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docProps/app.xml" ContentType="application/vnd.openxmlformats-officedocument.extended-properties+xml"/>
  <Override PartName="/docProps/custom.xml" ContentType="application/vnd.openxmlformats-officedocument.custom-propertie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426"/>
  <workbookPr showInkAnnotation="0" codeName="ThisWorkbook" defaultThemeVersion="124226"/>
  <mc:AlternateContent xmlns:mc="http://schemas.openxmlformats.org/markup-compatibility/2006">
    <mc:Choice Requires="x15">
      <x15ac:absPath xmlns:x15ac="http://schemas.microsoft.com/office/spreadsheetml/2010/11/ac" url="C:\Users\mvang2\Desktop\FY 2024-25 CRCS\Web Publishing Request\2.12.2026 updates\"/>
    </mc:Choice>
  </mc:AlternateContent>
  <xr:revisionPtr revIDLastSave="0" documentId="13_ncr:1_{F909F6D1-2A94-4B97-8B93-3CA7DD72E04C}" xr6:coauthVersionLast="47" xr6:coauthVersionMax="47" xr10:uidLastSave="{00000000-0000-0000-0000-000000000000}"/>
  <workbookProtection workbookAlgorithmName="SHA-512" workbookHashValue="ODuqqDdfRYHKa1rEeZsKx67soAZcDqRDLcCYyTY3Ix6sL6Uv6+kdgflaxtbz8FvOCSjf5olqzQ2nGZXZvz7xAA==" workbookSaltValue="e7aXVALs1ktaYoQOqDRVVw==" workbookSpinCount="100000" lockStructure="1"/>
  <bookViews>
    <workbookView xWindow="-28920" yWindow="-120" windowWidth="29040" windowHeight="15720" tabRatio="823" xr2:uid="{00000000-000D-0000-FFFF-FFFF00000000}"/>
  </bookViews>
  <sheets>
    <sheet name="Certification" sheetId="35" r:id="rId1"/>
    <sheet name="Allocation Statistics" sheetId="10" r:id="rId2"/>
    <sheet name="WS A Summary" sheetId="2" r:id="rId3"/>
    <sheet name="WS B Qrtly S&amp;B Data" sheetId="16" r:id="rId4"/>
    <sheet name="WB B.1 CYBHI Fee Schedule" sheetId="36" r:id="rId5"/>
    <sheet name="WS B.2 Funding" sheetId="19" r:id="rId6"/>
    <sheet name="WS C Other Costs" sheetId="4" r:id="rId7"/>
    <sheet name="C.1 Equip Depreciation" sheetId="15" r:id="rId8"/>
    <sheet name="WS D Contractor Costs" sheetId="5" r:id="rId9"/>
    <sheet name="E.1 Trans Payroll Information" sheetId="13" r:id="rId10"/>
    <sheet name="E.2 Other Trans Costs" sheetId="21" r:id="rId11"/>
    <sheet name="E.3 Trans Equip Depreciation" sheetId="20" r:id="rId12"/>
    <sheet name="WS E Transportation" sheetId="17" r:id="rId13"/>
    <sheet name="WS F.1 Q1 TSP List" sheetId="31" r:id="rId14"/>
    <sheet name="WS F.2 Q2 TSP List" sheetId="32" r:id="rId15"/>
    <sheet name="WS F.3 Q3 TSP List" sheetId="33" r:id="rId16"/>
    <sheet name="WS F.4 Q4 TSP List" sheetId="34" r:id="rId17"/>
  </sheets>
  <definedNames>
    <definedName name="_xlnm.Print_Area" localSheetId="1">'Allocation Statistics'!$A$2:$C$26</definedName>
    <definedName name="_xlnm.Print_Area" localSheetId="7">'C.1 Equip Depreciation'!$A$2:$L$39</definedName>
    <definedName name="_xlnm.Print_Area" localSheetId="0">Certification!$A$2:$G$74</definedName>
    <definedName name="_xlnm.Print_Area" localSheetId="9">'E.1 Trans Payroll Information'!$A$2:$F$14</definedName>
    <definedName name="_xlnm.Print_Area" localSheetId="10">'E.2 Other Trans Costs'!$A$2:$D$19</definedName>
    <definedName name="_xlnm.Print_Area" localSheetId="11">'E.3 Trans Equip Depreciation'!$A$2:$K$32</definedName>
    <definedName name="_xlnm.Print_Area" localSheetId="4">'WB B.1 CYBHI Fee Schedule'!$A$2:$D$15</definedName>
    <definedName name="_xlnm.Print_Area" localSheetId="2">'WS A Summary'!$A$2:$E$69</definedName>
    <definedName name="_xlnm.Print_Area" localSheetId="3">'WS B Qrtly S&amp;B Data'!$A$2:$I$138</definedName>
    <definedName name="_xlnm.Print_Area" localSheetId="5">'WS B.2 Funding'!$A$2:$J$38</definedName>
    <definedName name="_xlnm.Print_Area" localSheetId="6">'WS C Other Costs'!$A$2:$J$36</definedName>
    <definedName name="_xlnm.Print_Area" localSheetId="8">'WS D Contractor Costs'!$A$2:$I$38</definedName>
    <definedName name="_xlnm.Print_Area" localSheetId="12">'WS E Transportation'!$A$2:$I$11</definedName>
    <definedName name="_xlnm.Print_Titles" localSheetId="0">Certification!$2:$6</definedName>
    <definedName name="_xlnm.Print_Titles" localSheetId="2">'WS A Summary'!$2:$5</definedName>
    <definedName name="_xlnm.Print_Titles" localSheetId="3">'WS B Qrtly S&amp;B Data'!$2:$5</definedName>
    <definedName name="_xlnm.Print_Titles" localSheetId="13">'WS F.1 Q1 TSP List'!$2:$9</definedName>
    <definedName name="_xlnm.Print_Titles" localSheetId="14">'WS F.2 Q2 TSP List'!$2:$9</definedName>
    <definedName name="_xlnm.Print_Titles" localSheetId="15">'WS F.3 Q3 TSP List'!$2:$9</definedName>
    <definedName name="_xlnm.Print_Titles" localSheetId="16">'WS F.4 Q4 TSP List'!$2:$9</definedName>
    <definedName name="TitleRegion1.a1.d27.1">'E.2 Other Trans Costs'!$D$13</definedName>
    <definedName name="TitleRegion1.a5.d13.10" localSheetId="10">'E.2 Other Trans Costs'!$B$8</definedName>
    <definedName name="TitleRegion1.a5.d13.10" comment="transp other costs">#REF!</definedName>
    <definedName name="TitleRegion1.a5.e58.3" comment="Worksheet A table">'WS A Summary'!#REF!</definedName>
    <definedName name="TitleRegion1.a5.f10.9" comment="Transp payroll">'E.1 Trans Payroll Information'!$A$6</definedName>
    <definedName name="TitleRegion1.a5.g30.5" comment="b.1 funding summary">'WS B.2 Funding'!$A$6</definedName>
    <definedName name="TitleRegion1.a5.g7.12" comment="Transp summary">'WS E Transportation'!$G$13</definedName>
    <definedName name="TitleRegion1.a5.h29.8" comment="contractor costs">'WS D Contractor Costs'!$A$6</definedName>
    <definedName name="TitleRegion1.a5.h30.4" comment="Q1 salaries">'WS B Qrtly S&amp;B Data'!$I$31</definedName>
    <definedName name="TitleRegion1.a5.j29.6" comment="other costs">'WS C Other Costs'!$A$6</definedName>
    <definedName name="TitleRegion1.a5.k30.11" comment="Transp Equip Dep">'E.3 Trans Equip Depreciation'!$A$6</definedName>
    <definedName name="TitleRegion1.a5.l37.7" comment="equipment depreciation">'C.1 Equip Depreciation'!$A$6</definedName>
    <definedName name="TitleRegion1.a6.a8.2" comment="General Provider Information">'Allocation Statistics'!$F$11</definedName>
    <definedName name="TitleRegion1.a7.e34.13" comment="Interim Reimb">#REF!</definedName>
    <definedName name="TitleRegion1.b56.e71.1" comment="Certification table" localSheetId="0">Certification!$B$56</definedName>
    <definedName name="TitleRegion1.b56.e71.1" comment="Certification table">#REF!</definedName>
    <definedName name="TitleRegion2.a31.h56.4" comment="Q2 salaries">'WS B Qrtly S&amp;B Data'!$I$57</definedName>
    <definedName name="TitleRegion2.a9.c15.2" comment="allocation stats table">'Allocation Statistics'!$C$15</definedName>
    <definedName name="TitleRegion3.A16.b18.2" comment="Mcal Eligibility Ratio">'Allocation Statistics'!$C$15</definedName>
    <definedName name="TitleRegion3.a37.h82.4" comment="Q3 salaries">'WS B Qrtly S&amp;B Data'!$I$57</definedName>
    <definedName name="TitleRegion4.a22.b24.2" comment="Medi-Cal one way trip">'Allocation Statistics'!$C$17</definedName>
    <definedName name="TitleRegion4.a83.h108.4" comment="Q4 salaries">'WS B Qrtly S&amp;B Data'!$I$57</definedName>
    <definedName name="TitleRegion5.a109.h134.4" comment="FY total salaries">'WS B Qrtly S&amp;B Data'!$I$135</definedName>
    <definedName name="Z_28D847F1_2D20_4AB9_A0E0_FA308B0BA2E9_.wvu.Cols" localSheetId="2" hidden="1">'WS A Summary'!$K:$K</definedName>
    <definedName name="Z_28D847F1_2D20_4AB9_A0E0_FA308B0BA2E9_.wvu.PrintArea" localSheetId="0" hidden="1">Certification!$A$2:$G$51</definedName>
    <definedName name="Z_28D847F1_2D20_4AB9_A0E0_FA308B0BA2E9_.wvu.PrintArea" localSheetId="2" hidden="1">'WS A Summary'!$A$2:$F$71</definedName>
    <definedName name="Z_B5C9438F_069E_4498_AEA6_C01E918C6F69_.wvu.Cols" localSheetId="2" hidden="1">'WS A Summary'!$K:$K</definedName>
    <definedName name="Z_B5C9438F_069E_4498_AEA6_C01E918C6F69_.wvu.PrintArea" localSheetId="0" hidden="1">Certification!$A$2:$G$51</definedName>
    <definedName name="Z_B5C9438F_069E_4498_AEA6_C01E918C6F69_.wvu.PrintArea" localSheetId="2" hidden="1">'WS A Summary'!$A$2:$F$71</definedName>
    <definedName name="Z_CF10811B_6A69_41CB_8E67_7565C095F74D_.wvu.Cols" localSheetId="2" hidden="1">'WS A Summary'!$K:$K</definedName>
    <definedName name="Z_CF10811B_6A69_41CB_8E67_7565C095F74D_.wvu.PrintArea" localSheetId="0" hidden="1">Certification!$A$2:$G$51</definedName>
    <definedName name="Z_CF10811B_6A69_41CB_8E67_7565C095F74D_.wvu.PrintArea" localSheetId="2" hidden="1">'WS A Summary'!$A$2:$F$71</definedName>
  </definedNames>
  <calcPr calcId="191028"/>
  <customWorkbookViews>
    <customWorkbookView name="geng - Personal View" guid="{B5C9438F-069E-4498-AEA6-C01E918C6F69}" mergeInterval="0" personalView="1" maximized="1" xWindow="1" yWindow="1" windowWidth="1440" windowHeight="709" tabRatio="963" activeSheetId="6"/>
    <customWorkbookView name="A&amp;I - Personal View" guid="{28D847F1-2D20-4AB9-A0E0-FA308B0BA2E9}" mergeInterval="0" personalView="1" maximized="1" windowWidth="1020" windowHeight="527" tabRatio="963" activeSheetId="1"/>
    <customWorkbookView name="Gloria Eng - Personal View" guid="{CF10811B-6A69-41CB-8E67-7565C095F74D}" mergeInterval="0" personalView="1" maximized="1" xWindow="1" yWindow="1" windowWidth="1440" windowHeight="709" tabRatio="963" activeSheetId="2"/>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33" i="19" l="1"/>
  <c r="I32" i="19"/>
  <c r="I31" i="19"/>
  <c r="I30" i="19"/>
  <c r="I29" i="19"/>
  <c r="I28" i="19"/>
  <c r="I27" i="19"/>
  <c r="I26" i="19"/>
  <c r="I25" i="19"/>
  <c r="I24" i="19"/>
  <c r="I23" i="19"/>
  <c r="I22" i="19"/>
  <c r="I21" i="19"/>
  <c r="I20" i="19"/>
  <c r="I19" i="19"/>
  <c r="I18" i="19"/>
  <c r="I17" i="19"/>
  <c r="I16" i="19"/>
  <c r="I13" i="19"/>
  <c r="I12" i="19"/>
  <c r="I11" i="19"/>
  <c r="I10" i="19"/>
  <c r="I9" i="19"/>
  <c r="B17" i="36" l="1"/>
  <c r="B16" i="36"/>
  <c r="F27" i="19"/>
  <c r="F26" i="19"/>
  <c r="F16" i="19"/>
  <c r="F10" i="19"/>
  <c r="F11" i="19"/>
  <c r="F12" i="19"/>
  <c r="F13" i="19"/>
  <c r="F9" i="19"/>
  <c r="C15" i="36" l="1"/>
  <c r="G27" i="5"/>
  <c r="G26" i="5"/>
  <c r="G33" i="5"/>
  <c r="G32" i="5"/>
  <c r="G31" i="5"/>
  <c r="G30" i="5"/>
  <c r="G29" i="5"/>
  <c r="G28" i="5"/>
  <c r="G25" i="5"/>
  <c r="G24" i="5"/>
  <c r="G23" i="5"/>
  <c r="G22" i="5"/>
  <c r="G21" i="5"/>
  <c r="G20" i="5"/>
  <c r="G19" i="5"/>
  <c r="G18" i="5"/>
  <c r="G17" i="5"/>
  <c r="G16" i="5"/>
  <c r="G13" i="5"/>
  <c r="G12" i="5"/>
  <c r="G11" i="5"/>
  <c r="G10" i="5"/>
  <c r="G9" i="5"/>
  <c r="C74" i="35"/>
  <c r="C73" i="35"/>
  <c r="C72" i="35"/>
  <c r="B6" i="34" s="1"/>
  <c r="G2997" i="34"/>
  <c r="G2996" i="34"/>
  <c r="G2995" i="34"/>
  <c r="G2994" i="34"/>
  <c r="G2993" i="34"/>
  <c r="G2992" i="34"/>
  <c r="G2991" i="34"/>
  <c r="G2990" i="34"/>
  <c r="G2989" i="34"/>
  <c r="G2988" i="34"/>
  <c r="G2987" i="34"/>
  <c r="G2986" i="34"/>
  <c r="G2985" i="34"/>
  <c r="G2984" i="34"/>
  <c r="G2983" i="34"/>
  <c r="G2982" i="34"/>
  <c r="G2981" i="34"/>
  <c r="G2980" i="34"/>
  <c r="G2979" i="34"/>
  <c r="G2978" i="34"/>
  <c r="G2977" i="34"/>
  <c r="G2976" i="34"/>
  <c r="G2975" i="34"/>
  <c r="G2974" i="34"/>
  <c r="G2973" i="34"/>
  <c r="G2972" i="34"/>
  <c r="G2971" i="34"/>
  <c r="G2970" i="34"/>
  <c r="G2969" i="34"/>
  <c r="G2968" i="34"/>
  <c r="G2967" i="34"/>
  <c r="G2966" i="34"/>
  <c r="G2965" i="34"/>
  <c r="G2964" i="34"/>
  <c r="G2963" i="34"/>
  <c r="G2962" i="34"/>
  <c r="G2961" i="34"/>
  <c r="G2960" i="34"/>
  <c r="G2959" i="34"/>
  <c r="G2958" i="34"/>
  <c r="G2957" i="34"/>
  <c r="G2956" i="34"/>
  <c r="G2955" i="34"/>
  <c r="G2954" i="34"/>
  <c r="G2953" i="34"/>
  <c r="G2952" i="34"/>
  <c r="G2951" i="34"/>
  <c r="G2950" i="34"/>
  <c r="G2949" i="34"/>
  <c r="G2948" i="34"/>
  <c r="G2947" i="34"/>
  <c r="G2946" i="34"/>
  <c r="G2945" i="34"/>
  <c r="G2944" i="34"/>
  <c r="G2943" i="34"/>
  <c r="G2942" i="34"/>
  <c r="G2941" i="34"/>
  <c r="G2940" i="34"/>
  <c r="G2939" i="34"/>
  <c r="G2938" i="34"/>
  <c r="G2937" i="34"/>
  <c r="G2936" i="34"/>
  <c r="G2935" i="34"/>
  <c r="G2934" i="34"/>
  <c r="G2933" i="34"/>
  <c r="G2932" i="34"/>
  <c r="G2931" i="34"/>
  <c r="G2930" i="34"/>
  <c r="G2929" i="34"/>
  <c r="G2928" i="34"/>
  <c r="G2927" i="34"/>
  <c r="G2926" i="34"/>
  <c r="G2925" i="34"/>
  <c r="G2924" i="34"/>
  <c r="G2923" i="34"/>
  <c r="G2922" i="34"/>
  <c r="G2921" i="34"/>
  <c r="G2920" i="34"/>
  <c r="G2919" i="34"/>
  <c r="G2918" i="34"/>
  <c r="G2917" i="34"/>
  <c r="G2916" i="34"/>
  <c r="G2915" i="34"/>
  <c r="G2914" i="34"/>
  <c r="G2913" i="34"/>
  <c r="G2912" i="34"/>
  <c r="G2911" i="34"/>
  <c r="G2910" i="34"/>
  <c r="G2909" i="34"/>
  <c r="G2908" i="34"/>
  <c r="G2907" i="34"/>
  <c r="G2906" i="34"/>
  <c r="G2905" i="34"/>
  <c r="G2904" i="34"/>
  <c r="G2903" i="34"/>
  <c r="G2902" i="34"/>
  <c r="G2901" i="34"/>
  <c r="G2900" i="34"/>
  <c r="G2899" i="34"/>
  <c r="G2898" i="34"/>
  <c r="G2897" i="34"/>
  <c r="G2896" i="34"/>
  <c r="G2895" i="34"/>
  <c r="G2894" i="34"/>
  <c r="G2893" i="34"/>
  <c r="G2892" i="34"/>
  <c r="G2891" i="34"/>
  <c r="G2890" i="34"/>
  <c r="G2889" i="34"/>
  <c r="G2888" i="34"/>
  <c r="G2887" i="34"/>
  <c r="G2886" i="34"/>
  <c r="G2885" i="34"/>
  <c r="G2884" i="34"/>
  <c r="G2883" i="34"/>
  <c r="G2882" i="34"/>
  <c r="G2881" i="34"/>
  <c r="G2880" i="34"/>
  <c r="G2879" i="34"/>
  <c r="G2878" i="34"/>
  <c r="G2877" i="34"/>
  <c r="G2876" i="34"/>
  <c r="G2875" i="34"/>
  <c r="G2874" i="34"/>
  <c r="G2873" i="34"/>
  <c r="G2872" i="34"/>
  <c r="G2871" i="34"/>
  <c r="G2870" i="34"/>
  <c r="G2869" i="34"/>
  <c r="G2868" i="34"/>
  <c r="G2867" i="34"/>
  <c r="G2866" i="34"/>
  <c r="G2865" i="34"/>
  <c r="G2864" i="34"/>
  <c r="G2863" i="34"/>
  <c r="G2862" i="34"/>
  <c r="G2861" i="34"/>
  <c r="G2860" i="34"/>
  <c r="G2859" i="34"/>
  <c r="G2858" i="34"/>
  <c r="G2857" i="34"/>
  <c r="G2856" i="34"/>
  <c r="G2855" i="34"/>
  <c r="G2854" i="34"/>
  <c r="G2853" i="34"/>
  <c r="G2852" i="34"/>
  <c r="G2851" i="34"/>
  <c r="G2850" i="34"/>
  <c r="G2849" i="34"/>
  <c r="G2848" i="34"/>
  <c r="G2847" i="34"/>
  <c r="G2846" i="34"/>
  <c r="G2845" i="34"/>
  <c r="G2844" i="34"/>
  <c r="G2843" i="34"/>
  <c r="G2842" i="34"/>
  <c r="G2841" i="34"/>
  <c r="G2840" i="34"/>
  <c r="G2839" i="34"/>
  <c r="G2838" i="34"/>
  <c r="G2837" i="34"/>
  <c r="G2836" i="34"/>
  <c r="G2835" i="34"/>
  <c r="G2834" i="34"/>
  <c r="G2833" i="34"/>
  <c r="G2832" i="34"/>
  <c r="G2831" i="34"/>
  <c r="G2830" i="34"/>
  <c r="G2829" i="34"/>
  <c r="G2828" i="34"/>
  <c r="G2827" i="34"/>
  <c r="G2826" i="34"/>
  <c r="G2825" i="34"/>
  <c r="G2824" i="34"/>
  <c r="G2823" i="34"/>
  <c r="G2822" i="34"/>
  <c r="G2821" i="34"/>
  <c r="G2820" i="34"/>
  <c r="G2819" i="34"/>
  <c r="G2818" i="34"/>
  <c r="G2817" i="34"/>
  <c r="G2816" i="34"/>
  <c r="G2815" i="34"/>
  <c r="G2814" i="34"/>
  <c r="G2813" i="34"/>
  <c r="G2812" i="34"/>
  <c r="G2811" i="34"/>
  <c r="G2810" i="34"/>
  <c r="G2809" i="34"/>
  <c r="G2808" i="34"/>
  <c r="G2807" i="34"/>
  <c r="G2806" i="34"/>
  <c r="G2805" i="34"/>
  <c r="G2804" i="34"/>
  <c r="G2803" i="34"/>
  <c r="G2802" i="34"/>
  <c r="G2801" i="34"/>
  <c r="G2800" i="34"/>
  <c r="G2799" i="34"/>
  <c r="G2798" i="34"/>
  <c r="G2797" i="34"/>
  <c r="G2796" i="34"/>
  <c r="G2795" i="34"/>
  <c r="G2794" i="34"/>
  <c r="G2793" i="34"/>
  <c r="G2792" i="34"/>
  <c r="G2791" i="34"/>
  <c r="G2790" i="34"/>
  <c r="G2789" i="34"/>
  <c r="G2788" i="34"/>
  <c r="G2787" i="34"/>
  <c r="G2786" i="34"/>
  <c r="G2785" i="34"/>
  <c r="G2784" i="34"/>
  <c r="G2783" i="34"/>
  <c r="G2782" i="34"/>
  <c r="G2781" i="34"/>
  <c r="G2780" i="34"/>
  <c r="G2779" i="34"/>
  <c r="G2778" i="34"/>
  <c r="G2777" i="34"/>
  <c r="G2776" i="34"/>
  <c r="G2775" i="34"/>
  <c r="G2774" i="34"/>
  <c r="G2773" i="34"/>
  <c r="G2772" i="34"/>
  <c r="G2771" i="34"/>
  <c r="G2770" i="34"/>
  <c r="G2769" i="34"/>
  <c r="G2768" i="34"/>
  <c r="G2767" i="34"/>
  <c r="G2766" i="34"/>
  <c r="G2765" i="34"/>
  <c r="G2764" i="34"/>
  <c r="G2763" i="34"/>
  <c r="G2762" i="34"/>
  <c r="G2761" i="34"/>
  <c r="G2760" i="34"/>
  <c r="G2759" i="34"/>
  <c r="G2758" i="34"/>
  <c r="G2757" i="34"/>
  <c r="G2756" i="34"/>
  <c r="G2755" i="34"/>
  <c r="G2754" i="34"/>
  <c r="G2753" i="34"/>
  <c r="G2752" i="34"/>
  <c r="G2751" i="34"/>
  <c r="G2750" i="34"/>
  <c r="G2749" i="34"/>
  <c r="G2748" i="34"/>
  <c r="G2747" i="34"/>
  <c r="G2746" i="34"/>
  <c r="G2745" i="34"/>
  <c r="G2744" i="34"/>
  <c r="G2743" i="34"/>
  <c r="G2742" i="34"/>
  <c r="G2741" i="34"/>
  <c r="G2740" i="34"/>
  <c r="G2739" i="34"/>
  <c r="G2738" i="34"/>
  <c r="G2737" i="34"/>
  <c r="G2736" i="34"/>
  <c r="G2735" i="34"/>
  <c r="G2734" i="34"/>
  <c r="G2733" i="34"/>
  <c r="G2732" i="34"/>
  <c r="G2731" i="34"/>
  <c r="G2730" i="34"/>
  <c r="G2729" i="34"/>
  <c r="G2728" i="34"/>
  <c r="G2727" i="34"/>
  <c r="G2726" i="34"/>
  <c r="G2725" i="34"/>
  <c r="G2724" i="34"/>
  <c r="G2723" i="34"/>
  <c r="G2722" i="34"/>
  <c r="G2721" i="34"/>
  <c r="G2720" i="34"/>
  <c r="G2719" i="34"/>
  <c r="G2718" i="34"/>
  <c r="G2717" i="34"/>
  <c r="G2716" i="34"/>
  <c r="G2715" i="34"/>
  <c r="G2714" i="34"/>
  <c r="G2713" i="34"/>
  <c r="G2712" i="34"/>
  <c r="G2711" i="34"/>
  <c r="G2710" i="34"/>
  <c r="G2709" i="34"/>
  <c r="G2708" i="34"/>
  <c r="G2707" i="34"/>
  <c r="G2706" i="34"/>
  <c r="G2705" i="34"/>
  <c r="G2704" i="34"/>
  <c r="G2703" i="34"/>
  <c r="G2702" i="34"/>
  <c r="G2701" i="34"/>
  <c r="G2700" i="34"/>
  <c r="G2699" i="34"/>
  <c r="G2698" i="34"/>
  <c r="G2697" i="34"/>
  <c r="G2696" i="34"/>
  <c r="G2695" i="34"/>
  <c r="G2694" i="34"/>
  <c r="G2693" i="34"/>
  <c r="G2692" i="34"/>
  <c r="G2691" i="34"/>
  <c r="G2690" i="34"/>
  <c r="G2689" i="34"/>
  <c r="G2688" i="34"/>
  <c r="G2687" i="34"/>
  <c r="G2686" i="34"/>
  <c r="G2685" i="34"/>
  <c r="G2684" i="34"/>
  <c r="G2683" i="34"/>
  <c r="G2682" i="34"/>
  <c r="G2681" i="34"/>
  <c r="G2680" i="34"/>
  <c r="G2679" i="34"/>
  <c r="G2678" i="34"/>
  <c r="G2677" i="34"/>
  <c r="G2676" i="34"/>
  <c r="G2675" i="34"/>
  <c r="G2674" i="34"/>
  <c r="G2673" i="34"/>
  <c r="G2672" i="34"/>
  <c r="G2671" i="34"/>
  <c r="G2670" i="34"/>
  <c r="G2669" i="34"/>
  <c r="G2668" i="34"/>
  <c r="G2667" i="34"/>
  <c r="G2666" i="34"/>
  <c r="G2665" i="34"/>
  <c r="G2664" i="34"/>
  <c r="G2663" i="34"/>
  <c r="G2662" i="34"/>
  <c r="G2661" i="34"/>
  <c r="G2660" i="34"/>
  <c r="G2659" i="34"/>
  <c r="G2658" i="34"/>
  <c r="G2657" i="34"/>
  <c r="G2656" i="34"/>
  <c r="G2655" i="34"/>
  <c r="G2654" i="34"/>
  <c r="G2653" i="34"/>
  <c r="G2652" i="34"/>
  <c r="G2651" i="34"/>
  <c r="G2650" i="34"/>
  <c r="G2649" i="34"/>
  <c r="G2648" i="34"/>
  <c r="G2647" i="34"/>
  <c r="G2646" i="34"/>
  <c r="G2645" i="34"/>
  <c r="G2644" i="34"/>
  <c r="G2643" i="34"/>
  <c r="G2642" i="34"/>
  <c r="G2641" i="34"/>
  <c r="G2640" i="34"/>
  <c r="G2639" i="34"/>
  <c r="G2638" i="34"/>
  <c r="G2637" i="34"/>
  <c r="G2636" i="34"/>
  <c r="G2635" i="34"/>
  <c r="G2634" i="34"/>
  <c r="G2633" i="34"/>
  <c r="G2632" i="34"/>
  <c r="G2631" i="34"/>
  <c r="G2630" i="34"/>
  <c r="G2629" i="34"/>
  <c r="G2628" i="34"/>
  <c r="G2627" i="34"/>
  <c r="G2626" i="34"/>
  <c r="G2625" i="34"/>
  <c r="G2624" i="34"/>
  <c r="G2623" i="34"/>
  <c r="G2622" i="34"/>
  <c r="G2621" i="34"/>
  <c r="G2620" i="34"/>
  <c r="G2619" i="34"/>
  <c r="G2618" i="34"/>
  <c r="G2617" i="34"/>
  <c r="G2616" i="34"/>
  <c r="G2615" i="34"/>
  <c r="G2614" i="34"/>
  <c r="G2613" i="34"/>
  <c r="G2612" i="34"/>
  <c r="G2611" i="34"/>
  <c r="G2610" i="34"/>
  <c r="G2609" i="34"/>
  <c r="G2608" i="34"/>
  <c r="G2607" i="34"/>
  <c r="G2606" i="34"/>
  <c r="G2605" i="34"/>
  <c r="G2604" i="34"/>
  <c r="G2603" i="34"/>
  <c r="G2602" i="34"/>
  <c r="G2601" i="34"/>
  <c r="G2600" i="34"/>
  <c r="G2599" i="34"/>
  <c r="G2598" i="34"/>
  <c r="G2597" i="34"/>
  <c r="G2596" i="34"/>
  <c r="G2595" i="34"/>
  <c r="G2594" i="34"/>
  <c r="G2593" i="34"/>
  <c r="G2592" i="34"/>
  <c r="G2591" i="34"/>
  <c r="G2590" i="34"/>
  <c r="G2589" i="34"/>
  <c r="G2588" i="34"/>
  <c r="G2587" i="34"/>
  <c r="G2586" i="34"/>
  <c r="G2585" i="34"/>
  <c r="G2584" i="34"/>
  <c r="G2583" i="34"/>
  <c r="G2582" i="34"/>
  <c r="G2581" i="34"/>
  <c r="G2580" i="34"/>
  <c r="G2579" i="34"/>
  <c r="G2578" i="34"/>
  <c r="G2577" i="34"/>
  <c r="G2576" i="34"/>
  <c r="G2575" i="34"/>
  <c r="G2574" i="34"/>
  <c r="G2573" i="34"/>
  <c r="G2572" i="34"/>
  <c r="G2571" i="34"/>
  <c r="G2570" i="34"/>
  <c r="G2569" i="34"/>
  <c r="G2568" i="34"/>
  <c r="G2567" i="34"/>
  <c r="G2566" i="34"/>
  <c r="G2565" i="34"/>
  <c r="G2564" i="34"/>
  <c r="G2563" i="34"/>
  <c r="G2562" i="34"/>
  <c r="G2561" i="34"/>
  <c r="G2560" i="34"/>
  <c r="G2559" i="34"/>
  <c r="G2558" i="34"/>
  <c r="G2557" i="34"/>
  <c r="G2556" i="34"/>
  <c r="G2555" i="34"/>
  <c r="G2554" i="34"/>
  <c r="G2553" i="34"/>
  <c r="G2552" i="34"/>
  <c r="G2551" i="34"/>
  <c r="G2550" i="34"/>
  <c r="G2549" i="34"/>
  <c r="G2548" i="34"/>
  <c r="G2547" i="34"/>
  <c r="G2546" i="34"/>
  <c r="G2545" i="34"/>
  <c r="G2544" i="34"/>
  <c r="G2543" i="34"/>
  <c r="G2542" i="34"/>
  <c r="G2541" i="34"/>
  <c r="G2540" i="34"/>
  <c r="G2539" i="34"/>
  <c r="G2538" i="34"/>
  <c r="G2537" i="34"/>
  <c r="G2536" i="34"/>
  <c r="G2535" i="34"/>
  <c r="G2534" i="34"/>
  <c r="G2533" i="34"/>
  <c r="G2532" i="34"/>
  <c r="G2531" i="34"/>
  <c r="G2530" i="34"/>
  <c r="G2529" i="34"/>
  <c r="G2528" i="34"/>
  <c r="G2527" i="34"/>
  <c r="G2526" i="34"/>
  <c r="G2525" i="34"/>
  <c r="G2524" i="34"/>
  <c r="G2523" i="34"/>
  <c r="G2522" i="34"/>
  <c r="G2521" i="34"/>
  <c r="G2520" i="34"/>
  <c r="G2519" i="34"/>
  <c r="G2518" i="34"/>
  <c r="G2517" i="34"/>
  <c r="G2516" i="34"/>
  <c r="G2515" i="34"/>
  <c r="G2514" i="34"/>
  <c r="G2513" i="34"/>
  <c r="G2512" i="34"/>
  <c r="G2511" i="34"/>
  <c r="G2510" i="34"/>
  <c r="G2509" i="34"/>
  <c r="G2508" i="34"/>
  <c r="G2507" i="34"/>
  <c r="G2506" i="34"/>
  <c r="G2505" i="34"/>
  <c r="G2504" i="34"/>
  <c r="G2503" i="34"/>
  <c r="G2502" i="34"/>
  <c r="G2501" i="34"/>
  <c r="G2500" i="34"/>
  <c r="G2499" i="34"/>
  <c r="G2498" i="34"/>
  <c r="G2497" i="34"/>
  <c r="G2496" i="34"/>
  <c r="G2495" i="34"/>
  <c r="G2494" i="34"/>
  <c r="G2493" i="34"/>
  <c r="G2492" i="34"/>
  <c r="G2491" i="34"/>
  <c r="G2490" i="34"/>
  <c r="G2489" i="34"/>
  <c r="G2488" i="34"/>
  <c r="G2487" i="34"/>
  <c r="G2486" i="34"/>
  <c r="G2485" i="34"/>
  <c r="G2484" i="34"/>
  <c r="G2483" i="34"/>
  <c r="G2482" i="34"/>
  <c r="G2481" i="34"/>
  <c r="G2480" i="34"/>
  <c r="G2479" i="34"/>
  <c r="G2478" i="34"/>
  <c r="G2477" i="34"/>
  <c r="G2476" i="34"/>
  <c r="G2475" i="34"/>
  <c r="G2474" i="34"/>
  <c r="G2473" i="34"/>
  <c r="G2472" i="34"/>
  <c r="G2471" i="34"/>
  <c r="G2470" i="34"/>
  <c r="G2469" i="34"/>
  <c r="G2468" i="34"/>
  <c r="G2467" i="34"/>
  <c r="G2466" i="34"/>
  <c r="G2465" i="34"/>
  <c r="G2464" i="34"/>
  <c r="G2463" i="34"/>
  <c r="G2462" i="34"/>
  <c r="G2461" i="34"/>
  <c r="G2460" i="34"/>
  <c r="G2459" i="34"/>
  <c r="G2458" i="34"/>
  <c r="G2457" i="34"/>
  <c r="G2456" i="34"/>
  <c r="G2455" i="34"/>
  <c r="G2454" i="34"/>
  <c r="G2453" i="34"/>
  <c r="G2452" i="34"/>
  <c r="G2451" i="34"/>
  <c r="G2450" i="34"/>
  <c r="G2449" i="34"/>
  <c r="G2448" i="34"/>
  <c r="G2447" i="34"/>
  <c r="G2446" i="34"/>
  <c r="G2445" i="34"/>
  <c r="G2444" i="34"/>
  <c r="G2443" i="34"/>
  <c r="G2442" i="34"/>
  <c r="G2441" i="34"/>
  <c r="G2440" i="34"/>
  <c r="G2439" i="34"/>
  <c r="G2438" i="34"/>
  <c r="G2437" i="34"/>
  <c r="G2436" i="34"/>
  <c r="G2435" i="34"/>
  <c r="G2434" i="34"/>
  <c r="G2433" i="34"/>
  <c r="G2432" i="34"/>
  <c r="G2431" i="34"/>
  <c r="G2430" i="34"/>
  <c r="G2429" i="34"/>
  <c r="G2428" i="34"/>
  <c r="G2427" i="34"/>
  <c r="G2426" i="34"/>
  <c r="G2425" i="34"/>
  <c r="G2424" i="34"/>
  <c r="G2423" i="34"/>
  <c r="G2422" i="34"/>
  <c r="G2421" i="34"/>
  <c r="G2420" i="34"/>
  <c r="G2419" i="34"/>
  <c r="G2418" i="34"/>
  <c r="G2417" i="34"/>
  <c r="G2416" i="34"/>
  <c r="G2415" i="34"/>
  <c r="G2414" i="34"/>
  <c r="G2413" i="34"/>
  <c r="G2412" i="34"/>
  <c r="G2411" i="34"/>
  <c r="G2410" i="34"/>
  <c r="G2409" i="34"/>
  <c r="G2408" i="34"/>
  <c r="G2407" i="34"/>
  <c r="G2406" i="34"/>
  <c r="G2405" i="34"/>
  <c r="G2404" i="34"/>
  <c r="G2403" i="34"/>
  <c r="G2402" i="34"/>
  <c r="G2401" i="34"/>
  <c r="G2400" i="34"/>
  <c r="G2399" i="34"/>
  <c r="G2398" i="34"/>
  <c r="G2397" i="34"/>
  <c r="G2396" i="34"/>
  <c r="G2395" i="34"/>
  <c r="G2394" i="34"/>
  <c r="G2393" i="34"/>
  <c r="G2392" i="34"/>
  <c r="G2391" i="34"/>
  <c r="G2390" i="34"/>
  <c r="G2389" i="34"/>
  <c r="G2388" i="34"/>
  <c r="G2387" i="34"/>
  <c r="G2386" i="34"/>
  <c r="G2385" i="34"/>
  <c r="G2384" i="34"/>
  <c r="G2383" i="34"/>
  <c r="G2382" i="34"/>
  <c r="G2381" i="34"/>
  <c r="G2380" i="34"/>
  <c r="G2379" i="34"/>
  <c r="G2378" i="34"/>
  <c r="G2377" i="34"/>
  <c r="G2376" i="34"/>
  <c r="G2375" i="34"/>
  <c r="G2374" i="34"/>
  <c r="G2373" i="34"/>
  <c r="G2372" i="34"/>
  <c r="G2371" i="34"/>
  <c r="G2370" i="34"/>
  <c r="G2369" i="34"/>
  <c r="G2368" i="34"/>
  <c r="G2367" i="34"/>
  <c r="G2366" i="34"/>
  <c r="G2365" i="34"/>
  <c r="G2364" i="34"/>
  <c r="G2363" i="34"/>
  <c r="G2362" i="34"/>
  <c r="G2361" i="34"/>
  <c r="G2360" i="34"/>
  <c r="G2359" i="34"/>
  <c r="G2358" i="34"/>
  <c r="G2357" i="34"/>
  <c r="G2356" i="34"/>
  <c r="G2355" i="34"/>
  <c r="G2354" i="34"/>
  <c r="G2353" i="34"/>
  <c r="G2352" i="34"/>
  <c r="G2351" i="34"/>
  <c r="G2350" i="34"/>
  <c r="G2349" i="34"/>
  <c r="G2348" i="34"/>
  <c r="G2347" i="34"/>
  <c r="G2346" i="34"/>
  <c r="G2345" i="34"/>
  <c r="G2344" i="34"/>
  <c r="G2343" i="34"/>
  <c r="G2342" i="34"/>
  <c r="G2341" i="34"/>
  <c r="G2340" i="34"/>
  <c r="G2339" i="34"/>
  <c r="G2338" i="34"/>
  <c r="G2337" i="34"/>
  <c r="G2336" i="34"/>
  <c r="G2335" i="34"/>
  <c r="G2334" i="34"/>
  <c r="G2333" i="34"/>
  <c r="G2332" i="34"/>
  <c r="G2331" i="34"/>
  <c r="G2330" i="34"/>
  <c r="G2329" i="34"/>
  <c r="G2328" i="34"/>
  <c r="G2327" i="34"/>
  <c r="G2326" i="34"/>
  <c r="G2325" i="34"/>
  <c r="G2324" i="34"/>
  <c r="G2323" i="34"/>
  <c r="G2322" i="34"/>
  <c r="G2321" i="34"/>
  <c r="G2320" i="34"/>
  <c r="G2319" i="34"/>
  <c r="G2318" i="34"/>
  <c r="G2317" i="34"/>
  <c r="G2316" i="34"/>
  <c r="G2315" i="34"/>
  <c r="G2314" i="34"/>
  <c r="G2313" i="34"/>
  <c r="G2312" i="34"/>
  <c r="G2311" i="34"/>
  <c r="G2310" i="34"/>
  <c r="G2309" i="34"/>
  <c r="G2308" i="34"/>
  <c r="G2307" i="34"/>
  <c r="G2306" i="34"/>
  <c r="G2305" i="34"/>
  <c r="G2304" i="34"/>
  <c r="G2303" i="34"/>
  <c r="G2302" i="34"/>
  <c r="G2301" i="34"/>
  <c r="G2300" i="34"/>
  <c r="G2299" i="34"/>
  <c r="G2298" i="34"/>
  <c r="G2297" i="34"/>
  <c r="G2296" i="34"/>
  <c r="G2295" i="34"/>
  <c r="G2294" i="34"/>
  <c r="G2293" i="34"/>
  <c r="G2292" i="34"/>
  <c r="G2291" i="34"/>
  <c r="G2290" i="34"/>
  <c r="G2289" i="34"/>
  <c r="G2288" i="34"/>
  <c r="G2287" i="34"/>
  <c r="G2286" i="34"/>
  <c r="G2285" i="34"/>
  <c r="G2284" i="34"/>
  <c r="G2283" i="34"/>
  <c r="G2282" i="34"/>
  <c r="G2281" i="34"/>
  <c r="G2280" i="34"/>
  <c r="G2279" i="34"/>
  <c r="G2278" i="34"/>
  <c r="G2277" i="34"/>
  <c r="G2276" i="34"/>
  <c r="G2275" i="34"/>
  <c r="G2274" i="34"/>
  <c r="G2273" i="34"/>
  <c r="G2272" i="34"/>
  <c r="G2271" i="34"/>
  <c r="G2270" i="34"/>
  <c r="G2269" i="34"/>
  <c r="G2268" i="34"/>
  <c r="G2267" i="34"/>
  <c r="G2266" i="34"/>
  <c r="G2265" i="34"/>
  <c r="G2264" i="34"/>
  <c r="G2263" i="34"/>
  <c r="G2262" i="34"/>
  <c r="G2261" i="34"/>
  <c r="G2260" i="34"/>
  <c r="G2259" i="34"/>
  <c r="G2258" i="34"/>
  <c r="G2257" i="34"/>
  <c r="G2256" i="34"/>
  <c r="G2255" i="34"/>
  <c r="G2254" i="34"/>
  <c r="G2253" i="34"/>
  <c r="G2252" i="34"/>
  <c r="G2251" i="34"/>
  <c r="G2250" i="34"/>
  <c r="G2249" i="34"/>
  <c r="G2248" i="34"/>
  <c r="G2247" i="34"/>
  <c r="G2246" i="34"/>
  <c r="G2245" i="34"/>
  <c r="G2244" i="34"/>
  <c r="G2243" i="34"/>
  <c r="G2242" i="34"/>
  <c r="G2241" i="34"/>
  <c r="G2240" i="34"/>
  <c r="G2239" i="34"/>
  <c r="G2238" i="34"/>
  <c r="G2237" i="34"/>
  <c r="G2236" i="34"/>
  <c r="G2235" i="34"/>
  <c r="G2234" i="34"/>
  <c r="G2233" i="34"/>
  <c r="G2232" i="34"/>
  <c r="G2231" i="34"/>
  <c r="G2230" i="34"/>
  <c r="G2229" i="34"/>
  <c r="G2228" i="34"/>
  <c r="G2227" i="34"/>
  <c r="G2226" i="34"/>
  <c r="G2225" i="34"/>
  <c r="G2224" i="34"/>
  <c r="G2223" i="34"/>
  <c r="G2222" i="34"/>
  <c r="G2221" i="34"/>
  <c r="G2220" i="34"/>
  <c r="G2219" i="34"/>
  <c r="G2218" i="34"/>
  <c r="G2217" i="34"/>
  <c r="G2216" i="34"/>
  <c r="G2215" i="34"/>
  <c r="G2214" i="34"/>
  <c r="G2213" i="34"/>
  <c r="G2212" i="34"/>
  <c r="G2211" i="34"/>
  <c r="G2210" i="34"/>
  <c r="G2209" i="34"/>
  <c r="G2208" i="34"/>
  <c r="G2207" i="34"/>
  <c r="G2206" i="34"/>
  <c r="G2205" i="34"/>
  <c r="G2204" i="34"/>
  <c r="G2203" i="34"/>
  <c r="G2202" i="34"/>
  <c r="G2201" i="34"/>
  <c r="G2200" i="34"/>
  <c r="G2199" i="34"/>
  <c r="G2198" i="34"/>
  <c r="G2197" i="34"/>
  <c r="G2196" i="34"/>
  <c r="G2195" i="34"/>
  <c r="G2194" i="34"/>
  <c r="G2193" i="34"/>
  <c r="G2192" i="34"/>
  <c r="G2191" i="34"/>
  <c r="G2190" i="34"/>
  <c r="G2189" i="34"/>
  <c r="G2188" i="34"/>
  <c r="G2187" i="34"/>
  <c r="G2186" i="34"/>
  <c r="G2185" i="34"/>
  <c r="G2184" i="34"/>
  <c r="G2183" i="34"/>
  <c r="G2182" i="34"/>
  <c r="G2181" i="34"/>
  <c r="G2180" i="34"/>
  <c r="G2179" i="34"/>
  <c r="G2178" i="34"/>
  <c r="G2177" i="34"/>
  <c r="G2176" i="34"/>
  <c r="G2175" i="34"/>
  <c r="G2174" i="34"/>
  <c r="G2173" i="34"/>
  <c r="G2172" i="34"/>
  <c r="G2171" i="34"/>
  <c r="G2170" i="34"/>
  <c r="G2169" i="34"/>
  <c r="G2168" i="34"/>
  <c r="G2167" i="34"/>
  <c r="G2166" i="34"/>
  <c r="G2165" i="34"/>
  <c r="G2164" i="34"/>
  <c r="G2163" i="34"/>
  <c r="G2162" i="34"/>
  <c r="G2161" i="34"/>
  <c r="G2160" i="34"/>
  <c r="G2159" i="34"/>
  <c r="G2158" i="34"/>
  <c r="G2157" i="34"/>
  <c r="G2156" i="34"/>
  <c r="G2155" i="34"/>
  <c r="G2154" i="34"/>
  <c r="G2153" i="34"/>
  <c r="G2152" i="34"/>
  <c r="G2151" i="34"/>
  <c r="G2150" i="34"/>
  <c r="G2149" i="34"/>
  <c r="G2148" i="34"/>
  <c r="G2147" i="34"/>
  <c r="G2146" i="34"/>
  <c r="G2145" i="34"/>
  <c r="G2144" i="34"/>
  <c r="G2143" i="34"/>
  <c r="G2142" i="34"/>
  <c r="G2141" i="34"/>
  <c r="G2140" i="34"/>
  <c r="G2139" i="34"/>
  <c r="G2138" i="34"/>
  <c r="G2137" i="34"/>
  <c r="G2136" i="34"/>
  <c r="G2135" i="34"/>
  <c r="G2134" i="34"/>
  <c r="G2133" i="34"/>
  <c r="G2132" i="34"/>
  <c r="G2131" i="34"/>
  <c r="G2130" i="34"/>
  <c r="G2129" i="34"/>
  <c r="G2128" i="34"/>
  <c r="G2127" i="34"/>
  <c r="G2126" i="34"/>
  <c r="G2125" i="34"/>
  <c r="G2124" i="34"/>
  <c r="G2123" i="34"/>
  <c r="G2122" i="34"/>
  <c r="G2121" i="34"/>
  <c r="G2120" i="34"/>
  <c r="G2119" i="34"/>
  <c r="G2118" i="34"/>
  <c r="G2117" i="34"/>
  <c r="G2116" i="34"/>
  <c r="G2115" i="34"/>
  <c r="G2114" i="34"/>
  <c r="G2113" i="34"/>
  <c r="G2112" i="34"/>
  <c r="G2111" i="34"/>
  <c r="G2110" i="34"/>
  <c r="G2109" i="34"/>
  <c r="G2108" i="34"/>
  <c r="G2107" i="34"/>
  <c r="G2106" i="34"/>
  <c r="G2105" i="34"/>
  <c r="G2104" i="34"/>
  <c r="G2103" i="34"/>
  <c r="G2102" i="34"/>
  <c r="G2101" i="34"/>
  <c r="G2100" i="34"/>
  <c r="G2099" i="34"/>
  <c r="G2098" i="34"/>
  <c r="G2097" i="34"/>
  <c r="G2096" i="34"/>
  <c r="G2095" i="34"/>
  <c r="G2094" i="34"/>
  <c r="G2093" i="34"/>
  <c r="G2092" i="34"/>
  <c r="G2091" i="34"/>
  <c r="G2090" i="34"/>
  <c r="G2089" i="34"/>
  <c r="G2088" i="34"/>
  <c r="G2087" i="34"/>
  <c r="G2086" i="34"/>
  <c r="G2085" i="34"/>
  <c r="G2084" i="34"/>
  <c r="G2083" i="34"/>
  <c r="G2082" i="34"/>
  <c r="G2081" i="34"/>
  <c r="G2080" i="34"/>
  <c r="G2079" i="34"/>
  <c r="G2078" i="34"/>
  <c r="G2077" i="34"/>
  <c r="G2076" i="34"/>
  <c r="G2075" i="34"/>
  <c r="G2074" i="34"/>
  <c r="G2073" i="34"/>
  <c r="G2072" i="34"/>
  <c r="G2071" i="34"/>
  <c r="G2070" i="34"/>
  <c r="G2069" i="34"/>
  <c r="G2068" i="34"/>
  <c r="G2067" i="34"/>
  <c r="G2066" i="34"/>
  <c r="G2065" i="34"/>
  <c r="G2064" i="34"/>
  <c r="G2063" i="34"/>
  <c r="G2062" i="34"/>
  <c r="G2061" i="34"/>
  <c r="G2060" i="34"/>
  <c r="G2059" i="34"/>
  <c r="G2058" i="34"/>
  <c r="G2057" i="34"/>
  <c r="G2056" i="34"/>
  <c r="G2055" i="34"/>
  <c r="G2054" i="34"/>
  <c r="G2053" i="34"/>
  <c r="G2052" i="34"/>
  <c r="G2051" i="34"/>
  <c r="G2050" i="34"/>
  <c r="G2049" i="34"/>
  <c r="G2048" i="34"/>
  <c r="G2047" i="34"/>
  <c r="G2046" i="34"/>
  <c r="G2045" i="34"/>
  <c r="G2044" i="34"/>
  <c r="G2043" i="34"/>
  <c r="G2042" i="34"/>
  <c r="G2041" i="34"/>
  <c r="G2040" i="34"/>
  <c r="G2039" i="34"/>
  <c r="G2038" i="34"/>
  <c r="G2037" i="34"/>
  <c r="G2036" i="34"/>
  <c r="G2035" i="34"/>
  <c r="G2034" i="34"/>
  <c r="G2033" i="34"/>
  <c r="G2032" i="34"/>
  <c r="G2031" i="34"/>
  <c r="G2030" i="34"/>
  <c r="G2029" i="34"/>
  <c r="G2028" i="34"/>
  <c r="G2027" i="34"/>
  <c r="G2026" i="34"/>
  <c r="G2025" i="34"/>
  <c r="G2024" i="34"/>
  <c r="G2023" i="34"/>
  <c r="G2022" i="34"/>
  <c r="G2021" i="34"/>
  <c r="G2020" i="34"/>
  <c r="G2019" i="34"/>
  <c r="G2018" i="34"/>
  <c r="G2017" i="34"/>
  <c r="G2016" i="34"/>
  <c r="G2015" i="34"/>
  <c r="G2014" i="34"/>
  <c r="G2013" i="34"/>
  <c r="G2012" i="34"/>
  <c r="G2011" i="34"/>
  <c r="G2010" i="34"/>
  <c r="G2009" i="34"/>
  <c r="G2008" i="34"/>
  <c r="G2007" i="34"/>
  <c r="G2006" i="34"/>
  <c r="G2005" i="34"/>
  <c r="G2004" i="34"/>
  <c r="G2003" i="34"/>
  <c r="G2002" i="34"/>
  <c r="G2001" i="34"/>
  <c r="G2000" i="34"/>
  <c r="G1999" i="34"/>
  <c r="G1998" i="34"/>
  <c r="G1997" i="34"/>
  <c r="G1996" i="34"/>
  <c r="G1995" i="34"/>
  <c r="G1994" i="34"/>
  <c r="G1993" i="34"/>
  <c r="G1992" i="34"/>
  <c r="G1991" i="34"/>
  <c r="G1990" i="34"/>
  <c r="G1989" i="34"/>
  <c r="G1988" i="34"/>
  <c r="G1987" i="34"/>
  <c r="G1986" i="34"/>
  <c r="G1985" i="34"/>
  <c r="G1984" i="34"/>
  <c r="G1983" i="34"/>
  <c r="G1982" i="34"/>
  <c r="G1981" i="34"/>
  <c r="G1980" i="34"/>
  <c r="G1979" i="34"/>
  <c r="G1978" i="34"/>
  <c r="G1977" i="34"/>
  <c r="G1976" i="34"/>
  <c r="G1975" i="34"/>
  <c r="G1974" i="34"/>
  <c r="G1973" i="34"/>
  <c r="G1972" i="34"/>
  <c r="G1971" i="34"/>
  <c r="G1970" i="34"/>
  <c r="G1969" i="34"/>
  <c r="G1968" i="34"/>
  <c r="G1967" i="34"/>
  <c r="G1966" i="34"/>
  <c r="G1965" i="34"/>
  <c r="G1964" i="34"/>
  <c r="G1963" i="34"/>
  <c r="G1962" i="34"/>
  <c r="G1961" i="34"/>
  <c r="G1960" i="34"/>
  <c r="G1959" i="34"/>
  <c r="G1958" i="34"/>
  <c r="G1957" i="34"/>
  <c r="G1956" i="34"/>
  <c r="G1955" i="34"/>
  <c r="G1954" i="34"/>
  <c r="G1953" i="34"/>
  <c r="G1952" i="34"/>
  <c r="G1951" i="34"/>
  <c r="G1950" i="34"/>
  <c r="G1949" i="34"/>
  <c r="G1948" i="34"/>
  <c r="G1947" i="34"/>
  <c r="G1946" i="34"/>
  <c r="G1945" i="34"/>
  <c r="G1944" i="34"/>
  <c r="G1943" i="34"/>
  <c r="G1942" i="34"/>
  <c r="G1941" i="34"/>
  <c r="G1940" i="34"/>
  <c r="G1939" i="34"/>
  <c r="G1938" i="34"/>
  <c r="G1937" i="34"/>
  <c r="G1936" i="34"/>
  <c r="G1935" i="34"/>
  <c r="G1934" i="34"/>
  <c r="G1933" i="34"/>
  <c r="G1932" i="34"/>
  <c r="G1931" i="34"/>
  <c r="G1930" i="34"/>
  <c r="G1929" i="34"/>
  <c r="G1928" i="34"/>
  <c r="G1927" i="34"/>
  <c r="G1926" i="34"/>
  <c r="G1925" i="34"/>
  <c r="G1924" i="34"/>
  <c r="G1923" i="34"/>
  <c r="G1922" i="34"/>
  <c r="G1921" i="34"/>
  <c r="G1920" i="34"/>
  <c r="G1919" i="34"/>
  <c r="G1918" i="34"/>
  <c r="G1917" i="34"/>
  <c r="G1916" i="34"/>
  <c r="G1915" i="34"/>
  <c r="G1914" i="34"/>
  <c r="G1913" i="34"/>
  <c r="G1912" i="34"/>
  <c r="G1911" i="34"/>
  <c r="G1910" i="34"/>
  <c r="G1909" i="34"/>
  <c r="G1908" i="34"/>
  <c r="G1907" i="34"/>
  <c r="G1906" i="34"/>
  <c r="G1905" i="34"/>
  <c r="G1904" i="34"/>
  <c r="G1903" i="34"/>
  <c r="G1902" i="34"/>
  <c r="G1901" i="34"/>
  <c r="G1900" i="34"/>
  <c r="G1899" i="34"/>
  <c r="G1898" i="34"/>
  <c r="G1897" i="34"/>
  <c r="G1896" i="34"/>
  <c r="G1895" i="34"/>
  <c r="G1894" i="34"/>
  <c r="G1893" i="34"/>
  <c r="G1892" i="34"/>
  <c r="G1891" i="34"/>
  <c r="G1890" i="34"/>
  <c r="G1889" i="34"/>
  <c r="G1888" i="34"/>
  <c r="G1887" i="34"/>
  <c r="G1886" i="34"/>
  <c r="G1885" i="34"/>
  <c r="G1884" i="34"/>
  <c r="G1883" i="34"/>
  <c r="G1882" i="34"/>
  <c r="G1881" i="34"/>
  <c r="G1880" i="34"/>
  <c r="G1879" i="34"/>
  <c r="G1878" i="34"/>
  <c r="G1877" i="34"/>
  <c r="G1876" i="34"/>
  <c r="G1875" i="34"/>
  <c r="G1874" i="34"/>
  <c r="G1873" i="34"/>
  <c r="G1872" i="34"/>
  <c r="G1871" i="34"/>
  <c r="G1870" i="34"/>
  <c r="G1869" i="34"/>
  <c r="G1868" i="34"/>
  <c r="G1867" i="34"/>
  <c r="G1866" i="34"/>
  <c r="G1865" i="34"/>
  <c r="G1864" i="34"/>
  <c r="G1863" i="34"/>
  <c r="G1862" i="34"/>
  <c r="G1861" i="34"/>
  <c r="G1860" i="34"/>
  <c r="G1859" i="34"/>
  <c r="G1858" i="34"/>
  <c r="G1857" i="34"/>
  <c r="G1856" i="34"/>
  <c r="G1855" i="34"/>
  <c r="G1854" i="34"/>
  <c r="G1853" i="34"/>
  <c r="G1852" i="34"/>
  <c r="G1851" i="34"/>
  <c r="G1850" i="34"/>
  <c r="G1849" i="34"/>
  <c r="G1848" i="34"/>
  <c r="G1847" i="34"/>
  <c r="G1846" i="34"/>
  <c r="G1845" i="34"/>
  <c r="G1844" i="34"/>
  <c r="G1843" i="34"/>
  <c r="G1842" i="34"/>
  <c r="G1841" i="34"/>
  <c r="G1840" i="34"/>
  <c r="G1839" i="34"/>
  <c r="G1838" i="34"/>
  <c r="G1837" i="34"/>
  <c r="G1836" i="34"/>
  <c r="G1835" i="34"/>
  <c r="G1834" i="34"/>
  <c r="G1833" i="34"/>
  <c r="G1832" i="34"/>
  <c r="G1831" i="34"/>
  <c r="G1830" i="34"/>
  <c r="G1829" i="34"/>
  <c r="G1828" i="34"/>
  <c r="G1827" i="34"/>
  <c r="G1826" i="34"/>
  <c r="G1825" i="34"/>
  <c r="G1824" i="34"/>
  <c r="G1823" i="34"/>
  <c r="G1822" i="34"/>
  <c r="G1821" i="34"/>
  <c r="G1820" i="34"/>
  <c r="G1819" i="34"/>
  <c r="G1818" i="34"/>
  <c r="G1817" i="34"/>
  <c r="G1816" i="34"/>
  <c r="G1815" i="34"/>
  <c r="G1814" i="34"/>
  <c r="G1813" i="34"/>
  <c r="G1812" i="34"/>
  <c r="G1811" i="34"/>
  <c r="G1810" i="34"/>
  <c r="G1809" i="34"/>
  <c r="G1808" i="34"/>
  <c r="G1807" i="34"/>
  <c r="G1806" i="34"/>
  <c r="G1805" i="34"/>
  <c r="G1804" i="34"/>
  <c r="G1803" i="34"/>
  <c r="G1802" i="34"/>
  <c r="G1801" i="34"/>
  <c r="G1800" i="34"/>
  <c r="G1799" i="34"/>
  <c r="G1798" i="34"/>
  <c r="G1797" i="34"/>
  <c r="G1796" i="34"/>
  <c r="G1795" i="34"/>
  <c r="G1794" i="34"/>
  <c r="G1793" i="34"/>
  <c r="G1792" i="34"/>
  <c r="G1791" i="34"/>
  <c r="G1790" i="34"/>
  <c r="G1789" i="34"/>
  <c r="G1788" i="34"/>
  <c r="G1787" i="34"/>
  <c r="G1786" i="34"/>
  <c r="G1785" i="34"/>
  <c r="G1784" i="34"/>
  <c r="G1783" i="34"/>
  <c r="G1782" i="34"/>
  <c r="G1781" i="34"/>
  <c r="G1780" i="34"/>
  <c r="G1779" i="34"/>
  <c r="G1778" i="34"/>
  <c r="G1777" i="34"/>
  <c r="G1776" i="34"/>
  <c r="G1775" i="34"/>
  <c r="G1774" i="34"/>
  <c r="G1773" i="34"/>
  <c r="G1772" i="34"/>
  <c r="G1771" i="34"/>
  <c r="G1770" i="34"/>
  <c r="G1769" i="34"/>
  <c r="G1768" i="34"/>
  <c r="G1767" i="34"/>
  <c r="G1766" i="34"/>
  <c r="G1765" i="34"/>
  <c r="G1764" i="34"/>
  <c r="G1763" i="34"/>
  <c r="G1762" i="34"/>
  <c r="G1761" i="34"/>
  <c r="G1760" i="34"/>
  <c r="G1759" i="34"/>
  <c r="G1758" i="34"/>
  <c r="G1757" i="34"/>
  <c r="G1756" i="34"/>
  <c r="G1755" i="34"/>
  <c r="G1754" i="34"/>
  <c r="G1753" i="34"/>
  <c r="G1752" i="34"/>
  <c r="G1751" i="34"/>
  <c r="G1750" i="34"/>
  <c r="G1749" i="34"/>
  <c r="G1748" i="34"/>
  <c r="G1747" i="34"/>
  <c r="G1746" i="34"/>
  <c r="G1745" i="34"/>
  <c r="G1744" i="34"/>
  <c r="G1743" i="34"/>
  <c r="G1742" i="34"/>
  <c r="G1741" i="34"/>
  <c r="G1740" i="34"/>
  <c r="G1739" i="34"/>
  <c r="G1738" i="34"/>
  <c r="G1737" i="34"/>
  <c r="G1736" i="34"/>
  <c r="G1735" i="34"/>
  <c r="G1734" i="34"/>
  <c r="G1733" i="34"/>
  <c r="G1732" i="34"/>
  <c r="G1731" i="34"/>
  <c r="G1730" i="34"/>
  <c r="G1729" i="34"/>
  <c r="G1728" i="34"/>
  <c r="G1727" i="34"/>
  <c r="G1726" i="34"/>
  <c r="G1725" i="34"/>
  <c r="G1724" i="34"/>
  <c r="G1723" i="34"/>
  <c r="G1722" i="34"/>
  <c r="G1721" i="34"/>
  <c r="G1720" i="34"/>
  <c r="G1719" i="34"/>
  <c r="G1718" i="34"/>
  <c r="G1717" i="34"/>
  <c r="G1716" i="34"/>
  <c r="G1715" i="34"/>
  <c r="G1714" i="34"/>
  <c r="G1713" i="34"/>
  <c r="G1712" i="34"/>
  <c r="G1711" i="34"/>
  <c r="G1710" i="34"/>
  <c r="G1709" i="34"/>
  <c r="G1708" i="34"/>
  <c r="G1707" i="34"/>
  <c r="G1706" i="34"/>
  <c r="G1705" i="34"/>
  <c r="G1704" i="34"/>
  <c r="G1703" i="34"/>
  <c r="G1702" i="34"/>
  <c r="G1701" i="34"/>
  <c r="G1700" i="34"/>
  <c r="G1699" i="34"/>
  <c r="G1698" i="34"/>
  <c r="G1697" i="34"/>
  <c r="G1696" i="34"/>
  <c r="G1695" i="34"/>
  <c r="G1694" i="34"/>
  <c r="G1693" i="34"/>
  <c r="G1692" i="34"/>
  <c r="G1691" i="34"/>
  <c r="G1690" i="34"/>
  <c r="G1689" i="34"/>
  <c r="G1688" i="34"/>
  <c r="G1687" i="34"/>
  <c r="G1686" i="34"/>
  <c r="G1685" i="34"/>
  <c r="G1684" i="34"/>
  <c r="G1683" i="34"/>
  <c r="G1682" i="34"/>
  <c r="G1681" i="34"/>
  <c r="G1680" i="34"/>
  <c r="G1679" i="34"/>
  <c r="G1678" i="34"/>
  <c r="G1677" i="34"/>
  <c r="G1676" i="34"/>
  <c r="G1675" i="34"/>
  <c r="G1674" i="34"/>
  <c r="G1673" i="34"/>
  <c r="G1672" i="34"/>
  <c r="G1671" i="34"/>
  <c r="G1670" i="34"/>
  <c r="G1669" i="34"/>
  <c r="G1668" i="34"/>
  <c r="G1667" i="34"/>
  <c r="G1666" i="34"/>
  <c r="G1665" i="34"/>
  <c r="G1664" i="34"/>
  <c r="G1663" i="34"/>
  <c r="G1662" i="34"/>
  <c r="G1661" i="34"/>
  <c r="G1660" i="34"/>
  <c r="G1659" i="34"/>
  <c r="G1658" i="34"/>
  <c r="G1657" i="34"/>
  <c r="G1656" i="34"/>
  <c r="G1655" i="34"/>
  <c r="G1654" i="34"/>
  <c r="G1653" i="34"/>
  <c r="G1652" i="34"/>
  <c r="G1651" i="34"/>
  <c r="G1650" i="34"/>
  <c r="G1649" i="34"/>
  <c r="G1648" i="34"/>
  <c r="G1647" i="34"/>
  <c r="G1646" i="34"/>
  <c r="G1645" i="34"/>
  <c r="G1644" i="34"/>
  <c r="G1643" i="34"/>
  <c r="G1642" i="34"/>
  <c r="G1641" i="34"/>
  <c r="G1640" i="34"/>
  <c r="G1639" i="34"/>
  <c r="G1638" i="34"/>
  <c r="G1637" i="34"/>
  <c r="G1636" i="34"/>
  <c r="G1635" i="34"/>
  <c r="G1634" i="34"/>
  <c r="G1633" i="34"/>
  <c r="G1632" i="34"/>
  <c r="G1631" i="34"/>
  <c r="G1630" i="34"/>
  <c r="G1629" i="34"/>
  <c r="G1628" i="34"/>
  <c r="G1627" i="34"/>
  <c r="G1626" i="34"/>
  <c r="G1625" i="34"/>
  <c r="G1624" i="34"/>
  <c r="G1623" i="34"/>
  <c r="G1622" i="34"/>
  <c r="G1621" i="34"/>
  <c r="G1620" i="34"/>
  <c r="G1619" i="34"/>
  <c r="G1618" i="34"/>
  <c r="G1617" i="34"/>
  <c r="G1616" i="34"/>
  <c r="G1615" i="34"/>
  <c r="G1614" i="34"/>
  <c r="G1613" i="34"/>
  <c r="G1612" i="34"/>
  <c r="G1611" i="34"/>
  <c r="G1610" i="34"/>
  <c r="G1609" i="34"/>
  <c r="G1608" i="34"/>
  <c r="G1607" i="34"/>
  <c r="G1606" i="34"/>
  <c r="G1605" i="34"/>
  <c r="G1604" i="34"/>
  <c r="G1603" i="34"/>
  <c r="G1602" i="34"/>
  <c r="G1601" i="34"/>
  <c r="G1600" i="34"/>
  <c r="G1599" i="34"/>
  <c r="G1598" i="34"/>
  <c r="G1597" i="34"/>
  <c r="G1596" i="34"/>
  <c r="G1595" i="34"/>
  <c r="G1594" i="34"/>
  <c r="G1593" i="34"/>
  <c r="G1592" i="34"/>
  <c r="G1591" i="34"/>
  <c r="G1590" i="34"/>
  <c r="G1589" i="34"/>
  <c r="G1588" i="34"/>
  <c r="G1587" i="34"/>
  <c r="G1586" i="34"/>
  <c r="G1585" i="34"/>
  <c r="G1584" i="34"/>
  <c r="G1583" i="34"/>
  <c r="G1582" i="34"/>
  <c r="G1581" i="34"/>
  <c r="G1580" i="34"/>
  <c r="G1579" i="34"/>
  <c r="G1578" i="34"/>
  <c r="G1577" i="34"/>
  <c r="G1576" i="34"/>
  <c r="G1575" i="34"/>
  <c r="G1574" i="34"/>
  <c r="G1573" i="34"/>
  <c r="G1572" i="34"/>
  <c r="G1571" i="34"/>
  <c r="G1570" i="34"/>
  <c r="G1569" i="34"/>
  <c r="G1568" i="34"/>
  <c r="G1567" i="34"/>
  <c r="G1566" i="34"/>
  <c r="G1565" i="34"/>
  <c r="G1564" i="34"/>
  <c r="G1563" i="34"/>
  <c r="G1562" i="34"/>
  <c r="G1561" i="34"/>
  <c r="G1560" i="34"/>
  <c r="G1559" i="34"/>
  <c r="G1558" i="34"/>
  <c r="G1557" i="34"/>
  <c r="G1556" i="34"/>
  <c r="G1555" i="34"/>
  <c r="G1554" i="34"/>
  <c r="G1553" i="34"/>
  <c r="G1552" i="34"/>
  <c r="G1551" i="34"/>
  <c r="G1550" i="34"/>
  <c r="G1549" i="34"/>
  <c r="G1548" i="34"/>
  <c r="G1547" i="34"/>
  <c r="G1546" i="34"/>
  <c r="G1545" i="34"/>
  <c r="G1544" i="34"/>
  <c r="G1543" i="34"/>
  <c r="G1542" i="34"/>
  <c r="G1541" i="34"/>
  <c r="G1540" i="34"/>
  <c r="G1539" i="34"/>
  <c r="G1538" i="34"/>
  <c r="G1537" i="34"/>
  <c r="G1536" i="34"/>
  <c r="G1535" i="34"/>
  <c r="G1534" i="34"/>
  <c r="G1533" i="34"/>
  <c r="G1532" i="34"/>
  <c r="G1531" i="34"/>
  <c r="G1530" i="34"/>
  <c r="G1529" i="34"/>
  <c r="G1528" i="34"/>
  <c r="G1527" i="34"/>
  <c r="G1526" i="34"/>
  <c r="G1525" i="34"/>
  <c r="G1524" i="34"/>
  <c r="G1523" i="34"/>
  <c r="G1522" i="34"/>
  <c r="G1521" i="34"/>
  <c r="G1520" i="34"/>
  <c r="G1519" i="34"/>
  <c r="G1518" i="34"/>
  <c r="G1517" i="34"/>
  <c r="G1516" i="34"/>
  <c r="G1515" i="34"/>
  <c r="G1514" i="34"/>
  <c r="G1513" i="34"/>
  <c r="G1512" i="34"/>
  <c r="G1511" i="34"/>
  <c r="G1510" i="34"/>
  <c r="G1509" i="34"/>
  <c r="G1508" i="34"/>
  <c r="G1507" i="34"/>
  <c r="G1506" i="34"/>
  <c r="G1505" i="34"/>
  <c r="G1504" i="34"/>
  <c r="G1503" i="34"/>
  <c r="G1502" i="34"/>
  <c r="G1501" i="34"/>
  <c r="G1500" i="34"/>
  <c r="G1499" i="34"/>
  <c r="G1498" i="34"/>
  <c r="G1497" i="34"/>
  <c r="G1496" i="34"/>
  <c r="G1495" i="34"/>
  <c r="G1494" i="34"/>
  <c r="G1493" i="34"/>
  <c r="G1492" i="34"/>
  <c r="G1491" i="34"/>
  <c r="G1490" i="34"/>
  <c r="G1489" i="34"/>
  <c r="G1488" i="34"/>
  <c r="G1487" i="34"/>
  <c r="G1486" i="34"/>
  <c r="G1485" i="34"/>
  <c r="G1484" i="34"/>
  <c r="G1483" i="34"/>
  <c r="G1482" i="34"/>
  <c r="G1481" i="34"/>
  <c r="G1480" i="34"/>
  <c r="G1479" i="34"/>
  <c r="G1478" i="34"/>
  <c r="G1477" i="34"/>
  <c r="G1476" i="34"/>
  <c r="G1475" i="34"/>
  <c r="G1474" i="34"/>
  <c r="G1473" i="34"/>
  <c r="G1472" i="34"/>
  <c r="G1471" i="34"/>
  <c r="G1470" i="34"/>
  <c r="G1469" i="34"/>
  <c r="G1468" i="34"/>
  <c r="G1467" i="34"/>
  <c r="G1466" i="34"/>
  <c r="G1465" i="34"/>
  <c r="G1464" i="34"/>
  <c r="G1463" i="34"/>
  <c r="G1462" i="34"/>
  <c r="G1461" i="34"/>
  <c r="G1460" i="34"/>
  <c r="G1459" i="34"/>
  <c r="G1458" i="34"/>
  <c r="G1457" i="34"/>
  <c r="G1456" i="34"/>
  <c r="G1455" i="34"/>
  <c r="G1454" i="34"/>
  <c r="G1453" i="34"/>
  <c r="G1452" i="34"/>
  <c r="G1451" i="34"/>
  <c r="G1450" i="34"/>
  <c r="G1449" i="34"/>
  <c r="G1448" i="34"/>
  <c r="G1447" i="34"/>
  <c r="G1446" i="34"/>
  <c r="G1445" i="34"/>
  <c r="G1444" i="34"/>
  <c r="G1443" i="34"/>
  <c r="G1442" i="34"/>
  <c r="G1441" i="34"/>
  <c r="G1440" i="34"/>
  <c r="G1439" i="34"/>
  <c r="G1438" i="34"/>
  <c r="G1437" i="34"/>
  <c r="G1436" i="34"/>
  <c r="G1435" i="34"/>
  <c r="G1434" i="34"/>
  <c r="G1433" i="34"/>
  <c r="G1432" i="34"/>
  <c r="G1431" i="34"/>
  <c r="G1430" i="34"/>
  <c r="G1429" i="34"/>
  <c r="G1428" i="34"/>
  <c r="G1427" i="34"/>
  <c r="G1426" i="34"/>
  <c r="G1425" i="34"/>
  <c r="G1424" i="34"/>
  <c r="G1423" i="34"/>
  <c r="G1422" i="34"/>
  <c r="G1421" i="34"/>
  <c r="G1420" i="34"/>
  <c r="G1419" i="34"/>
  <c r="G1418" i="34"/>
  <c r="G1417" i="34"/>
  <c r="G1416" i="34"/>
  <c r="G1415" i="34"/>
  <c r="G1414" i="34"/>
  <c r="G1413" i="34"/>
  <c r="G1412" i="34"/>
  <c r="G1411" i="34"/>
  <c r="G1410" i="34"/>
  <c r="G1409" i="34"/>
  <c r="G1408" i="34"/>
  <c r="G1407" i="34"/>
  <c r="G1406" i="34"/>
  <c r="G1405" i="34"/>
  <c r="G1404" i="34"/>
  <c r="G1403" i="34"/>
  <c r="G1402" i="34"/>
  <c r="G1401" i="34"/>
  <c r="G1400" i="34"/>
  <c r="G1399" i="34"/>
  <c r="G1398" i="34"/>
  <c r="G1397" i="34"/>
  <c r="G1396" i="34"/>
  <c r="G1395" i="34"/>
  <c r="G1394" i="34"/>
  <c r="G1393" i="34"/>
  <c r="G1392" i="34"/>
  <c r="G1391" i="34"/>
  <c r="G1390" i="34"/>
  <c r="G1389" i="34"/>
  <c r="G1388" i="34"/>
  <c r="G1387" i="34"/>
  <c r="G1386" i="34"/>
  <c r="G1385" i="34"/>
  <c r="G1384" i="34"/>
  <c r="G1383" i="34"/>
  <c r="G1382" i="34"/>
  <c r="G1381" i="34"/>
  <c r="G1380" i="34"/>
  <c r="G1379" i="34"/>
  <c r="G1378" i="34"/>
  <c r="G1377" i="34"/>
  <c r="G1376" i="34"/>
  <c r="G1375" i="34"/>
  <c r="G1374" i="34"/>
  <c r="G1373" i="34"/>
  <c r="G1372" i="34"/>
  <c r="G1371" i="34"/>
  <c r="G1370" i="34"/>
  <c r="G1369" i="34"/>
  <c r="G1368" i="34"/>
  <c r="G1367" i="34"/>
  <c r="G1366" i="34"/>
  <c r="G1365" i="34"/>
  <c r="G1364" i="34"/>
  <c r="G1363" i="34"/>
  <c r="G1362" i="34"/>
  <c r="G1361" i="34"/>
  <c r="G1360" i="34"/>
  <c r="G1359" i="34"/>
  <c r="G1358" i="34"/>
  <c r="G1357" i="34"/>
  <c r="G1356" i="34"/>
  <c r="G1355" i="34"/>
  <c r="G1354" i="34"/>
  <c r="G1353" i="34"/>
  <c r="G1352" i="34"/>
  <c r="G1351" i="34"/>
  <c r="G1350" i="34"/>
  <c r="G1349" i="34"/>
  <c r="G1348" i="34"/>
  <c r="G1347" i="34"/>
  <c r="G1346" i="34"/>
  <c r="G1345" i="34"/>
  <c r="G1344" i="34"/>
  <c r="G1343" i="34"/>
  <c r="G1342" i="34"/>
  <c r="G1341" i="34"/>
  <c r="G1340" i="34"/>
  <c r="G1339" i="34"/>
  <c r="G1338" i="34"/>
  <c r="G1337" i="34"/>
  <c r="G1336" i="34"/>
  <c r="G1335" i="34"/>
  <c r="G1334" i="34"/>
  <c r="G1333" i="34"/>
  <c r="G1332" i="34"/>
  <c r="G1331" i="34"/>
  <c r="G1330" i="34"/>
  <c r="G1329" i="34"/>
  <c r="G1328" i="34"/>
  <c r="G1327" i="34"/>
  <c r="G1326" i="34"/>
  <c r="G1325" i="34"/>
  <c r="G1324" i="34"/>
  <c r="G1323" i="34"/>
  <c r="G1322" i="34"/>
  <c r="G1321" i="34"/>
  <c r="G1320" i="34"/>
  <c r="G1319" i="34"/>
  <c r="G1318" i="34"/>
  <c r="G1317" i="34"/>
  <c r="G1316" i="34"/>
  <c r="G1315" i="34"/>
  <c r="G1314" i="34"/>
  <c r="G1313" i="34"/>
  <c r="G1312" i="34"/>
  <c r="G1311" i="34"/>
  <c r="G1310" i="34"/>
  <c r="G1309" i="34"/>
  <c r="G1308" i="34"/>
  <c r="G1307" i="34"/>
  <c r="G1306" i="34"/>
  <c r="G1305" i="34"/>
  <c r="G1304" i="34"/>
  <c r="G1303" i="34"/>
  <c r="G1302" i="34"/>
  <c r="G1301" i="34"/>
  <c r="G1300" i="34"/>
  <c r="G1299" i="34"/>
  <c r="G1298" i="34"/>
  <c r="G1297" i="34"/>
  <c r="G1296" i="34"/>
  <c r="G1295" i="34"/>
  <c r="G1294" i="34"/>
  <c r="G1293" i="34"/>
  <c r="G1292" i="34"/>
  <c r="G1291" i="34"/>
  <c r="G1290" i="34"/>
  <c r="G1289" i="34"/>
  <c r="G1288" i="34"/>
  <c r="G1287" i="34"/>
  <c r="G1286" i="34"/>
  <c r="G1285" i="34"/>
  <c r="G1284" i="34"/>
  <c r="G1283" i="34"/>
  <c r="G1282" i="34"/>
  <c r="G1281" i="34"/>
  <c r="G1280" i="34"/>
  <c r="G1279" i="34"/>
  <c r="G1278" i="34"/>
  <c r="G1277" i="34"/>
  <c r="G1276" i="34"/>
  <c r="G1275" i="34"/>
  <c r="G1274" i="34"/>
  <c r="G1273" i="34"/>
  <c r="G1272" i="34"/>
  <c r="G1271" i="34"/>
  <c r="G1270" i="34"/>
  <c r="G1269" i="34"/>
  <c r="G1268" i="34"/>
  <c r="G1267" i="34"/>
  <c r="G1266" i="34"/>
  <c r="G1265" i="34"/>
  <c r="G1264" i="34"/>
  <c r="G1263" i="34"/>
  <c r="G1262" i="34"/>
  <c r="G1261" i="34"/>
  <c r="G1260" i="34"/>
  <c r="G1259" i="34"/>
  <c r="G1258" i="34"/>
  <c r="G1257" i="34"/>
  <c r="G1256" i="34"/>
  <c r="G1255" i="34"/>
  <c r="G1254" i="34"/>
  <c r="G1253" i="34"/>
  <c r="G1252" i="34"/>
  <c r="G1251" i="34"/>
  <c r="G1250" i="34"/>
  <c r="G1249" i="34"/>
  <c r="G1248" i="34"/>
  <c r="G1247" i="34"/>
  <c r="G1246" i="34"/>
  <c r="G1245" i="34"/>
  <c r="G1244" i="34"/>
  <c r="G1243" i="34"/>
  <c r="G1242" i="34"/>
  <c r="G1241" i="34"/>
  <c r="G1240" i="34"/>
  <c r="G1239" i="34"/>
  <c r="G1238" i="34"/>
  <c r="G1237" i="34"/>
  <c r="G1236" i="34"/>
  <c r="G1235" i="34"/>
  <c r="G1234" i="34"/>
  <c r="G1233" i="34"/>
  <c r="G1232" i="34"/>
  <c r="G1231" i="34"/>
  <c r="G1230" i="34"/>
  <c r="G1229" i="34"/>
  <c r="G1228" i="34"/>
  <c r="G1227" i="34"/>
  <c r="G1226" i="34"/>
  <c r="G1225" i="34"/>
  <c r="G1224" i="34"/>
  <c r="G1223" i="34"/>
  <c r="G1222" i="34"/>
  <c r="G1221" i="34"/>
  <c r="G1220" i="34"/>
  <c r="G1219" i="34"/>
  <c r="G1218" i="34"/>
  <c r="G1217" i="34"/>
  <c r="G1216" i="34"/>
  <c r="G1215" i="34"/>
  <c r="G1214" i="34"/>
  <c r="G1213" i="34"/>
  <c r="G1212" i="34"/>
  <c r="G1211" i="34"/>
  <c r="G1210" i="34"/>
  <c r="G1209" i="34"/>
  <c r="G1208" i="34"/>
  <c r="G1207" i="34"/>
  <c r="G1206" i="34"/>
  <c r="G1205" i="34"/>
  <c r="G1204" i="34"/>
  <c r="G1203" i="34"/>
  <c r="G1202" i="34"/>
  <c r="G1201" i="34"/>
  <c r="G1200" i="34"/>
  <c r="G1199" i="34"/>
  <c r="G1198" i="34"/>
  <c r="G1197" i="34"/>
  <c r="G1196" i="34"/>
  <c r="G1195" i="34"/>
  <c r="G1194" i="34"/>
  <c r="G1193" i="34"/>
  <c r="G1192" i="34"/>
  <c r="G1191" i="34"/>
  <c r="G1190" i="34"/>
  <c r="G1189" i="34"/>
  <c r="G1188" i="34"/>
  <c r="G1187" i="34"/>
  <c r="G1186" i="34"/>
  <c r="G1185" i="34"/>
  <c r="G1184" i="34"/>
  <c r="G1183" i="34"/>
  <c r="G1182" i="34"/>
  <c r="G1181" i="34"/>
  <c r="G1180" i="34"/>
  <c r="G1179" i="34"/>
  <c r="G1178" i="34"/>
  <c r="G1177" i="34"/>
  <c r="G1176" i="34"/>
  <c r="G1175" i="34"/>
  <c r="G1174" i="34"/>
  <c r="G1173" i="34"/>
  <c r="G1172" i="34"/>
  <c r="G1171" i="34"/>
  <c r="G1170" i="34"/>
  <c r="G1169" i="34"/>
  <c r="G1168" i="34"/>
  <c r="G1167" i="34"/>
  <c r="G1166" i="34"/>
  <c r="G1165" i="34"/>
  <c r="G1164" i="34"/>
  <c r="G1163" i="34"/>
  <c r="G1162" i="34"/>
  <c r="G1161" i="34"/>
  <c r="G1160" i="34"/>
  <c r="G1159" i="34"/>
  <c r="G1158" i="34"/>
  <c r="G1157" i="34"/>
  <c r="G1156" i="34"/>
  <c r="G1155" i="34"/>
  <c r="G1154" i="34"/>
  <c r="G1153" i="34"/>
  <c r="G1152" i="34"/>
  <c r="G1151" i="34"/>
  <c r="G1150" i="34"/>
  <c r="G1149" i="34"/>
  <c r="G1148" i="34"/>
  <c r="G1147" i="34"/>
  <c r="G1146" i="34"/>
  <c r="G1145" i="34"/>
  <c r="G1144" i="34"/>
  <c r="G1143" i="34"/>
  <c r="G1142" i="34"/>
  <c r="G1141" i="34"/>
  <c r="G1140" i="34"/>
  <c r="G1139" i="34"/>
  <c r="G1138" i="34"/>
  <c r="G1137" i="34"/>
  <c r="G1136" i="34"/>
  <c r="G1135" i="34"/>
  <c r="G1134" i="34"/>
  <c r="G1133" i="34"/>
  <c r="G1132" i="34"/>
  <c r="G1131" i="34"/>
  <c r="G1130" i="34"/>
  <c r="G1129" i="34"/>
  <c r="G1128" i="34"/>
  <c r="G1127" i="34"/>
  <c r="G1126" i="34"/>
  <c r="G1125" i="34"/>
  <c r="G1124" i="34"/>
  <c r="G1123" i="34"/>
  <c r="G1122" i="34"/>
  <c r="G1121" i="34"/>
  <c r="G1120" i="34"/>
  <c r="G1119" i="34"/>
  <c r="G1118" i="34"/>
  <c r="G1117" i="34"/>
  <c r="G1116" i="34"/>
  <c r="G1115" i="34"/>
  <c r="G1114" i="34"/>
  <c r="G1113" i="34"/>
  <c r="G1112" i="34"/>
  <c r="G1111" i="34"/>
  <c r="G1110" i="34"/>
  <c r="G1109" i="34"/>
  <c r="G1108" i="34"/>
  <c r="G1107" i="34"/>
  <c r="G1106" i="34"/>
  <c r="G1105" i="34"/>
  <c r="G1104" i="34"/>
  <c r="G1103" i="34"/>
  <c r="G1102" i="34"/>
  <c r="G1101" i="34"/>
  <c r="G1100" i="34"/>
  <c r="G1099" i="34"/>
  <c r="G1098" i="34"/>
  <c r="G1097" i="34"/>
  <c r="G1096" i="34"/>
  <c r="G1095" i="34"/>
  <c r="G1094" i="34"/>
  <c r="G1093" i="34"/>
  <c r="G1092" i="34"/>
  <c r="G1091" i="34"/>
  <c r="G1090" i="34"/>
  <c r="G1089" i="34"/>
  <c r="G1088" i="34"/>
  <c r="G1087" i="34"/>
  <c r="G1086" i="34"/>
  <c r="G1085" i="34"/>
  <c r="G1084" i="34"/>
  <c r="G1083" i="34"/>
  <c r="G1082" i="34"/>
  <c r="G1081" i="34"/>
  <c r="G1080" i="34"/>
  <c r="G1079" i="34"/>
  <c r="G1078" i="34"/>
  <c r="G1077" i="34"/>
  <c r="G1076" i="34"/>
  <c r="G1075" i="34"/>
  <c r="G1074" i="34"/>
  <c r="G1073" i="34"/>
  <c r="G1072" i="34"/>
  <c r="G1071" i="34"/>
  <c r="G1070" i="34"/>
  <c r="G1069" i="34"/>
  <c r="G1068" i="34"/>
  <c r="G1067" i="34"/>
  <c r="G1066" i="34"/>
  <c r="G1065" i="34"/>
  <c r="G1064" i="34"/>
  <c r="G1063" i="34"/>
  <c r="G1062" i="34"/>
  <c r="G1061" i="34"/>
  <c r="G1060" i="34"/>
  <c r="G1059" i="34"/>
  <c r="G1058" i="34"/>
  <c r="G1057" i="34"/>
  <c r="G1056" i="34"/>
  <c r="G1055" i="34"/>
  <c r="G1054" i="34"/>
  <c r="G1053" i="34"/>
  <c r="G1052" i="34"/>
  <c r="G1051" i="34"/>
  <c r="G1050" i="34"/>
  <c r="G1049" i="34"/>
  <c r="G1048" i="34"/>
  <c r="G1047" i="34"/>
  <c r="G1046" i="34"/>
  <c r="G1045" i="34"/>
  <c r="G1044" i="34"/>
  <c r="G1043" i="34"/>
  <c r="G1042" i="34"/>
  <c r="G1041" i="34"/>
  <c r="G1040" i="34"/>
  <c r="G1039" i="34"/>
  <c r="G1038" i="34"/>
  <c r="G1037" i="34"/>
  <c r="G1036" i="34"/>
  <c r="G1035" i="34"/>
  <c r="G1034" i="34"/>
  <c r="G1033" i="34"/>
  <c r="G1032" i="34"/>
  <c r="G1031" i="34"/>
  <c r="G1030" i="34"/>
  <c r="G1029" i="34"/>
  <c r="G1028" i="34"/>
  <c r="G1027" i="34"/>
  <c r="G1026" i="34"/>
  <c r="G1025" i="34"/>
  <c r="G1024" i="34"/>
  <c r="G1023" i="34"/>
  <c r="G1022" i="34"/>
  <c r="G1021" i="34"/>
  <c r="G1020" i="34"/>
  <c r="G1019" i="34"/>
  <c r="G1018" i="34"/>
  <c r="G1017" i="34"/>
  <c r="G1016" i="34"/>
  <c r="G1015" i="34"/>
  <c r="G1014" i="34"/>
  <c r="G1013" i="34"/>
  <c r="G1012" i="34"/>
  <c r="G1011" i="34"/>
  <c r="G1010" i="34"/>
  <c r="G1009" i="34"/>
  <c r="G1008" i="34"/>
  <c r="G1007" i="34"/>
  <c r="G1006" i="34"/>
  <c r="G1005" i="34"/>
  <c r="G1004" i="34"/>
  <c r="G1003" i="34"/>
  <c r="G1002" i="34"/>
  <c r="G1001" i="34"/>
  <c r="G1000" i="34"/>
  <c r="G999" i="34"/>
  <c r="G998" i="34"/>
  <c r="G997" i="34"/>
  <c r="G996" i="34"/>
  <c r="G995" i="34"/>
  <c r="G994" i="34"/>
  <c r="G993" i="34"/>
  <c r="G992" i="34"/>
  <c r="G991" i="34"/>
  <c r="G990" i="34"/>
  <c r="G989" i="34"/>
  <c r="G988" i="34"/>
  <c r="G987" i="34"/>
  <c r="G986" i="34"/>
  <c r="G985" i="34"/>
  <c r="G984" i="34"/>
  <c r="G983" i="34"/>
  <c r="G982" i="34"/>
  <c r="G981" i="34"/>
  <c r="G980" i="34"/>
  <c r="G979" i="34"/>
  <c r="G978" i="34"/>
  <c r="G977" i="34"/>
  <c r="G976" i="34"/>
  <c r="G975" i="34"/>
  <c r="G974" i="34"/>
  <c r="G973" i="34"/>
  <c r="G972" i="34"/>
  <c r="G971" i="34"/>
  <c r="G970" i="34"/>
  <c r="G969" i="34"/>
  <c r="G968" i="34"/>
  <c r="G967" i="34"/>
  <c r="G966" i="34"/>
  <c r="G965" i="34"/>
  <c r="G964" i="34"/>
  <c r="G963" i="34"/>
  <c r="G962" i="34"/>
  <c r="G961" i="34"/>
  <c r="G960" i="34"/>
  <c r="G959" i="34"/>
  <c r="G958" i="34"/>
  <c r="G957" i="34"/>
  <c r="G956" i="34"/>
  <c r="G955" i="34"/>
  <c r="G954" i="34"/>
  <c r="G953" i="34"/>
  <c r="G952" i="34"/>
  <c r="G951" i="34"/>
  <c r="G950" i="34"/>
  <c r="G949" i="34"/>
  <c r="G948" i="34"/>
  <c r="G947" i="34"/>
  <c r="G946" i="34"/>
  <c r="G945" i="34"/>
  <c r="G944" i="34"/>
  <c r="G943" i="34"/>
  <c r="G942" i="34"/>
  <c r="G941" i="34"/>
  <c r="G940" i="34"/>
  <c r="G939" i="34"/>
  <c r="G938" i="34"/>
  <c r="G937" i="34"/>
  <c r="G936" i="34"/>
  <c r="G935" i="34"/>
  <c r="G934" i="34"/>
  <c r="G933" i="34"/>
  <c r="G932" i="34"/>
  <c r="G931" i="34"/>
  <c r="G930" i="34"/>
  <c r="G929" i="34"/>
  <c r="G928" i="34"/>
  <c r="G927" i="34"/>
  <c r="G926" i="34"/>
  <c r="G925" i="34"/>
  <c r="G924" i="34"/>
  <c r="G923" i="34"/>
  <c r="G922" i="34"/>
  <c r="G921" i="34"/>
  <c r="G920" i="34"/>
  <c r="G919" i="34"/>
  <c r="G918" i="34"/>
  <c r="G917" i="34"/>
  <c r="G916" i="34"/>
  <c r="G915" i="34"/>
  <c r="G914" i="34"/>
  <c r="G913" i="34"/>
  <c r="G912" i="34"/>
  <c r="G911" i="34"/>
  <c r="G910" i="34"/>
  <c r="G909" i="34"/>
  <c r="G908" i="34"/>
  <c r="G907" i="34"/>
  <c r="G906" i="34"/>
  <c r="G905" i="34"/>
  <c r="G904" i="34"/>
  <c r="G903" i="34"/>
  <c r="G902" i="34"/>
  <c r="G901" i="34"/>
  <c r="G900" i="34"/>
  <c r="G899" i="34"/>
  <c r="G898" i="34"/>
  <c r="G897" i="34"/>
  <c r="G896" i="34"/>
  <c r="G895" i="34"/>
  <c r="G894" i="34"/>
  <c r="G893" i="34"/>
  <c r="G892" i="34"/>
  <c r="G891" i="34"/>
  <c r="G890" i="34"/>
  <c r="G889" i="34"/>
  <c r="G888" i="34"/>
  <c r="G887" i="34"/>
  <c r="G886" i="34"/>
  <c r="G885" i="34"/>
  <c r="G884" i="34"/>
  <c r="G883" i="34"/>
  <c r="G882" i="34"/>
  <c r="G881" i="34"/>
  <c r="G880" i="34"/>
  <c r="G879" i="34"/>
  <c r="G878" i="34"/>
  <c r="G877" i="34"/>
  <c r="G876" i="34"/>
  <c r="G875" i="34"/>
  <c r="G874" i="34"/>
  <c r="G873" i="34"/>
  <c r="G872" i="34"/>
  <c r="G871" i="34"/>
  <c r="G870" i="34"/>
  <c r="G869" i="34"/>
  <c r="G868" i="34"/>
  <c r="G867" i="34"/>
  <c r="G866" i="34"/>
  <c r="G865" i="34"/>
  <c r="G864" i="34"/>
  <c r="G863" i="34"/>
  <c r="G862" i="34"/>
  <c r="G861" i="34"/>
  <c r="G860" i="34"/>
  <c r="G859" i="34"/>
  <c r="G858" i="34"/>
  <c r="G857" i="34"/>
  <c r="G856" i="34"/>
  <c r="G855" i="34"/>
  <c r="G854" i="34"/>
  <c r="G853" i="34"/>
  <c r="G852" i="34"/>
  <c r="G851" i="34"/>
  <c r="G850" i="34"/>
  <c r="G849" i="34"/>
  <c r="G848" i="34"/>
  <c r="G847" i="34"/>
  <c r="G846" i="34"/>
  <c r="G845" i="34"/>
  <c r="G844" i="34"/>
  <c r="G843" i="34"/>
  <c r="G842" i="34"/>
  <c r="G841" i="34"/>
  <c r="G840" i="34"/>
  <c r="G839" i="34"/>
  <c r="G838" i="34"/>
  <c r="G837" i="34"/>
  <c r="G836" i="34"/>
  <c r="G835" i="34"/>
  <c r="G834" i="34"/>
  <c r="G833" i="34"/>
  <c r="G832" i="34"/>
  <c r="G831" i="34"/>
  <c r="G830" i="34"/>
  <c r="G829" i="34"/>
  <c r="G828" i="34"/>
  <c r="G827" i="34"/>
  <c r="G826" i="34"/>
  <c r="G825" i="34"/>
  <c r="G824" i="34"/>
  <c r="G823" i="34"/>
  <c r="G822" i="34"/>
  <c r="G821" i="34"/>
  <c r="G820" i="34"/>
  <c r="G819" i="34"/>
  <c r="G818" i="34"/>
  <c r="G817" i="34"/>
  <c r="G816" i="34"/>
  <c r="G815" i="34"/>
  <c r="G814" i="34"/>
  <c r="G813" i="34"/>
  <c r="G812" i="34"/>
  <c r="G811" i="34"/>
  <c r="G810" i="34"/>
  <c r="G809" i="34"/>
  <c r="G808" i="34"/>
  <c r="G807" i="34"/>
  <c r="G806" i="34"/>
  <c r="G805" i="34"/>
  <c r="G804" i="34"/>
  <c r="G803" i="34"/>
  <c r="G802" i="34"/>
  <c r="G801" i="34"/>
  <c r="G800" i="34"/>
  <c r="G799" i="34"/>
  <c r="G798" i="34"/>
  <c r="G797" i="34"/>
  <c r="G796" i="34"/>
  <c r="G795" i="34"/>
  <c r="G794" i="34"/>
  <c r="G793" i="34"/>
  <c r="G792" i="34"/>
  <c r="G791" i="34"/>
  <c r="G790" i="34"/>
  <c r="G789" i="34"/>
  <c r="G788" i="34"/>
  <c r="G787" i="34"/>
  <c r="G786" i="34"/>
  <c r="G785" i="34"/>
  <c r="G784" i="34"/>
  <c r="G783" i="34"/>
  <c r="G782" i="34"/>
  <c r="G781" i="34"/>
  <c r="G780" i="34"/>
  <c r="G779" i="34"/>
  <c r="G778" i="34"/>
  <c r="G777" i="34"/>
  <c r="G776" i="34"/>
  <c r="G775" i="34"/>
  <c r="G774" i="34"/>
  <c r="G773" i="34"/>
  <c r="G772" i="34"/>
  <c r="G771" i="34"/>
  <c r="G770" i="34"/>
  <c r="G769" i="34"/>
  <c r="G768" i="34"/>
  <c r="G767" i="34"/>
  <c r="G766" i="34"/>
  <c r="G765" i="34"/>
  <c r="G764" i="34"/>
  <c r="G763" i="34"/>
  <c r="G762" i="34"/>
  <c r="G761" i="34"/>
  <c r="G760" i="34"/>
  <c r="G759" i="34"/>
  <c r="G758" i="34"/>
  <c r="G757" i="34"/>
  <c r="G756" i="34"/>
  <c r="G755" i="34"/>
  <c r="G754" i="34"/>
  <c r="G753" i="34"/>
  <c r="G752" i="34"/>
  <c r="G751" i="34"/>
  <c r="G750" i="34"/>
  <c r="G749" i="34"/>
  <c r="G748" i="34"/>
  <c r="G747" i="34"/>
  <c r="G746" i="34"/>
  <c r="G745" i="34"/>
  <c r="G744" i="34"/>
  <c r="G743" i="34"/>
  <c r="G742" i="34"/>
  <c r="G741" i="34"/>
  <c r="G740" i="34"/>
  <c r="G739" i="34"/>
  <c r="G738" i="34"/>
  <c r="G737" i="34"/>
  <c r="G736" i="34"/>
  <c r="G735" i="34"/>
  <c r="G734" i="34"/>
  <c r="G733" i="34"/>
  <c r="G732" i="34"/>
  <c r="G731" i="34"/>
  <c r="G730" i="34"/>
  <c r="G729" i="34"/>
  <c r="G728" i="34"/>
  <c r="G727" i="34"/>
  <c r="G726" i="34"/>
  <c r="G725" i="34"/>
  <c r="G724" i="34"/>
  <c r="G723" i="34"/>
  <c r="G722" i="34"/>
  <c r="G721" i="34"/>
  <c r="G720" i="34"/>
  <c r="G719" i="34"/>
  <c r="G718" i="34"/>
  <c r="G717" i="34"/>
  <c r="G716" i="34"/>
  <c r="G715" i="34"/>
  <c r="G714" i="34"/>
  <c r="G713" i="34"/>
  <c r="G712" i="34"/>
  <c r="G711" i="34"/>
  <c r="G710" i="34"/>
  <c r="G709" i="34"/>
  <c r="G708" i="34"/>
  <c r="G707" i="34"/>
  <c r="G706" i="34"/>
  <c r="G705" i="34"/>
  <c r="G704" i="34"/>
  <c r="G703" i="34"/>
  <c r="G702" i="34"/>
  <c r="G701" i="34"/>
  <c r="G700" i="34"/>
  <c r="G699" i="34"/>
  <c r="G698" i="34"/>
  <c r="G697" i="34"/>
  <c r="G696" i="34"/>
  <c r="G695" i="34"/>
  <c r="G694" i="34"/>
  <c r="G693" i="34"/>
  <c r="G692" i="34"/>
  <c r="G691" i="34"/>
  <c r="G690" i="34"/>
  <c r="G689" i="34"/>
  <c r="G688" i="34"/>
  <c r="G687" i="34"/>
  <c r="G686" i="34"/>
  <c r="G685" i="34"/>
  <c r="G684" i="34"/>
  <c r="G683" i="34"/>
  <c r="G682" i="34"/>
  <c r="G681" i="34"/>
  <c r="G680" i="34"/>
  <c r="G679" i="34"/>
  <c r="G678" i="34"/>
  <c r="G677" i="34"/>
  <c r="G676" i="34"/>
  <c r="G675" i="34"/>
  <c r="G674" i="34"/>
  <c r="G673" i="34"/>
  <c r="G672" i="34"/>
  <c r="G671" i="34"/>
  <c r="G670" i="34"/>
  <c r="G669" i="34"/>
  <c r="G668" i="34"/>
  <c r="G667" i="34"/>
  <c r="G666" i="34"/>
  <c r="G665" i="34"/>
  <c r="G664" i="34"/>
  <c r="G663" i="34"/>
  <c r="G662" i="34"/>
  <c r="G661" i="34"/>
  <c r="G660" i="34"/>
  <c r="G659" i="34"/>
  <c r="G658" i="34"/>
  <c r="G657" i="34"/>
  <c r="G656" i="34"/>
  <c r="G655" i="34"/>
  <c r="G654" i="34"/>
  <c r="G653" i="34"/>
  <c r="G652" i="34"/>
  <c r="G651" i="34"/>
  <c r="G650" i="34"/>
  <c r="G649" i="34"/>
  <c r="G648" i="34"/>
  <c r="G647" i="34"/>
  <c r="G646" i="34"/>
  <c r="G645" i="34"/>
  <c r="G644" i="34"/>
  <c r="G643" i="34"/>
  <c r="G642" i="34"/>
  <c r="G641" i="34"/>
  <c r="G640" i="34"/>
  <c r="G639" i="34"/>
  <c r="G638" i="34"/>
  <c r="G637" i="34"/>
  <c r="G636" i="34"/>
  <c r="G635" i="34"/>
  <c r="G634" i="34"/>
  <c r="G633" i="34"/>
  <c r="G632" i="34"/>
  <c r="G631" i="34"/>
  <c r="G630" i="34"/>
  <c r="G629" i="34"/>
  <c r="G628" i="34"/>
  <c r="G627" i="34"/>
  <c r="G626" i="34"/>
  <c r="G625" i="34"/>
  <c r="G624" i="34"/>
  <c r="G623" i="34"/>
  <c r="G622" i="34"/>
  <c r="G621" i="34"/>
  <c r="G620" i="34"/>
  <c r="G619" i="34"/>
  <c r="G618" i="34"/>
  <c r="G617" i="34"/>
  <c r="G616" i="34"/>
  <c r="G615" i="34"/>
  <c r="G614" i="34"/>
  <c r="G613" i="34"/>
  <c r="G612" i="34"/>
  <c r="G611" i="34"/>
  <c r="G610" i="34"/>
  <c r="G609" i="34"/>
  <c r="G608" i="34"/>
  <c r="G607" i="34"/>
  <c r="G606" i="34"/>
  <c r="G605" i="34"/>
  <c r="G604" i="34"/>
  <c r="G603" i="34"/>
  <c r="G602" i="34"/>
  <c r="G601" i="34"/>
  <c r="G600" i="34"/>
  <c r="G599" i="34"/>
  <c r="G598" i="34"/>
  <c r="G597" i="34"/>
  <c r="G596" i="34"/>
  <c r="G595" i="34"/>
  <c r="G594" i="34"/>
  <c r="G593" i="34"/>
  <c r="G592" i="34"/>
  <c r="G591" i="34"/>
  <c r="G590" i="34"/>
  <c r="G589" i="34"/>
  <c r="G588" i="34"/>
  <c r="G587" i="34"/>
  <c r="G586" i="34"/>
  <c r="G585" i="34"/>
  <c r="G584" i="34"/>
  <c r="G583" i="34"/>
  <c r="G582" i="34"/>
  <c r="G581" i="34"/>
  <c r="G580" i="34"/>
  <c r="G579" i="34"/>
  <c r="G578" i="34"/>
  <c r="G577" i="34"/>
  <c r="G576" i="34"/>
  <c r="G575" i="34"/>
  <c r="G574" i="34"/>
  <c r="G573" i="34"/>
  <c r="G572" i="34"/>
  <c r="G571" i="34"/>
  <c r="G570" i="34"/>
  <c r="G569" i="34"/>
  <c r="G568" i="34"/>
  <c r="G567" i="34"/>
  <c r="G566" i="34"/>
  <c r="G565" i="34"/>
  <c r="G564" i="34"/>
  <c r="G563" i="34"/>
  <c r="G562" i="34"/>
  <c r="G561" i="34"/>
  <c r="G560" i="34"/>
  <c r="G559" i="34"/>
  <c r="G558" i="34"/>
  <c r="G557" i="34"/>
  <c r="G556" i="34"/>
  <c r="G555" i="34"/>
  <c r="G554" i="34"/>
  <c r="G553" i="34"/>
  <c r="G552" i="34"/>
  <c r="G551" i="34"/>
  <c r="G550" i="34"/>
  <c r="G549" i="34"/>
  <c r="G548" i="34"/>
  <c r="G547" i="34"/>
  <c r="G546" i="34"/>
  <c r="G545" i="34"/>
  <c r="G544" i="34"/>
  <c r="G543" i="34"/>
  <c r="G542" i="34"/>
  <c r="G541" i="34"/>
  <c r="G540" i="34"/>
  <c r="G539" i="34"/>
  <c r="G538" i="34"/>
  <c r="G537" i="34"/>
  <c r="G536" i="34"/>
  <c r="G535" i="34"/>
  <c r="G534" i="34"/>
  <c r="G533" i="34"/>
  <c r="G532" i="34"/>
  <c r="G531" i="34"/>
  <c r="G530" i="34"/>
  <c r="G529" i="34"/>
  <c r="G528" i="34"/>
  <c r="G527" i="34"/>
  <c r="G526" i="34"/>
  <c r="G525" i="34"/>
  <c r="G524" i="34"/>
  <c r="G523" i="34"/>
  <c r="G522" i="34"/>
  <c r="G521" i="34"/>
  <c r="G520" i="34"/>
  <c r="G519" i="34"/>
  <c r="G518" i="34"/>
  <c r="G517" i="34"/>
  <c r="G516" i="34"/>
  <c r="G515" i="34"/>
  <c r="G514" i="34"/>
  <c r="G513" i="34"/>
  <c r="G512" i="34"/>
  <c r="G511" i="34"/>
  <c r="G510" i="34"/>
  <c r="G509" i="34"/>
  <c r="G508" i="34"/>
  <c r="G507" i="34"/>
  <c r="G506" i="34"/>
  <c r="G505" i="34"/>
  <c r="G504" i="34"/>
  <c r="G503" i="34"/>
  <c r="G502" i="34"/>
  <c r="G501" i="34"/>
  <c r="G500" i="34"/>
  <c r="G499" i="34"/>
  <c r="G498" i="34"/>
  <c r="G497" i="34"/>
  <c r="G496" i="34"/>
  <c r="G495" i="34"/>
  <c r="G494" i="34"/>
  <c r="G493" i="34"/>
  <c r="G492" i="34"/>
  <c r="G491" i="34"/>
  <c r="G490" i="34"/>
  <c r="G489" i="34"/>
  <c r="G488" i="34"/>
  <c r="G487" i="34"/>
  <c r="G486" i="34"/>
  <c r="G485" i="34"/>
  <c r="G484" i="34"/>
  <c r="G483" i="34"/>
  <c r="G482" i="34"/>
  <c r="G481" i="34"/>
  <c r="G480" i="34"/>
  <c r="G479" i="34"/>
  <c r="G478" i="34"/>
  <c r="G477" i="34"/>
  <c r="G476" i="34"/>
  <c r="G475" i="34"/>
  <c r="G474" i="34"/>
  <c r="G473" i="34"/>
  <c r="G472" i="34"/>
  <c r="G471" i="34"/>
  <c r="G470" i="34"/>
  <c r="G469" i="34"/>
  <c r="G468" i="34"/>
  <c r="G467" i="34"/>
  <c r="G466" i="34"/>
  <c r="G465" i="34"/>
  <c r="G464" i="34"/>
  <c r="G463" i="34"/>
  <c r="G462" i="34"/>
  <c r="G461" i="34"/>
  <c r="G460" i="34"/>
  <c r="G459" i="34"/>
  <c r="G458" i="34"/>
  <c r="G457" i="34"/>
  <c r="G456" i="34"/>
  <c r="G455" i="34"/>
  <c r="G454" i="34"/>
  <c r="G453" i="34"/>
  <c r="G452" i="34"/>
  <c r="G451" i="34"/>
  <c r="G450" i="34"/>
  <c r="G449" i="34"/>
  <c r="G448" i="34"/>
  <c r="G447" i="34"/>
  <c r="G446" i="34"/>
  <c r="G445" i="34"/>
  <c r="G444" i="34"/>
  <c r="G443" i="34"/>
  <c r="G442" i="34"/>
  <c r="G441" i="34"/>
  <c r="G440" i="34"/>
  <c r="G439" i="34"/>
  <c r="G438" i="34"/>
  <c r="G437" i="34"/>
  <c r="G436" i="34"/>
  <c r="G435" i="34"/>
  <c r="G434" i="34"/>
  <c r="G433" i="34"/>
  <c r="G432" i="34"/>
  <c r="G431" i="34"/>
  <c r="G430" i="34"/>
  <c r="G429" i="34"/>
  <c r="G428" i="34"/>
  <c r="G427" i="34"/>
  <c r="G426" i="34"/>
  <c r="G425" i="34"/>
  <c r="G424" i="34"/>
  <c r="G423" i="34"/>
  <c r="G422" i="34"/>
  <c r="G421" i="34"/>
  <c r="G420" i="34"/>
  <c r="G419" i="34"/>
  <c r="G418" i="34"/>
  <c r="G417" i="34"/>
  <c r="G416" i="34"/>
  <c r="G415" i="34"/>
  <c r="G414" i="34"/>
  <c r="G413" i="34"/>
  <c r="G412" i="34"/>
  <c r="G411" i="34"/>
  <c r="G410" i="34"/>
  <c r="G409" i="34"/>
  <c r="G408" i="34"/>
  <c r="G407" i="34"/>
  <c r="G406" i="34"/>
  <c r="G405" i="34"/>
  <c r="G404" i="34"/>
  <c r="G403" i="34"/>
  <c r="G402" i="34"/>
  <c r="G401" i="34"/>
  <c r="G400" i="34"/>
  <c r="G399" i="34"/>
  <c r="G398" i="34"/>
  <c r="G397" i="34"/>
  <c r="G396" i="34"/>
  <c r="G395" i="34"/>
  <c r="G394" i="34"/>
  <c r="G393" i="34"/>
  <c r="G392" i="34"/>
  <c r="G391" i="34"/>
  <c r="G390" i="34"/>
  <c r="G389" i="34"/>
  <c r="G388" i="34"/>
  <c r="G387" i="34"/>
  <c r="G386" i="34"/>
  <c r="G385" i="34"/>
  <c r="G384" i="34"/>
  <c r="G383" i="34"/>
  <c r="G382" i="34"/>
  <c r="G381" i="34"/>
  <c r="G380" i="34"/>
  <c r="G379" i="34"/>
  <c r="G378" i="34"/>
  <c r="G377" i="34"/>
  <c r="G376" i="34"/>
  <c r="G375" i="34"/>
  <c r="G374" i="34"/>
  <c r="G373" i="34"/>
  <c r="G372" i="34"/>
  <c r="G371" i="34"/>
  <c r="G370" i="34"/>
  <c r="G369" i="34"/>
  <c r="G368" i="34"/>
  <c r="G367" i="34"/>
  <c r="G366" i="34"/>
  <c r="G365" i="34"/>
  <c r="G364" i="34"/>
  <c r="G363" i="34"/>
  <c r="G362" i="34"/>
  <c r="G361" i="34"/>
  <c r="G360" i="34"/>
  <c r="G359" i="34"/>
  <c r="G358" i="34"/>
  <c r="G357" i="34"/>
  <c r="G356" i="34"/>
  <c r="G355" i="34"/>
  <c r="G354" i="34"/>
  <c r="G353" i="34"/>
  <c r="G352" i="34"/>
  <c r="G351" i="34"/>
  <c r="G350" i="34"/>
  <c r="G349" i="34"/>
  <c r="G348" i="34"/>
  <c r="G347" i="34"/>
  <c r="G346" i="34"/>
  <c r="G345" i="34"/>
  <c r="G344" i="34"/>
  <c r="G343" i="34"/>
  <c r="G342" i="34"/>
  <c r="G341" i="34"/>
  <c r="G340" i="34"/>
  <c r="G339" i="34"/>
  <c r="G338" i="34"/>
  <c r="G337" i="34"/>
  <c r="G336" i="34"/>
  <c r="G335" i="34"/>
  <c r="G334" i="34"/>
  <c r="G333" i="34"/>
  <c r="G332" i="34"/>
  <c r="G331" i="34"/>
  <c r="G330" i="34"/>
  <c r="G329" i="34"/>
  <c r="G328" i="34"/>
  <c r="G327" i="34"/>
  <c r="G326" i="34"/>
  <c r="G325" i="34"/>
  <c r="G324" i="34"/>
  <c r="G323" i="34"/>
  <c r="G322" i="34"/>
  <c r="G321" i="34"/>
  <c r="G320" i="34"/>
  <c r="G319" i="34"/>
  <c r="G318" i="34"/>
  <c r="G317" i="34"/>
  <c r="G316" i="34"/>
  <c r="G315" i="34"/>
  <c r="G314" i="34"/>
  <c r="G313" i="34"/>
  <c r="G312" i="34"/>
  <c r="G311" i="34"/>
  <c r="G310" i="34"/>
  <c r="G309" i="34"/>
  <c r="G308" i="34"/>
  <c r="G307" i="34"/>
  <c r="G306" i="34"/>
  <c r="G305" i="34"/>
  <c r="G304" i="34"/>
  <c r="G303" i="34"/>
  <c r="G302" i="34"/>
  <c r="G301" i="34"/>
  <c r="G300" i="34"/>
  <c r="G299" i="34"/>
  <c r="G298" i="34"/>
  <c r="G297" i="34"/>
  <c r="G296" i="34"/>
  <c r="G295" i="34"/>
  <c r="G294" i="34"/>
  <c r="G293" i="34"/>
  <c r="G292" i="34"/>
  <c r="G291" i="34"/>
  <c r="G290" i="34"/>
  <c r="G289" i="34"/>
  <c r="G288" i="34"/>
  <c r="G287" i="34"/>
  <c r="G286" i="34"/>
  <c r="G285" i="34"/>
  <c r="G284" i="34"/>
  <c r="G283" i="34"/>
  <c r="G282" i="34"/>
  <c r="G281" i="34"/>
  <c r="G280" i="34"/>
  <c r="G279" i="34"/>
  <c r="G278" i="34"/>
  <c r="G277" i="34"/>
  <c r="G276" i="34"/>
  <c r="G275" i="34"/>
  <c r="G274" i="34"/>
  <c r="G273" i="34"/>
  <c r="G272" i="34"/>
  <c r="G271" i="34"/>
  <c r="G270" i="34"/>
  <c r="G269" i="34"/>
  <c r="G268" i="34"/>
  <c r="G267" i="34"/>
  <c r="G266" i="34"/>
  <c r="G265" i="34"/>
  <c r="G264" i="34"/>
  <c r="G263" i="34"/>
  <c r="G262" i="34"/>
  <c r="G261" i="34"/>
  <c r="G260" i="34"/>
  <c r="G259" i="34"/>
  <c r="G258" i="34"/>
  <c r="G257" i="34"/>
  <c r="G256" i="34"/>
  <c r="G255" i="34"/>
  <c r="G254" i="34"/>
  <c r="G253" i="34"/>
  <c r="G252" i="34"/>
  <c r="G251" i="34"/>
  <c r="G250" i="34"/>
  <c r="G249" i="34"/>
  <c r="G248" i="34"/>
  <c r="G247" i="34"/>
  <c r="G246" i="34"/>
  <c r="G245" i="34"/>
  <c r="G244" i="34"/>
  <c r="G243" i="34"/>
  <c r="G242" i="34"/>
  <c r="G241" i="34"/>
  <c r="G240" i="34"/>
  <c r="G239" i="34"/>
  <c r="G238" i="34"/>
  <c r="G237" i="34"/>
  <c r="G236" i="34"/>
  <c r="G235" i="34"/>
  <c r="G234" i="34"/>
  <c r="G233" i="34"/>
  <c r="G232" i="34"/>
  <c r="G231" i="34"/>
  <c r="G230" i="34"/>
  <c r="G229" i="34"/>
  <c r="G228" i="34"/>
  <c r="G227" i="34"/>
  <c r="G226" i="34"/>
  <c r="G225" i="34"/>
  <c r="G224" i="34"/>
  <c r="G223" i="34"/>
  <c r="G222" i="34"/>
  <c r="G221" i="34"/>
  <c r="G220" i="34"/>
  <c r="G219" i="34"/>
  <c r="G218" i="34"/>
  <c r="G217" i="34"/>
  <c r="G216" i="34"/>
  <c r="G215" i="34"/>
  <c r="G214" i="34"/>
  <c r="G213" i="34"/>
  <c r="G212" i="34"/>
  <c r="G211" i="34"/>
  <c r="G210" i="34"/>
  <c r="G209" i="34"/>
  <c r="G208" i="34"/>
  <c r="G207" i="34"/>
  <c r="G206" i="34"/>
  <c r="G205" i="34"/>
  <c r="G204" i="34"/>
  <c r="G203" i="34"/>
  <c r="G202" i="34"/>
  <c r="G201" i="34"/>
  <c r="G200" i="34"/>
  <c r="G199" i="34"/>
  <c r="G198" i="34"/>
  <c r="G197" i="34"/>
  <c r="G196" i="34"/>
  <c r="G195" i="34"/>
  <c r="G194" i="34"/>
  <c r="G193" i="34"/>
  <c r="G192" i="34"/>
  <c r="G191" i="34"/>
  <c r="G190" i="34"/>
  <c r="G189" i="34"/>
  <c r="G188" i="34"/>
  <c r="G187" i="34"/>
  <c r="G186" i="34"/>
  <c r="G185" i="34"/>
  <c r="G184" i="34"/>
  <c r="G183" i="34"/>
  <c r="G182" i="34"/>
  <c r="G181" i="34"/>
  <c r="G180" i="34"/>
  <c r="G179" i="34"/>
  <c r="G178" i="34"/>
  <c r="G177" i="34"/>
  <c r="G176" i="34"/>
  <c r="G175" i="34"/>
  <c r="G174" i="34"/>
  <c r="G173" i="34"/>
  <c r="G172" i="34"/>
  <c r="G171" i="34"/>
  <c r="G170" i="34"/>
  <c r="G169" i="34"/>
  <c r="G168" i="34"/>
  <c r="G167" i="34"/>
  <c r="G166" i="34"/>
  <c r="G165" i="34"/>
  <c r="G164" i="34"/>
  <c r="G163" i="34"/>
  <c r="G162" i="34"/>
  <c r="G161" i="34"/>
  <c r="G160" i="34"/>
  <c r="G159" i="34"/>
  <c r="G158" i="34"/>
  <c r="G157" i="34"/>
  <c r="G156" i="34"/>
  <c r="G155" i="34"/>
  <c r="G154" i="34"/>
  <c r="G153" i="34"/>
  <c r="G152" i="34"/>
  <c r="G151" i="34"/>
  <c r="G150" i="34"/>
  <c r="G149" i="34"/>
  <c r="G148" i="34"/>
  <c r="G147" i="34"/>
  <c r="G146" i="34"/>
  <c r="G145" i="34"/>
  <c r="G144" i="34"/>
  <c r="G143" i="34"/>
  <c r="G142" i="34"/>
  <c r="G141" i="34"/>
  <c r="G140" i="34"/>
  <c r="G139" i="34"/>
  <c r="G138" i="34"/>
  <c r="G137" i="34"/>
  <c r="G136" i="34"/>
  <c r="G135" i="34"/>
  <c r="G134" i="34"/>
  <c r="G133" i="34"/>
  <c r="G132" i="34"/>
  <c r="G131" i="34"/>
  <c r="G130" i="34"/>
  <c r="G129" i="34"/>
  <c r="G128" i="34"/>
  <c r="G127" i="34"/>
  <c r="G126" i="34"/>
  <c r="G125" i="34"/>
  <c r="G124" i="34"/>
  <c r="G123" i="34"/>
  <c r="G122" i="34"/>
  <c r="G121" i="34"/>
  <c r="G120" i="34"/>
  <c r="G119" i="34"/>
  <c r="G118" i="34"/>
  <c r="G117" i="34"/>
  <c r="G116" i="34"/>
  <c r="G115" i="34"/>
  <c r="G114" i="34"/>
  <c r="G113" i="34"/>
  <c r="G112" i="34"/>
  <c r="G111" i="34"/>
  <c r="G110" i="34"/>
  <c r="G109" i="34"/>
  <c r="G108" i="34"/>
  <c r="G107" i="34"/>
  <c r="G106" i="34"/>
  <c r="G105" i="34"/>
  <c r="G104" i="34"/>
  <c r="G103" i="34"/>
  <c r="G102" i="34"/>
  <c r="G101" i="34"/>
  <c r="G100" i="34"/>
  <c r="G99" i="34"/>
  <c r="G98" i="34"/>
  <c r="G97" i="34"/>
  <c r="G96" i="34"/>
  <c r="G95" i="34"/>
  <c r="G94" i="34"/>
  <c r="G93" i="34"/>
  <c r="G92" i="34"/>
  <c r="G91" i="34"/>
  <c r="G90" i="34"/>
  <c r="G89" i="34"/>
  <c r="G88" i="34"/>
  <c r="G87" i="34"/>
  <c r="G86" i="34"/>
  <c r="G85" i="34"/>
  <c r="G84" i="34"/>
  <c r="G83" i="34"/>
  <c r="G82" i="34"/>
  <c r="G81" i="34"/>
  <c r="G80" i="34"/>
  <c r="G79" i="34"/>
  <c r="G78" i="34"/>
  <c r="G77" i="34"/>
  <c r="G76" i="34"/>
  <c r="G75" i="34"/>
  <c r="G74" i="34"/>
  <c r="G73" i="34"/>
  <c r="G72" i="34"/>
  <c r="G71" i="34"/>
  <c r="G70" i="34"/>
  <c r="G69" i="34"/>
  <c r="G68" i="34"/>
  <c r="G67" i="34"/>
  <c r="G66" i="34"/>
  <c r="G65" i="34"/>
  <c r="G64" i="34"/>
  <c r="G63" i="34"/>
  <c r="G62" i="34"/>
  <c r="G61" i="34"/>
  <c r="G60" i="34"/>
  <c r="G59" i="34"/>
  <c r="G58" i="34"/>
  <c r="G57" i="34"/>
  <c r="G56" i="34"/>
  <c r="G55" i="34"/>
  <c r="G54" i="34"/>
  <c r="G53" i="34"/>
  <c r="G52" i="34"/>
  <c r="G51" i="34"/>
  <c r="G50" i="34"/>
  <c r="G49" i="34"/>
  <c r="G48" i="34"/>
  <c r="G47" i="34"/>
  <c r="G46" i="34"/>
  <c r="G45" i="34"/>
  <c r="G44" i="34"/>
  <c r="G43" i="34"/>
  <c r="G42" i="34"/>
  <c r="G41" i="34"/>
  <c r="G40" i="34"/>
  <c r="G39" i="34"/>
  <c r="G38" i="34"/>
  <c r="G37" i="34"/>
  <c r="G36" i="34"/>
  <c r="G35" i="34"/>
  <c r="G34" i="34"/>
  <c r="G33" i="34"/>
  <c r="G32" i="34"/>
  <c r="G31" i="34"/>
  <c r="G30" i="34"/>
  <c r="G29" i="34"/>
  <c r="G28" i="34"/>
  <c r="G27" i="34"/>
  <c r="G26" i="34"/>
  <c r="G25" i="34"/>
  <c r="G24" i="34"/>
  <c r="G23" i="34"/>
  <c r="G22" i="34"/>
  <c r="G21" i="34"/>
  <c r="G20" i="34"/>
  <c r="G19" i="34"/>
  <c r="G18" i="34"/>
  <c r="G17" i="34"/>
  <c r="G16" i="34"/>
  <c r="G15" i="34"/>
  <c r="G14" i="34"/>
  <c r="G13" i="34"/>
  <c r="G12" i="34"/>
  <c r="G11" i="34"/>
  <c r="G10" i="34"/>
  <c r="G3000" i="33"/>
  <c r="G2999" i="33"/>
  <c r="G2998" i="33"/>
  <c r="G2997" i="33"/>
  <c r="G2996" i="33"/>
  <c r="G2995" i="33"/>
  <c r="G2994" i="33"/>
  <c r="G2993" i="33"/>
  <c r="G2992" i="33"/>
  <c r="G2991" i="33"/>
  <c r="G2990" i="33"/>
  <c r="G2989" i="33"/>
  <c r="G2988" i="33"/>
  <c r="G2987" i="33"/>
  <c r="G2986" i="33"/>
  <c r="G2985" i="33"/>
  <c r="G2984" i="33"/>
  <c r="G2983" i="33"/>
  <c r="G2982" i="33"/>
  <c r="G2981" i="33"/>
  <c r="G2980" i="33"/>
  <c r="G2979" i="33"/>
  <c r="G2978" i="33"/>
  <c r="G2977" i="33"/>
  <c r="G2976" i="33"/>
  <c r="G2975" i="33"/>
  <c r="G2974" i="33"/>
  <c r="G2973" i="33"/>
  <c r="G2972" i="33"/>
  <c r="G2971" i="33"/>
  <c r="G2970" i="33"/>
  <c r="G2969" i="33"/>
  <c r="G2968" i="33"/>
  <c r="G2967" i="33"/>
  <c r="G2966" i="33"/>
  <c r="G2965" i="33"/>
  <c r="G2964" i="33"/>
  <c r="G2963" i="33"/>
  <c r="G2962" i="33"/>
  <c r="G2961" i="33"/>
  <c r="G2960" i="33"/>
  <c r="G2959" i="33"/>
  <c r="G2958" i="33"/>
  <c r="G2957" i="33"/>
  <c r="G2956" i="33"/>
  <c r="G2955" i="33"/>
  <c r="G2954" i="33"/>
  <c r="G2953" i="33"/>
  <c r="G2952" i="33"/>
  <c r="G2951" i="33"/>
  <c r="G2950" i="33"/>
  <c r="G2949" i="33"/>
  <c r="G2948" i="33"/>
  <c r="G2947" i="33"/>
  <c r="G2946" i="33"/>
  <c r="G2945" i="33"/>
  <c r="G2944" i="33"/>
  <c r="G2943" i="33"/>
  <c r="G2942" i="33"/>
  <c r="G2941" i="33"/>
  <c r="G2940" i="33"/>
  <c r="G2939" i="33"/>
  <c r="G2938" i="33"/>
  <c r="G2937" i="33"/>
  <c r="G2936" i="33"/>
  <c r="G2935" i="33"/>
  <c r="G2934" i="33"/>
  <c r="G2933" i="33"/>
  <c r="G2932" i="33"/>
  <c r="G2931" i="33"/>
  <c r="G2930" i="33"/>
  <c r="G2929" i="33"/>
  <c r="G2928" i="33"/>
  <c r="G2927" i="33"/>
  <c r="G2926" i="33"/>
  <c r="G2925" i="33"/>
  <c r="G2924" i="33"/>
  <c r="G2923" i="33"/>
  <c r="G2922" i="33"/>
  <c r="G2921" i="33"/>
  <c r="G2920" i="33"/>
  <c r="G2919" i="33"/>
  <c r="G2918" i="33"/>
  <c r="G2917" i="33"/>
  <c r="G2916" i="33"/>
  <c r="G2915" i="33"/>
  <c r="G2914" i="33"/>
  <c r="G2913" i="33"/>
  <c r="G2912" i="33"/>
  <c r="G2911" i="33"/>
  <c r="G2910" i="33"/>
  <c r="G2909" i="33"/>
  <c r="G2908" i="33"/>
  <c r="G2907" i="33"/>
  <c r="G2906" i="33"/>
  <c r="G2905" i="33"/>
  <c r="G2904" i="33"/>
  <c r="G2903" i="33"/>
  <c r="G2902" i="33"/>
  <c r="G2901" i="33"/>
  <c r="G2900" i="33"/>
  <c r="G2899" i="33"/>
  <c r="G2898" i="33"/>
  <c r="G2897" i="33"/>
  <c r="G2896" i="33"/>
  <c r="G2895" i="33"/>
  <c r="G2894" i="33"/>
  <c r="G2893" i="33"/>
  <c r="G2892" i="33"/>
  <c r="G2891" i="33"/>
  <c r="G2890" i="33"/>
  <c r="G2889" i="33"/>
  <c r="G2888" i="33"/>
  <c r="G2887" i="33"/>
  <c r="G2886" i="33"/>
  <c r="G2885" i="33"/>
  <c r="G2884" i="33"/>
  <c r="G2883" i="33"/>
  <c r="G2882" i="33"/>
  <c r="G2881" i="33"/>
  <c r="G2880" i="33"/>
  <c r="G2879" i="33"/>
  <c r="G2878" i="33"/>
  <c r="G2877" i="33"/>
  <c r="G2876" i="33"/>
  <c r="G2875" i="33"/>
  <c r="G2874" i="33"/>
  <c r="G2873" i="33"/>
  <c r="G2872" i="33"/>
  <c r="G2871" i="33"/>
  <c r="G2870" i="33"/>
  <c r="G2869" i="33"/>
  <c r="G2868" i="33"/>
  <c r="G2867" i="33"/>
  <c r="G2866" i="33"/>
  <c r="G2865" i="33"/>
  <c r="G2864" i="33"/>
  <c r="G2863" i="33"/>
  <c r="G2862" i="33"/>
  <c r="G2861" i="33"/>
  <c r="G2860" i="33"/>
  <c r="G2859" i="33"/>
  <c r="G2858" i="33"/>
  <c r="G2857" i="33"/>
  <c r="G2856" i="33"/>
  <c r="G2855" i="33"/>
  <c r="G2854" i="33"/>
  <c r="G2853" i="33"/>
  <c r="G2852" i="33"/>
  <c r="G2851" i="33"/>
  <c r="G2850" i="33"/>
  <c r="G2849" i="33"/>
  <c r="G2848" i="33"/>
  <c r="G2847" i="33"/>
  <c r="G2846" i="33"/>
  <c r="G2845" i="33"/>
  <c r="G2844" i="33"/>
  <c r="G2843" i="33"/>
  <c r="G2842" i="33"/>
  <c r="G2841" i="33"/>
  <c r="G2840" i="33"/>
  <c r="G2839" i="33"/>
  <c r="G2838" i="33"/>
  <c r="G2837" i="33"/>
  <c r="G2836" i="33"/>
  <c r="G2835" i="33"/>
  <c r="G2834" i="33"/>
  <c r="G2833" i="33"/>
  <c r="G2832" i="33"/>
  <c r="G2831" i="33"/>
  <c r="G2830" i="33"/>
  <c r="G2829" i="33"/>
  <c r="G2828" i="33"/>
  <c r="G2827" i="33"/>
  <c r="G2826" i="33"/>
  <c r="G2825" i="33"/>
  <c r="G2824" i="33"/>
  <c r="G2823" i="33"/>
  <c r="G2822" i="33"/>
  <c r="G2821" i="33"/>
  <c r="G2820" i="33"/>
  <c r="G2819" i="33"/>
  <c r="G2818" i="33"/>
  <c r="G2817" i="33"/>
  <c r="G2816" i="33"/>
  <c r="G2815" i="33"/>
  <c r="G2814" i="33"/>
  <c r="G2813" i="33"/>
  <c r="G2812" i="33"/>
  <c r="G2811" i="33"/>
  <c r="G2810" i="33"/>
  <c r="G2809" i="33"/>
  <c r="G2808" i="33"/>
  <c r="G2807" i="33"/>
  <c r="G2806" i="33"/>
  <c r="G2805" i="33"/>
  <c r="G2804" i="33"/>
  <c r="G2803" i="33"/>
  <c r="G2802" i="33"/>
  <c r="G2801" i="33"/>
  <c r="G2800" i="33"/>
  <c r="G2799" i="33"/>
  <c r="G2798" i="33"/>
  <c r="G2797" i="33"/>
  <c r="G2796" i="33"/>
  <c r="G2795" i="33"/>
  <c r="G2794" i="33"/>
  <c r="G2793" i="33"/>
  <c r="G2792" i="33"/>
  <c r="G2791" i="33"/>
  <c r="G2790" i="33"/>
  <c r="G2789" i="33"/>
  <c r="G2788" i="33"/>
  <c r="G2787" i="33"/>
  <c r="G2786" i="33"/>
  <c r="G2785" i="33"/>
  <c r="G2784" i="33"/>
  <c r="G2783" i="33"/>
  <c r="G2782" i="33"/>
  <c r="G2781" i="33"/>
  <c r="G2780" i="33"/>
  <c r="G2779" i="33"/>
  <c r="G2778" i="33"/>
  <c r="G2777" i="33"/>
  <c r="G2776" i="33"/>
  <c r="G2775" i="33"/>
  <c r="G2774" i="33"/>
  <c r="G2773" i="33"/>
  <c r="G2772" i="33"/>
  <c r="G2771" i="33"/>
  <c r="G2770" i="33"/>
  <c r="G2769" i="33"/>
  <c r="G2768" i="33"/>
  <c r="G2767" i="33"/>
  <c r="G2766" i="33"/>
  <c r="G2765" i="33"/>
  <c r="G2764" i="33"/>
  <c r="G2763" i="33"/>
  <c r="G2762" i="33"/>
  <c r="G2761" i="33"/>
  <c r="G2760" i="33"/>
  <c r="G2759" i="33"/>
  <c r="G2758" i="33"/>
  <c r="G2757" i="33"/>
  <c r="G2756" i="33"/>
  <c r="G2755" i="33"/>
  <c r="G2754" i="33"/>
  <c r="G2753" i="33"/>
  <c r="G2752" i="33"/>
  <c r="G2751" i="33"/>
  <c r="G2750" i="33"/>
  <c r="G2749" i="33"/>
  <c r="G2748" i="33"/>
  <c r="G2747" i="33"/>
  <c r="G2746" i="33"/>
  <c r="G2745" i="33"/>
  <c r="G2744" i="33"/>
  <c r="G2743" i="33"/>
  <c r="G2742" i="33"/>
  <c r="G2741" i="33"/>
  <c r="G2740" i="33"/>
  <c r="G2739" i="33"/>
  <c r="G2738" i="33"/>
  <c r="G2737" i="33"/>
  <c r="G2736" i="33"/>
  <c r="G2735" i="33"/>
  <c r="G2734" i="33"/>
  <c r="G2733" i="33"/>
  <c r="G2732" i="33"/>
  <c r="G2731" i="33"/>
  <c r="G2730" i="33"/>
  <c r="G2729" i="33"/>
  <c r="G2728" i="33"/>
  <c r="G2727" i="33"/>
  <c r="G2726" i="33"/>
  <c r="G2725" i="33"/>
  <c r="G2724" i="33"/>
  <c r="G2723" i="33"/>
  <c r="G2722" i="33"/>
  <c r="G2721" i="33"/>
  <c r="G2720" i="33"/>
  <c r="G2719" i="33"/>
  <c r="G2718" i="33"/>
  <c r="G2717" i="33"/>
  <c r="G2716" i="33"/>
  <c r="G2715" i="33"/>
  <c r="G2714" i="33"/>
  <c r="G2713" i="33"/>
  <c r="G2712" i="33"/>
  <c r="G2711" i="33"/>
  <c r="G2710" i="33"/>
  <c r="G2709" i="33"/>
  <c r="G2708" i="33"/>
  <c r="G2707" i="33"/>
  <c r="G2706" i="33"/>
  <c r="G2705" i="33"/>
  <c r="G2704" i="33"/>
  <c r="G2703" i="33"/>
  <c r="G2702" i="33"/>
  <c r="G2701" i="33"/>
  <c r="G2700" i="33"/>
  <c r="G2699" i="33"/>
  <c r="G2698" i="33"/>
  <c r="G2697" i="33"/>
  <c r="G2696" i="33"/>
  <c r="G2695" i="33"/>
  <c r="G2694" i="33"/>
  <c r="G2693" i="33"/>
  <c r="G2692" i="33"/>
  <c r="G2691" i="33"/>
  <c r="G2690" i="33"/>
  <c r="G2689" i="33"/>
  <c r="G2688" i="33"/>
  <c r="G2687" i="33"/>
  <c r="G2686" i="33"/>
  <c r="G2685" i="33"/>
  <c r="G2684" i="33"/>
  <c r="G2683" i="33"/>
  <c r="G2682" i="33"/>
  <c r="G2681" i="33"/>
  <c r="G2680" i="33"/>
  <c r="G2679" i="33"/>
  <c r="G2678" i="33"/>
  <c r="G2677" i="33"/>
  <c r="G2676" i="33"/>
  <c r="G2675" i="33"/>
  <c r="G2674" i="33"/>
  <c r="G2673" i="33"/>
  <c r="G2672" i="33"/>
  <c r="G2671" i="33"/>
  <c r="G2670" i="33"/>
  <c r="G2669" i="33"/>
  <c r="G2668" i="33"/>
  <c r="G2667" i="33"/>
  <c r="G2666" i="33"/>
  <c r="G2665" i="33"/>
  <c r="G2664" i="33"/>
  <c r="G2663" i="33"/>
  <c r="G2662" i="33"/>
  <c r="G2661" i="33"/>
  <c r="G2660" i="33"/>
  <c r="G2659" i="33"/>
  <c r="G2658" i="33"/>
  <c r="G2657" i="33"/>
  <c r="G2656" i="33"/>
  <c r="G2655" i="33"/>
  <c r="G2654" i="33"/>
  <c r="G2653" i="33"/>
  <c r="G2652" i="33"/>
  <c r="G2651" i="33"/>
  <c r="G2650" i="33"/>
  <c r="G2649" i="33"/>
  <c r="G2648" i="33"/>
  <c r="G2647" i="33"/>
  <c r="G2646" i="33"/>
  <c r="G2645" i="33"/>
  <c r="G2644" i="33"/>
  <c r="G2643" i="33"/>
  <c r="G2642" i="33"/>
  <c r="G2641" i="33"/>
  <c r="G2640" i="33"/>
  <c r="G2639" i="33"/>
  <c r="G2638" i="33"/>
  <c r="G2637" i="33"/>
  <c r="G2636" i="33"/>
  <c r="G2635" i="33"/>
  <c r="G2634" i="33"/>
  <c r="G2633" i="33"/>
  <c r="G2632" i="33"/>
  <c r="G2631" i="33"/>
  <c r="G2630" i="33"/>
  <c r="G2629" i="33"/>
  <c r="G2628" i="33"/>
  <c r="G2627" i="33"/>
  <c r="G2626" i="33"/>
  <c r="G2625" i="33"/>
  <c r="G2624" i="33"/>
  <c r="G2623" i="33"/>
  <c r="G2622" i="33"/>
  <c r="G2621" i="33"/>
  <c r="G2620" i="33"/>
  <c r="G2619" i="33"/>
  <c r="G2618" i="33"/>
  <c r="G2617" i="33"/>
  <c r="G2616" i="33"/>
  <c r="G2615" i="33"/>
  <c r="G2614" i="33"/>
  <c r="G2613" i="33"/>
  <c r="G2612" i="33"/>
  <c r="G2611" i="33"/>
  <c r="G2610" i="33"/>
  <c r="G2609" i="33"/>
  <c r="G2608" i="33"/>
  <c r="G2607" i="33"/>
  <c r="G2606" i="33"/>
  <c r="G2605" i="33"/>
  <c r="G2604" i="33"/>
  <c r="G2603" i="33"/>
  <c r="G2602" i="33"/>
  <c r="G2601" i="33"/>
  <c r="G2600" i="33"/>
  <c r="G2599" i="33"/>
  <c r="G2598" i="33"/>
  <c r="G2597" i="33"/>
  <c r="G2596" i="33"/>
  <c r="G2595" i="33"/>
  <c r="G2594" i="33"/>
  <c r="G2593" i="33"/>
  <c r="G2592" i="33"/>
  <c r="G2591" i="33"/>
  <c r="G2590" i="33"/>
  <c r="G2589" i="33"/>
  <c r="G2588" i="33"/>
  <c r="G2587" i="33"/>
  <c r="G2586" i="33"/>
  <c r="G2585" i="33"/>
  <c r="G2584" i="33"/>
  <c r="G2583" i="33"/>
  <c r="G2582" i="33"/>
  <c r="G2581" i="33"/>
  <c r="G2580" i="33"/>
  <c r="G2579" i="33"/>
  <c r="G2578" i="33"/>
  <c r="G2577" i="33"/>
  <c r="G2576" i="33"/>
  <c r="G2575" i="33"/>
  <c r="G2574" i="33"/>
  <c r="G2573" i="33"/>
  <c r="G2572" i="33"/>
  <c r="G2571" i="33"/>
  <c r="G2570" i="33"/>
  <c r="G2569" i="33"/>
  <c r="G2568" i="33"/>
  <c r="G2567" i="33"/>
  <c r="G2566" i="33"/>
  <c r="G2565" i="33"/>
  <c r="G2564" i="33"/>
  <c r="G2563" i="33"/>
  <c r="G2562" i="33"/>
  <c r="G2561" i="33"/>
  <c r="G2560" i="33"/>
  <c r="G2559" i="33"/>
  <c r="G2558" i="33"/>
  <c r="G2557" i="33"/>
  <c r="G2556" i="33"/>
  <c r="G2555" i="33"/>
  <c r="G2554" i="33"/>
  <c r="G2553" i="33"/>
  <c r="G2552" i="33"/>
  <c r="G2551" i="33"/>
  <c r="G2550" i="33"/>
  <c r="G2549" i="33"/>
  <c r="G2548" i="33"/>
  <c r="G2547" i="33"/>
  <c r="G2546" i="33"/>
  <c r="G2545" i="33"/>
  <c r="G2544" i="33"/>
  <c r="G2543" i="33"/>
  <c r="G2542" i="33"/>
  <c r="G2541" i="33"/>
  <c r="G2540" i="33"/>
  <c r="G2539" i="33"/>
  <c r="G2538" i="33"/>
  <c r="G2537" i="33"/>
  <c r="G2536" i="33"/>
  <c r="G2535" i="33"/>
  <c r="G2534" i="33"/>
  <c r="G2533" i="33"/>
  <c r="G2532" i="33"/>
  <c r="G2531" i="33"/>
  <c r="G2530" i="33"/>
  <c r="G2529" i="33"/>
  <c r="G2528" i="33"/>
  <c r="G2527" i="33"/>
  <c r="G2526" i="33"/>
  <c r="G2525" i="33"/>
  <c r="G2524" i="33"/>
  <c r="G2523" i="33"/>
  <c r="G2522" i="33"/>
  <c r="G2521" i="33"/>
  <c r="G2520" i="33"/>
  <c r="G2519" i="33"/>
  <c r="G2518" i="33"/>
  <c r="G2517" i="33"/>
  <c r="G2516" i="33"/>
  <c r="G2515" i="33"/>
  <c r="G2514" i="33"/>
  <c r="G2513" i="33"/>
  <c r="G2512" i="33"/>
  <c r="G2511" i="33"/>
  <c r="G2510" i="33"/>
  <c r="G2509" i="33"/>
  <c r="G2508" i="33"/>
  <c r="G2507" i="33"/>
  <c r="G2506" i="33"/>
  <c r="G2505" i="33"/>
  <c r="G2504" i="33"/>
  <c r="G2503" i="33"/>
  <c r="G2502" i="33"/>
  <c r="G2501" i="33"/>
  <c r="G2500" i="33"/>
  <c r="G2499" i="33"/>
  <c r="G2498" i="33"/>
  <c r="G2497" i="33"/>
  <c r="G2496" i="33"/>
  <c r="G2495" i="33"/>
  <c r="G2494" i="33"/>
  <c r="G2493" i="33"/>
  <c r="G2492" i="33"/>
  <c r="G2491" i="33"/>
  <c r="G2490" i="33"/>
  <c r="G2489" i="33"/>
  <c r="G2488" i="33"/>
  <c r="G2487" i="33"/>
  <c r="G2486" i="33"/>
  <c r="G2485" i="33"/>
  <c r="G2484" i="33"/>
  <c r="G2483" i="33"/>
  <c r="G2482" i="33"/>
  <c r="G2481" i="33"/>
  <c r="G2480" i="33"/>
  <c r="G2479" i="33"/>
  <c r="G2478" i="33"/>
  <c r="G2477" i="33"/>
  <c r="G2476" i="33"/>
  <c r="G2475" i="33"/>
  <c r="G2474" i="33"/>
  <c r="G2473" i="33"/>
  <c r="G2472" i="33"/>
  <c r="G2471" i="33"/>
  <c r="G2470" i="33"/>
  <c r="G2469" i="33"/>
  <c r="G2468" i="33"/>
  <c r="G2467" i="33"/>
  <c r="G2466" i="33"/>
  <c r="G2465" i="33"/>
  <c r="G2464" i="33"/>
  <c r="G2463" i="33"/>
  <c r="G2462" i="33"/>
  <c r="G2461" i="33"/>
  <c r="G2460" i="33"/>
  <c r="G2459" i="33"/>
  <c r="G2458" i="33"/>
  <c r="G2457" i="33"/>
  <c r="G2456" i="33"/>
  <c r="G2455" i="33"/>
  <c r="G2454" i="33"/>
  <c r="G2453" i="33"/>
  <c r="G2452" i="33"/>
  <c r="G2451" i="33"/>
  <c r="G2450" i="33"/>
  <c r="G2449" i="33"/>
  <c r="G2448" i="33"/>
  <c r="G2447" i="33"/>
  <c r="G2446" i="33"/>
  <c r="G2445" i="33"/>
  <c r="G2444" i="33"/>
  <c r="G2443" i="33"/>
  <c r="G2442" i="33"/>
  <c r="G2441" i="33"/>
  <c r="G2440" i="33"/>
  <c r="G2439" i="33"/>
  <c r="G2438" i="33"/>
  <c r="G2437" i="33"/>
  <c r="G2436" i="33"/>
  <c r="G2435" i="33"/>
  <c r="G2434" i="33"/>
  <c r="G2433" i="33"/>
  <c r="G2432" i="33"/>
  <c r="G2431" i="33"/>
  <c r="G2430" i="33"/>
  <c r="G2429" i="33"/>
  <c r="G2428" i="33"/>
  <c r="G2427" i="33"/>
  <c r="G2426" i="33"/>
  <c r="G2425" i="33"/>
  <c r="G2424" i="33"/>
  <c r="G2423" i="33"/>
  <c r="G2422" i="33"/>
  <c r="G2421" i="33"/>
  <c r="G2420" i="33"/>
  <c r="G2419" i="33"/>
  <c r="G2418" i="33"/>
  <c r="G2417" i="33"/>
  <c r="G2416" i="33"/>
  <c r="G2415" i="33"/>
  <c r="G2414" i="33"/>
  <c r="G2413" i="33"/>
  <c r="G2412" i="33"/>
  <c r="G2411" i="33"/>
  <c r="G2410" i="33"/>
  <c r="G2409" i="33"/>
  <c r="G2408" i="33"/>
  <c r="G2407" i="33"/>
  <c r="G2406" i="33"/>
  <c r="G2405" i="33"/>
  <c r="G2404" i="33"/>
  <c r="G2403" i="33"/>
  <c r="G2402" i="33"/>
  <c r="G2401" i="33"/>
  <c r="G2400" i="33"/>
  <c r="G2399" i="33"/>
  <c r="G2398" i="33"/>
  <c r="G2397" i="33"/>
  <c r="G2396" i="33"/>
  <c r="G2395" i="33"/>
  <c r="G2394" i="33"/>
  <c r="G2393" i="33"/>
  <c r="G2392" i="33"/>
  <c r="G2391" i="33"/>
  <c r="G2390" i="33"/>
  <c r="G2389" i="33"/>
  <c r="G2388" i="33"/>
  <c r="G2387" i="33"/>
  <c r="G2386" i="33"/>
  <c r="G2385" i="33"/>
  <c r="G2384" i="33"/>
  <c r="G2383" i="33"/>
  <c r="G2382" i="33"/>
  <c r="G2381" i="33"/>
  <c r="G2380" i="33"/>
  <c r="G2379" i="33"/>
  <c r="G2378" i="33"/>
  <c r="G2377" i="33"/>
  <c r="G2376" i="33"/>
  <c r="G2375" i="33"/>
  <c r="G2374" i="33"/>
  <c r="G2373" i="33"/>
  <c r="G2372" i="33"/>
  <c r="G2371" i="33"/>
  <c r="G2370" i="33"/>
  <c r="G2369" i="33"/>
  <c r="G2368" i="33"/>
  <c r="G2367" i="33"/>
  <c r="G2366" i="33"/>
  <c r="G2365" i="33"/>
  <c r="G2364" i="33"/>
  <c r="G2363" i="33"/>
  <c r="G2362" i="33"/>
  <c r="G2361" i="33"/>
  <c r="G2360" i="33"/>
  <c r="G2359" i="33"/>
  <c r="G2358" i="33"/>
  <c r="G2357" i="33"/>
  <c r="G2356" i="33"/>
  <c r="G2355" i="33"/>
  <c r="G2354" i="33"/>
  <c r="G2353" i="33"/>
  <c r="G2352" i="33"/>
  <c r="G2351" i="33"/>
  <c r="G2350" i="33"/>
  <c r="G2349" i="33"/>
  <c r="G2348" i="33"/>
  <c r="G2347" i="33"/>
  <c r="G2346" i="33"/>
  <c r="G2345" i="33"/>
  <c r="G2344" i="33"/>
  <c r="G2343" i="33"/>
  <c r="G2342" i="33"/>
  <c r="G2341" i="33"/>
  <c r="G2340" i="33"/>
  <c r="G2339" i="33"/>
  <c r="G2338" i="33"/>
  <c r="G2337" i="33"/>
  <c r="G2336" i="33"/>
  <c r="G2335" i="33"/>
  <c r="G2334" i="33"/>
  <c r="G2333" i="33"/>
  <c r="G2332" i="33"/>
  <c r="G2331" i="33"/>
  <c r="G2330" i="33"/>
  <c r="G2329" i="33"/>
  <c r="G2328" i="33"/>
  <c r="G2327" i="33"/>
  <c r="G2326" i="33"/>
  <c r="G2325" i="33"/>
  <c r="G2324" i="33"/>
  <c r="G2323" i="33"/>
  <c r="G2322" i="33"/>
  <c r="G2321" i="33"/>
  <c r="G2320" i="33"/>
  <c r="G2319" i="33"/>
  <c r="G2318" i="33"/>
  <c r="G2317" i="33"/>
  <c r="G2316" i="33"/>
  <c r="G2315" i="33"/>
  <c r="G2314" i="33"/>
  <c r="G2313" i="33"/>
  <c r="G2312" i="33"/>
  <c r="G2311" i="33"/>
  <c r="G2310" i="33"/>
  <c r="G2309" i="33"/>
  <c r="G2308" i="33"/>
  <c r="G2307" i="33"/>
  <c r="G2306" i="33"/>
  <c r="G2305" i="33"/>
  <c r="G2304" i="33"/>
  <c r="G2303" i="33"/>
  <c r="G2302" i="33"/>
  <c r="G2301" i="33"/>
  <c r="G2300" i="33"/>
  <c r="G2299" i="33"/>
  <c r="G2298" i="33"/>
  <c r="G2297" i="33"/>
  <c r="G2296" i="33"/>
  <c r="G2295" i="33"/>
  <c r="G2294" i="33"/>
  <c r="G2293" i="33"/>
  <c r="G2292" i="33"/>
  <c r="G2291" i="33"/>
  <c r="G2290" i="33"/>
  <c r="G2289" i="33"/>
  <c r="G2288" i="33"/>
  <c r="G2287" i="33"/>
  <c r="G2286" i="33"/>
  <c r="G2285" i="33"/>
  <c r="G2284" i="33"/>
  <c r="G2283" i="33"/>
  <c r="G2282" i="33"/>
  <c r="G2281" i="33"/>
  <c r="G2280" i="33"/>
  <c r="G2279" i="33"/>
  <c r="G2278" i="33"/>
  <c r="G2277" i="33"/>
  <c r="G2276" i="33"/>
  <c r="G2275" i="33"/>
  <c r="G2274" i="33"/>
  <c r="G2273" i="33"/>
  <c r="G2272" i="33"/>
  <c r="G2271" i="33"/>
  <c r="G2270" i="33"/>
  <c r="G2269" i="33"/>
  <c r="G2268" i="33"/>
  <c r="G2267" i="33"/>
  <c r="G2266" i="33"/>
  <c r="G2265" i="33"/>
  <c r="G2264" i="33"/>
  <c r="G2263" i="33"/>
  <c r="G2262" i="33"/>
  <c r="G2261" i="33"/>
  <c r="G2260" i="33"/>
  <c r="G2259" i="33"/>
  <c r="G2258" i="33"/>
  <c r="G2257" i="33"/>
  <c r="G2256" i="33"/>
  <c r="G2255" i="33"/>
  <c r="G2254" i="33"/>
  <c r="G2253" i="33"/>
  <c r="G2252" i="33"/>
  <c r="G2251" i="33"/>
  <c r="G2250" i="33"/>
  <c r="G2249" i="33"/>
  <c r="G2248" i="33"/>
  <c r="G2247" i="33"/>
  <c r="G2246" i="33"/>
  <c r="G2245" i="33"/>
  <c r="G2244" i="33"/>
  <c r="G2243" i="33"/>
  <c r="G2242" i="33"/>
  <c r="G2241" i="33"/>
  <c r="G2240" i="33"/>
  <c r="G2239" i="33"/>
  <c r="G2238" i="33"/>
  <c r="G2237" i="33"/>
  <c r="G2236" i="33"/>
  <c r="G2235" i="33"/>
  <c r="G2234" i="33"/>
  <c r="G2233" i="33"/>
  <c r="G2232" i="33"/>
  <c r="G2231" i="33"/>
  <c r="G2230" i="33"/>
  <c r="G2229" i="33"/>
  <c r="G2228" i="33"/>
  <c r="G2227" i="33"/>
  <c r="G2226" i="33"/>
  <c r="G2225" i="33"/>
  <c r="G2224" i="33"/>
  <c r="G2223" i="33"/>
  <c r="G2222" i="33"/>
  <c r="G2221" i="33"/>
  <c r="G2220" i="33"/>
  <c r="G2219" i="33"/>
  <c r="G2218" i="33"/>
  <c r="G2217" i="33"/>
  <c r="G2216" i="33"/>
  <c r="G2215" i="33"/>
  <c r="G2214" i="33"/>
  <c r="G2213" i="33"/>
  <c r="G2212" i="33"/>
  <c r="G2211" i="33"/>
  <c r="G2210" i="33"/>
  <c r="G2209" i="33"/>
  <c r="G2208" i="33"/>
  <c r="G2207" i="33"/>
  <c r="G2206" i="33"/>
  <c r="G2205" i="33"/>
  <c r="G2204" i="33"/>
  <c r="G2203" i="33"/>
  <c r="G2202" i="33"/>
  <c r="G2201" i="33"/>
  <c r="G2200" i="33"/>
  <c r="G2199" i="33"/>
  <c r="G2198" i="33"/>
  <c r="G2197" i="33"/>
  <c r="G2196" i="33"/>
  <c r="G2195" i="33"/>
  <c r="G2194" i="33"/>
  <c r="G2193" i="33"/>
  <c r="G2192" i="33"/>
  <c r="G2191" i="33"/>
  <c r="G2190" i="33"/>
  <c r="G2189" i="33"/>
  <c r="G2188" i="33"/>
  <c r="G2187" i="33"/>
  <c r="G2186" i="33"/>
  <c r="G2185" i="33"/>
  <c r="G2184" i="33"/>
  <c r="G2183" i="33"/>
  <c r="G2182" i="33"/>
  <c r="G2181" i="33"/>
  <c r="G2180" i="33"/>
  <c r="G2179" i="33"/>
  <c r="G2178" i="33"/>
  <c r="G2177" i="33"/>
  <c r="G2176" i="33"/>
  <c r="G2175" i="33"/>
  <c r="G2174" i="33"/>
  <c r="G2173" i="33"/>
  <c r="G2172" i="33"/>
  <c r="G2171" i="33"/>
  <c r="G2170" i="33"/>
  <c r="G2169" i="33"/>
  <c r="G2168" i="33"/>
  <c r="G2167" i="33"/>
  <c r="G2166" i="33"/>
  <c r="G2165" i="33"/>
  <c r="G2164" i="33"/>
  <c r="G2163" i="33"/>
  <c r="G2162" i="33"/>
  <c r="G2161" i="33"/>
  <c r="G2160" i="33"/>
  <c r="G2159" i="33"/>
  <c r="G2158" i="33"/>
  <c r="G2157" i="33"/>
  <c r="G2156" i="33"/>
  <c r="G2155" i="33"/>
  <c r="G2154" i="33"/>
  <c r="G2153" i="33"/>
  <c r="G2152" i="33"/>
  <c r="G2151" i="33"/>
  <c r="G2150" i="33"/>
  <c r="G2149" i="33"/>
  <c r="G2148" i="33"/>
  <c r="G2147" i="33"/>
  <c r="G2146" i="33"/>
  <c r="G2145" i="33"/>
  <c r="G2144" i="33"/>
  <c r="G2143" i="33"/>
  <c r="G2142" i="33"/>
  <c r="G2141" i="33"/>
  <c r="G2140" i="33"/>
  <c r="G2139" i="33"/>
  <c r="G2138" i="33"/>
  <c r="G2137" i="33"/>
  <c r="G2136" i="33"/>
  <c r="G2135" i="33"/>
  <c r="G2134" i="33"/>
  <c r="G2133" i="33"/>
  <c r="G2132" i="33"/>
  <c r="G2131" i="33"/>
  <c r="G2130" i="33"/>
  <c r="G2129" i="33"/>
  <c r="G2128" i="33"/>
  <c r="G2127" i="33"/>
  <c r="G2126" i="33"/>
  <c r="G2125" i="33"/>
  <c r="G2124" i="33"/>
  <c r="G2123" i="33"/>
  <c r="G2122" i="33"/>
  <c r="G2121" i="33"/>
  <c r="G2120" i="33"/>
  <c r="G2119" i="33"/>
  <c r="G2118" i="33"/>
  <c r="G2117" i="33"/>
  <c r="G2116" i="33"/>
  <c r="G2115" i="33"/>
  <c r="G2114" i="33"/>
  <c r="G2113" i="33"/>
  <c r="G2112" i="33"/>
  <c r="G2111" i="33"/>
  <c r="G2110" i="33"/>
  <c r="G2109" i="33"/>
  <c r="G2108" i="33"/>
  <c r="G2107" i="33"/>
  <c r="G2106" i="33"/>
  <c r="G2105" i="33"/>
  <c r="G2104" i="33"/>
  <c r="G2103" i="33"/>
  <c r="G2102" i="33"/>
  <c r="G2101" i="33"/>
  <c r="G2100" i="33"/>
  <c r="G2099" i="33"/>
  <c r="G2098" i="33"/>
  <c r="G2097" i="33"/>
  <c r="G2096" i="33"/>
  <c r="G2095" i="33"/>
  <c r="G2094" i="33"/>
  <c r="G2093" i="33"/>
  <c r="G2092" i="33"/>
  <c r="G2091" i="33"/>
  <c r="G2090" i="33"/>
  <c r="G2089" i="33"/>
  <c r="G2088" i="33"/>
  <c r="G2087" i="33"/>
  <c r="G2086" i="33"/>
  <c r="G2085" i="33"/>
  <c r="G2084" i="33"/>
  <c r="G2083" i="33"/>
  <c r="G2082" i="33"/>
  <c r="G2081" i="33"/>
  <c r="G2080" i="33"/>
  <c r="G2079" i="33"/>
  <c r="G2078" i="33"/>
  <c r="G2077" i="33"/>
  <c r="G2076" i="33"/>
  <c r="G2075" i="33"/>
  <c r="G2074" i="33"/>
  <c r="G2073" i="33"/>
  <c r="G2072" i="33"/>
  <c r="G2071" i="33"/>
  <c r="G2070" i="33"/>
  <c r="G2069" i="33"/>
  <c r="G2068" i="33"/>
  <c r="G2067" i="33"/>
  <c r="G2066" i="33"/>
  <c r="G2065" i="33"/>
  <c r="G2064" i="33"/>
  <c r="G2063" i="33"/>
  <c r="G2062" i="33"/>
  <c r="G2061" i="33"/>
  <c r="G2060" i="33"/>
  <c r="G2059" i="33"/>
  <c r="G2058" i="33"/>
  <c r="G2057" i="33"/>
  <c r="G2056" i="33"/>
  <c r="G2055" i="33"/>
  <c r="G2054" i="33"/>
  <c r="G2053" i="33"/>
  <c r="G2052" i="33"/>
  <c r="G2051" i="33"/>
  <c r="G2050" i="33"/>
  <c r="G2049" i="33"/>
  <c r="G2048" i="33"/>
  <c r="G2047" i="33"/>
  <c r="G2046" i="33"/>
  <c r="G2045" i="33"/>
  <c r="G2044" i="33"/>
  <c r="G2043" i="33"/>
  <c r="G2042" i="33"/>
  <c r="G2041" i="33"/>
  <c r="G2040" i="33"/>
  <c r="G2039" i="33"/>
  <c r="G2038" i="33"/>
  <c r="G2037" i="33"/>
  <c r="G2036" i="33"/>
  <c r="G2035" i="33"/>
  <c r="G2034" i="33"/>
  <c r="G2033" i="33"/>
  <c r="G2032" i="33"/>
  <c r="G2031" i="33"/>
  <c r="G2030" i="33"/>
  <c r="G2029" i="33"/>
  <c r="G2028" i="33"/>
  <c r="G2027" i="33"/>
  <c r="G2026" i="33"/>
  <c r="G2025" i="33"/>
  <c r="G2024" i="33"/>
  <c r="G2023" i="33"/>
  <c r="G2022" i="33"/>
  <c r="G2021" i="33"/>
  <c r="G2020" i="33"/>
  <c r="G2019" i="33"/>
  <c r="G2018" i="33"/>
  <c r="G2017" i="33"/>
  <c r="G2016" i="33"/>
  <c r="G2015" i="33"/>
  <c r="G2014" i="33"/>
  <c r="G2013" i="33"/>
  <c r="G2012" i="33"/>
  <c r="G2011" i="33"/>
  <c r="G2010" i="33"/>
  <c r="G2009" i="33"/>
  <c r="G2008" i="33"/>
  <c r="G2007" i="33"/>
  <c r="G2006" i="33"/>
  <c r="G2005" i="33"/>
  <c r="G2004" i="33"/>
  <c r="G2003" i="33"/>
  <c r="G2002" i="33"/>
  <c r="G2001" i="33"/>
  <c r="G2000" i="33"/>
  <c r="G1999" i="33"/>
  <c r="G1998" i="33"/>
  <c r="G1997" i="33"/>
  <c r="G1996" i="33"/>
  <c r="G1995" i="33"/>
  <c r="G1994" i="33"/>
  <c r="G1993" i="33"/>
  <c r="G1992" i="33"/>
  <c r="G1991" i="33"/>
  <c r="G1990" i="33"/>
  <c r="G1989" i="33"/>
  <c r="G1988" i="33"/>
  <c r="G1987" i="33"/>
  <c r="G1986" i="33"/>
  <c r="G1985" i="33"/>
  <c r="G1984" i="33"/>
  <c r="G1983" i="33"/>
  <c r="G1982" i="33"/>
  <c r="G1981" i="33"/>
  <c r="G1980" i="33"/>
  <c r="G1979" i="33"/>
  <c r="G1978" i="33"/>
  <c r="G1977" i="33"/>
  <c r="G1976" i="33"/>
  <c r="G1975" i="33"/>
  <c r="G1974" i="33"/>
  <c r="G1973" i="33"/>
  <c r="G1972" i="33"/>
  <c r="G1971" i="33"/>
  <c r="G1970" i="33"/>
  <c r="G1969" i="33"/>
  <c r="G1968" i="33"/>
  <c r="G1967" i="33"/>
  <c r="G1966" i="33"/>
  <c r="G1965" i="33"/>
  <c r="G1964" i="33"/>
  <c r="G1963" i="33"/>
  <c r="G1962" i="33"/>
  <c r="G1961" i="33"/>
  <c r="G1960" i="33"/>
  <c r="G1959" i="33"/>
  <c r="G1958" i="33"/>
  <c r="G1957" i="33"/>
  <c r="G1956" i="33"/>
  <c r="G1955" i="33"/>
  <c r="G1954" i="33"/>
  <c r="G1953" i="33"/>
  <c r="G1952" i="33"/>
  <c r="G1951" i="33"/>
  <c r="G1950" i="33"/>
  <c r="G1949" i="33"/>
  <c r="G1948" i="33"/>
  <c r="G1947" i="33"/>
  <c r="G1946" i="33"/>
  <c r="G1945" i="33"/>
  <c r="G1944" i="33"/>
  <c r="G1943" i="33"/>
  <c r="G1942" i="33"/>
  <c r="G1941" i="33"/>
  <c r="G1940" i="33"/>
  <c r="G1939" i="33"/>
  <c r="G1938" i="33"/>
  <c r="G1937" i="33"/>
  <c r="G1936" i="33"/>
  <c r="G1935" i="33"/>
  <c r="G1934" i="33"/>
  <c r="G1933" i="33"/>
  <c r="G1932" i="33"/>
  <c r="G1931" i="33"/>
  <c r="G1930" i="33"/>
  <c r="G1929" i="33"/>
  <c r="G1928" i="33"/>
  <c r="G1927" i="33"/>
  <c r="G1926" i="33"/>
  <c r="G1925" i="33"/>
  <c r="G1924" i="33"/>
  <c r="G1923" i="33"/>
  <c r="G1922" i="33"/>
  <c r="G1921" i="33"/>
  <c r="G1920" i="33"/>
  <c r="G1919" i="33"/>
  <c r="G1918" i="33"/>
  <c r="G1917" i="33"/>
  <c r="G1916" i="33"/>
  <c r="G1915" i="33"/>
  <c r="G1914" i="33"/>
  <c r="G1913" i="33"/>
  <c r="G1912" i="33"/>
  <c r="G1911" i="33"/>
  <c r="G1910" i="33"/>
  <c r="G1909" i="33"/>
  <c r="G1908" i="33"/>
  <c r="G1907" i="33"/>
  <c r="G1906" i="33"/>
  <c r="G1905" i="33"/>
  <c r="G1904" i="33"/>
  <c r="G1903" i="33"/>
  <c r="G1902" i="33"/>
  <c r="G1901" i="33"/>
  <c r="G1900" i="33"/>
  <c r="G1899" i="33"/>
  <c r="G1898" i="33"/>
  <c r="G1897" i="33"/>
  <c r="G1896" i="33"/>
  <c r="G1895" i="33"/>
  <c r="G1894" i="33"/>
  <c r="G1893" i="33"/>
  <c r="G1892" i="33"/>
  <c r="G1891" i="33"/>
  <c r="G1890" i="33"/>
  <c r="G1889" i="33"/>
  <c r="G1888" i="33"/>
  <c r="G1887" i="33"/>
  <c r="G1886" i="33"/>
  <c r="G1885" i="33"/>
  <c r="G1884" i="33"/>
  <c r="G1883" i="33"/>
  <c r="G1882" i="33"/>
  <c r="G1881" i="33"/>
  <c r="G1880" i="33"/>
  <c r="G1879" i="33"/>
  <c r="G1878" i="33"/>
  <c r="G1877" i="33"/>
  <c r="G1876" i="33"/>
  <c r="G1875" i="33"/>
  <c r="G1874" i="33"/>
  <c r="G1873" i="33"/>
  <c r="G1872" i="33"/>
  <c r="G1871" i="33"/>
  <c r="G1870" i="33"/>
  <c r="G1869" i="33"/>
  <c r="G1868" i="33"/>
  <c r="G1867" i="33"/>
  <c r="G1866" i="33"/>
  <c r="G1865" i="33"/>
  <c r="G1864" i="33"/>
  <c r="G1863" i="33"/>
  <c r="G1862" i="33"/>
  <c r="G1861" i="33"/>
  <c r="G1860" i="33"/>
  <c r="G1859" i="33"/>
  <c r="G1858" i="33"/>
  <c r="G1857" i="33"/>
  <c r="G1856" i="33"/>
  <c r="G1855" i="33"/>
  <c r="G1854" i="33"/>
  <c r="G1853" i="33"/>
  <c r="G1852" i="33"/>
  <c r="G1851" i="33"/>
  <c r="G1850" i="33"/>
  <c r="G1849" i="33"/>
  <c r="G1848" i="33"/>
  <c r="G1847" i="33"/>
  <c r="G1846" i="33"/>
  <c r="G1845" i="33"/>
  <c r="G1844" i="33"/>
  <c r="G1843" i="33"/>
  <c r="G1842" i="33"/>
  <c r="G1841" i="33"/>
  <c r="G1840" i="33"/>
  <c r="G1839" i="33"/>
  <c r="G1838" i="33"/>
  <c r="G1837" i="33"/>
  <c r="G1836" i="33"/>
  <c r="G1835" i="33"/>
  <c r="G1834" i="33"/>
  <c r="G1833" i="33"/>
  <c r="G1832" i="33"/>
  <c r="G1831" i="33"/>
  <c r="G1830" i="33"/>
  <c r="G1829" i="33"/>
  <c r="G1828" i="33"/>
  <c r="G1827" i="33"/>
  <c r="G1826" i="33"/>
  <c r="G1825" i="33"/>
  <c r="G1824" i="33"/>
  <c r="G1823" i="33"/>
  <c r="G1822" i="33"/>
  <c r="G1821" i="33"/>
  <c r="G1820" i="33"/>
  <c r="G1819" i="33"/>
  <c r="G1818" i="33"/>
  <c r="G1817" i="33"/>
  <c r="G1816" i="33"/>
  <c r="G1815" i="33"/>
  <c r="G1814" i="33"/>
  <c r="G1813" i="33"/>
  <c r="G1812" i="33"/>
  <c r="G1811" i="33"/>
  <c r="G1810" i="33"/>
  <c r="G1809" i="33"/>
  <c r="G1808" i="33"/>
  <c r="G1807" i="33"/>
  <c r="G1806" i="33"/>
  <c r="G1805" i="33"/>
  <c r="G1804" i="33"/>
  <c r="G1803" i="33"/>
  <c r="G1802" i="33"/>
  <c r="G1801" i="33"/>
  <c r="G1800" i="33"/>
  <c r="G1799" i="33"/>
  <c r="G1798" i="33"/>
  <c r="G1797" i="33"/>
  <c r="G1796" i="33"/>
  <c r="G1795" i="33"/>
  <c r="G1794" i="33"/>
  <c r="G1793" i="33"/>
  <c r="G1792" i="33"/>
  <c r="G1791" i="33"/>
  <c r="G1790" i="33"/>
  <c r="G1789" i="33"/>
  <c r="G1788" i="33"/>
  <c r="G1787" i="33"/>
  <c r="G1786" i="33"/>
  <c r="G1785" i="33"/>
  <c r="G1784" i="33"/>
  <c r="G1783" i="33"/>
  <c r="G1782" i="33"/>
  <c r="G1781" i="33"/>
  <c r="G1780" i="33"/>
  <c r="G1779" i="33"/>
  <c r="G1778" i="33"/>
  <c r="G1777" i="33"/>
  <c r="G1776" i="33"/>
  <c r="G1775" i="33"/>
  <c r="G1774" i="33"/>
  <c r="G1773" i="33"/>
  <c r="G1772" i="33"/>
  <c r="G1771" i="33"/>
  <c r="G1770" i="33"/>
  <c r="G1769" i="33"/>
  <c r="G1768" i="33"/>
  <c r="G1767" i="33"/>
  <c r="G1766" i="33"/>
  <c r="G1765" i="33"/>
  <c r="G1764" i="33"/>
  <c r="G1763" i="33"/>
  <c r="G1762" i="33"/>
  <c r="G1761" i="33"/>
  <c r="G1760" i="33"/>
  <c r="G1759" i="33"/>
  <c r="G1758" i="33"/>
  <c r="G1757" i="33"/>
  <c r="G1756" i="33"/>
  <c r="G1755" i="33"/>
  <c r="G1754" i="33"/>
  <c r="G1753" i="33"/>
  <c r="G1752" i="33"/>
  <c r="G1751" i="33"/>
  <c r="G1750" i="33"/>
  <c r="G1749" i="33"/>
  <c r="G1748" i="33"/>
  <c r="G1747" i="33"/>
  <c r="G1746" i="33"/>
  <c r="G1745" i="33"/>
  <c r="G1744" i="33"/>
  <c r="G1743" i="33"/>
  <c r="G1742" i="33"/>
  <c r="G1741" i="33"/>
  <c r="G1740" i="33"/>
  <c r="G1739" i="33"/>
  <c r="G1738" i="33"/>
  <c r="G1737" i="33"/>
  <c r="G1736" i="33"/>
  <c r="G1735" i="33"/>
  <c r="G1734" i="33"/>
  <c r="G1733" i="33"/>
  <c r="G1732" i="33"/>
  <c r="G1731" i="33"/>
  <c r="G1730" i="33"/>
  <c r="G1729" i="33"/>
  <c r="G1728" i="33"/>
  <c r="G1727" i="33"/>
  <c r="G1726" i="33"/>
  <c r="G1725" i="33"/>
  <c r="G1724" i="33"/>
  <c r="G1723" i="33"/>
  <c r="G1722" i="33"/>
  <c r="G1721" i="33"/>
  <c r="G1720" i="33"/>
  <c r="G1719" i="33"/>
  <c r="G1718" i="33"/>
  <c r="G1717" i="33"/>
  <c r="G1716" i="33"/>
  <c r="G1715" i="33"/>
  <c r="G1714" i="33"/>
  <c r="G1713" i="33"/>
  <c r="G1712" i="33"/>
  <c r="G1711" i="33"/>
  <c r="G1710" i="33"/>
  <c r="G1709" i="33"/>
  <c r="G1708" i="33"/>
  <c r="G1707" i="33"/>
  <c r="G1706" i="33"/>
  <c r="G1705" i="33"/>
  <c r="G1704" i="33"/>
  <c r="G1703" i="33"/>
  <c r="G1702" i="33"/>
  <c r="G1701" i="33"/>
  <c r="G1700" i="33"/>
  <c r="G1699" i="33"/>
  <c r="G1698" i="33"/>
  <c r="G1697" i="33"/>
  <c r="G1696" i="33"/>
  <c r="G1695" i="33"/>
  <c r="G1694" i="33"/>
  <c r="G1693" i="33"/>
  <c r="G1692" i="33"/>
  <c r="G1691" i="33"/>
  <c r="G1690" i="33"/>
  <c r="G1689" i="33"/>
  <c r="G1688" i="33"/>
  <c r="G1687" i="33"/>
  <c r="G1686" i="33"/>
  <c r="G1685" i="33"/>
  <c r="G1684" i="33"/>
  <c r="G1683" i="33"/>
  <c r="G1682" i="33"/>
  <c r="G1681" i="33"/>
  <c r="G1680" i="33"/>
  <c r="G1679" i="33"/>
  <c r="G1678" i="33"/>
  <c r="G1677" i="33"/>
  <c r="G1676" i="33"/>
  <c r="G1675" i="33"/>
  <c r="G1674" i="33"/>
  <c r="G1673" i="33"/>
  <c r="G1672" i="33"/>
  <c r="G1671" i="33"/>
  <c r="G1670" i="33"/>
  <c r="G1669" i="33"/>
  <c r="G1668" i="33"/>
  <c r="G1667" i="33"/>
  <c r="G1666" i="33"/>
  <c r="G1665" i="33"/>
  <c r="G1664" i="33"/>
  <c r="G1663" i="33"/>
  <c r="G1662" i="33"/>
  <c r="G1661" i="33"/>
  <c r="G1660" i="33"/>
  <c r="G1659" i="33"/>
  <c r="G1658" i="33"/>
  <c r="G1657" i="33"/>
  <c r="G1656" i="33"/>
  <c r="G1655" i="33"/>
  <c r="G1654" i="33"/>
  <c r="G1653" i="33"/>
  <c r="G1652" i="33"/>
  <c r="G1651" i="33"/>
  <c r="G1650" i="33"/>
  <c r="G1649" i="33"/>
  <c r="G1648" i="33"/>
  <c r="G1647" i="33"/>
  <c r="G1646" i="33"/>
  <c r="G1645" i="33"/>
  <c r="G1644" i="33"/>
  <c r="G1643" i="33"/>
  <c r="G1642" i="33"/>
  <c r="G1641" i="33"/>
  <c r="G1640" i="33"/>
  <c r="G1639" i="33"/>
  <c r="G1638" i="33"/>
  <c r="G1637" i="33"/>
  <c r="G1636" i="33"/>
  <c r="G1635" i="33"/>
  <c r="G1634" i="33"/>
  <c r="G1633" i="33"/>
  <c r="G1632" i="33"/>
  <c r="G1631" i="33"/>
  <c r="G1630" i="33"/>
  <c r="G1629" i="33"/>
  <c r="G1628" i="33"/>
  <c r="G1627" i="33"/>
  <c r="G1626" i="33"/>
  <c r="G1625" i="33"/>
  <c r="G1624" i="33"/>
  <c r="G1623" i="33"/>
  <c r="G1622" i="33"/>
  <c r="G1621" i="33"/>
  <c r="G1620" i="33"/>
  <c r="G1619" i="33"/>
  <c r="G1618" i="33"/>
  <c r="G1617" i="33"/>
  <c r="G1616" i="33"/>
  <c r="G1615" i="33"/>
  <c r="G1614" i="33"/>
  <c r="G1613" i="33"/>
  <c r="G1612" i="33"/>
  <c r="G1611" i="33"/>
  <c r="G1610" i="33"/>
  <c r="G1609" i="33"/>
  <c r="G1608" i="33"/>
  <c r="G1607" i="33"/>
  <c r="G1606" i="33"/>
  <c r="G1605" i="33"/>
  <c r="G1604" i="33"/>
  <c r="G1603" i="33"/>
  <c r="G1602" i="33"/>
  <c r="G1601" i="33"/>
  <c r="G1600" i="33"/>
  <c r="G1599" i="33"/>
  <c r="G1598" i="33"/>
  <c r="G1597" i="33"/>
  <c r="G1596" i="33"/>
  <c r="G1595" i="33"/>
  <c r="G1594" i="33"/>
  <c r="G1593" i="33"/>
  <c r="G1592" i="33"/>
  <c r="G1591" i="33"/>
  <c r="G1590" i="33"/>
  <c r="G1589" i="33"/>
  <c r="G1588" i="33"/>
  <c r="G1587" i="33"/>
  <c r="G1586" i="33"/>
  <c r="G1585" i="33"/>
  <c r="G1584" i="33"/>
  <c r="G1583" i="33"/>
  <c r="G1582" i="33"/>
  <c r="G1581" i="33"/>
  <c r="G1580" i="33"/>
  <c r="G1579" i="33"/>
  <c r="G1578" i="33"/>
  <c r="G1577" i="33"/>
  <c r="G1576" i="33"/>
  <c r="G1575" i="33"/>
  <c r="G1574" i="33"/>
  <c r="G1573" i="33"/>
  <c r="G1572" i="33"/>
  <c r="G1571" i="33"/>
  <c r="G1570" i="33"/>
  <c r="G1569" i="33"/>
  <c r="G1568" i="33"/>
  <c r="G1567" i="33"/>
  <c r="G1566" i="33"/>
  <c r="G1565" i="33"/>
  <c r="G1564" i="33"/>
  <c r="G1563" i="33"/>
  <c r="G1562" i="33"/>
  <c r="G1561" i="33"/>
  <c r="G1560" i="33"/>
  <c r="G1559" i="33"/>
  <c r="G1558" i="33"/>
  <c r="G1557" i="33"/>
  <c r="G1556" i="33"/>
  <c r="G1555" i="33"/>
  <c r="G1554" i="33"/>
  <c r="G1553" i="33"/>
  <c r="G1552" i="33"/>
  <c r="G1551" i="33"/>
  <c r="G1550" i="33"/>
  <c r="G1549" i="33"/>
  <c r="G1548" i="33"/>
  <c r="G1547" i="33"/>
  <c r="G1546" i="33"/>
  <c r="G1545" i="33"/>
  <c r="G1544" i="33"/>
  <c r="G1543" i="33"/>
  <c r="G1542" i="33"/>
  <c r="G1541" i="33"/>
  <c r="G1540" i="33"/>
  <c r="G1539" i="33"/>
  <c r="G1538" i="33"/>
  <c r="G1537" i="33"/>
  <c r="G1536" i="33"/>
  <c r="G1535" i="33"/>
  <c r="G1534" i="33"/>
  <c r="G1533" i="33"/>
  <c r="G1532" i="33"/>
  <c r="G1531" i="33"/>
  <c r="G1530" i="33"/>
  <c r="G1529" i="33"/>
  <c r="G1528" i="33"/>
  <c r="G1527" i="33"/>
  <c r="G1526" i="33"/>
  <c r="G1525" i="33"/>
  <c r="G1524" i="33"/>
  <c r="G1523" i="33"/>
  <c r="G1522" i="33"/>
  <c r="G1521" i="33"/>
  <c r="G1520" i="33"/>
  <c r="G1519" i="33"/>
  <c r="G1518" i="33"/>
  <c r="G1517" i="33"/>
  <c r="G1516" i="33"/>
  <c r="G1515" i="33"/>
  <c r="G1514" i="33"/>
  <c r="G1513" i="33"/>
  <c r="G1512" i="33"/>
  <c r="G1511" i="33"/>
  <c r="G1510" i="33"/>
  <c r="G1509" i="33"/>
  <c r="G1508" i="33"/>
  <c r="G1507" i="33"/>
  <c r="G1506" i="33"/>
  <c r="G1505" i="33"/>
  <c r="G1504" i="33"/>
  <c r="G1503" i="33"/>
  <c r="G1502" i="33"/>
  <c r="G1501" i="33"/>
  <c r="G1500" i="33"/>
  <c r="G1499" i="33"/>
  <c r="G1498" i="33"/>
  <c r="G1497" i="33"/>
  <c r="G1496" i="33"/>
  <c r="G1495" i="33"/>
  <c r="G1494" i="33"/>
  <c r="G1493" i="33"/>
  <c r="G1492" i="33"/>
  <c r="G1491" i="33"/>
  <c r="G1490" i="33"/>
  <c r="G1489" i="33"/>
  <c r="G1488" i="33"/>
  <c r="G1487" i="33"/>
  <c r="G1486" i="33"/>
  <c r="G1485" i="33"/>
  <c r="G1484" i="33"/>
  <c r="G1483" i="33"/>
  <c r="G1482" i="33"/>
  <c r="G1481" i="33"/>
  <c r="G1480" i="33"/>
  <c r="G1479" i="33"/>
  <c r="G1478" i="33"/>
  <c r="G1477" i="33"/>
  <c r="G1476" i="33"/>
  <c r="G1475" i="33"/>
  <c r="G1474" i="33"/>
  <c r="G1473" i="33"/>
  <c r="G1472" i="33"/>
  <c r="G1471" i="33"/>
  <c r="G1470" i="33"/>
  <c r="G1469" i="33"/>
  <c r="G1468" i="33"/>
  <c r="G1467" i="33"/>
  <c r="G1466" i="33"/>
  <c r="G1465" i="33"/>
  <c r="G1464" i="33"/>
  <c r="G1463" i="33"/>
  <c r="G1462" i="33"/>
  <c r="G1461" i="33"/>
  <c r="G1460" i="33"/>
  <c r="G1459" i="33"/>
  <c r="G1458" i="33"/>
  <c r="G1457" i="33"/>
  <c r="G1456" i="33"/>
  <c r="G1455" i="33"/>
  <c r="G1454" i="33"/>
  <c r="G1453" i="33"/>
  <c r="G1452" i="33"/>
  <c r="G1451" i="33"/>
  <c r="G1450" i="33"/>
  <c r="G1449" i="33"/>
  <c r="G1448" i="33"/>
  <c r="G1447" i="33"/>
  <c r="G1446" i="33"/>
  <c r="G1445" i="33"/>
  <c r="G1444" i="33"/>
  <c r="G1443" i="33"/>
  <c r="G1442" i="33"/>
  <c r="G1441" i="33"/>
  <c r="G1440" i="33"/>
  <c r="G1439" i="33"/>
  <c r="G1438" i="33"/>
  <c r="G1437" i="33"/>
  <c r="G1436" i="33"/>
  <c r="G1435" i="33"/>
  <c r="G1434" i="33"/>
  <c r="G1433" i="33"/>
  <c r="G1432" i="33"/>
  <c r="G1431" i="33"/>
  <c r="G1430" i="33"/>
  <c r="G1429" i="33"/>
  <c r="G1428" i="33"/>
  <c r="G1427" i="33"/>
  <c r="G1426" i="33"/>
  <c r="G1425" i="33"/>
  <c r="G1424" i="33"/>
  <c r="G1423" i="33"/>
  <c r="G1422" i="33"/>
  <c r="G1421" i="33"/>
  <c r="G1420" i="33"/>
  <c r="G1419" i="33"/>
  <c r="G1418" i="33"/>
  <c r="G1417" i="33"/>
  <c r="G1416" i="33"/>
  <c r="G1415" i="33"/>
  <c r="G1414" i="33"/>
  <c r="G1413" i="33"/>
  <c r="G1412" i="33"/>
  <c r="G1411" i="33"/>
  <c r="G1410" i="33"/>
  <c r="G1409" i="33"/>
  <c r="G1408" i="33"/>
  <c r="G1407" i="33"/>
  <c r="G1406" i="33"/>
  <c r="G1405" i="33"/>
  <c r="G1404" i="33"/>
  <c r="G1403" i="33"/>
  <c r="G1402" i="33"/>
  <c r="G1401" i="33"/>
  <c r="G1400" i="33"/>
  <c r="G1399" i="33"/>
  <c r="G1398" i="33"/>
  <c r="G1397" i="33"/>
  <c r="G1396" i="33"/>
  <c r="G1395" i="33"/>
  <c r="G1394" i="33"/>
  <c r="G1393" i="33"/>
  <c r="G1392" i="33"/>
  <c r="G1391" i="33"/>
  <c r="G1390" i="33"/>
  <c r="G1389" i="33"/>
  <c r="G1388" i="33"/>
  <c r="G1387" i="33"/>
  <c r="G1386" i="33"/>
  <c r="G1385" i="33"/>
  <c r="G1384" i="33"/>
  <c r="G1383" i="33"/>
  <c r="G1382" i="33"/>
  <c r="G1381" i="33"/>
  <c r="G1380" i="33"/>
  <c r="G1379" i="33"/>
  <c r="G1378" i="33"/>
  <c r="G1377" i="33"/>
  <c r="G1376" i="33"/>
  <c r="G1375" i="33"/>
  <c r="G1374" i="33"/>
  <c r="G1373" i="33"/>
  <c r="G1372" i="33"/>
  <c r="G1371" i="33"/>
  <c r="G1370" i="33"/>
  <c r="G1369" i="33"/>
  <c r="G1368" i="33"/>
  <c r="G1367" i="33"/>
  <c r="G1366" i="33"/>
  <c r="G1365" i="33"/>
  <c r="G1364" i="33"/>
  <c r="G1363" i="33"/>
  <c r="G1362" i="33"/>
  <c r="G1361" i="33"/>
  <c r="G1360" i="33"/>
  <c r="G1359" i="33"/>
  <c r="G1358" i="33"/>
  <c r="G1357" i="33"/>
  <c r="G1356" i="33"/>
  <c r="G1355" i="33"/>
  <c r="G1354" i="33"/>
  <c r="G1353" i="33"/>
  <c r="G1352" i="33"/>
  <c r="G1351" i="33"/>
  <c r="G1350" i="33"/>
  <c r="G1349" i="33"/>
  <c r="G1348" i="33"/>
  <c r="G1347" i="33"/>
  <c r="G1346" i="33"/>
  <c r="G1345" i="33"/>
  <c r="G1344" i="33"/>
  <c r="G1343" i="33"/>
  <c r="G1342" i="33"/>
  <c r="G1341" i="33"/>
  <c r="G1340" i="33"/>
  <c r="G1339" i="33"/>
  <c r="G1338" i="33"/>
  <c r="G1337" i="33"/>
  <c r="G1336" i="33"/>
  <c r="G1335" i="33"/>
  <c r="G1334" i="33"/>
  <c r="G1333" i="33"/>
  <c r="G1332" i="33"/>
  <c r="G1331" i="33"/>
  <c r="G1330" i="33"/>
  <c r="G1329" i="33"/>
  <c r="G1328" i="33"/>
  <c r="G1327" i="33"/>
  <c r="G1326" i="33"/>
  <c r="G1325" i="33"/>
  <c r="G1324" i="33"/>
  <c r="G1323" i="33"/>
  <c r="G1322" i="33"/>
  <c r="G1321" i="33"/>
  <c r="G1320" i="33"/>
  <c r="G1319" i="33"/>
  <c r="G1318" i="33"/>
  <c r="G1317" i="33"/>
  <c r="G1316" i="33"/>
  <c r="G1315" i="33"/>
  <c r="G1314" i="33"/>
  <c r="G1313" i="33"/>
  <c r="G1312" i="33"/>
  <c r="G1311" i="33"/>
  <c r="G1310" i="33"/>
  <c r="G1309" i="33"/>
  <c r="G1308" i="33"/>
  <c r="G1307" i="33"/>
  <c r="G1306" i="33"/>
  <c r="G1305" i="33"/>
  <c r="G1304" i="33"/>
  <c r="G1303" i="33"/>
  <c r="G1302" i="33"/>
  <c r="G1301" i="33"/>
  <c r="G1300" i="33"/>
  <c r="G1299" i="33"/>
  <c r="G1298" i="33"/>
  <c r="G1297" i="33"/>
  <c r="G1296" i="33"/>
  <c r="G1295" i="33"/>
  <c r="G1294" i="33"/>
  <c r="G1293" i="33"/>
  <c r="G1292" i="33"/>
  <c r="G1291" i="33"/>
  <c r="G1290" i="33"/>
  <c r="G1289" i="33"/>
  <c r="G1288" i="33"/>
  <c r="G1287" i="33"/>
  <c r="G1286" i="33"/>
  <c r="G1285" i="33"/>
  <c r="G1284" i="33"/>
  <c r="G1283" i="33"/>
  <c r="G1282" i="33"/>
  <c r="G1281" i="33"/>
  <c r="G1280" i="33"/>
  <c r="G1279" i="33"/>
  <c r="G1278" i="33"/>
  <c r="G1277" i="33"/>
  <c r="G1276" i="33"/>
  <c r="G1275" i="33"/>
  <c r="G1274" i="33"/>
  <c r="G1273" i="33"/>
  <c r="G1272" i="33"/>
  <c r="G1271" i="33"/>
  <c r="G1270" i="33"/>
  <c r="G1269" i="33"/>
  <c r="G1268" i="33"/>
  <c r="G1267" i="33"/>
  <c r="G1266" i="33"/>
  <c r="G1265" i="33"/>
  <c r="G1264" i="33"/>
  <c r="G1263" i="33"/>
  <c r="G1262" i="33"/>
  <c r="G1261" i="33"/>
  <c r="G1260" i="33"/>
  <c r="G1259" i="33"/>
  <c r="G1258" i="33"/>
  <c r="G1257" i="33"/>
  <c r="G1256" i="33"/>
  <c r="G1255" i="33"/>
  <c r="G1254" i="33"/>
  <c r="G1253" i="33"/>
  <c r="G1252" i="33"/>
  <c r="G1251" i="33"/>
  <c r="G1250" i="33"/>
  <c r="G1249" i="33"/>
  <c r="G1248" i="33"/>
  <c r="G1247" i="33"/>
  <c r="G1246" i="33"/>
  <c r="G1245" i="33"/>
  <c r="G1244" i="33"/>
  <c r="G1243" i="33"/>
  <c r="G1242" i="33"/>
  <c r="G1241" i="33"/>
  <c r="G1240" i="33"/>
  <c r="G1239" i="33"/>
  <c r="G1238" i="33"/>
  <c r="G1237" i="33"/>
  <c r="G1236" i="33"/>
  <c r="G1235" i="33"/>
  <c r="G1234" i="33"/>
  <c r="G1233" i="33"/>
  <c r="G1232" i="33"/>
  <c r="G1231" i="33"/>
  <c r="G1230" i="33"/>
  <c r="G1229" i="33"/>
  <c r="G1228" i="33"/>
  <c r="G1227" i="33"/>
  <c r="G1226" i="33"/>
  <c r="G1225" i="33"/>
  <c r="G1224" i="33"/>
  <c r="G1223" i="33"/>
  <c r="G1222" i="33"/>
  <c r="G1221" i="33"/>
  <c r="G1220" i="33"/>
  <c r="G1219" i="33"/>
  <c r="G1218" i="33"/>
  <c r="G1217" i="33"/>
  <c r="G1216" i="33"/>
  <c r="G1215" i="33"/>
  <c r="G1214" i="33"/>
  <c r="G1213" i="33"/>
  <c r="G1212" i="33"/>
  <c r="G1211" i="33"/>
  <c r="G1210" i="33"/>
  <c r="G1209" i="33"/>
  <c r="G1208" i="33"/>
  <c r="G1207" i="33"/>
  <c r="G1206" i="33"/>
  <c r="G1205" i="33"/>
  <c r="G1204" i="33"/>
  <c r="G1203" i="33"/>
  <c r="G1202" i="33"/>
  <c r="G1201" i="33"/>
  <c r="G1200" i="33"/>
  <c r="G1199" i="33"/>
  <c r="G1198" i="33"/>
  <c r="G1197" i="33"/>
  <c r="G1196" i="33"/>
  <c r="G1195" i="33"/>
  <c r="G1194" i="33"/>
  <c r="G1193" i="33"/>
  <c r="G1192" i="33"/>
  <c r="G1191" i="33"/>
  <c r="G1190" i="33"/>
  <c r="G1189" i="33"/>
  <c r="G1188" i="33"/>
  <c r="G1187" i="33"/>
  <c r="G1186" i="33"/>
  <c r="G1185" i="33"/>
  <c r="G1184" i="33"/>
  <c r="G1183" i="33"/>
  <c r="G1182" i="33"/>
  <c r="G1181" i="33"/>
  <c r="G1180" i="33"/>
  <c r="G1179" i="33"/>
  <c r="G1178" i="33"/>
  <c r="G1177" i="33"/>
  <c r="G1176" i="33"/>
  <c r="G1175" i="33"/>
  <c r="G1174" i="33"/>
  <c r="G1173" i="33"/>
  <c r="G1172" i="33"/>
  <c r="G1171" i="33"/>
  <c r="G1170" i="33"/>
  <c r="G1169" i="33"/>
  <c r="G1168" i="33"/>
  <c r="G1167" i="33"/>
  <c r="G1166" i="33"/>
  <c r="G1165" i="33"/>
  <c r="G1164" i="33"/>
  <c r="G1163" i="33"/>
  <c r="G1162" i="33"/>
  <c r="G1161" i="33"/>
  <c r="G1160" i="33"/>
  <c r="G1159" i="33"/>
  <c r="G1158" i="33"/>
  <c r="G1157" i="33"/>
  <c r="G1156" i="33"/>
  <c r="G1155" i="33"/>
  <c r="G1154" i="33"/>
  <c r="G1153" i="33"/>
  <c r="G1152" i="33"/>
  <c r="G1151" i="33"/>
  <c r="G1150" i="33"/>
  <c r="G1149" i="33"/>
  <c r="G1148" i="33"/>
  <c r="G1147" i="33"/>
  <c r="G1146" i="33"/>
  <c r="G1145" i="33"/>
  <c r="G1144" i="33"/>
  <c r="G1143" i="33"/>
  <c r="G1142" i="33"/>
  <c r="G1141" i="33"/>
  <c r="G1140" i="33"/>
  <c r="G1139" i="33"/>
  <c r="G1138" i="33"/>
  <c r="G1137" i="33"/>
  <c r="G1136" i="33"/>
  <c r="G1135" i="33"/>
  <c r="G1134" i="33"/>
  <c r="G1133" i="33"/>
  <c r="G1132" i="33"/>
  <c r="G1131" i="33"/>
  <c r="G1130" i="33"/>
  <c r="G1129" i="33"/>
  <c r="G1128" i="33"/>
  <c r="G1127" i="33"/>
  <c r="G1126" i="33"/>
  <c r="G1125" i="33"/>
  <c r="G1124" i="33"/>
  <c r="G1123" i="33"/>
  <c r="G1122" i="33"/>
  <c r="G1121" i="33"/>
  <c r="G1120" i="33"/>
  <c r="G1119" i="33"/>
  <c r="G1118" i="33"/>
  <c r="G1117" i="33"/>
  <c r="G1116" i="33"/>
  <c r="G1115" i="33"/>
  <c r="G1114" i="33"/>
  <c r="G1113" i="33"/>
  <c r="G1112" i="33"/>
  <c r="G1111" i="33"/>
  <c r="G1110" i="33"/>
  <c r="G1109" i="33"/>
  <c r="G1108" i="33"/>
  <c r="G1107" i="33"/>
  <c r="G1106" i="33"/>
  <c r="G1105" i="33"/>
  <c r="G1104" i="33"/>
  <c r="G1103" i="33"/>
  <c r="G1102" i="33"/>
  <c r="G1101" i="33"/>
  <c r="G1100" i="33"/>
  <c r="G1099" i="33"/>
  <c r="G1098" i="33"/>
  <c r="G1097" i="33"/>
  <c r="G1096" i="33"/>
  <c r="G1095" i="33"/>
  <c r="G1094" i="33"/>
  <c r="G1093" i="33"/>
  <c r="G1092" i="33"/>
  <c r="G1091" i="33"/>
  <c r="G1090" i="33"/>
  <c r="G1089" i="33"/>
  <c r="G1088" i="33"/>
  <c r="G1087" i="33"/>
  <c r="G1086" i="33"/>
  <c r="G1085" i="33"/>
  <c r="G1084" i="33"/>
  <c r="G1083" i="33"/>
  <c r="G1082" i="33"/>
  <c r="G1081" i="33"/>
  <c r="G1080" i="33"/>
  <c r="G1079" i="33"/>
  <c r="G1078" i="33"/>
  <c r="G1077" i="33"/>
  <c r="G1076" i="33"/>
  <c r="G1075" i="33"/>
  <c r="G1074" i="33"/>
  <c r="G1073" i="33"/>
  <c r="G1072" i="33"/>
  <c r="G1071" i="33"/>
  <c r="G1070" i="33"/>
  <c r="G1069" i="33"/>
  <c r="G1068" i="33"/>
  <c r="G1067" i="33"/>
  <c r="G1066" i="33"/>
  <c r="G1065" i="33"/>
  <c r="G1064" i="33"/>
  <c r="G1063" i="33"/>
  <c r="G1062" i="33"/>
  <c r="G1061" i="33"/>
  <c r="G1060" i="33"/>
  <c r="G1059" i="33"/>
  <c r="G1058" i="33"/>
  <c r="G1057" i="33"/>
  <c r="G1056" i="33"/>
  <c r="G1055" i="33"/>
  <c r="G1054" i="33"/>
  <c r="G1053" i="33"/>
  <c r="G1052" i="33"/>
  <c r="G1051" i="33"/>
  <c r="G1050" i="33"/>
  <c r="G1049" i="33"/>
  <c r="G1048" i="33"/>
  <c r="G1047" i="33"/>
  <c r="G1046" i="33"/>
  <c r="G1045" i="33"/>
  <c r="G1044" i="33"/>
  <c r="G1043" i="33"/>
  <c r="G1042" i="33"/>
  <c r="G1041" i="33"/>
  <c r="G1040" i="33"/>
  <c r="G1039" i="33"/>
  <c r="G1038" i="33"/>
  <c r="G1037" i="33"/>
  <c r="G1036" i="33"/>
  <c r="G1035" i="33"/>
  <c r="G1034" i="33"/>
  <c r="G1033" i="33"/>
  <c r="G1032" i="33"/>
  <c r="G1031" i="33"/>
  <c r="G1030" i="33"/>
  <c r="G1029" i="33"/>
  <c r="G1028" i="33"/>
  <c r="G1027" i="33"/>
  <c r="G1026" i="33"/>
  <c r="G1025" i="33"/>
  <c r="G1024" i="33"/>
  <c r="G1023" i="33"/>
  <c r="G1022" i="33"/>
  <c r="G1021" i="33"/>
  <c r="G1020" i="33"/>
  <c r="G1019" i="33"/>
  <c r="G1018" i="33"/>
  <c r="G1017" i="33"/>
  <c r="G1016" i="33"/>
  <c r="G1015" i="33"/>
  <c r="G1014" i="33"/>
  <c r="G1013" i="33"/>
  <c r="G1012" i="33"/>
  <c r="G1011" i="33"/>
  <c r="G1010" i="33"/>
  <c r="G1009" i="33"/>
  <c r="G1008" i="33"/>
  <c r="G1007" i="33"/>
  <c r="G1006" i="33"/>
  <c r="G1005" i="33"/>
  <c r="G1004" i="33"/>
  <c r="G1003" i="33"/>
  <c r="G1002" i="33"/>
  <c r="G1001" i="33"/>
  <c r="G1000" i="33"/>
  <c r="G999" i="33"/>
  <c r="G998" i="33"/>
  <c r="G997" i="33"/>
  <c r="G996" i="33"/>
  <c r="G995" i="33"/>
  <c r="G994" i="33"/>
  <c r="G993" i="33"/>
  <c r="G992" i="33"/>
  <c r="G991" i="33"/>
  <c r="G990" i="33"/>
  <c r="G989" i="33"/>
  <c r="G988" i="33"/>
  <c r="G987" i="33"/>
  <c r="G986" i="33"/>
  <c r="G985" i="33"/>
  <c r="G984" i="33"/>
  <c r="G983" i="33"/>
  <c r="G982" i="33"/>
  <c r="G981" i="33"/>
  <c r="G980" i="33"/>
  <c r="G979" i="33"/>
  <c r="G978" i="33"/>
  <c r="G977" i="33"/>
  <c r="G976" i="33"/>
  <c r="G975" i="33"/>
  <c r="G974" i="33"/>
  <c r="G973" i="33"/>
  <c r="G972" i="33"/>
  <c r="G971" i="33"/>
  <c r="G970" i="33"/>
  <c r="G969" i="33"/>
  <c r="G968" i="33"/>
  <c r="G967" i="33"/>
  <c r="G966" i="33"/>
  <c r="G965" i="33"/>
  <c r="G964" i="33"/>
  <c r="G963" i="33"/>
  <c r="G962" i="33"/>
  <c r="G961" i="33"/>
  <c r="G960" i="33"/>
  <c r="G959" i="33"/>
  <c r="G958" i="33"/>
  <c r="G957" i="33"/>
  <c r="G956" i="33"/>
  <c r="G955" i="33"/>
  <c r="G954" i="33"/>
  <c r="G953" i="33"/>
  <c r="G952" i="33"/>
  <c r="G951" i="33"/>
  <c r="G950" i="33"/>
  <c r="G949" i="33"/>
  <c r="G948" i="33"/>
  <c r="G947" i="33"/>
  <c r="G946" i="33"/>
  <c r="G945" i="33"/>
  <c r="G944" i="33"/>
  <c r="G943" i="33"/>
  <c r="G942" i="33"/>
  <c r="G941" i="33"/>
  <c r="G940" i="33"/>
  <c r="G939" i="33"/>
  <c r="G938" i="33"/>
  <c r="G937" i="33"/>
  <c r="G936" i="33"/>
  <c r="G935" i="33"/>
  <c r="G934" i="33"/>
  <c r="G933" i="33"/>
  <c r="G932" i="33"/>
  <c r="G931" i="33"/>
  <c r="G930" i="33"/>
  <c r="G929" i="33"/>
  <c r="G928" i="33"/>
  <c r="G927" i="33"/>
  <c r="G926" i="33"/>
  <c r="G925" i="33"/>
  <c r="G924" i="33"/>
  <c r="G923" i="33"/>
  <c r="G922" i="33"/>
  <c r="G921" i="33"/>
  <c r="G920" i="33"/>
  <c r="G919" i="33"/>
  <c r="G918" i="33"/>
  <c r="G917" i="33"/>
  <c r="G916" i="33"/>
  <c r="G915" i="33"/>
  <c r="G914" i="33"/>
  <c r="G913" i="33"/>
  <c r="G912" i="33"/>
  <c r="G911" i="33"/>
  <c r="G910" i="33"/>
  <c r="G909" i="33"/>
  <c r="G908" i="33"/>
  <c r="G907" i="33"/>
  <c r="G906" i="33"/>
  <c r="G905" i="33"/>
  <c r="G904" i="33"/>
  <c r="G903" i="33"/>
  <c r="G902" i="33"/>
  <c r="G901" i="33"/>
  <c r="G900" i="33"/>
  <c r="G899" i="33"/>
  <c r="G898" i="33"/>
  <c r="G897" i="33"/>
  <c r="G896" i="33"/>
  <c r="G895" i="33"/>
  <c r="G894" i="33"/>
  <c r="G893" i="33"/>
  <c r="G892" i="33"/>
  <c r="G891" i="33"/>
  <c r="G890" i="33"/>
  <c r="G889" i="33"/>
  <c r="G888" i="33"/>
  <c r="G887" i="33"/>
  <c r="G886" i="33"/>
  <c r="G885" i="33"/>
  <c r="G884" i="33"/>
  <c r="G883" i="33"/>
  <c r="G882" i="33"/>
  <c r="G881" i="33"/>
  <c r="G880" i="33"/>
  <c r="G879" i="33"/>
  <c r="G878" i="33"/>
  <c r="G877" i="33"/>
  <c r="G876" i="33"/>
  <c r="G875" i="33"/>
  <c r="G874" i="33"/>
  <c r="G873" i="33"/>
  <c r="G872" i="33"/>
  <c r="G871" i="33"/>
  <c r="G870" i="33"/>
  <c r="G869" i="33"/>
  <c r="G868" i="33"/>
  <c r="G867" i="33"/>
  <c r="G866" i="33"/>
  <c r="G865" i="33"/>
  <c r="G864" i="33"/>
  <c r="G863" i="33"/>
  <c r="G862" i="33"/>
  <c r="G861" i="33"/>
  <c r="G860" i="33"/>
  <c r="G859" i="33"/>
  <c r="G858" i="33"/>
  <c r="G857" i="33"/>
  <c r="G856" i="33"/>
  <c r="G855" i="33"/>
  <c r="G854" i="33"/>
  <c r="G853" i="33"/>
  <c r="G852" i="33"/>
  <c r="G851" i="33"/>
  <c r="G850" i="33"/>
  <c r="G849" i="33"/>
  <c r="G848" i="33"/>
  <c r="G847" i="33"/>
  <c r="G846" i="33"/>
  <c r="G845" i="33"/>
  <c r="G844" i="33"/>
  <c r="G843" i="33"/>
  <c r="G842" i="33"/>
  <c r="G841" i="33"/>
  <c r="G840" i="33"/>
  <c r="G839" i="33"/>
  <c r="G838" i="33"/>
  <c r="G837" i="33"/>
  <c r="G836" i="33"/>
  <c r="G835" i="33"/>
  <c r="G834" i="33"/>
  <c r="G833" i="33"/>
  <c r="G832" i="33"/>
  <c r="G831" i="33"/>
  <c r="G830" i="33"/>
  <c r="G829" i="33"/>
  <c r="G828" i="33"/>
  <c r="G827" i="33"/>
  <c r="G826" i="33"/>
  <c r="G825" i="33"/>
  <c r="G824" i="33"/>
  <c r="G823" i="33"/>
  <c r="G822" i="33"/>
  <c r="G821" i="33"/>
  <c r="G820" i="33"/>
  <c r="G819" i="33"/>
  <c r="G818" i="33"/>
  <c r="G817" i="33"/>
  <c r="G816" i="33"/>
  <c r="G815" i="33"/>
  <c r="G814" i="33"/>
  <c r="G813" i="33"/>
  <c r="G812" i="33"/>
  <c r="G811" i="33"/>
  <c r="G810" i="33"/>
  <c r="G809" i="33"/>
  <c r="G808" i="33"/>
  <c r="G807" i="33"/>
  <c r="G806" i="33"/>
  <c r="G805" i="33"/>
  <c r="G804" i="33"/>
  <c r="G803" i="33"/>
  <c r="G802" i="33"/>
  <c r="G801" i="33"/>
  <c r="G800" i="33"/>
  <c r="G799" i="33"/>
  <c r="G798" i="33"/>
  <c r="G797" i="33"/>
  <c r="G796" i="33"/>
  <c r="G795" i="33"/>
  <c r="G794" i="33"/>
  <c r="G793" i="33"/>
  <c r="G792" i="33"/>
  <c r="G791" i="33"/>
  <c r="G790" i="33"/>
  <c r="G789" i="33"/>
  <c r="G788" i="33"/>
  <c r="G787" i="33"/>
  <c r="G786" i="33"/>
  <c r="G785" i="33"/>
  <c r="G784" i="33"/>
  <c r="G783" i="33"/>
  <c r="G782" i="33"/>
  <c r="G781" i="33"/>
  <c r="G780" i="33"/>
  <c r="G779" i="33"/>
  <c r="G778" i="33"/>
  <c r="G777" i="33"/>
  <c r="G776" i="33"/>
  <c r="G775" i="33"/>
  <c r="G774" i="33"/>
  <c r="G773" i="33"/>
  <c r="G772" i="33"/>
  <c r="G771" i="33"/>
  <c r="G770" i="33"/>
  <c r="G769" i="33"/>
  <c r="G768" i="33"/>
  <c r="G767" i="33"/>
  <c r="G766" i="33"/>
  <c r="G765" i="33"/>
  <c r="G764" i="33"/>
  <c r="G763" i="33"/>
  <c r="G762" i="33"/>
  <c r="G761" i="33"/>
  <c r="G760" i="33"/>
  <c r="G759" i="33"/>
  <c r="G758" i="33"/>
  <c r="G757" i="33"/>
  <c r="G756" i="33"/>
  <c r="G755" i="33"/>
  <c r="G754" i="33"/>
  <c r="G753" i="33"/>
  <c r="G752" i="33"/>
  <c r="G751" i="33"/>
  <c r="G750" i="33"/>
  <c r="G749" i="33"/>
  <c r="G748" i="33"/>
  <c r="G747" i="33"/>
  <c r="G746" i="33"/>
  <c r="G745" i="33"/>
  <c r="G744" i="33"/>
  <c r="G743" i="33"/>
  <c r="G742" i="33"/>
  <c r="G741" i="33"/>
  <c r="G740" i="33"/>
  <c r="G739" i="33"/>
  <c r="G738" i="33"/>
  <c r="G737" i="33"/>
  <c r="G736" i="33"/>
  <c r="G735" i="33"/>
  <c r="G734" i="33"/>
  <c r="G733" i="33"/>
  <c r="G732" i="33"/>
  <c r="G731" i="33"/>
  <c r="G730" i="33"/>
  <c r="G729" i="33"/>
  <c r="G728" i="33"/>
  <c r="G727" i="33"/>
  <c r="G726" i="33"/>
  <c r="G725" i="33"/>
  <c r="G724" i="33"/>
  <c r="G723" i="33"/>
  <c r="G722" i="33"/>
  <c r="G721" i="33"/>
  <c r="G720" i="33"/>
  <c r="G719" i="33"/>
  <c r="G718" i="33"/>
  <c r="G717" i="33"/>
  <c r="G716" i="33"/>
  <c r="G715" i="33"/>
  <c r="G714" i="33"/>
  <c r="G713" i="33"/>
  <c r="G712" i="33"/>
  <c r="G711" i="33"/>
  <c r="G710" i="33"/>
  <c r="G709" i="33"/>
  <c r="G708" i="33"/>
  <c r="G707" i="33"/>
  <c r="G706" i="33"/>
  <c r="G705" i="33"/>
  <c r="G704" i="33"/>
  <c r="G703" i="33"/>
  <c r="G702" i="33"/>
  <c r="G701" i="33"/>
  <c r="G700" i="33"/>
  <c r="G699" i="33"/>
  <c r="G698" i="33"/>
  <c r="G697" i="33"/>
  <c r="G696" i="33"/>
  <c r="G695" i="33"/>
  <c r="G694" i="33"/>
  <c r="G693" i="33"/>
  <c r="G692" i="33"/>
  <c r="G691" i="33"/>
  <c r="G690" i="33"/>
  <c r="G689" i="33"/>
  <c r="G688" i="33"/>
  <c r="G687" i="33"/>
  <c r="G686" i="33"/>
  <c r="G685" i="33"/>
  <c r="G684" i="33"/>
  <c r="G683" i="33"/>
  <c r="G682" i="33"/>
  <c r="G681" i="33"/>
  <c r="G680" i="33"/>
  <c r="G679" i="33"/>
  <c r="G678" i="33"/>
  <c r="G677" i="33"/>
  <c r="G676" i="33"/>
  <c r="G675" i="33"/>
  <c r="G674" i="33"/>
  <c r="G673" i="33"/>
  <c r="G672" i="33"/>
  <c r="G671" i="33"/>
  <c r="G670" i="33"/>
  <c r="G669" i="33"/>
  <c r="G668" i="33"/>
  <c r="G667" i="33"/>
  <c r="G666" i="33"/>
  <c r="G665" i="33"/>
  <c r="G664" i="33"/>
  <c r="G663" i="33"/>
  <c r="G662" i="33"/>
  <c r="G661" i="33"/>
  <c r="G660" i="33"/>
  <c r="G659" i="33"/>
  <c r="G658" i="33"/>
  <c r="G657" i="33"/>
  <c r="G656" i="33"/>
  <c r="G655" i="33"/>
  <c r="G654" i="33"/>
  <c r="G653" i="33"/>
  <c r="G652" i="33"/>
  <c r="G651" i="33"/>
  <c r="G650" i="33"/>
  <c r="G649" i="33"/>
  <c r="G648" i="33"/>
  <c r="G647" i="33"/>
  <c r="G646" i="33"/>
  <c r="G645" i="33"/>
  <c r="G644" i="33"/>
  <c r="G643" i="33"/>
  <c r="G642" i="33"/>
  <c r="G641" i="33"/>
  <c r="G640" i="33"/>
  <c r="G639" i="33"/>
  <c r="G638" i="33"/>
  <c r="G637" i="33"/>
  <c r="G636" i="33"/>
  <c r="G635" i="33"/>
  <c r="G634" i="33"/>
  <c r="G633" i="33"/>
  <c r="G632" i="33"/>
  <c r="G631" i="33"/>
  <c r="G630" i="33"/>
  <c r="G629" i="33"/>
  <c r="G628" i="33"/>
  <c r="G627" i="33"/>
  <c r="G626" i="33"/>
  <c r="G625" i="33"/>
  <c r="G624" i="33"/>
  <c r="G623" i="33"/>
  <c r="G622" i="33"/>
  <c r="G621" i="33"/>
  <c r="G620" i="33"/>
  <c r="G619" i="33"/>
  <c r="G618" i="33"/>
  <c r="G617" i="33"/>
  <c r="G616" i="33"/>
  <c r="G615" i="33"/>
  <c r="G614" i="33"/>
  <c r="G613" i="33"/>
  <c r="G612" i="33"/>
  <c r="G611" i="33"/>
  <c r="G610" i="33"/>
  <c r="G609" i="33"/>
  <c r="G608" i="33"/>
  <c r="G607" i="33"/>
  <c r="G606" i="33"/>
  <c r="G605" i="33"/>
  <c r="G604" i="33"/>
  <c r="G603" i="33"/>
  <c r="G602" i="33"/>
  <c r="G601" i="33"/>
  <c r="G600" i="33"/>
  <c r="G599" i="33"/>
  <c r="G598" i="33"/>
  <c r="G597" i="33"/>
  <c r="G596" i="33"/>
  <c r="G595" i="33"/>
  <c r="G594" i="33"/>
  <c r="G593" i="33"/>
  <c r="G592" i="33"/>
  <c r="G591" i="33"/>
  <c r="G590" i="33"/>
  <c r="G589" i="33"/>
  <c r="G588" i="33"/>
  <c r="G587" i="33"/>
  <c r="G586" i="33"/>
  <c r="G585" i="33"/>
  <c r="G584" i="33"/>
  <c r="G583" i="33"/>
  <c r="G582" i="33"/>
  <c r="G581" i="33"/>
  <c r="G580" i="33"/>
  <c r="G579" i="33"/>
  <c r="G578" i="33"/>
  <c r="G577" i="33"/>
  <c r="G576" i="33"/>
  <c r="G575" i="33"/>
  <c r="G574" i="33"/>
  <c r="G573" i="33"/>
  <c r="G572" i="33"/>
  <c r="G571" i="33"/>
  <c r="G570" i="33"/>
  <c r="G569" i="33"/>
  <c r="G568" i="33"/>
  <c r="G567" i="33"/>
  <c r="G566" i="33"/>
  <c r="G565" i="33"/>
  <c r="G564" i="33"/>
  <c r="G563" i="33"/>
  <c r="G562" i="33"/>
  <c r="G561" i="33"/>
  <c r="G560" i="33"/>
  <c r="G559" i="33"/>
  <c r="G558" i="33"/>
  <c r="G557" i="33"/>
  <c r="G556" i="33"/>
  <c r="G555" i="33"/>
  <c r="G554" i="33"/>
  <c r="G553" i="33"/>
  <c r="G552" i="33"/>
  <c r="G551" i="33"/>
  <c r="G550" i="33"/>
  <c r="G549" i="33"/>
  <c r="G548" i="33"/>
  <c r="G547" i="33"/>
  <c r="G546" i="33"/>
  <c r="G545" i="33"/>
  <c r="G544" i="33"/>
  <c r="G543" i="33"/>
  <c r="G542" i="33"/>
  <c r="G541" i="33"/>
  <c r="G540" i="33"/>
  <c r="G539" i="33"/>
  <c r="G538" i="33"/>
  <c r="G537" i="33"/>
  <c r="G536" i="33"/>
  <c r="G535" i="33"/>
  <c r="G534" i="33"/>
  <c r="G533" i="33"/>
  <c r="G532" i="33"/>
  <c r="G531" i="33"/>
  <c r="G530" i="33"/>
  <c r="G529" i="33"/>
  <c r="G528" i="33"/>
  <c r="G527" i="33"/>
  <c r="G526" i="33"/>
  <c r="G525" i="33"/>
  <c r="G524" i="33"/>
  <c r="G523" i="33"/>
  <c r="G522" i="33"/>
  <c r="G521" i="33"/>
  <c r="G520" i="33"/>
  <c r="G519" i="33"/>
  <c r="G518" i="33"/>
  <c r="G517" i="33"/>
  <c r="G516" i="33"/>
  <c r="G515" i="33"/>
  <c r="G514" i="33"/>
  <c r="G513" i="33"/>
  <c r="G512" i="33"/>
  <c r="G511" i="33"/>
  <c r="G510" i="33"/>
  <c r="G509" i="33"/>
  <c r="G508" i="33"/>
  <c r="G507" i="33"/>
  <c r="G506" i="33"/>
  <c r="G505" i="33"/>
  <c r="G504" i="33"/>
  <c r="G503" i="33"/>
  <c r="G502" i="33"/>
  <c r="G501" i="33"/>
  <c r="G500" i="33"/>
  <c r="G499" i="33"/>
  <c r="G498" i="33"/>
  <c r="G497" i="33"/>
  <c r="G496" i="33"/>
  <c r="G495" i="33"/>
  <c r="G494" i="33"/>
  <c r="G493" i="33"/>
  <c r="G492" i="33"/>
  <c r="G491" i="33"/>
  <c r="G490" i="33"/>
  <c r="G489" i="33"/>
  <c r="G488" i="33"/>
  <c r="G487" i="33"/>
  <c r="G486" i="33"/>
  <c r="G485" i="33"/>
  <c r="G484" i="33"/>
  <c r="G483" i="33"/>
  <c r="G482" i="33"/>
  <c r="G481" i="33"/>
  <c r="G480" i="33"/>
  <c r="G479" i="33"/>
  <c r="G478" i="33"/>
  <c r="G477" i="33"/>
  <c r="G476" i="33"/>
  <c r="G475" i="33"/>
  <c r="G474" i="33"/>
  <c r="G473" i="33"/>
  <c r="G472" i="33"/>
  <c r="G471" i="33"/>
  <c r="G470" i="33"/>
  <c r="G469" i="33"/>
  <c r="G468" i="33"/>
  <c r="G467" i="33"/>
  <c r="G466" i="33"/>
  <c r="G465" i="33"/>
  <c r="G464" i="33"/>
  <c r="G463" i="33"/>
  <c r="G462" i="33"/>
  <c r="G461" i="33"/>
  <c r="G460" i="33"/>
  <c r="G459" i="33"/>
  <c r="G458" i="33"/>
  <c r="G457" i="33"/>
  <c r="G456" i="33"/>
  <c r="G455" i="33"/>
  <c r="G454" i="33"/>
  <c r="G453" i="33"/>
  <c r="G452" i="33"/>
  <c r="G451" i="33"/>
  <c r="G450" i="33"/>
  <c r="G449" i="33"/>
  <c r="G448" i="33"/>
  <c r="G447" i="33"/>
  <c r="G446" i="33"/>
  <c r="G445" i="33"/>
  <c r="G444" i="33"/>
  <c r="G443" i="33"/>
  <c r="G442" i="33"/>
  <c r="G441" i="33"/>
  <c r="G440" i="33"/>
  <c r="G439" i="33"/>
  <c r="G438" i="33"/>
  <c r="G437" i="33"/>
  <c r="G436" i="33"/>
  <c r="G435" i="33"/>
  <c r="G434" i="33"/>
  <c r="G433" i="33"/>
  <c r="G432" i="33"/>
  <c r="G431" i="33"/>
  <c r="G430" i="33"/>
  <c r="G429" i="33"/>
  <c r="G428" i="33"/>
  <c r="G427" i="33"/>
  <c r="G426" i="33"/>
  <c r="G425" i="33"/>
  <c r="G424" i="33"/>
  <c r="G423" i="33"/>
  <c r="G422" i="33"/>
  <c r="G421" i="33"/>
  <c r="G420" i="33"/>
  <c r="G419" i="33"/>
  <c r="G418" i="33"/>
  <c r="G417" i="33"/>
  <c r="G416" i="33"/>
  <c r="G415" i="33"/>
  <c r="G414" i="33"/>
  <c r="G413" i="33"/>
  <c r="G412" i="33"/>
  <c r="G411" i="33"/>
  <c r="G410" i="33"/>
  <c r="G409" i="33"/>
  <c r="G408" i="33"/>
  <c r="G407" i="33"/>
  <c r="G406" i="33"/>
  <c r="G405" i="33"/>
  <c r="G404" i="33"/>
  <c r="G403" i="33"/>
  <c r="G402" i="33"/>
  <c r="G401" i="33"/>
  <c r="G400" i="33"/>
  <c r="G399" i="33"/>
  <c r="G398" i="33"/>
  <c r="G397" i="33"/>
  <c r="G396" i="33"/>
  <c r="G395" i="33"/>
  <c r="G394" i="33"/>
  <c r="G393" i="33"/>
  <c r="G392" i="33"/>
  <c r="G391" i="33"/>
  <c r="G390" i="33"/>
  <c r="G389" i="33"/>
  <c r="G388" i="33"/>
  <c r="G387" i="33"/>
  <c r="G386" i="33"/>
  <c r="G385" i="33"/>
  <c r="G384" i="33"/>
  <c r="G383" i="33"/>
  <c r="G382" i="33"/>
  <c r="G381" i="33"/>
  <c r="G380" i="33"/>
  <c r="G379" i="33"/>
  <c r="G378" i="33"/>
  <c r="G377" i="33"/>
  <c r="G376" i="33"/>
  <c r="G375" i="33"/>
  <c r="G374" i="33"/>
  <c r="G373" i="33"/>
  <c r="G372" i="33"/>
  <c r="G371" i="33"/>
  <c r="G370" i="33"/>
  <c r="G369" i="33"/>
  <c r="G368" i="33"/>
  <c r="G367" i="33"/>
  <c r="G366" i="33"/>
  <c r="G365" i="33"/>
  <c r="G364" i="33"/>
  <c r="G363" i="33"/>
  <c r="G362" i="33"/>
  <c r="G361" i="33"/>
  <c r="G360" i="33"/>
  <c r="G359" i="33"/>
  <c r="G358" i="33"/>
  <c r="G357" i="33"/>
  <c r="G356" i="33"/>
  <c r="G355" i="33"/>
  <c r="G354" i="33"/>
  <c r="G353" i="33"/>
  <c r="G352" i="33"/>
  <c r="G351" i="33"/>
  <c r="G350" i="33"/>
  <c r="G349" i="33"/>
  <c r="G348" i="33"/>
  <c r="G347" i="33"/>
  <c r="G346" i="33"/>
  <c r="G345" i="33"/>
  <c r="G344" i="33"/>
  <c r="G343" i="33"/>
  <c r="G342" i="33"/>
  <c r="G341" i="33"/>
  <c r="G340" i="33"/>
  <c r="G339" i="33"/>
  <c r="G338" i="33"/>
  <c r="G337" i="33"/>
  <c r="G336" i="33"/>
  <c r="G335" i="33"/>
  <c r="G334" i="33"/>
  <c r="G333" i="33"/>
  <c r="G332" i="33"/>
  <c r="G331" i="33"/>
  <c r="G330" i="33"/>
  <c r="G329" i="33"/>
  <c r="G328" i="33"/>
  <c r="G327" i="33"/>
  <c r="G326" i="33"/>
  <c r="G325" i="33"/>
  <c r="G324" i="33"/>
  <c r="G323" i="33"/>
  <c r="G322" i="33"/>
  <c r="G321" i="33"/>
  <c r="G320" i="33"/>
  <c r="G319" i="33"/>
  <c r="G318" i="33"/>
  <c r="G317" i="33"/>
  <c r="G316" i="33"/>
  <c r="G315" i="33"/>
  <c r="G314" i="33"/>
  <c r="G313" i="33"/>
  <c r="G312" i="33"/>
  <c r="G311" i="33"/>
  <c r="G310" i="33"/>
  <c r="G309" i="33"/>
  <c r="G308" i="33"/>
  <c r="G307" i="33"/>
  <c r="G306" i="33"/>
  <c r="G305" i="33"/>
  <c r="G304" i="33"/>
  <c r="G303" i="33"/>
  <c r="G302" i="33"/>
  <c r="G301" i="33"/>
  <c r="G300" i="33"/>
  <c r="G299" i="33"/>
  <c r="G298" i="33"/>
  <c r="G297" i="33"/>
  <c r="G296" i="33"/>
  <c r="G295" i="33"/>
  <c r="G294" i="33"/>
  <c r="G293" i="33"/>
  <c r="G292" i="33"/>
  <c r="G291" i="33"/>
  <c r="G290" i="33"/>
  <c r="G289" i="33"/>
  <c r="G288" i="33"/>
  <c r="G287" i="33"/>
  <c r="G286" i="33"/>
  <c r="G285" i="33"/>
  <c r="G284" i="33"/>
  <c r="G283" i="33"/>
  <c r="G282" i="33"/>
  <c r="G281" i="33"/>
  <c r="G280" i="33"/>
  <c r="G279" i="33"/>
  <c r="G278" i="33"/>
  <c r="G277" i="33"/>
  <c r="G276" i="33"/>
  <c r="G275" i="33"/>
  <c r="G274" i="33"/>
  <c r="G273" i="33"/>
  <c r="G272" i="33"/>
  <c r="G271" i="33"/>
  <c r="G270" i="33"/>
  <c r="G269" i="33"/>
  <c r="G268" i="33"/>
  <c r="G267" i="33"/>
  <c r="G266" i="33"/>
  <c r="G265" i="33"/>
  <c r="G264" i="33"/>
  <c r="G263" i="33"/>
  <c r="G262" i="33"/>
  <c r="G261" i="33"/>
  <c r="G260" i="33"/>
  <c r="G259" i="33"/>
  <c r="G258" i="33"/>
  <c r="G257" i="33"/>
  <c r="G256" i="33"/>
  <c r="G255" i="33"/>
  <c r="G254" i="33"/>
  <c r="G253" i="33"/>
  <c r="G252" i="33"/>
  <c r="G251" i="33"/>
  <c r="G250" i="33"/>
  <c r="G249" i="33"/>
  <c r="G248" i="33"/>
  <c r="G247" i="33"/>
  <c r="G246" i="33"/>
  <c r="G245" i="33"/>
  <c r="G244" i="33"/>
  <c r="G243" i="33"/>
  <c r="G242" i="33"/>
  <c r="G241" i="33"/>
  <c r="G240" i="33"/>
  <c r="G239" i="33"/>
  <c r="G238" i="33"/>
  <c r="G237" i="33"/>
  <c r="G236" i="33"/>
  <c r="G235" i="33"/>
  <c r="G234" i="33"/>
  <c r="G233" i="33"/>
  <c r="G232" i="33"/>
  <c r="G231" i="33"/>
  <c r="G230" i="33"/>
  <c r="G229" i="33"/>
  <c r="G228" i="33"/>
  <c r="G227" i="33"/>
  <c r="G226" i="33"/>
  <c r="G225" i="33"/>
  <c r="G224" i="33"/>
  <c r="G223" i="33"/>
  <c r="G222" i="33"/>
  <c r="G221" i="33"/>
  <c r="G220" i="33"/>
  <c r="G219" i="33"/>
  <c r="G218" i="33"/>
  <c r="G217" i="33"/>
  <c r="G216" i="33"/>
  <c r="G215" i="33"/>
  <c r="G214" i="33"/>
  <c r="G213" i="33"/>
  <c r="G212" i="33"/>
  <c r="G211" i="33"/>
  <c r="G210" i="33"/>
  <c r="G209" i="33"/>
  <c r="G208" i="33"/>
  <c r="G207" i="33"/>
  <c r="G206" i="33"/>
  <c r="G205" i="33"/>
  <c r="G204" i="33"/>
  <c r="G203" i="33"/>
  <c r="G202" i="33"/>
  <c r="G201" i="33"/>
  <c r="G200" i="33"/>
  <c r="G199" i="33"/>
  <c r="G198" i="33"/>
  <c r="G197" i="33"/>
  <c r="G196" i="33"/>
  <c r="G195" i="33"/>
  <c r="G194" i="33"/>
  <c r="G193" i="33"/>
  <c r="G192" i="33"/>
  <c r="G191" i="33"/>
  <c r="G190" i="33"/>
  <c r="G189" i="33"/>
  <c r="G188" i="33"/>
  <c r="G187" i="33"/>
  <c r="G186" i="33"/>
  <c r="G185" i="33"/>
  <c r="G184" i="33"/>
  <c r="G183" i="33"/>
  <c r="G182" i="33"/>
  <c r="G181" i="33"/>
  <c r="G180" i="33"/>
  <c r="G179" i="33"/>
  <c r="G178" i="33"/>
  <c r="G177" i="33"/>
  <c r="G176" i="33"/>
  <c r="G175" i="33"/>
  <c r="G174" i="33"/>
  <c r="G173" i="33"/>
  <c r="G172" i="33"/>
  <c r="G171" i="33"/>
  <c r="G170" i="33"/>
  <c r="G169" i="33"/>
  <c r="G168" i="33"/>
  <c r="G167" i="33"/>
  <c r="G166" i="33"/>
  <c r="G165" i="33"/>
  <c r="G164" i="33"/>
  <c r="G163" i="33"/>
  <c r="G162" i="33"/>
  <c r="G161" i="33"/>
  <c r="G160" i="33"/>
  <c r="G159" i="33"/>
  <c r="G158" i="33"/>
  <c r="G157" i="33"/>
  <c r="G156" i="33"/>
  <c r="G155" i="33"/>
  <c r="G154" i="33"/>
  <c r="G153" i="33"/>
  <c r="G152" i="33"/>
  <c r="G151" i="33"/>
  <c r="G150" i="33"/>
  <c r="G149" i="33"/>
  <c r="G148" i="33"/>
  <c r="G147" i="33"/>
  <c r="G146" i="33"/>
  <c r="G145" i="33"/>
  <c r="G144" i="33"/>
  <c r="G143" i="33"/>
  <c r="G142" i="33"/>
  <c r="G141" i="33"/>
  <c r="G140" i="33"/>
  <c r="G139" i="33"/>
  <c r="G138" i="33"/>
  <c r="G137" i="33"/>
  <c r="G136" i="33"/>
  <c r="G135" i="33"/>
  <c r="G134" i="33"/>
  <c r="G133" i="33"/>
  <c r="G132" i="33"/>
  <c r="G131" i="33"/>
  <c r="G130" i="33"/>
  <c r="G129" i="33"/>
  <c r="G128" i="33"/>
  <c r="G127" i="33"/>
  <c r="G126" i="33"/>
  <c r="G125" i="33"/>
  <c r="G124" i="33"/>
  <c r="G123" i="33"/>
  <c r="G122" i="33"/>
  <c r="G121" i="33"/>
  <c r="G120" i="33"/>
  <c r="G119" i="33"/>
  <c r="G118" i="33"/>
  <c r="G117" i="33"/>
  <c r="G116" i="33"/>
  <c r="G115" i="33"/>
  <c r="G114" i="33"/>
  <c r="G113" i="33"/>
  <c r="G112" i="33"/>
  <c r="G111" i="33"/>
  <c r="G110" i="33"/>
  <c r="G109" i="33"/>
  <c r="G108" i="33"/>
  <c r="G107" i="33"/>
  <c r="G106" i="33"/>
  <c r="G105" i="33"/>
  <c r="G104" i="33"/>
  <c r="G103" i="33"/>
  <c r="G102" i="33"/>
  <c r="G101" i="33"/>
  <c r="G100" i="33"/>
  <c r="G99" i="33"/>
  <c r="G98" i="33"/>
  <c r="G97" i="33"/>
  <c r="G96" i="33"/>
  <c r="G95" i="33"/>
  <c r="G94" i="33"/>
  <c r="G93" i="33"/>
  <c r="G92" i="33"/>
  <c r="G91" i="33"/>
  <c r="G90" i="33"/>
  <c r="G89" i="33"/>
  <c r="G88" i="33"/>
  <c r="G87" i="33"/>
  <c r="G86" i="33"/>
  <c r="G85" i="33"/>
  <c r="G84" i="33"/>
  <c r="G83" i="33"/>
  <c r="G82" i="33"/>
  <c r="G81" i="33"/>
  <c r="G80" i="33"/>
  <c r="G79" i="33"/>
  <c r="G78" i="33"/>
  <c r="G77" i="33"/>
  <c r="G76" i="33"/>
  <c r="G75" i="33"/>
  <c r="G74" i="33"/>
  <c r="G73" i="33"/>
  <c r="G72" i="33"/>
  <c r="G71" i="33"/>
  <c r="G70" i="33"/>
  <c r="G69" i="33"/>
  <c r="G68" i="33"/>
  <c r="G67" i="33"/>
  <c r="G66" i="33"/>
  <c r="G65" i="33"/>
  <c r="G64" i="33"/>
  <c r="G63" i="33"/>
  <c r="G62" i="33"/>
  <c r="G61" i="33"/>
  <c r="G60" i="33"/>
  <c r="G59" i="33"/>
  <c r="G58" i="33"/>
  <c r="G57" i="33"/>
  <c r="G56" i="33"/>
  <c r="G55" i="33"/>
  <c r="G54" i="33"/>
  <c r="G53" i="33"/>
  <c r="G52" i="33"/>
  <c r="G51" i="33"/>
  <c r="G50" i="33"/>
  <c r="G49" i="33"/>
  <c r="G48" i="33"/>
  <c r="G47" i="33"/>
  <c r="G46" i="33"/>
  <c r="G45" i="33"/>
  <c r="G44" i="33"/>
  <c r="G43" i="33"/>
  <c r="G42" i="33"/>
  <c r="G41" i="33"/>
  <c r="G40" i="33"/>
  <c r="G39" i="33"/>
  <c r="G38" i="33"/>
  <c r="G37" i="33"/>
  <c r="G36" i="33"/>
  <c r="G35" i="33"/>
  <c r="G34" i="33"/>
  <c r="G33" i="33"/>
  <c r="G32" i="33"/>
  <c r="G31" i="33"/>
  <c r="G30" i="33"/>
  <c r="G29" i="33"/>
  <c r="G28" i="33"/>
  <c r="G27" i="33"/>
  <c r="G26" i="33"/>
  <c r="G25" i="33"/>
  <c r="G24" i="33"/>
  <c r="G23" i="33"/>
  <c r="G22" i="33"/>
  <c r="G21" i="33"/>
  <c r="G20" i="33"/>
  <c r="G19" i="33"/>
  <c r="G18" i="33"/>
  <c r="G17" i="33"/>
  <c r="G16" i="33"/>
  <c r="G15" i="33"/>
  <c r="G14" i="33"/>
  <c r="G13" i="33"/>
  <c r="G12" i="33"/>
  <c r="G11" i="33"/>
  <c r="G10" i="33"/>
  <c r="G3000" i="32"/>
  <c r="G2999" i="32"/>
  <c r="G2998" i="32"/>
  <c r="G2997" i="32"/>
  <c r="G2996" i="32"/>
  <c r="G2995" i="32"/>
  <c r="G2994" i="32"/>
  <c r="G2993" i="32"/>
  <c r="G2992" i="32"/>
  <c r="G2991" i="32"/>
  <c r="G2990" i="32"/>
  <c r="G2989" i="32"/>
  <c r="G2988" i="32"/>
  <c r="G2987" i="32"/>
  <c r="G2986" i="32"/>
  <c r="G2985" i="32"/>
  <c r="G2984" i="32"/>
  <c r="G2983" i="32"/>
  <c r="G2982" i="32"/>
  <c r="G2981" i="32"/>
  <c r="G2980" i="32"/>
  <c r="G2979" i="32"/>
  <c r="G2978" i="32"/>
  <c r="G2977" i="32"/>
  <c r="G2976" i="32"/>
  <c r="G2975" i="32"/>
  <c r="G2974" i="32"/>
  <c r="G2973" i="32"/>
  <c r="G2972" i="32"/>
  <c r="G2971" i="32"/>
  <c r="G2970" i="32"/>
  <c r="G2969" i="32"/>
  <c r="G2968" i="32"/>
  <c r="G2967" i="32"/>
  <c r="G2966" i="32"/>
  <c r="G2965" i="32"/>
  <c r="G2964" i="32"/>
  <c r="G2963" i="32"/>
  <c r="G2962" i="32"/>
  <c r="G2961" i="32"/>
  <c r="G2960" i="32"/>
  <c r="G2959" i="32"/>
  <c r="G2958" i="32"/>
  <c r="G2957" i="32"/>
  <c r="G2956" i="32"/>
  <c r="G2955" i="32"/>
  <c r="G2954" i="32"/>
  <c r="G2953" i="32"/>
  <c r="G2952" i="32"/>
  <c r="G2951" i="32"/>
  <c r="G2950" i="32"/>
  <c r="G2949" i="32"/>
  <c r="G2948" i="32"/>
  <c r="G2947" i="32"/>
  <c r="G2946" i="32"/>
  <c r="G2945" i="32"/>
  <c r="G2944" i="32"/>
  <c r="G2943" i="32"/>
  <c r="G2942" i="32"/>
  <c r="G2941" i="32"/>
  <c r="G2940" i="32"/>
  <c r="G2939" i="32"/>
  <c r="G2938" i="32"/>
  <c r="G2937" i="32"/>
  <c r="G2936" i="32"/>
  <c r="G2935" i="32"/>
  <c r="G2934" i="32"/>
  <c r="G2933" i="32"/>
  <c r="G2932" i="32"/>
  <c r="G2931" i="32"/>
  <c r="G2930" i="32"/>
  <c r="G2929" i="32"/>
  <c r="G2928" i="32"/>
  <c r="G2927" i="32"/>
  <c r="G2926" i="32"/>
  <c r="G2925" i="32"/>
  <c r="G2924" i="32"/>
  <c r="G2923" i="32"/>
  <c r="G2922" i="32"/>
  <c r="G2921" i="32"/>
  <c r="G2920" i="32"/>
  <c r="G2919" i="32"/>
  <c r="G2918" i="32"/>
  <c r="G2917" i="32"/>
  <c r="G2916" i="32"/>
  <c r="G2915" i="32"/>
  <c r="G2914" i="32"/>
  <c r="G2913" i="32"/>
  <c r="G2912" i="32"/>
  <c r="G2911" i="32"/>
  <c r="G2910" i="32"/>
  <c r="G2909" i="32"/>
  <c r="G2908" i="32"/>
  <c r="G2907" i="32"/>
  <c r="G2906" i="32"/>
  <c r="G2905" i="32"/>
  <c r="G2904" i="32"/>
  <c r="G2903" i="32"/>
  <c r="G2902" i="32"/>
  <c r="G2901" i="32"/>
  <c r="G2900" i="32"/>
  <c r="G2899" i="32"/>
  <c r="G2898" i="32"/>
  <c r="G2897" i="32"/>
  <c r="G2896" i="32"/>
  <c r="G2895" i="32"/>
  <c r="G2894" i="32"/>
  <c r="G2893" i="32"/>
  <c r="G2892" i="32"/>
  <c r="G2891" i="32"/>
  <c r="G2890" i="32"/>
  <c r="G2889" i="32"/>
  <c r="G2888" i="32"/>
  <c r="G2887" i="32"/>
  <c r="G2886" i="32"/>
  <c r="G2885" i="32"/>
  <c r="G2884" i="32"/>
  <c r="G2883" i="32"/>
  <c r="G2882" i="32"/>
  <c r="G2881" i="32"/>
  <c r="G2880" i="32"/>
  <c r="G2879" i="32"/>
  <c r="G2878" i="32"/>
  <c r="G2877" i="32"/>
  <c r="G2876" i="32"/>
  <c r="G2875" i="32"/>
  <c r="G2874" i="32"/>
  <c r="G2873" i="32"/>
  <c r="G2872" i="32"/>
  <c r="G2871" i="32"/>
  <c r="G2870" i="32"/>
  <c r="G2869" i="32"/>
  <c r="G2868" i="32"/>
  <c r="G2867" i="32"/>
  <c r="G2866" i="32"/>
  <c r="G2865" i="32"/>
  <c r="G2864" i="32"/>
  <c r="G2863" i="32"/>
  <c r="G2862" i="32"/>
  <c r="G2861" i="32"/>
  <c r="G2860" i="32"/>
  <c r="G2859" i="32"/>
  <c r="G2858" i="32"/>
  <c r="G2857" i="32"/>
  <c r="G2856" i="32"/>
  <c r="G2855" i="32"/>
  <c r="G2854" i="32"/>
  <c r="G2853" i="32"/>
  <c r="G2852" i="32"/>
  <c r="G2851" i="32"/>
  <c r="G2850" i="32"/>
  <c r="G2849" i="32"/>
  <c r="G2848" i="32"/>
  <c r="G2847" i="32"/>
  <c r="G2846" i="32"/>
  <c r="G2845" i="32"/>
  <c r="G2844" i="32"/>
  <c r="G2843" i="32"/>
  <c r="G2842" i="32"/>
  <c r="G2841" i="32"/>
  <c r="G2840" i="32"/>
  <c r="G2839" i="32"/>
  <c r="G2838" i="32"/>
  <c r="G2837" i="32"/>
  <c r="G2836" i="32"/>
  <c r="G2835" i="32"/>
  <c r="G2834" i="32"/>
  <c r="G2833" i="32"/>
  <c r="G2832" i="32"/>
  <c r="G2831" i="32"/>
  <c r="G2830" i="32"/>
  <c r="G2829" i="32"/>
  <c r="G2828" i="32"/>
  <c r="G2827" i="32"/>
  <c r="G2826" i="32"/>
  <c r="G2825" i="32"/>
  <c r="G2824" i="32"/>
  <c r="G2823" i="32"/>
  <c r="G2822" i="32"/>
  <c r="G2821" i="32"/>
  <c r="G2820" i="32"/>
  <c r="G2819" i="32"/>
  <c r="G2818" i="32"/>
  <c r="G2817" i="32"/>
  <c r="G2816" i="32"/>
  <c r="G2815" i="32"/>
  <c r="G2814" i="32"/>
  <c r="G2813" i="32"/>
  <c r="G2812" i="32"/>
  <c r="G2811" i="32"/>
  <c r="G2810" i="32"/>
  <c r="G2809" i="32"/>
  <c r="G2808" i="32"/>
  <c r="G2807" i="32"/>
  <c r="G2806" i="32"/>
  <c r="G2805" i="32"/>
  <c r="G2804" i="32"/>
  <c r="G2803" i="32"/>
  <c r="G2802" i="32"/>
  <c r="G2801" i="32"/>
  <c r="G2800" i="32"/>
  <c r="G2799" i="32"/>
  <c r="G2798" i="32"/>
  <c r="G2797" i="32"/>
  <c r="G2796" i="32"/>
  <c r="G2795" i="32"/>
  <c r="G2794" i="32"/>
  <c r="G2793" i="32"/>
  <c r="G2792" i="32"/>
  <c r="G2791" i="32"/>
  <c r="G2790" i="32"/>
  <c r="G2789" i="32"/>
  <c r="G2788" i="32"/>
  <c r="G2787" i="32"/>
  <c r="G2786" i="32"/>
  <c r="G2785" i="32"/>
  <c r="G2784" i="32"/>
  <c r="G2783" i="32"/>
  <c r="G2782" i="32"/>
  <c r="G2781" i="32"/>
  <c r="G2780" i="32"/>
  <c r="G2779" i="32"/>
  <c r="G2778" i="32"/>
  <c r="G2777" i="32"/>
  <c r="G2776" i="32"/>
  <c r="G2775" i="32"/>
  <c r="G2774" i="32"/>
  <c r="G2773" i="32"/>
  <c r="G2772" i="32"/>
  <c r="G2771" i="32"/>
  <c r="G2770" i="32"/>
  <c r="G2769" i="32"/>
  <c r="G2768" i="32"/>
  <c r="G2767" i="32"/>
  <c r="G2766" i="32"/>
  <c r="G2765" i="32"/>
  <c r="G2764" i="32"/>
  <c r="G2763" i="32"/>
  <c r="G2762" i="32"/>
  <c r="G2761" i="32"/>
  <c r="G2760" i="32"/>
  <c r="G2759" i="32"/>
  <c r="G2758" i="32"/>
  <c r="G2757" i="32"/>
  <c r="G2756" i="32"/>
  <c r="G2755" i="32"/>
  <c r="G2754" i="32"/>
  <c r="G2753" i="32"/>
  <c r="G2752" i="32"/>
  <c r="G2751" i="32"/>
  <c r="G2750" i="32"/>
  <c r="G2749" i="32"/>
  <c r="G2748" i="32"/>
  <c r="G2747" i="32"/>
  <c r="G2746" i="32"/>
  <c r="G2745" i="32"/>
  <c r="G2744" i="32"/>
  <c r="G2743" i="32"/>
  <c r="G2742" i="32"/>
  <c r="G2741" i="32"/>
  <c r="G2740" i="32"/>
  <c r="G2739" i="32"/>
  <c r="G2738" i="32"/>
  <c r="G2737" i="32"/>
  <c r="G2736" i="32"/>
  <c r="G2735" i="32"/>
  <c r="G2734" i="32"/>
  <c r="G2733" i="32"/>
  <c r="G2732" i="32"/>
  <c r="G2731" i="32"/>
  <c r="G2730" i="32"/>
  <c r="G2729" i="32"/>
  <c r="G2728" i="32"/>
  <c r="G2727" i="32"/>
  <c r="G2726" i="32"/>
  <c r="G2725" i="32"/>
  <c r="G2724" i="32"/>
  <c r="G2723" i="32"/>
  <c r="G2722" i="32"/>
  <c r="G2721" i="32"/>
  <c r="G2720" i="32"/>
  <c r="G2719" i="32"/>
  <c r="G2718" i="32"/>
  <c r="G2717" i="32"/>
  <c r="G2716" i="32"/>
  <c r="G2715" i="32"/>
  <c r="G2714" i="32"/>
  <c r="G2713" i="32"/>
  <c r="G2712" i="32"/>
  <c r="G2711" i="32"/>
  <c r="G2710" i="32"/>
  <c r="G2709" i="32"/>
  <c r="G2708" i="32"/>
  <c r="G2707" i="32"/>
  <c r="G2706" i="32"/>
  <c r="G2705" i="32"/>
  <c r="G2704" i="32"/>
  <c r="G2703" i="32"/>
  <c r="G2702" i="32"/>
  <c r="G2701" i="32"/>
  <c r="G2700" i="32"/>
  <c r="G2699" i="32"/>
  <c r="G2698" i="32"/>
  <c r="G2697" i="32"/>
  <c r="G2696" i="32"/>
  <c r="G2695" i="32"/>
  <c r="G2694" i="32"/>
  <c r="G2693" i="32"/>
  <c r="G2692" i="32"/>
  <c r="G2691" i="32"/>
  <c r="G2690" i="32"/>
  <c r="G2689" i="32"/>
  <c r="G2688" i="32"/>
  <c r="G2687" i="32"/>
  <c r="G2686" i="32"/>
  <c r="G2685" i="32"/>
  <c r="G2684" i="32"/>
  <c r="G2683" i="32"/>
  <c r="G2682" i="32"/>
  <c r="G2681" i="32"/>
  <c r="G2680" i="32"/>
  <c r="G2679" i="32"/>
  <c r="G2678" i="32"/>
  <c r="G2677" i="32"/>
  <c r="G2676" i="32"/>
  <c r="G2675" i="32"/>
  <c r="G2674" i="32"/>
  <c r="G2673" i="32"/>
  <c r="G2672" i="32"/>
  <c r="G2671" i="32"/>
  <c r="G2670" i="32"/>
  <c r="G2669" i="32"/>
  <c r="G2668" i="32"/>
  <c r="G2667" i="32"/>
  <c r="G2666" i="32"/>
  <c r="G2665" i="32"/>
  <c r="G2664" i="32"/>
  <c r="G2663" i="32"/>
  <c r="G2662" i="32"/>
  <c r="G2661" i="32"/>
  <c r="G2660" i="32"/>
  <c r="G2659" i="32"/>
  <c r="G2658" i="32"/>
  <c r="G2657" i="32"/>
  <c r="G2656" i="32"/>
  <c r="G2655" i="32"/>
  <c r="G2654" i="32"/>
  <c r="G2653" i="32"/>
  <c r="G2652" i="32"/>
  <c r="G2651" i="32"/>
  <c r="G2650" i="32"/>
  <c r="G2649" i="32"/>
  <c r="G2648" i="32"/>
  <c r="G2647" i="32"/>
  <c r="G2646" i="32"/>
  <c r="G2645" i="32"/>
  <c r="G2644" i="32"/>
  <c r="G2643" i="32"/>
  <c r="G2642" i="32"/>
  <c r="G2641" i="32"/>
  <c r="G2640" i="32"/>
  <c r="G2639" i="32"/>
  <c r="G2638" i="32"/>
  <c r="G2637" i="32"/>
  <c r="G2636" i="32"/>
  <c r="G2635" i="32"/>
  <c r="G2634" i="32"/>
  <c r="G2633" i="32"/>
  <c r="G2632" i="32"/>
  <c r="G2631" i="32"/>
  <c r="G2630" i="32"/>
  <c r="G2629" i="32"/>
  <c r="G2628" i="32"/>
  <c r="G2627" i="32"/>
  <c r="G2626" i="32"/>
  <c r="G2625" i="32"/>
  <c r="G2624" i="32"/>
  <c r="G2623" i="32"/>
  <c r="G2622" i="32"/>
  <c r="G2621" i="32"/>
  <c r="G2620" i="32"/>
  <c r="G2619" i="32"/>
  <c r="G2618" i="32"/>
  <c r="G2617" i="32"/>
  <c r="G2616" i="32"/>
  <c r="G2615" i="32"/>
  <c r="G2614" i="32"/>
  <c r="G2613" i="32"/>
  <c r="G2612" i="32"/>
  <c r="G2611" i="32"/>
  <c r="G2610" i="32"/>
  <c r="G2609" i="32"/>
  <c r="G2608" i="32"/>
  <c r="G2607" i="32"/>
  <c r="G2606" i="32"/>
  <c r="G2605" i="32"/>
  <c r="G2604" i="32"/>
  <c r="G2603" i="32"/>
  <c r="G2602" i="32"/>
  <c r="G2601" i="32"/>
  <c r="G2600" i="32"/>
  <c r="G2599" i="32"/>
  <c r="G2598" i="32"/>
  <c r="G2597" i="32"/>
  <c r="G2596" i="32"/>
  <c r="G2595" i="32"/>
  <c r="G2594" i="32"/>
  <c r="G2593" i="32"/>
  <c r="G2592" i="32"/>
  <c r="G2591" i="32"/>
  <c r="G2590" i="32"/>
  <c r="G2589" i="32"/>
  <c r="G2588" i="32"/>
  <c r="G2587" i="32"/>
  <c r="G2586" i="32"/>
  <c r="G2585" i="32"/>
  <c r="G2584" i="32"/>
  <c r="G2583" i="32"/>
  <c r="G2582" i="32"/>
  <c r="G2581" i="32"/>
  <c r="G2580" i="32"/>
  <c r="G2579" i="32"/>
  <c r="G2578" i="32"/>
  <c r="G2577" i="32"/>
  <c r="G2576" i="32"/>
  <c r="G2575" i="32"/>
  <c r="G2574" i="32"/>
  <c r="G2573" i="32"/>
  <c r="G2572" i="32"/>
  <c r="G2571" i="32"/>
  <c r="G2570" i="32"/>
  <c r="G2569" i="32"/>
  <c r="G2568" i="32"/>
  <c r="G2567" i="32"/>
  <c r="G2566" i="32"/>
  <c r="G2565" i="32"/>
  <c r="G2564" i="32"/>
  <c r="G2563" i="32"/>
  <c r="G2562" i="32"/>
  <c r="G2561" i="32"/>
  <c r="G2560" i="32"/>
  <c r="G2559" i="32"/>
  <c r="G2558" i="32"/>
  <c r="G2557" i="32"/>
  <c r="G2556" i="32"/>
  <c r="G2555" i="32"/>
  <c r="G2554" i="32"/>
  <c r="G2553" i="32"/>
  <c r="G2552" i="32"/>
  <c r="G2551" i="32"/>
  <c r="G2550" i="32"/>
  <c r="G2549" i="32"/>
  <c r="G2548" i="32"/>
  <c r="G2547" i="32"/>
  <c r="G2546" i="32"/>
  <c r="G2545" i="32"/>
  <c r="G2544" i="32"/>
  <c r="G2543" i="32"/>
  <c r="G2542" i="32"/>
  <c r="G2541" i="32"/>
  <c r="G2540" i="32"/>
  <c r="G2539" i="32"/>
  <c r="G2538" i="32"/>
  <c r="G2537" i="32"/>
  <c r="G2536" i="32"/>
  <c r="G2535" i="32"/>
  <c r="G2534" i="32"/>
  <c r="G2533" i="32"/>
  <c r="G2532" i="32"/>
  <c r="G2531" i="32"/>
  <c r="G2530" i="32"/>
  <c r="G2529" i="32"/>
  <c r="G2528" i="32"/>
  <c r="G2527" i="32"/>
  <c r="G2526" i="32"/>
  <c r="G2525" i="32"/>
  <c r="G2524" i="32"/>
  <c r="G2523" i="32"/>
  <c r="G2522" i="32"/>
  <c r="G2521" i="32"/>
  <c r="G2520" i="32"/>
  <c r="G2519" i="32"/>
  <c r="G2518" i="32"/>
  <c r="G2517" i="32"/>
  <c r="G2516" i="32"/>
  <c r="G2515" i="32"/>
  <c r="G2514" i="32"/>
  <c r="G2513" i="32"/>
  <c r="G2512" i="32"/>
  <c r="G2511" i="32"/>
  <c r="G2510" i="32"/>
  <c r="G2509" i="32"/>
  <c r="G2508" i="32"/>
  <c r="G2507" i="32"/>
  <c r="G2506" i="32"/>
  <c r="G2505" i="32"/>
  <c r="G2504" i="32"/>
  <c r="G2503" i="32"/>
  <c r="G2502" i="32"/>
  <c r="G2501" i="32"/>
  <c r="G2500" i="32"/>
  <c r="G2499" i="32"/>
  <c r="G2498" i="32"/>
  <c r="G2497" i="32"/>
  <c r="G2496" i="32"/>
  <c r="G2495" i="32"/>
  <c r="G2494" i="32"/>
  <c r="G2493" i="32"/>
  <c r="G2492" i="32"/>
  <c r="G2491" i="32"/>
  <c r="G2490" i="32"/>
  <c r="G2489" i="32"/>
  <c r="G2488" i="32"/>
  <c r="G2487" i="32"/>
  <c r="G2486" i="32"/>
  <c r="G2485" i="32"/>
  <c r="G2484" i="32"/>
  <c r="G2483" i="32"/>
  <c r="G2482" i="32"/>
  <c r="G2481" i="32"/>
  <c r="G2480" i="32"/>
  <c r="G2479" i="32"/>
  <c r="G2478" i="32"/>
  <c r="G2477" i="32"/>
  <c r="G2476" i="32"/>
  <c r="G2475" i="32"/>
  <c r="G2474" i="32"/>
  <c r="G2473" i="32"/>
  <c r="G2472" i="32"/>
  <c r="G2471" i="32"/>
  <c r="G2470" i="32"/>
  <c r="G2469" i="32"/>
  <c r="G2468" i="32"/>
  <c r="G2467" i="32"/>
  <c r="G2466" i="32"/>
  <c r="G2465" i="32"/>
  <c r="G2464" i="32"/>
  <c r="G2463" i="32"/>
  <c r="G2462" i="32"/>
  <c r="G2461" i="32"/>
  <c r="G2460" i="32"/>
  <c r="G2459" i="32"/>
  <c r="G2458" i="32"/>
  <c r="G2457" i="32"/>
  <c r="G2456" i="32"/>
  <c r="G2455" i="32"/>
  <c r="G2454" i="32"/>
  <c r="G2453" i="32"/>
  <c r="G2452" i="32"/>
  <c r="G2451" i="32"/>
  <c r="G2450" i="32"/>
  <c r="G2449" i="32"/>
  <c r="G2448" i="32"/>
  <c r="G2447" i="32"/>
  <c r="G2446" i="32"/>
  <c r="G2445" i="32"/>
  <c r="G2444" i="32"/>
  <c r="G2443" i="32"/>
  <c r="G2442" i="32"/>
  <c r="G2441" i="32"/>
  <c r="G2440" i="32"/>
  <c r="G2439" i="32"/>
  <c r="G2438" i="32"/>
  <c r="G2437" i="32"/>
  <c r="G2436" i="32"/>
  <c r="G2435" i="32"/>
  <c r="G2434" i="32"/>
  <c r="G2433" i="32"/>
  <c r="G2432" i="32"/>
  <c r="G2431" i="32"/>
  <c r="G2430" i="32"/>
  <c r="G2429" i="32"/>
  <c r="G2428" i="32"/>
  <c r="G2427" i="32"/>
  <c r="G2426" i="32"/>
  <c r="G2425" i="32"/>
  <c r="G2424" i="32"/>
  <c r="G2423" i="32"/>
  <c r="G2422" i="32"/>
  <c r="G2421" i="32"/>
  <c r="G2420" i="32"/>
  <c r="G2419" i="32"/>
  <c r="G2418" i="32"/>
  <c r="G2417" i="32"/>
  <c r="G2416" i="32"/>
  <c r="G2415" i="32"/>
  <c r="G2414" i="32"/>
  <c r="G2413" i="32"/>
  <c r="G2412" i="32"/>
  <c r="G2411" i="32"/>
  <c r="G2410" i="32"/>
  <c r="G2409" i="32"/>
  <c r="G2408" i="32"/>
  <c r="G2407" i="32"/>
  <c r="G2406" i="32"/>
  <c r="G2405" i="32"/>
  <c r="G2404" i="32"/>
  <c r="G2403" i="32"/>
  <c r="G2402" i="32"/>
  <c r="G2401" i="32"/>
  <c r="G2400" i="32"/>
  <c r="G2399" i="32"/>
  <c r="G2398" i="32"/>
  <c r="G2397" i="32"/>
  <c r="G2396" i="32"/>
  <c r="G2395" i="32"/>
  <c r="G2394" i="32"/>
  <c r="G2393" i="32"/>
  <c r="G2392" i="32"/>
  <c r="G2391" i="32"/>
  <c r="G2390" i="32"/>
  <c r="G2389" i="32"/>
  <c r="G2388" i="32"/>
  <c r="G2387" i="32"/>
  <c r="G2386" i="32"/>
  <c r="G2385" i="32"/>
  <c r="G2384" i="32"/>
  <c r="G2383" i="32"/>
  <c r="G2382" i="32"/>
  <c r="G2381" i="32"/>
  <c r="G2380" i="32"/>
  <c r="G2379" i="32"/>
  <c r="G2378" i="32"/>
  <c r="G2377" i="32"/>
  <c r="G2376" i="32"/>
  <c r="G2375" i="32"/>
  <c r="G2374" i="32"/>
  <c r="G2373" i="32"/>
  <c r="G2372" i="32"/>
  <c r="G2371" i="32"/>
  <c r="G2370" i="32"/>
  <c r="G2369" i="32"/>
  <c r="G2368" i="32"/>
  <c r="G2367" i="32"/>
  <c r="G2366" i="32"/>
  <c r="G2365" i="32"/>
  <c r="G2364" i="32"/>
  <c r="G2363" i="32"/>
  <c r="G2362" i="32"/>
  <c r="G2361" i="32"/>
  <c r="G2360" i="32"/>
  <c r="G2359" i="32"/>
  <c r="G2358" i="32"/>
  <c r="G2357" i="32"/>
  <c r="G2356" i="32"/>
  <c r="G2355" i="32"/>
  <c r="G2354" i="32"/>
  <c r="G2353" i="32"/>
  <c r="G2352" i="32"/>
  <c r="G2351" i="32"/>
  <c r="G2350" i="32"/>
  <c r="G2349" i="32"/>
  <c r="G2348" i="32"/>
  <c r="G2347" i="32"/>
  <c r="G2346" i="32"/>
  <c r="G2345" i="32"/>
  <c r="G2344" i="32"/>
  <c r="G2343" i="32"/>
  <c r="G2342" i="32"/>
  <c r="G2341" i="32"/>
  <c r="G2340" i="32"/>
  <c r="G2339" i="32"/>
  <c r="G2338" i="32"/>
  <c r="G2337" i="32"/>
  <c r="G2336" i="32"/>
  <c r="G2335" i="32"/>
  <c r="G2334" i="32"/>
  <c r="G2333" i="32"/>
  <c r="G2332" i="32"/>
  <c r="G2331" i="32"/>
  <c r="G2330" i="32"/>
  <c r="G2329" i="32"/>
  <c r="G2328" i="32"/>
  <c r="G2327" i="32"/>
  <c r="G2326" i="32"/>
  <c r="G2325" i="32"/>
  <c r="G2324" i="32"/>
  <c r="G2323" i="32"/>
  <c r="G2322" i="32"/>
  <c r="G2321" i="32"/>
  <c r="G2320" i="32"/>
  <c r="G2319" i="32"/>
  <c r="G2318" i="32"/>
  <c r="G2317" i="32"/>
  <c r="G2316" i="32"/>
  <c r="G2315" i="32"/>
  <c r="G2314" i="32"/>
  <c r="G2313" i="32"/>
  <c r="G2312" i="32"/>
  <c r="G2311" i="32"/>
  <c r="G2310" i="32"/>
  <c r="G2309" i="32"/>
  <c r="G2308" i="32"/>
  <c r="G2307" i="32"/>
  <c r="G2306" i="32"/>
  <c r="G2305" i="32"/>
  <c r="G2304" i="32"/>
  <c r="G2303" i="32"/>
  <c r="G2302" i="32"/>
  <c r="G2301" i="32"/>
  <c r="G2300" i="32"/>
  <c r="G2299" i="32"/>
  <c r="G2298" i="32"/>
  <c r="G2297" i="32"/>
  <c r="G2296" i="32"/>
  <c r="G2295" i="32"/>
  <c r="G2294" i="32"/>
  <c r="G2293" i="32"/>
  <c r="G2292" i="32"/>
  <c r="G2291" i="32"/>
  <c r="G2290" i="32"/>
  <c r="G2289" i="32"/>
  <c r="G2288" i="32"/>
  <c r="G2287" i="32"/>
  <c r="G2286" i="32"/>
  <c r="G2285" i="32"/>
  <c r="G2284" i="32"/>
  <c r="G2283" i="32"/>
  <c r="G2282" i="32"/>
  <c r="G2281" i="32"/>
  <c r="G2280" i="32"/>
  <c r="G2279" i="32"/>
  <c r="G2278" i="32"/>
  <c r="G2277" i="32"/>
  <c r="G2276" i="32"/>
  <c r="G2275" i="32"/>
  <c r="G2274" i="32"/>
  <c r="G2273" i="32"/>
  <c r="G2272" i="32"/>
  <c r="G2271" i="32"/>
  <c r="G2270" i="32"/>
  <c r="G2269" i="32"/>
  <c r="G2268" i="32"/>
  <c r="G2267" i="32"/>
  <c r="G2266" i="32"/>
  <c r="G2265" i="32"/>
  <c r="G2264" i="32"/>
  <c r="G2263" i="32"/>
  <c r="G2262" i="32"/>
  <c r="G2261" i="32"/>
  <c r="G2260" i="32"/>
  <c r="G2259" i="32"/>
  <c r="G2258" i="32"/>
  <c r="G2257" i="32"/>
  <c r="G2256" i="32"/>
  <c r="G2255" i="32"/>
  <c r="G2254" i="32"/>
  <c r="G2253" i="32"/>
  <c r="G2252" i="32"/>
  <c r="G2251" i="32"/>
  <c r="G2250" i="32"/>
  <c r="G2249" i="32"/>
  <c r="G2248" i="32"/>
  <c r="G2247" i="32"/>
  <c r="G2246" i="32"/>
  <c r="G2245" i="32"/>
  <c r="G2244" i="32"/>
  <c r="G2243" i="32"/>
  <c r="G2242" i="32"/>
  <c r="G2241" i="32"/>
  <c r="G2240" i="32"/>
  <c r="G2239" i="32"/>
  <c r="G2238" i="32"/>
  <c r="G2237" i="32"/>
  <c r="G2236" i="32"/>
  <c r="G2235" i="32"/>
  <c r="G2234" i="32"/>
  <c r="G2233" i="32"/>
  <c r="G2232" i="32"/>
  <c r="G2231" i="32"/>
  <c r="G2230" i="32"/>
  <c r="G2229" i="32"/>
  <c r="G2228" i="32"/>
  <c r="G2227" i="32"/>
  <c r="G2226" i="32"/>
  <c r="G2225" i="32"/>
  <c r="G2224" i="32"/>
  <c r="G2223" i="32"/>
  <c r="G2222" i="32"/>
  <c r="G2221" i="32"/>
  <c r="G2220" i="32"/>
  <c r="G2219" i="32"/>
  <c r="G2218" i="32"/>
  <c r="G2217" i="32"/>
  <c r="G2216" i="32"/>
  <c r="G2215" i="32"/>
  <c r="G2214" i="32"/>
  <c r="G2213" i="32"/>
  <c r="G2212" i="32"/>
  <c r="G2211" i="32"/>
  <c r="G2210" i="32"/>
  <c r="G2209" i="32"/>
  <c r="G2208" i="32"/>
  <c r="G2207" i="32"/>
  <c r="G2206" i="32"/>
  <c r="G2205" i="32"/>
  <c r="G2204" i="32"/>
  <c r="G2203" i="32"/>
  <c r="G2202" i="32"/>
  <c r="G2201" i="32"/>
  <c r="G2200" i="32"/>
  <c r="G2199" i="32"/>
  <c r="G2198" i="32"/>
  <c r="G2197" i="32"/>
  <c r="G2196" i="32"/>
  <c r="G2195" i="32"/>
  <c r="G2194" i="32"/>
  <c r="G2193" i="32"/>
  <c r="G2192" i="32"/>
  <c r="G2191" i="32"/>
  <c r="G2190" i="32"/>
  <c r="G2189" i="32"/>
  <c r="G2188" i="32"/>
  <c r="G2187" i="32"/>
  <c r="G2186" i="32"/>
  <c r="G2185" i="32"/>
  <c r="G2184" i="32"/>
  <c r="G2183" i="32"/>
  <c r="G2182" i="32"/>
  <c r="G2181" i="32"/>
  <c r="G2180" i="32"/>
  <c r="G2179" i="32"/>
  <c r="G2178" i="32"/>
  <c r="G2177" i="32"/>
  <c r="G2176" i="32"/>
  <c r="G2175" i="32"/>
  <c r="G2174" i="32"/>
  <c r="G2173" i="32"/>
  <c r="G2172" i="32"/>
  <c r="G2171" i="32"/>
  <c r="G2170" i="32"/>
  <c r="G2169" i="32"/>
  <c r="G2168" i="32"/>
  <c r="G2167" i="32"/>
  <c r="G2166" i="32"/>
  <c r="G2165" i="32"/>
  <c r="G2164" i="32"/>
  <c r="G2163" i="32"/>
  <c r="G2162" i="32"/>
  <c r="G2161" i="32"/>
  <c r="G2160" i="32"/>
  <c r="G2159" i="32"/>
  <c r="G2158" i="32"/>
  <c r="G2157" i="32"/>
  <c r="G2156" i="32"/>
  <c r="G2155" i="32"/>
  <c r="G2154" i="32"/>
  <c r="G2153" i="32"/>
  <c r="G2152" i="32"/>
  <c r="G2151" i="32"/>
  <c r="G2150" i="32"/>
  <c r="G2149" i="32"/>
  <c r="G2148" i="32"/>
  <c r="G2147" i="32"/>
  <c r="G2146" i="32"/>
  <c r="G2145" i="32"/>
  <c r="G2144" i="32"/>
  <c r="G2143" i="32"/>
  <c r="G2142" i="32"/>
  <c r="G2141" i="32"/>
  <c r="G2140" i="32"/>
  <c r="G2139" i="32"/>
  <c r="G2138" i="32"/>
  <c r="G2137" i="32"/>
  <c r="G2136" i="32"/>
  <c r="G2135" i="32"/>
  <c r="G2134" i="32"/>
  <c r="G2133" i="32"/>
  <c r="G2132" i="32"/>
  <c r="G2131" i="32"/>
  <c r="G2130" i="32"/>
  <c r="G2129" i="32"/>
  <c r="G2128" i="32"/>
  <c r="G2127" i="32"/>
  <c r="G2126" i="32"/>
  <c r="G2125" i="32"/>
  <c r="G2124" i="32"/>
  <c r="G2123" i="32"/>
  <c r="G2122" i="32"/>
  <c r="G2121" i="32"/>
  <c r="G2120" i="32"/>
  <c r="G2119" i="32"/>
  <c r="G2118" i="32"/>
  <c r="G2117" i="32"/>
  <c r="G2116" i="32"/>
  <c r="G2115" i="32"/>
  <c r="G2114" i="32"/>
  <c r="G2113" i="32"/>
  <c r="G2112" i="32"/>
  <c r="G2111" i="32"/>
  <c r="G2110" i="32"/>
  <c r="G2109" i="32"/>
  <c r="G2108" i="32"/>
  <c r="G2107" i="32"/>
  <c r="G2106" i="32"/>
  <c r="G2105" i="32"/>
  <c r="G2104" i="32"/>
  <c r="G2103" i="32"/>
  <c r="G2102" i="32"/>
  <c r="G2101" i="32"/>
  <c r="G2100" i="32"/>
  <c r="G2099" i="32"/>
  <c r="G2098" i="32"/>
  <c r="G2097" i="32"/>
  <c r="G2096" i="32"/>
  <c r="G2095" i="32"/>
  <c r="G2094" i="32"/>
  <c r="G2093" i="32"/>
  <c r="G2092" i="32"/>
  <c r="G2091" i="32"/>
  <c r="G2090" i="32"/>
  <c r="G2089" i="32"/>
  <c r="G2088" i="32"/>
  <c r="G2087" i="32"/>
  <c r="G2086" i="32"/>
  <c r="G2085" i="32"/>
  <c r="G2084" i="32"/>
  <c r="G2083" i="32"/>
  <c r="G2082" i="32"/>
  <c r="G2081" i="32"/>
  <c r="G2080" i="32"/>
  <c r="G2079" i="32"/>
  <c r="G2078" i="32"/>
  <c r="G2077" i="32"/>
  <c r="G2076" i="32"/>
  <c r="G2075" i="32"/>
  <c r="G2074" i="32"/>
  <c r="G2073" i="32"/>
  <c r="G2072" i="32"/>
  <c r="G2071" i="32"/>
  <c r="G2070" i="32"/>
  <c r="G2069" i="32"/>
  <c r="G2068" i="32"/>
  <c r="G2067" i="32"/>
  <c r="G2066" i="32"/>
  <c r="G2065" i="32"/>
  <c r="G2064" i="32"/>
  <c r="G2063" i="32"/>
  <c r="G2062" i="32"/>
  <c r="G2061" i="32"/>
  <c r="G2060" i="32"/>
  <c r="G2059" i="32"/>
  <c r="G2058" i="32"/>
  <c r="G2057" i="32"/>
  <c r="G2056" i="32"/>
  <c r="G2055" i="32"/>
  <c r="G2054" i="32"/>
  <c r="G2053" i="32"/>
  <c r="G2052" i="32"/>
  <c r="G2051" i="32"/>
  <c r="G2050" i="32"/>
  <c r="G2049" i="32"/>
  <c r="G2048" i="32"/>
  <c r="G2047" i="32"/>
  <c r="G2046" i="32"/>
  <c r="G2045" i="32"/>
  <c r="G2044" i="32"/>
  <c r="G2043" i="32"/>
  <c r="G2042" i="32"/>
  <c r="G2041" i="32"/>
  <c r="G2040" i="32"/>
  <c r="G2039" i="32"/>
  <c r="G2038" i="32"/>
  <c r="G2037" i="32"/>
  <c r="G2036" i="32"/>
  <c r="G2035" i="32"/>
  <c r="G2034" i="32"/>
  <c r="G2033" i="32"/>
  <c r="G2032" i="32"/>
  <c r="G2031" i="32"/>
  <c r="G2030" i="32"/>
  <c r="G2029" i="32"/>
  <c r="G2028" i="32"/>
  <c r="G2027" i="32"/>
  <c r="G2026" i="32"/>
  <c r="G2025" i="32"/>
  <c r="G2024" i="32"/>
  <c r="G2023" i="32"/>
  <c r="G2022" i="32"/>
  <c r="G2021" i="32"/>
  <c r="G2020" i="32"/>
  <c r="G2019" i="32"/>
  <c r="G2018" i="32"/>
  <c r="G2017" i="32"/>
  <c r="G2016" i="32"/>
  <c r="G2015" i="32"/>
  <c r="G2014" i="32"/>
  <c r="G2013" i="32"/>
  <c r="G2012" i="32"/>
  <c r="G2011" i="32"/>
  <c r="G2010" i="32"/>
  <c r="G2009" i="32"/>
  <c r="G2008" i="32"/>
  <c r="G2007" i="32"/>
  <c r="G2006" i="32"/>
  <c r="G2005" i="32"/>
  <c r="G2004" i="32"/>
  <c r="G2003" i="32"/>
  <c r="G2002" i="32"/>
  <c r="G2001" i="32"/>
  <c r="G2000" i="32"/>
  <c r="G1999" i="32"/>
  <c r="G1998" i="32"/>
  <c r="G1997" i="32"/>
  <c r="G1996" i="32"/>
  <c r="G1995" i="32"/>
  <c r="G1994" i="32"/>
  <c r="G1993" i="32"/>
  <c r="G1992" i="32"/>
  <c r="G1991" i="32"/>
  <c r="G1990" i="32"/>
  <c r="G1989" i="32"/>
  <c r="G1988" i="32"/>
  <c r="G1987" i="32"/>
  <c r="G1986" i="32"/>
  <c r="G1985" i="32"/>
  <c r="G1984" i="32"/>
  <c r="G1983" i="32"/>
  <c r="G1982" i="32"/>
  <c r="G1981" i="32"/>
  <c r="G1980" i="32"/>
  <c r="G1979" i="32"/>
  <c r="G1978" i="32"/>
  <c r="G1977" i="32"/>
  <c r="G1976" i="32"/>
  <c r="G1975" i="32"/>
  <c r="G1974" i="32"/>
  <c r="G1973" i="32"/>
  <c r="G1972" i="32"/>
  <c r="G1971" i="32"/>
  <c r="G1970" i="32"/>
  <c r="G1969" i="32"/>
  <c r="G1968" i="32"/>
  <c r="G1967" i="32"/>
  <c r="G1966" i="32"/>
  <c r="G1965" i="32"/>
  <c r="G1964" i="32"/>
  <c r="G1963" i="32"/>
  <c r="G1962" i="32"/>
  <c r="G1961" i="32"/>
  <c r="G1960" i="32"/>
  <c r="G1959" i="32"/>
  <c r="G1958" i="32"/>
  <c r="G1957" i="32"/>
  <c r="G1956" i="32"/>
  <c r="G1955" i="32"/>
  <c r="G1954" i="32"/>
  <c r="G1953" i="32"/>
  <c r="G1952" i="32"/>
  <c r="G1951" i="32"/>
  <c r="G1950" i="32"/>
  <c r="G1949" i="32"/>
  <c r="G1948" i="32"/>
  <c r="G1947" i="32"/>
  <c r="G1946" i="32"/>
  <c r="G1945" i="32"/>
  <c r="G1944" i="32"/>
  <c r="G1943" i="32"/>
  <c r="G1942" i="32"/>
  <c r="G1941" i="32"/>
  <c r="G1940" i="32"/>
  <c r="G1939" i="32"/>
  <c r="G1938" i="32"/>
  <c r="G1937" i="32"/>
  <c r="G1936" i="32"/>
  <c r="G1935" i="32"/>
  <c r="G1934" i="32"/>
  <c r="G1933" i="32"/>
  <c r="G1932" i="32"/>
  <c r="G1931" i="32"/>
  <c r="G1930" i="32"/>
  <c r="G1929" i="32"/>
  <c r="G1928" i="32"/>
  <c r="G1927" i="32"/>
  <c r="G1926" i="32"/>
  <c r="G1925" i="32"/>
  <c r="G1924" i="32"/>
  <c r="G1923" i="32"/>
  <c r="G1922" i="32"/>
  <c r="G1921" i="32"/>
  <c r="G1920" i="32"/>
  <c r="G1919" i="32"/>
  <c r="G1918" i="32"/>
  <c r="G1917" i="32"/>
  <c r="G1916" i="32"/>
  <c r="G1915" i="32"/>
  <c r="G1914" i="32"/>
  <c r="G1913" i="32"/>
  <c r="G1912" i="32"/>
  <c r="G1911" i="32"/>
  <c r="G1910" i="32"/>
  <c r="G1909" i="32"/>
  <c r="G1908" i="32"/>
  <c r="G1907" i="32"/>
  <c r="G1906" i="32"/>
  <c r="G1905" i="32"/>
  <c r="G1904" i="32"/>
  <c r="G1903" i="32"/>
  <c r="G1902" i="32"/>
  <c r="G1901" i="32"/>
  <c r="G1900" i="32"/>
  <c r="G1899" i="32"/>
  <c r="G1898" i="32"/>
  <c r="G1897" i="32"/>
  <c r="G1896" i="32"/>
  <c r="G1895" i="32"/>
  <c r="G1894" i="32"/>
  <c r="G1893" i="32"/>
  <c r="G1892" i="32"/>
  <c r="G1891" i="32"/>
  <c r="G1890" i="32"/>
  <c r="G1889" i="32"/>
  <c r="G1888" i="32"/>
  <c r="G1887" i="32"/>
  <c r="G1886" i="32"/>
  <c r="G1885" i="32"/>
  <c r="G1884" i="32"/>
  <c r="G1883" i="32"/>
  <c r="G1882" i="32"/>
  <c r="G1881" i="32"/>
  <c r="G1880" i="32"/>
  <c r="G1879" i="32"/>
  <c r="G1878" i="32"/>
  <c r="G1877" i="32"/>
  <c r="G1876" i="32"/>
  <c r="G1875" i="32"/>
  <c r="G1874" i="32"/>
  <c r="G1873" i="32"/>
  <c r="G1872" i="32"/>
  <c r="G1871" i="32"/>
  <c r="G1870" i="32"/>
  <c r="G1869" i="32"/>
  <c r="G1868" i="32"/>
  <c r="G1867" i="32"/>
  <c r="G1866" i="32"/>
  <c r="G1865" i="32"/>
  <c r="G1864" i="32"/>
  <c r="G1863" i="32"/>
  <c r="G1862" i="32"/>
  <c r="G1861" i="32"/>
  <c r="G1860" i="32"/>
  <c r="G1859" i="32"/>
  <c r="G1858" i="32"/>
  <c r="G1857" i="32"/>
  <c r="G1856" i="32"/>
  <c r="G1855" i="32"/>
  <c r="G1854" i="32"/>
  <c r="G1853" i="32"/>
  <c r="G1852" i="32"/>
  <c r="G1851" i="32"/>
  <c r="G1850" i="32"/>
  <c r="G1849" i="32"/>
  <c r="G1848" i="32"/>
  <c r="G1847" i="32"/>
  <c r="G1846" i="32"/>
  <c r="G1845" i="32"/>
  <c r="G1844" i="32"/>
  <c r="G1843" i="32"/>
  <c r="G1842" i="32"/>
  <c r="G1841" i="32"/>
  <c r="G1840" i="32"/>
  <c r="G1839" i="32"/>
  <c r="G1838" i="32"/>
  <c r="G1837" i="32"/>
  <c r="G1836" i="32"/>
  <c r="G1835" i="32"/>
  <c r="G1834" i="32"/>
  <c r="G1833" i="32"/>
  <c r="G1832" i="32"/>
  <c r="G1831" i="32"/>
  <c r="G1830" i="32"/>
  <c r="G1829" i="32"/>
  <c r="G1828" i="32"/>
  <c r="G1827" i="32"/>
  <c r="G1826" i="32"/>
  <c r="G1825" i="32"/>
  <c r="G1824" i="32"/>
  <c r="G1823" i="32"/>
  <c r="G1822" i="32"/>
  <c r="G1821" i="32"/>
  <c r="G1820" i="32"/>
  <c r="G1819" i="32"/>
  <c r="G1818" i="32"/>
  <c r="G1817" i="32"/>
  <c r="G1816" i="32"/>
  <c r="G1815" i="32"/>
  <c r="G1814" i="32"/>
  <c r="G1813" i="32"/>
  <c r="G1812" i="32"/>
  <c r="G1811" i="32"/>
  <c r="G1810" i="32"/>
  <c r="G1809" i="32"/>
  <c r="G1808" i="32"/>
  <c r="G1807" i="32"/>
  <c r="G1806" i="32"/>
  <c r="G1805" i="32"/>
  <c r="G1804" i="32"/>
  <c r="G1803" i="32"/>
  <c r="G1802" i="32"/>
  <c r="G1801" i="32"/>
  <c r="G1800" i="32"/>
  <c r="G1799" i="32"/>
  <c r="G1798" i="32"/>
  <c r="G1797" i="32"/>
  <c r="G1796" i="32"/>
  <c r="G1795" i="32"/>
  <c r="G1794" i="32"/>
  <c r="G1793" i="32"/>
  <c r="G1792" i="32"/>
  <c r="G1791" i="32"/>
  <c r="G1790" i="32"/>
  <c r="G1789" i="32"/>
  <c r="G1788" i="32"/>
  <c r="G1787" i="32"/>
  <c r="G1786" i="32"/>
  <c r="G1785" i="32"/>
  <c r="G1784" i="32"/>
  <c r="G1783" i="32"/>
  <c r="G1782" i="32"/>
  <c r="G1781" i="32"/>
  <c r="G1780" i="32"/>
  <c r="G1779" i="32"/>
  <c r="G1778" i="32"/>
  <c r="G1777" i="32"/>
  <c r="G1776" i="32"/>
  <c r="G1775" i="32"/>
  <c r="G1774" i="32"/>
  <c r="G1773" i="32"/>
  <c r="G1772" i="32"/>
  <c r="G1771" i="32"/>
  <c r="G1770" i="32"/>
  <c r="G1769" i="32"/>
  <c r="G1768" i="32"/>
  <c r="G1767" i="32"/>
  <c r="G1766" i="32"/>
  <c r="G1765" i="32"/>
  <c r="G1764" i="32"/>
  <c r="G1763" i="32"/>
  <c r="G1762" i="32"/>
  <c r="G1761" i="32"/>
  <c r="G1760" i="32"/>
  <c r="G1759" i="32"/>
  <c r="G1758" i="32"/>
  <c r="G1757" i="32"/>
  <c r="G1756" i="32"/>
  <c r="G1755" i="32"/>
  <c r="G1754" i="32"/>
  <c r="G1753" i="32"/>
  <c r="G1752" i="32"/>
  <c r="G1751" i="32"/>
  <c r="G1750" i="32"/>
  <c r="G1749" i="32"/>
  <c r="G1748" i="32"/>
  <c r="G1747" i="32"/>
  <c r="G1746" i="32"/>
  <c r="G1745" i="32"/>
  <c r="G1744" i="32"/>
  <c r="G1743" i="32"/>
  <c r="G1742" i="32"/>
  <c r="G1741" i="32"/>
  <c r="G1740" i="32"/>
  <c r="G1739" i="32"/>
  <c r="G1738" i="32"/>
  <c r="G1737" i="32"/>
  <c r="G1736" i="32"/>
  <c r="G1735" i="32"/>
  <c r="G1734" i="32"/>
  <c r="G1733" i="32"/>
  <c r="G1732" i="32"/>
  <c r="G1731" i="32"/>
  <c r="G1730" i="32"/>
  <c r="G1729" i="32"/>
  <c r="G1728" i="32"/>
  <c r="G1727" i="32"/>
  <c r="G1726" i="32"/>
  <c r="G1725" i="32"/>
  <c r="G1724" i="32"/>
  <c r="G1723" i="32"/>
  <c r="G1722" i="32"/>
  <c r="G1721" i="32"/>
  <c r="G1720" i="32"/>
  <c r="G1719" i="32"/>
  <c r="G1718" i="32"/>
  <c r="G1717" i="32"/>
  <c r="G1716" i="32"/>
  <c r="G1715" i="32"/>
  <c r="G1714" i="32"/>
  <c r="G1713" i="32"/>
  <c r="G1712" i="32"/>
  <c r="G1711" i="32"/>
  <c r="G1710" i="32"/>
  <c r="G1709" i="32"/>
  <c r="G1708" i="32"/>
  <c r="G1707" i="32"/>
  <c r="G1706" i="32"/>
  <c r="G1705" i="32"/>
  <c r="G1704" i="32"/>
  <c r="G1703" i="32"/>
  <c r="G1702" i="32"/>
  <c r="G1701" i="32"/>
  <c r="G1700" i="32"/>
  <c r="G1699" i="32"/>
  <c r="G1698" i="32"/>
  <c r="G1697" i="32"/>
  <c r="G1696" i="32"/>
  <c r="G1695" i="32"/>
  <c r="G1694" i="32"/>
  <c r="G1693" i="32"/>
  <c r="G1692" i="32"/>
  <c r="G1691" i="32"/>
  <c r="G1690" i="32"/>
  <c r="G1689" i="32"/>
  <c r="G1688" i="32"/>
  <c r="G1687" i="32"/>
  <c r="G1686" i="32"/>
  <c r="G1685" i="32"/>
  <c r="G1684" i="32"/>
  <c r="G1683" i="32"/>
  <c r="G1682" i="32"/>
  <c r="G1681" i="32"/>
  <c r="G1680" i="32"/>
  <c r="G1679" i="32"/>
  <c r="G1678" i="32"/>
  <c r="G1677" i="32"/>
  <c r="G1676" i="32"/>
  <c r="G1675" i="32"/>
  <c r="G1674" i="32"/>
  <c r="G1673" i="32"/>
  <c r="G1672" i="32"/>
  <c r="G1671" i="32"/>
  <c r="G1670" i="32"/>
  <c r="G1669" i="32"/>
  <c r="G1668" i="32"/>
  <c r="G1667" i="32"/>
  <c r="G1666" i="32"/>
  <c r="G1665" i="32"/>
  <c r="G1664" i="32"/>
  <c r="G1663" i="32"/>
  <c r="G1662" i="32"/>
  <c r="G1661" i="32"/>
  <c r="G1660" i="32"/>
  <c r="G1659" i="32"/>
  <c r="G1658" i="32"/>
  <c r="G1657" i="32"/>
  <c r="G1656" i="32"/>
  <c r="G1655" i="32"/>
  <c r="G1654" i="32"/>
  <c r="G1653" i="32"/>
  <c r="G1652" i="32"/>
  <c r="G1651" i="32"/>
  <c r="G1650" i="32"/>
  <c r="G1649" i="32"/>
  <c r="G1648" i="32"/>
  <c r="G1647" i="32"/>
  <c r="G1646" i="32"/>
  <c r="G1645" i="32"/>
  <c r="G1644" i="32"/>
  <c r="G1643" i="32"/>
  <c r="G1642" i="32"/>
  <c r="G1641" i="32"/>
  <c r="G1640" i="32"/>
  <c r="G1639" i="32"/>
  <c r="G1638" i="32"/>
  <c r="G1637" i="32"/>
  <c r="G1636" i="32"/>
  <c r="G1635" i="32"/>
  <c r="G1634" i="32"/>
  <c r="G1633" i="32"/>
  <c r="G1632" i="32"/>
  <c r="G1631" i="32"/>
  <c r="G1630" i="32"/>
  <c r="G1629" i="32"/>
  <c r="G1628" i="32"/>
  <c r="G1627" i="32"/>
  <c r="G1626" i="32"/>
  <c r="G1625" i="32"/>
  <c r="G1624" i="32"/>
  <c r="G1623" i="32"/>
  <c r="G1622" i="32"/>
  <c r="G1621" i="32"/>
  <c r="G1620" i="32"/>
  <c r="G1619" i="32"/>
  <c r="G1618" i="32"/>
  <c r="G1617" i="32"/>
  <c r="G1616" i="32"/>
  <c r="G1615" i="32"/>
  <c r="G1614" i="32"/>
  <c r="G1613" i="32"/>
  <c r="G1612" i="32"/>
  <c r="G1611" i="32"/>
  <c r="G1610" i="32"/>
  <c r="G1609" i="32"/>
  <c r="G1608" i="32"/>
  <c r="G1607" i="32"/>
  <c r="G1606" i="32"/>
  <c r="G1605" i="32"/>
  <c r="G1604" i="32"/>
  <c r="G1603" i="32"/>
  <c r="G1602" i="32"/>
  <c r="G1601" i="32"/>
  <c r="G1600" i="32"/>
  <c r="G1599" i="32"/>
  <c r="G1598" i="32"/>
  <c r="G1597" i="32"/>
  <c r="G1596" i="32"/>
  <c r="G1595" i="32"/>
  <c r="G1594" i="32"/>
  <c r="G1593" i="32"/>
  <c r="G1592" i="32"/>
  <c r="G1591" i="32"/>
  <c r="G1590" i="32"/>
  <c r="G1589" i="32"/>
  <c r="G1588" i="32"/>
  <c r="G1587" i="32"/>
  <c r="G1586" i="32"/>
  <c r="G1585" i="32"/>
  <c r="G1584" i="32"/>
  <c r="G1583" i="32"/>
  <c r="G1582" i="32"/>
  <c r="G1581" i="32"/>
  <c r="G1580" i="32"/>
  <c r="G1579" i="32"/>
  <c r="G1578" i="32"/>
  <c r="G1577" i="32"/>
  <c r="G1576" i="32"/>
  <c r="G1575" i="32"/>
  <c r="G1574" i="32"/>
  <c r="G1573" i="32"/>
  <c r="G1572" i="32"/>
  <c r="G1571" i="32"/>
  <c r="G1570" i="32"/>
  <c r="G1569" i="32"/>
  <c r="G1568" i="32"/>
  <c r="G1567" i="32"/>
  <c r="G1566" i="32"/>
  <c r="G1565" i="32"/>
  <c r="G1564" i="32"/>
  <c r="G1563" i="32"/>
  <c r="G1562" i="32"/>
  <c r="G1561" i="32"/>
  <c r="G1560" i="32"/>
  <c r="G1559" i="32"/>
  <c r="G1558" i="32"/>
  <c r="G1557" i="32"/>
  <c r="G1556" i="32"/>
  <c r="G1555" i="32"/>
  <c r="G1554" i="32"/>
  <c r="G1553" i="32"/>
  <c r="G1552" i="32"/>
  <c r="G1551" i="32"/>
  <c r="G1550" i="32"/>
  <c r="G1549" i="32"/>
  <c r="G1548" i="32"/>
  <c r="G1547" i="32"/>
  <c r="G1546" i="32"/>
  <c r="G1545" i="32"/>
  <c r="G1544" i="32"/>
  <c r="G1543" i="32"/>
  <c r="G1542" i="32"/>
  <c r="G1541" i="32"/>
  <c r="G1540" i="32"/>
  <c r="G1539" i="32"/>
  <c r="G1538" i="32"/>
  <c r="G1537" i="32"/>
  <c r="G1536" i="32"/>
  <c r="G1535" i="32"/>
  <c r="G1534" i="32"/>
  <c r="G1533" i="32"/>
  <c r="G1532" i="32"/>
  <c r="G1531" i="32"/>
  <c r="G1530" i="32"/>
  <c r="G1529" i="32"/>
  <c r="G1528" i="32"/>
  <c r="G1527" i="32"/>
  <c r="G1526" i="32"/>
  <c r="G1525" i="32"/>
  <c r="G1524" i="32"/>
  <c r="G1523" i="32"/>
  <c r="G1522" i="32"/>
  <c r="G1521" i="32"/>
  <c r="G1520" i="32"/>
  <c r="G1519" i="32"/>
  <c r="G1518" i="32"/>
  <c r="G1517" i="32"/>
  <c r="G1516" i="32"/>
  <c r="G1515" i="32"/>
  <c r="G1514" i="32"/>
  <c r="G1513" i="32"/>
  <c r="G1512" i="32"/>
  <c r="G1511" i="32"/>
  <c r="G1510" i="32"/>
  <c r="G1509" i="32"/>
  <c r="G1508" i="32"/>
  <c r="G1507" i="32"/>
  <c r="G1506" i="32"/>
  <c r="G1505" i="32"/>
  <c r="G1504" i="32"/>
  <c r="G1503" i="32"/>
  <c r="G1502" i="32"/>
  <c r="G1501" i="32"/>
  <c r="G1500" i="32"/>
  <c r="G1499" i="32"/>
  <c r="G1498" i="32"/>
  <c r="G1497" i="32"/>
  <c r="G1496" i="32"/>
  <c r="G1495" i="32"/>
  <c r="G1494" i="32"/>
  <c r="G1493" i="32"/>
  <c r="G1492" i="32"/>
  <c r="G1491" i="32"/>
  <c r="G1490" i="32"/>
  <c r="G1489" i="32"/>
  <c r="G1488" i="32"/>
  <c r="G1487" i="32"/>
  <c r="G1486" i="32"/>
  <c r="G1485" i="32"/>
  <c r="G1484" i="32"/>
  <c r="G1483" i="32"/>
  <c r="G1482" i="32"/>
  <c r="G1481" i="32"/>
  <c r="G1480" i="32"/>
  <c r="G1479" i="32"/>
  <c r="G1478" i="32"/>
  <c r="G1477" i="32"/>
  <c r="G1476" i="32"/>
  <c r="G1475" i="32"/>
  <c r="G1474" i="32"/>
  <c r="G1473" i="32"/>
  <c r="G1472" i="32"/>
  <c r="G1471" i="32"/>
  <c r="G1470" i="32"/>
  <c r="G1469" i="32"/>
  <c r="G1468" i="32"/>
  <c r="G1467" i="32"/>
  <c r="G1466" i="32"/>
  <c r="G1465" i="32"/>
  <c r="G1464" i="32"/>
  <c r="G1463" i="32"/>
  <c r="G1462" i="32"/>
  <c r="G1461" i="32"/>
  <c r="G1460" i="32"/>
  <c r="G1459" i="32"/>
  <c r="G1458" i="32"/>
  <c r="G1457" i="32"/>
  <c r="G1456" i="32"/>
  <c r="G1455" i="32"/>
  <c r="G1454" i="32"/>
  <c r="G1453" i="32"/>
  <c r="G1452" i="32"/>
  <c r="G1451" i="32"/>
  <c r="G1450" i="32"/>
  <c r="G1449" i="32"/>
  <c r="G1448" i="32"/>
  <c r="G1447" i="32"/>
  <c r="G1446" i="32"/>
  <c r="G1445" i="32"/>
  <c r="G1444" i="32"/>
  <c r="G1443" i="32"/>
  <c r="G1442" i="32"/>
  <c r="G1441" i="32"/>
  <c r="G1440" i="32"/>
  <c r="G1439" i="32"/>
  <c r="G1438" i="32"/>
  <c r="G1437" i="32"/>
  <c r="G1436" i="32"/>
  <c r="G1435" i="32"/>
  <c r="G1434" i="32"/>
  <c r="G1433" i="32"/>
  <c r="G1432" i="32"/>
  <c r="G1431" i="32"/>
  <c r="G1430" i="32"/>
  <c r="G1429" i="32"/>
  <c r="G1428" i="32"/>
  <c r="G1427" i="32"/>
  <c r="G1426" i="32"/>
  <c r="G1425" i="32"/>
  <c r="G1424" i="32"/>
  <c r="G1423" i="32"/>
  <c r="G1422" i="32"/>
  <c r="G1421" i="32"/>
  <c r="G1420" i="32"/>
  <c r="G1419" i="32"/>
  <c r="G1418" i="32"/>
  <c r="G1417" i="32"/>
  <c r="G1416" i="32"/>
  <c r="G1415" i="32"/>
  <c r="G1414" i="32"/>
  <c r="G1413" i="32"/>
  <c r="G1412" i="32"/>
  <c r="G1411" i="32"/>
  <c r="G1410" i="32"/>
  <c r="G1409" i="32"/>
  <c r="G1408" i="32"/>
  <c r="G1407" i="32"/>
  <c r="G1406" i="32"/>
  <c r="G1405" i="32"/>
  <c r="G1404" i="32"/>
  <c r="G1403" i="32"/>
  <c r="G1402" i="32"/>
  <c r="G1401" i="32"/>
  <c r="G1400" i="32"/>
  <c r="G1399" i="32"/>
  <c r="G1398" i="32"/>
  <c r="G1397" i="32"/>
  <c r="G1396" i="32"/>
  <c r="G1395" i="32"/>
  <c r="G1394" i="32"/>
  <c r="G1393" i="32"/>
  <c r="G1392" i="32"/>
  <c r="G1391" i="32"/>
  <c r="G1390" i="32"/>
  <c r="G1389" i="32"/>
  <c r="G1388" i="32"/>
  <c r="G1387" i="32"/>
  <c r="G1386" i="32"/>
  <c r="G1385" i="32"/>
  <c r="G1384" i="32"/>
  <c r="G1383" i="32"/>
  <c r="G1382" i="32"/>
  <c r="G1381" i="32"/>
  <c r="G1380" i="32"/>
  <c r="G1379" i="32"/>
  <c r="G1378" i="32"/>
  <c r="G1377" i="32"/>
  <c r="G1376" i="32"/>
  <c r="G1375" i="32"/>
  <c r="G1374" i="32"/>
  <c r="G1373" i="32"/>
  <c r="G1372" i="32"/>
  <c r="G1371" i="32"/>
  <c r="G1370" i="32"/>
  <c r="G1369" i="32"/>
  <c r="G1368" i="32"/>
  <c r="G1367" i="32"/>
  <c r="G1366" i="32"/>
  <c r="G1365" i="32"/>
  <c r="G1364" i="32"/>
  <c r="G1363" i="32"/>
  <c r="G1362" i="32"/>
  <c r="G1361" i="32"/>
  <c r="G1360" i="32"/>
  <c r="G1359" i="32"/>
  <c r="G1358" i="32"/>
  <c r="G1357" i="32"/>
  <c r="G1356" i="32"/>
  <c r="G1355" i="32"/>
  <c r="G1354" i="32"/>
  <c r="G1353" i="32"/>
  <c r="G1352" i="32"/>
  <c r="G1351" i="32"/>
  <c r="G1350" i="32"/>
  <c r="G1349" i="32"/>
  <c r="G1348" i="32"/>
  <c r="G1347" i="32"/>
  <c r="G1346" i="32"/>
  <c r="G1345" i="32"/>
  <c r="G1344" i="32"/>
  <c r="G1343" i="32"/>
  <c r="G1342" i="32"/>
  <c r="G1341" i="32"/>
  <c r="G1340" i="32"/>
  <c r="G1339" i="32"/>
  <c r="G1338" i="32"/>
  <c r="G1337" i="32"/>
  <c r="G1336" i="32"/>
  <c r="G1335" i="32"/>
  <c r="G1334" i="32"/>
  <c r="G1333" i="32"/>
  <c r="G1332" i="32"/>
  <c r="G1331" i="32"/>
  <c r="G1330" i="32"/>
  <c r="G1329" i="32"/>
  <c r="G1328" i="32"/>
  <c r="G1327" i="32"/>
  <c r="G1326" i="32"/>
  <c r="G1325" i="32"/>
  <c r="G1324" i="32"/>
  <c r="G1323" i="32"/>
  <c r="G1322" i="32"/>
  <c r="G1321" i="32"/>
  <c r="G1320" i="32"/>
  <c r="G1319" i="32"/>
  <c r="G1318" i="32"/>
  <c r="G1317" i="32"/>
  <c r="G1316" i="32"/>
  <c r="G1315" i="32"/>
  <c r="G1314" i="32"/>
  <c r="G1313" i="32"/>
  <c r="G1312" i="32"/>
  <c r="G1311" i="32"/>
  <c r="G1310" i="32"/>
  <c r="G1309" i="32"/>
  <c r="G1308" i="32"/>
  <c r="G1307" i="32"/>
  <c r="G1306" i="32"/>
  <c r="G1305" i="32"/>
  <c r="G1304" i="32"/>
  <c r="G1303" i="32"/>
  <c r="G1302" i="32"/>
  <c r="G1301" i="32"/>
  <c r="G1300" i="32"/>
  <c r="G1299" i="32"/>
  <c r="G1298" i="32"/>
  <c r="G1297" i="32"/>
  <c r="G1296" i="32"/>
  <c r="G1295" i="32"/>
  <c r="G1294" i="32"/>
  <c r="G1293" i="32"/>
  <c r="G1292" i="32"/>
  <c r="G1291" i="32"/>
  <c r="G1290" i="32"/>
  <c r="G1289" i="32"/>
  <c r="G1288" i="32"/>
  <c r="G1287" i="32"/>
  <c r="G1286" i="32"/>
  <c r="G1285" i="32"/>
  <c r="G1284" i="32"/>
  <c r="G1283" i="32"/>
  <c r="G1282" i="32"/>
  <c r="G1281" i="32"/>
  <c r="G1280" i="32"/>
  <c r="G1279" i="32"/>
  <c r="G1278" i="32"/>
  <c r="G1277" i="32"/>
  <c r="G1276" i="32"/>
  <c r="G1275" i="32"/>
  <c r="G1274" i="32"/>
  <c r="G1273" i="32"/>
  <c r="G1272" i="32"/>
  <c r="G1271" i="32"/>
  <c r="G1270" i="32"/>
  <c r="G1269" i="32"/>
  <c r="G1268" i="32"/>
  <c r="G1267" i="32"/>
  <c r="G1266" i="32"/>
  <c r="G1265" i="32"/>
  <c r="G1264" i="32"/>
  <c r="G1263" i="32"/>
  <c r="G1262" i="32"/>
  <c r="G1261" i="32"/>
  <c r="G1260" i="32"/>
  <c r="G1259" i="32"/>
  <c r="G1258" i="32"/>
  <c r="G1257" i="32"/>
  <c r="G1256" i="32"/>
  <c r="G1255" i="32"/>
  <c r="G1254" i="32"/>
  <c r="G1253" i="32"/>
  <c r="G1252" i="32"/>
  <c r="G1251" i="32"/>
  <c r="G1250" i="32"/>
  <c r="G1249" i="32"/>
  <c r="G1248" i="32"/>
  <c r="G1247" i="32"/>
  <c r="G1246" i="32"/>
  <c r="G1245" i="32"/>
  <c r="G1244" i="32"/>
  <c r="G1243" i="32"/>
  <c r="G1242" i="32"/>
  <c r="G1241" i="32"/>
  <c r="G1240" i="32"/>
  <c r="G1239" i="32"/>
  <c r="G1238" i="32"/>
  <c r="G1237" i="32"/>
  <c r="G1236" i="32"/>
  <c r="G1235" i="32"/>
  <c r="G1234" i="32"/>
  <c r="G1233" i="32"/>
  <c r="G1232" i="32"/>
  <c r="G1231" i="32"/>
  <c r="G1230" i="32"/>
  <c r="G1229" i="32"/>
  <c r="G1228" i="32"/>
  <c r="G1227" i="32"/>
  <c r="G1226" i="32"/>
  <c r="G1225" i="32"/>
  <c r="G1224" i="32"/>
  <c r="G1223" i="32"/>
  <c r="G1222" i="32"/>
  <c r="G1221" i="32"/>
  <c r="G1220" i="32"/>
  <c r="G1219" i="32"/>
  <c r="G1218" i="32"/>
  <c r="G1217" i="32"/>
  <c r="G1216" i="32"/>
  <c r="G1215" i="32"/>
  <c r="G1214" i="32"/>
  <c r="G1213" i="32"/>
  <c r="G1212" i="32"/>
  <c r="G1211" i="32"/>
  <c r="G1210" i="32"/>
  <c r="G1209" i="32"/>
  <c r="G1208" i="32"/>
  <c r="G1207" i="32"/>
  <c r="G1206" i="32"/>
  <c r="G1205" i="32"/>
  <c r="G1204" i="32"/>
  <c r="G1203" i="32"/>
  <c r="G1202" i="32"/>
  <c r="G1201" i="32"/>
  <c r="G1200" i="32"/>
  <c r="G1199" i="32"/>
  <c r="G1198" i="32"/>
  <c r="G1197" i="32"/>
  <c r="G1196" i="32"/>
  <c r="G1195" i="32"/>
  <c r="G1194" i="32"/>
  <c r="G1193" i="32"/>
  <c r="G1192" i="32"/>
  <c r="G1191" i="32"/>
  <c r="G1190" i="32"/>
  <c r="G1189" i="32"/>
  <c r="G1188" i="32"/>
  <c r="G1187" i="32"/>
  <c r="G1186" i="32"/>
  <c r="G1185" i="32"/>
  <c r="G1184" i="32"/>
  <c r="G1183" i="32"/>
  <c r="G1182" i="32"/>
  <c r="G1181" i="32"/>
  <c r="G1180" i="32"/>
  <c r="G1179" i="32"/>
  <c r="G1178" i="32"/>
  <c r="G1177" i="32"/>
  <c r="G1176" i="32"/>
  <c r="G1175" i="32"/>
  <c r="G1174" i="32"/>
  <c r="G1173" i="32"/>
  <c r="G1172" i="32"/>
  <c r="G1171" i="32"/>
  <c r="G1170" i="32"/>
  <c r="G1169" i="32"/>
  <c r="G1168" i="32"/>
  <c r="G1167" i="32"/>
  <c r="G1166" i="32"/>
  <c r="G1165" i="32"/>
  <c r="G1164" i="32"/>
  <c r="G1163" i="32"/>
  <c r="G1162" i="32"/>
  <c r="G1161" i="32"/>
  <c r="G1160" i="32"/>
  <c r="G1159" i="32"/>
  <c r="G1158" i="32"/>
  <c r="G1157" i="32"/>
  <c r="G1156" i="32"/>
  <c r="G1155" i="32"/>
  <c r="G1154" i="32"/>
  <c r="G1153" i="32"/>
  <c r="G1152" i="32"/>
  <c r="G1151" i="32"/>
  <c r="G1150" i="32"/>
  <c r="G1149" i="32"/>
  <c r="G1148" i="32"/>
  <c r="G1147" i="32"/>
  <c r="G1146" i="32"/>
  <c r="G1145" i="32"/>
  <c r="G1144" i="32"/>
  <c r="G1143" i="32"/>
  <c r="G1142" i="32"/>
  <c r="G1141" i="32"/>
  <c r="G1140" i="32"/>
  <c r="G1139" i="32"/>
  <c r="G1138" i="32"/>
  <c r="G1137" i="32"/>
  <c r="G1136" i="32"/>
  <c r="G1135" i="32"/>
  <c r="G1134" i="32"/>
  <c r="G1133" i="32"/>
  <c r="G1132" i="32"/>
  <c r="G1131" i="32"/>
  <c r="G1130" i="32"/>
  <c r="G1129" i="32"/>
  <c r="G1128" i="32"/>
  <c r="G1127" i="32"/>
  <c r="G1126" i="32"/>
  <c r="G1125" i="32"/>
  <c r="G1124" i="32"/>
  <c r="G1123" i="32"/>
  <c r="G1122" i="32"/>
  <c r="G1121" i="32"/>
  <c r="G1120" i="32"/>
  <c r="G1119" i="32"/>
  <c r="G1118" i="32"/>
  <c r="G1117" i="32"/>
  <c r="G1116" i="32"/>
  <c r="G1115" i="32"/>
  <c r="G1114" i="32"/>
  <c r="G1113" i="32"/>
  <c r="G1112" i="32"/>
  <c r="G1111" i="32"/>
  <c r="G1110" i="32"/>
  <c r="G1109" i="32"/>
  <c r="G1108" i="32"/>
  <c r="G1107" i="32"/>
  <c r="G1106" i="32"/>
  <c r="G1105" i="32"/>
  <c r="G1104" i="32"/>
  <c r="G1103" i="32"/>
  <c r="G1102" i="32"/>
  <c r="G1101" i="32"/>
  <c r="G1100" i="32"/>
  <c r="G1099" i="32"/>
  <c r="G1098" i="32"/>
  <c r="G1097" i="32"/>
  <c r="G1096" i="32"/>
  <c r="G1095" i="32"/>
  <c r="G1094" i="32"/>
  <c r="G1093" i="32"/>
  <c r="G1092" i="32"/>
  <c r="G1091" i="32"/>
  <c r="G1090" i="32"/>
  <c r="G1089" i="32"/>
  <c r="G1088" i="32"/>
  <c r="G1087" i="32"/>
  <c r="G1086" i="32"/>
  <c r="G1085" i="32"/>
  <c r="G1084" i="32"/>
  <c r="G1083" i="32"/>
  <c r="G1082" i="32"/>
  <c r="G1081" i="32"/>
  <c r="G1080" i="32"/>
  <c r="G1079" i="32"/>
  <c r="G1078" i="32"/>
  <c r="G1077" i="32"/>
  <c r="G1076" i="32"/>
  <c r="G1075" i="32"/>
  <c r="G1074" i="32"/>
  <c r="G1073" i="32"/>
  <c r="G1072" i="32"/>
  <c r="G1071" i="32"/>
  <c r="G1070" i="32"/>
  <c r="G1069" i="32"/>
  <c r="G1068" i="32"/>
  <c r="G1067" i="32"/>
  <c r="G1066" i="32"/>
  <c r="G1065" i="32"/>
  <c r="G1064" i="32"/>
  <c r="G1063" i="32"/>
  <c r="G1062" i="32"/>
  <c r="G1061" i="32"/>
  <c r="G1060" i="32"/>
  <c r="G1059" i="32"/>
  <c r="G1058" i="32"/>
  <c r="G1057" i="32"/>
  <c r="G1056" i="32"/>
  <c r="G1055" i="32"/>
  <c r="G1054" i="32"/>
  <c r="G1053" i="32"/>
  <c r="G1052" i="32"/>
  <c r="G1051" i="32"/>
  <c r="G1050" i="32"/>
  <c r="G1049" i="32"/>
  <c r="G1048" i="32"/>
  <c r="G1047" i="32"/>
  <c r="G1046" i="32"/>
  <c r="G1045" i="32"/>
  <c r="G1044" i="32"/>
  <c r="G1043" i="32"/>
  <c r="G1042" i="32"/>
  <c r="G1041" i="32"/>
  <c r="G1040" i="32"/>
  <c r="G1039" i="32"/>
  <c r="G1038" i="32"/>
  <c r="G1037" i="32"/>
  <c r="G1036" i="32"/>
  <c r="G1035" i="32"/>
  <c r="G1034" i="32"/>
  <c r="G1033" i="32"/>
  <c r="G1032" i="32"/>
  <c r="G1031" i="32"/>
  <c r="G1030" i="32"/>
  <c r="G1029" i="32"/>
  <c r="G1028" i="32"/>
  <c r="G1027" i="32"/>
  <c r="G1026" i="32"/>
  <c r="G1025" i="32"/>
  <c r="G1024" i="32"/>
  <c r="G1023" i="32"/>
  <c r="G1022" i="32"/>
  <c r="G1021" i="32"/>
  <c r="G1020" i="32"/>
  <c r="G1019" i="32"/>
  <c r="G1018" i="32"/>
  <c r="G1017" i="32"/>
  <c r="G1016" i="32"/>
  <c r="G1015" i="32"/>
  <c r="G1014" i="32"/>
  <c r="G1013" i="32"/>
  <c r="G1012" i="32"/>
  <c r="G1011" i="32"/>
  <c r="G1010" i="32"/>
  <c r="G1009" i="32"/>
  <c r="G1008" i="32"/>
  <c r="G1007" i="32"/>
  <c r="G1006" i="32"/>
  <c r="G1005" i="32"/>
  <c r="G1004" i="32"/>
  <c r="G1003" i="32"/>
  <c r="G1002" i="32"/>
  <c r="G1001" i="32"/>
  <c r="G1000" i="32"/>
  <c r="G999" i="32"/>
  <c r="G998" i="32"/>
  <c r="G997" i="32"/>
  <c r="G996" i="32"/>
  <c r="G995" i="32"/>
  <c r="G994" i="32"/>
  <c r="G993" i="32"/>
  <c r="G992" i="32"/>
  <c r="G991" i="32"/>
  <c r="G990" i="32"/>
  <c r="G989" i="32"/>
  <c r="G988" i="32"/>
  <c r="G987" i="32"/>
  <c r="G986" i="32"/>
  <c r="G985" i="32"/>
  <c r="G984" i="32"/>
  <c r="G983" i="32"/>
  <c r="G982" i="32"/>
  <c r="G981" i="32"/>
  <c r="G980" i="32"/>
  <c r="G979" i="32"/>
  <c r="G978" i="32"/>
  <c r="G977" i="32"/>
  <c r="G976" i="32"/>
  <c r="G975" i="32"/>
  <c r="G974" i="32"/>
  <c r="G973" i="32"/>
  <c r="G972" i="32"/>
  <c r="G971" i="32"/>
  <c r="G970" i="32"/>
  <c r="G969" i="32"/>
  <c r="G968" i="32"/>
  <c r="G967" i="32"/>
  <c r="G966" i="32"/>
  <c r="G965" i="32"/>
  <c r="G964" i="32"/>
  <c r="G963" i="32"/>
  <c r="G962" i="32"/>
  <c r="G961" i="32"/>
  <c r="G960" i="32"/>
  <c r="G959" i="32"/>
  <c r="G958" i="32"/>
  <c r="G957" i="32"/>
  <c r="G956" i="32"/>
  <c r="G955" i="32"/>
  <c r="G954" i="32"/>
  <c r="G953" i="32"/>
  <c r="G952" i="32"/>
  <c r="G951" i="32"/>
  <c r="G950" i="32"/>
  <c r="G949" i="32"/>
  <c r="G948" i="32"/>
  <c r="G947" i="32"/>
  <c r="G946" i="32"/>
  <c r="G945" i="32"/>
  <c r="G944" i="32"/>
  <c r="G943" i="32"/>
  <c r="G942" i="32"/>
  <c r="G941" i="32"/>
  <c r="G940" i="32"/>
  <c r="G939" i="32"/>
  <c r="G938" i="32"/>
  <c r="G937" i="32"/>
  <c r="G936" i="32"/>
  <c r="G935" i="32"/>
  <c r="G934" i="32"/>
  <c r="G933" i="32"/>
  <c r="G932" i="32"/>
  <c r="G931" i="32"/>
  <c r="G930" i="32"/>
  <c r="G929" i="32"/>
  <c r="G928" i="32"/>
  <c r="G927" i="32"/>
  <c r="G926" i="32"/>
  <c r="G925" i="32"/>
  <c r="G924" i="32"/>
  <c r="G923" i="32"/>
  <c r="G922" i="32"/>
  <c r="G921" i="32"/>
  <c r="G920" i="32"/>
  <c r="G919" i="32"/>
  <c r="G918" i="32"/>
  <c r="G917" i="32"/>
  <c r="G916" i="32"/>
  <c r="G915" i="32"/>
  <c r="G914" i="32"/>
  <c r="G913" i="32"/>
  <c r="G912" i="32"/>
  <c r="G911" i="32"/>
  <c r="G910" i="32"/>
  <c r="G909" i="32"/>
  <c r="G908" i="32"/>
  <c r="G907" i="32"/>
  <c r="G906" i="32"/>
  <c r="G905" i="32"/>
  <c r="G904" i="32"/>
  <c r="G903" i="32"/>
  <c r="G902" i="32"/>
  <c r="G901" i="32"/>
  <c r="G900" i="32"/>
  <c r="G899" i="32"/>
  <c r="G898" i="32"/>
  <c r="G897" i="32"/>
  <c r="G896" i="32"/>
  <c r="G895" i="32"/>
  <c r="G894" i="32"/>
  <c r="G893" i="32"/>
  <c r="G892" i="32"/>
  <c r="G891" i="32"/>
  <c r="G890" i="32"/>
  <c r="G889" i="32"/>
  <c r="G888" i="32"/>
  <c r="G887" i="32"/>
  <c r="G886" i="32"/>
  <c r="G885" i="32"/>
  <c r="G884" i="32"/>
  <c r="G883" i="32"/>
  <c r="G882" i="32"/>
  <c r="G881" i="32"/>
  <c r="G880" i="32"/>
  <c r="G879" i="32"/>
  <c r="G878" i="32"/>
  <c r="G877" i="32"/>
  <c r="G876" i="32"/>
  <c r="G875" i="32"/>
  <c r="G874" i="32"/>
  <c r="G873" i="32"/>
  <c r="G872" i="32"/>
  <c r="G871" i="32"/>
  <c r="G870" i="32"/>
  <c r="G869" i="32"/>
  <c r="G868" i="32"/>
  <c r="G867" i="32"/>
  <c r="G866" i="32"/>
  <c r="G865" i="32"/>
  <c r="G864" i="32"/>
  <c r="G863" i="32"/>
  <c r="G862" i="32"/>
  <c r="G861" i="32"/>
  <c r="G860" i="32"/>
  <c r="G859" i="32"/>
  <c r="G858" i="32"/>
  <c r="G857" i="32"/>
  <c r="G856" i="32"/>
  <c r="G855" i="32"/>
  <c r="G854" i="32"/>
  <c r="G853" i="32"/>
  <c r="G852" i="32"/>
  <c r="G851" i="32"/>
  <c r="G850" i="32"/>
  <c r="G849" i="32"/>
  <c r="G848" i="32"/>
  <c r="G847" i="32"/>
  <c r="G846" i="32"/>
  <c r="G845" i="32"/>
  <c r="G844" i="32"/>
  <c r="G843" i="32"/>
  <c r="G842" i="32"/>
  <c r="G841" i="32"/>
  <c r="G840" i="32"/>
  <c r="G839" i="32"/>
  <c r="G838" i="32"/>
  <c r="G837" i="32"/>
  <c r="G836" i="32"/>
  <c r="G835" i="32"/>
  <c r="G834" i="32"/>
  <c r="G833" i="32"/>
  <c r="G832" i="32"/>
  <c r="G831" i="32"/>
  <c r="G830" i="32"/>
  <c r="G829" i="32"/>
  <c r="G828" i="32"/>
  <c r="G827" i="32"/>
  <c r="G826" i="32"/>
  <c r="G825" i="32"/>
  <c r="G824" i="32"/>
  <c r="G823" i="32"/>
  <c r="G822" i="32"/>
  <c r="G821" i="32"/>
  <c r="G820" i="32"/>
  <c r="G819" i="32"/>
  <c r="G818" i="32"/>
  <c r="G817" i="32"/>
  <c r="G816" i="32"/>
  <c r="G815" i="32"/>
  <c r="G814" i="32"/>
  <c r="G813" i="32"/>
  <c r="G812" i="32"/>
  <c r="G811" i="32"/>
  <c r="G810" i="32"/>
  <c r="G809" i="32"/>
  <c r="G808" i="32"/>
  <c r="G807" i="32"/>
  <c r="G806" i="32"/>
  <c r="G805" i="32"/>
  <c r="G804" i="32"/>
  <c r="G803" i="32"/>
  <c r="G802" i="32"/>
  <c r="G801" i="32"/>
  <c r="G800" i="32"/>
  <c r="G799" i="32"/>
  <c r="G798" i="32"/>
  <c r="G797" i="32"/>
  <c r="G796" i="32"/>
  <c r="G795" i="32"/>
  <c r="G794" i="32"/>
  <c r="G793" i="32"/>
  <c r="G792" i="32"/>
  <c r="G791" i="32"/>
  <c r="G790" i="32"/>
  <c r="G789" i="32"/>
  <c r="G788" i="32"/>
  <c r="G787" i="32"/>
  <c r="G786" i="32"/>
  <c r="G785" i="32"/>
  <c r="G784" i="32"/>
  <c r="G783" i="32"/>
  <c r="G782" i="32"/>
  <c r="G781" i="32"/>
  <c r="G780" i="32"/>
  <c r="G779" i="32"/>
  <c r="G778" i="32"/>
  <c r="G777" i="32"/>
  <c r="G776" i="32"/>
  <c r="G775" i="32"/>
  <c r="G774" i="32"/>
  <c r="G773" i="32"/>
  <c r="G772" i="32"/>
  <c r="G771" i="32"/>
  <c r="G770" i="32"/>
  <c r="G769" i="32"/>
  <c r="G768" i="32"/>
  <c r="G767" i="32"/>
  <c r="G766" i="32"/>
  <c r="G765" i="32"/>
  <c r="G764" i="32"/>
  <c r="G763" i="32"/>
  <c r="G762" i="32"/>
  <c r="G761" i="32"/>
  <c r="G760" i="32"/>
  <c r="G759" i="32"/>
  <c r="G758" i="32"/>
  <c r="G757" i="32"/>
  <c r="G756" i="32"/>
  <c r="G755" i="32"/>
  <c r="G754" i="32"/>
  <c r="G753" i="32"/>
  <c r="G752" i="32"/>
  <c r="G751" i="32"/>
  <c r="G750" i="32"/>
  <c r="G749" i="32"/>
  <c r="G748" i="32"/>
  <c r="G747" i="32"/>
  <c r="G746" i="32"/>
  <c r="G745" i="32"/>
  <c r="G744" i="32"/>
  <c r="G743" i="32"/>
  <c r="G742" i="32"/>
  <c r="G741" i="32"/>
  <c r="G740" i="32"/>
  <c r="G739" i="32"/>
  <c r="G738" i="32"/>
  <c r="G737" i="32"/>
  <c r="G736" i="32"/>
  <c r="G735" i="32"/>
  <c r="G734" i="32"/>
  <c r="G733" i="32"/>
  <c r="G732" i="32"/>
  <c r="G731" i="32"/>
  <c r="G730" i="32"/>
  <c r="G729" i="32"/>
  <c r="G728" i="32"/>
  <c r="G727" i="32"/>
  <c r="G726" i="32"/>
  <c r="G725" i="32"/>
  <c r="G724" i="32"/>
  <c r="G723" i="32"/>
  <c r="G722" i="32"/>
  <c r="G721" i="32"/>
  <c r="G720" i="32"/>
  <c r="G719" i="32"/>
  <c r="G718" i="32"/>
  <c r="G717" i="32"/>
  <c r="G716" i="32"/>
  <c r="G715" i="32"/>
  <c r="G714" i="32"/>
  <c r="G713" i="32"/>
  <c r="G712" i="32"/>
  <c r="G711" i="32"/>
  <c r="G710" i="32"/>
  <c r="G709" i="32"/>
  <c r="G708" i="32"/>
  <c r="G707" i="32"/>
  <c r="G706" i="32"/>
  <c r="G705" i="32"/>
  <c r="G704" i="32"/>
  <c r="G703" i="32"/>
  <c r="G702" i="32"/>
  <c r="G701" i="32"/>
  <c r="G700" i="32"/>
  <c r="G699" i="32"/>
  <c r="G698" i="32"/>
  <c r="G697" i="32"/>
  <c r="G696" i="32"/>
  <c r="G695" i="32"/>
  <c r="G694" i="32"/>
  <c r="G693" i="32"/>
  <c r="G692" i="32"/>
  <c r="G691" i="32"/>
  <c r="G690" i="32"/>
  <c r="G689" i="32"/>
  <c r="G688" i="32"/>
  <c r="G687" i="32"/>
  <c r="G686" i="32"/>
  <c r="G685" i="32"/>
  <c r="G684" i="32"/>
  <c r="G683" i="32"/>
  <c r="G682" i="32"/>
  <c r="G681" i="32"/>
  <c r="G680" i="32"/>
  <c r="G679" i="32"/>
  <c r="G678" i="32"/>
  <c r="G677" i="32"/>
  <c r="G676" i="32"/>
  <c r="G675" i="32"/>
  <c r="G674" i="32"/>
  <c r="G673" i="32"/>
  <c r="G672" i="32"/>
  <c r="G671" i="32"/>
  <c r="G670" i="32"/>
  <c r="G669" i="32"/>
  <c r="G668" i="32"/>
  <c r="G667" i="32"/>
  <c r="G666" i="32"/>
  <c r="G665" i="32"/>
  <c r="G664" i="32"/>
  <c r="G663" i="32"/>
  <c r="G662" i="32"/>
  <c r="G661" i="32"/>
  <c r="G660" i="32"/>
  <c r="G659" i="32"/>
  <c r="G658" i="32"/>
  <c r="G657" i="32"/>
  <c r="G656" i="32"/>
  <c r="G655" i="32"/>
  <c r="G654" i="32"/>
  <c r="G653" i="32"/>
  <c r="G652" i="32"/>
  <c r="G651" i="32"/>
  <c r="G650" i="32"/>
  <c r="G649" i="32"/>
  <c r="G648" i="32"/>
  <c r="G647" i="32"/>
  <c r="G646" i="32"/>
  <c r="G645" i="32"/>
  <c r="G644" i="32"/>
  <c r="G643" i="32"/>
  <c r="G642" i="32"/>
  <c r="G641" i="32"/>
  <c r="G640" i="32"/>
  <c r="G639" i="32"/>
  <c r="G638" i="32"/>
  <c r="G637" i="32"/>
  <c r="G636" i="32"/>
  <c r="G635" i="32"/>
  <c r="G634" i="32"/>
  <c r="G633" i="32"/>
  <c r="G632" i="32"/>
  <c r="G631" i="32"/>
  <c r="G630" i="32"/>
  <c r="G629" i="32"/>
  <c r="G628" i="32"/>
  <c r="G627" i="32"/>
  <c r="G626" i="32"/>
  <c r="G625" i="32"/>
  <c r="G624" i="32"/>
  <c r="G623" i="32"/>
  <c r="G622" i="32"/>
  <c r="G621" i="32"/>
  <c r="G620" i="32"/>
  <c r="G619" i="32"/>
  <c r="G618" i="32"/>
  <c r="G617" i="32"/>
  <c r="G616" i="32"/>
  <c r="G615" i="32"/>
  <c r="G614" i="32"/>
  <c r="G613" i="32"/>
  <c r="G612" i="32"/>
  <c r="G611" i="32"/>
  <c r="G610" i="32"/>
  <c r="G609" i="32"/>
  <c r="G608" i="32"/>
  <c r="G607" i="32"/>
  <c r="G606" i="32"/>
  <c r="G605" i="32"/>
  <c r="G604" i="32"/>
  <c r="G603" i="32"/>
  <c r="G602" i="32"/>
  <c r="G601" i="32"/>
  <c r="G600" i="32"/>
  <c r="G599" i="32"/>
  <c r="G598" i="32"/>
  <c r="G597" i="32"/>
  <c r="G596" i="32"/>
  <c r="G595" i="32"/>
  <c r="G594" i="32"/>
  <c r="G593" i="32"/>
  <c r="G592" i="32"/>
  <c r="G591" i="32"/>
  <c r="G590" i="32"/>
  <c r="G589" i="32"/>
  <c r="G588" i="32"/>
  <c r="G587" i="32"/>
  <c r="G586" i="32"/>
  <c r="G585" i="32"/>
  <c r="G584" i="32"/>
  <c r="G583" i="32"/>
  <c r="G582" i="32"/>
  <c r="G581" i="32"/>
  <c r="G580" i="32"/>
  <c r="G579" i="32"/>
  <c r="G578" i="32"/>
  <c r="G577" i="32"/>
  <c r="G576" i="32"/>
  <c r="G575" i="32"/>
  <c r="G574" i="32"/>
  <c r="G573" i="32"/>
  <c r="G572" i="32"/>
  <c r="G571" i="32"/>
  <c r="G570" i="32"/>
  <c r="G569" i="32"/>
  <c r="G568" i="32"/>
  <c r="G567" i="32"/>
  <c r="G566" i="32"/>
  <c r="G565" i="32"/>
  <c r="G564" i="32"/>
  <c r="G563" i="32"/>
  <c r="G562" i="32"/>
  <c r="G561" i="32"/>
  <c r="G560" i="32"/>
  <c r="G559" i="32"/>
  <c r="G558" i="32"/>
  <c r="G557" i="32"/>
  <c r="G556" i="32"/>
  <c r="G555" i="32"/>
  <c r="G554" i="32"/>
  <c r="G553" i="32"/>
  <c r="G552" i="32"/>
  <c r="G551" i="32"/>
  <c r="G550" i="32"/>
  <c r="G549" i="32"/>
  <c r="G548" i="32"/>
  <c r="G547" i="32"/>
  <c r="G546" i="32"/>
  <c r="G545" i="32"/>
  <c r="G544" i="32"/>
  <c r="G543" i="32"/>
  <c r="G542" i="32"/>
  <c r="G541" i="32"/>
  <c r="G540" i="32"/>
  <c r="G539" i="32"/>
  <c r="G538" i="32"/>
  <c r="G537" i="32"/>
  <c r="G536" i="32"/>
  <c r="G535" i="32"/>
  <c r="G534" i="32"/>
  <c r="G533" i="32"/>
  <c r="G532" i="32"/>
  <c r="G531" i="32"/>
  <c r="G530" i="32"/>
  <c r="G529" i="32"/>
  <c r="G528" i="32"/>
  <c r="G527" i="32"/>
  <c r="G526" i="32"/>
  <c r="G525" i="32"/>
  <c r="G524" i="32"/>
  <c r="G523" i="32"/>
  <c r="G522" i="32"/>
  <c r="G521" i="32"/>
  <c r="G520" i="32"/>
  <c r="G519" i="32"/>
  <c r="G518" i="32"/>
  <c r="G517" i="32"/>
  <c r="G516" i="32"/>
  <c r="G515" i="32"/>
  <c r="G514" i="32"/>
  <c r="G513" i="32"/>
  <c r="G512" i="32"/>
  <c r="G511" i="32"/>
  <c r="G510" i="32"/>
  <c r="G509" i="32"/>
  <c r="G508" i="32"/>
  <c r="G507" i="32"/>
  <c r="G506" i="32"/>
  <c r="G505" i="32"/>
  <c r="G504" i="32"/>
  <c r="G503" i="32"/>
  <c r="G502" i="32"/>
  <c r="G501" i="32"/>
  <c r="G500" i="32"/>
  <c r="G499" i="32"/>
  <c r="G498" i="32"/>
  <c r="G497" i="32"/>
  <c r="G496" i="32"/>
  <c r="G495" i="32"/>
  <c r="G494" i="32"/>
  <c r="G493" i="32"/>
  <c r="G492" i="32"/>
  <c r="G491" i="32"/>
  <c r="G490" i="32"/>
  <c r="G489" i="32"/>
  <c r="G488" i="32"/>
  <c r="G487" i="32"/>
  <c r="G486" i="32"/>
  <c r="G485" i="32"/>
  <c r="G484" i="32"/>
  <c r="G483" i="32"/>
  <c r="G482" i="32"/>
  <c r="G481" i="32"/>
  <c r="G480" i="32"/>
  <c r="G479" i="32"/>
  <c r="G478" i="32"/>
  <c r="G477" i="32"/>
  <c r="G476" i="32"/>
  <c r="G475" i="32"/>
  <c r="G474" i="32"/>
  <c r="G473" i="32"/>
  <c r="G472" i="32"/>
  <c r="G471" i="32"/>
  <c r="G470" i="32"/>
  <c r="G469" i="32"/>
  <c r="G468" i="32"/>
  <c r="G467" i="32"/>
  <c r="G466" i="32"/>
  <c r="G465" i="32"/>
  <c r="G464" i="32"/>
  <c r="G463" i="32"/>
  <c r="G462" i="32"/>
  <c r="G461" i="32"/>
  <c r="G460" i="32"/>
  <c r="G459" i="32"/>
  <c r="G458" i="32"/>
  <c r="G457" i="32"/>
  <c r="G456" i="32"/>
  <c r="G455" i="32"/>
  <c r="G454" i="32"/>
  <c r="G453" i="32"/>
  <c r="G452" i="32"/>
  <c r="G451" i="32"/>
  <c r="G450" i="32"/>
  <c r="G449" i="32"/>
  <c r="G448" i="32"/>
  <c r="G447" i="32"/>
  <c r="G446" i="32"/>
  <c r="G445" i="32"/>
  <c r="G444" i="32"/>
  <c r="G443" i="32"/>
  <c r="G442" i="32"/>
  <c r="G441" i="32"/>
  <c r="G440" i="32"/>
  <c r="G439" i="32"/>
  <c r="G438" i="32"/>
  <c r="G437" i="32"/>
  <c r="G436" i="32"/>
  <c r="G435" i="32"/>
  <c r="G434" i="32"/>
  <c r="G433" i="32"/>
  <c r="G432" i="32"/>
  <c r="G431" i="32"/>
  <c r="G430" i="32"/>
  <c r="G429" i="32"/>
  <c r="G428" i="32"/>
  <c r="G427" i="32"/>
  <c r="G426" i="32"/>
  <c r="G425" i="32"/>
  <c r="G424" i="32"/>
  <c r="G423" i="32"/>
  <c r="G422" i="32"/>
  <c r="G421" i="32"/>
  <c r="G420" i="32"/>
  <c r="G419" i="32"/>
  <c r="G418" i="32"/>
  <c r="G417" i="32"/>
  <c r="G416" i="32"/>
  <c r="G415" i="32"/>
  <c r="G414" i="32"/>
  <c r="G413" i="32"/>
  <c r="G412" i="32"/>
  <c r="G411" i="32"/>
  <c r="G410" i="32"/>
  <c r="G409" i="32"/>
  <c r="G408" i="32"/>
  <c r="G407" i="32"/>
  <c r="G406" i="32"/>
  <c r="G405" i="32"/>
  <c r="G404" i="32"/>
  <c r="G403" i="32"/>
  <c r="G402" i="32"/>
  <c r="G401" i="32"/>
  <c r="G400" i="32"/>
  <c r="G399" i="32"/>
  <c r="G398" i="32"/>
  <c r="G397" i="32"/>
  <c r="G396" i="32"/>
  <c r="G395" i="32"/>
  <c r="G394" i="32"/>
  <c r="G393" i="32"/>
  <c r="G392" i="32"/>
  <c r="G391" i="32"/>
  <c r="G390" i="32"/>
  <c r="G389" i="32"/>
  <c r="G388" i="32"/>
  <c r="G387" i="32"/>
  <c r="G386" i="32"/>
  <c r="G385" i="32"/>
  <c r="G384" i="32"/>
  <c r="G383" i="32"/>
  <c r="G382" i="32"/>
  <c r="G381" i="32"/>
  <c r="G380" i="32"/>
  <c r="G379" i="32"/>
  <c r="G378" i="32"/>
  <c r="G377" i="32"/>
  <c r="G376" i="32"/>
  <c r="G375" i="32"/>
  <c r="G374" i="32"/>
  <c r="G373" i="32"/>
  <c r="G372" i="32"/>
  <c r="G371" i="32"/>
  <c r="G370" i="32"/>
  <c r="G369" i="32"/>
  <c r="G368" i="32"/>
  <c r="G367" i="32"/>
  <c r="G366" i="32"/>
  <c r="G365" i="32"/>
  <c r="G364" i="32"/>
  <c r="G363" i="32"/>
  <c r="G362" i="32"/>
  <c r="G361" i="32"/>
  <c r="G360" i="32"/>
  <c r="G359" i="32"/>
  <c r="G358" i="32"/>
  <c r="G357" i="32"/>
  <c r="G356" i="32"/>
  <c r="G355" i="32"/>
  <c r="G354" i="32"/>
  <c r="G353" i="32"/>
  <c r="G352" i="32"/>
  <c r="G351" i="32"/>
  <c r="G350" i="32"/>
  <c r="G349" i="32"/>
  <c r="G348" i="32"/>
  <c r="G347" i="32"/>
  <c r="G346" i="32"/>
  <c r="G345" i="32"/>
  <c r="G344" i="32"/>
  <c r="G343" i="32"/>
  <c r="G342" i="32"/>
  <c r="G341" i="32"/>
  <c r="G340" i="32"/>
  <c r="G339" i="32"/>
  <c r="G338" i="32"/>
  <c r="G337" i="32"/>
  <c r="G336" i="32"/>
  <c r="G335" i="32"/>
  <c r="G334" i="32"/>
  <c r="G333" i="32"/>
  <c r="G332" i="32"/>
  <c r="G331" i="32"/>
  <c r="G330" i="32"/>
  <c r="G329" i="32"/>
  <c r="G328" i="32"/>
  <c r="G327" i="32"/>
  <c r="G326" i="32"/>
  <c r="G325" i="32"/>
  <c r="G324" i="32"/>
  <c r="G323" i="32"/>
  <c r="G322" i="32"/>
  <c r="G321" i="32"/>
  <c r="G320" i="32"/>
  <c r="G319" i="32"/>
  <c r="G318" i="32"/>
  <c r="G317" i="32"/>
  <c r="G316" i="32"/>
  <c r="G315" i="32"/>
  <c r="G314" i="32"/>
  <c r="G313" i="32"/>
  <c r="G312" i="32"/>
  <c r="G311" i="32"/>
  <c r="G310" i="32"/>
  <c r="G309" i="32"/>
  <c r="G308" i="32"/>
  <c r="G307" i="32"/>
  <c r="G306" i="32"/>
  <c r="G305" i="32"/>
  <c r="G304" i="32"/>
  <c r="G303" i="32"/>
  <c r="G302" i="32"/>
  <c r="G301" i="32"/>
  <c r="G300" i="32"/>
  <c r="G299" i="32"/>
  <c r="G298" i="32"/>
  <c r="G297" i="32"/>
  <c r="G296" i="32"/>
  <c r="G295" i="32"/>
  <c r="G294" i="32"/>
  <c r="G293" i="32"/>
  <c r="G292" i="32"/>
  <c r="G291" i="32"/>
  <c r="G290" i="32"/>
  <c r="G289" i="32"/>
  <c r="G288" i="32"/>
  <c r="G287" i="32"/>
  <c r="G286" i="32"/>
  <c r="G285" i="32"/>
  <c r="G284" i="32"/>
  <c r="G283" i="32"/>
  <c r="G282" i="32"/>
  <c r="G281" i="32"/>
  <c r="G280" i="32"/>
  <c r="G279" i="32"/>
  <c r="G278" i="32"/>
  <c r="G277" i="32"/>
  <c r="G276" i="32"/>
  <c r="G275" i="32"/>
  <c r="G274" i="32"/>
  <c r="G273" i="32"/>
  <c r="G272" i="32"/>
  <c r="G271" i="32"/>
  <c r="G270" i="32"/>
  <c r="G269" i="32"/>
  <c r="G268" i="32"/>
  <c r="G267" i="32"/>
  <c r="G266" i="32"/>
  <c r="G265" i="32"/>
  <c r="G264" i="32"/>
  <c r="G263" i="32"/>
  <c r="G262" i="32"/>
  <c r="G261" i="32"/>
  <c r="G260" i="32"/>
  <c r="G259" i="32"/>
  <c r="G258" i="32"/>
  <c r="G257" i="32"/>
  <c r="G256" i="32"/>
  <c r="G255" i="32"/>
  <c r="G254" i="32"/>
  <c r="G253" i="32"/>
  <c r="G252" i="32"/>
  <c r="G251" i="32"/>
  <c r="G250" i="32"/>
  <c r="G249" i="32"/>
  <c r="G248" i="32"/>
  <c r="G247" i="32"/>
  <c r="G246" i="32"/>
  <c r="G245" i="32"/>
  <c r="G244" i="32"/>
  <c r="G243" i="32"/>
  <c r="G242" i="32"/>
  <c r="G241" i="32"/>
  <c r="G240" i="32"/>
  <c r="G239" i="32"/>
  <c r="G238" i="32"/>
  <c r="G237" i="32"/>
  <c r="G236" i="32"/>
  <c r="G235" i="32"/>
  <c r="G234" i="32"/>
  <c r="G233" i="32"/>
  <c r="G232" i="32"/>
  <c r="G231" i="32"/>
  <c r="G230" i="32"/>
  <c r="G229" i="32"/>
  <c r="G228" i="32"/>
  <c r="G227" i="32"/>
  <c r="G226" i="32"/>
  <c r="G225" i="32"/>
  <c r="G224" i="32"/>
  <c r="G223" i="32"/>
  <c r="G222" i="32"/>
  <c r="G221" i="32"/>
  <c r="G220" i="32"/>
  <c r="G219" i="32"/>
  <c r="G218" i="32"/>
  <c r="G217" i="32"/>
  <c r="G216" i="32"/>
  <c r="G215" i="32"/>
  <c r="G214" i="32"/>
  <c r="G213" i="32"/>
  <c r="G212" i="32"/>
  <c r="G211" i="32"/>
  <c r="G210" i="32"/>
  <c r="G209" i="32"/>
  <c r="G208" i="32"/>
  <c r="G207" i="32"/>
  <c r="G206" i="32"/>
  <c r="G205" i="32"/>
  <c r="G204" i="32"/>
  <c r="G203" i="32"/>
  <c r="G202" i="32"/>
  <c r="G201" i="32"/>
  <c r="G200" i="32"/>
  <c r="G199" i="32"/>
  <c r="G198" i="32"/>
  <c r="G197" i="32"/>
  <c r="G196" i="32"/>
  <c r="G195" i="32"/>
  <c r="G194" i="32"/>
  <c r="G193" i="32"/>
  <c r="G192" i="32"/>
  <c r="G191" i="32"/>
  <c r="G190" i="32"/>
  <c r="G189" i="32"/>
  <c r="G188" i="32"/>
  <c r="G187" i="32"/>
  <c r="G186" i="32"/>
  <c r="G185" i="32"/>
  <c r="G184" i="32"/>
  <c r="G183" i="32"/>
  <c r="G182" i="32"/>
  <c r="G181" i="32"/>
  <c r="G180" i="32"/>
  <c r="G179" i="32"/>
  <c r="G178" i="32"/>
  <c r="G177" i="32"/>
  <c r="G176" i="32"/>
  <c r="G175" i="32"/>
  <c r="G174" i="32"/>
  <c r="G173" i="32"/>
  <c r="G172" i="32"/>
  <c r="G171" i="32"/>
  <c r="G170" i="32"/>
  <c r="G169" i="32"/>
  <c r="G168" i="32"/>
  <c r="G167" i="32"/>
  <c r="G166" i="32"/>
  <c r="G165" i="32"/>
  <c r="G164" i="32"/>
  <c r="G163" i="32"/>
  <c r="G162" i="32"/>
  <c r="G161" i="32"/>
  <c r="G160" i="32"/>
  <c r="G159" i="32"/>
  <c r="G158" i="32"/>
  <c r="G157" i="32"/>
  <c r="G156" i="32"/>
  <c r="G155" i="32"/>
  <c r="G154" i="32"/>
  <c r="G153" i="32"/>
  <c r="G152" i="32"/>
  <c r="G151" i="32"/>
  <c r="G150" i="32"/>
  <c r="G149" i="32"/>
  <c r="G148" i="32"/>
  <c r="G147" i="32"/>
  <c r="G146" i="32"/>
  <c r="G145" i="32"/>
  <c r="G144" i="32"/>
  <c r="G143" i="32"/>
  <c r="G142" i="32"/>
  <c r="G141" i="32"/>
  <c r="G140" i="32"/>
  <c r="G139" i="32"/>
  <c r="G138" i="32"/>
  <c r="G137" i="32"/>
  <c r="G136" i="32"/>
  <c r="G135" i="32"/>
  <c r="G134" i="32"/>
  <c r="G133" i="32"/>
  <c r="G132" i="32"/>
  <c r="G131" i="32"/>
  <c r="G130" i="32"/>
  <c r="G129" i="32"/>
  <c r="G128" i="32"/>
  <c r="G127" i="32"/>
  <c r="G126" i="32"/>
  <c r="G125" i="32"/>
  <c r="G124" i="32"/>
  <c r="G123" i="32"/>
  <c r="G122" i="32"/>
  <c r="G121" i="32"/>
  <c r="G120" i="32"/>
  <c r="G119" i="32"/>
  <c r="G118" i="32"/>
  <c r="G117" i="32"/>
  <c r="G116" i="32"/>
  <c r="G115" i="32"/>
  <c r="G114" i="32"/>
  <c r="G113" i="32"/>
  <c r="G112" i="32"/>
  <c r="G111" i="32"/>
  <c r="G110" i="32"/>
  <c r="G109" i="32"/>
  <c r="G108" i="32"/>
  <c r="G107" i="32"/>
  <c r="G106" i="32"/>
  <c r="G105" i="32"/>
  <c r="G104" i="32"/>
  <c r="G103" i="32"/>
  <c r="G102" i="32"/>
  <c r="G101" i="32"/>
  <c r="G100" i="32"/>
  <c r="G99" i="32"/>
  <c r="G98" i="32"/>
  <c r="G97" i="32"/>
  <c r="G96" i="32"/>
  <c r="G95" i="32"/>
  <c r="G94" i="32"/>
  <c r="G93" i="32"/>
  <c r="G92" i="32"/>
  <c r="G91" i="32"/>
  <c r="G90" i="32"/>
  <c r="G89" i="32"/>
  <c r="G88" i="32"/>
  <c r="G87" i="32"/>
  <c r="G86" i="32"/>
  <c r="G85" i="32"/>
  <c r="G84" i="32"/>
  <c r="G83" i="32"/>
  <c r="G82" i="32"/>
  <c r="G81" i="32"/>
  <c r="G80" i="32"/>
  <c r="G79" i="32"/>
  <c r="G78" i="32"/>
  <c r="G77" i="32"/>
  <c r="G76" i="32"/>
  <c r="G75" i="32"/>
  <c r="G74" i="32"/>
  <c r="G73" i="32"/>
  <c r="G72" i="32"/>
  <c r="G71" i="32"/>
  <c r="G70" i="32"/>
  <c r="G69" i="32"/>
  <c r="G68" i="32"/>
  <c r="G67" i="32"/>
  <c r="G66" i="32"/>
  <c r="G65" i="32"/>
  <c r="G64" i="32"/>
  <c r="G63" i="32"/>
  <c r="G62" i="32"/>
  <c r="G61" i="32"/>
  <c r="G60" i="32"/>
  <c r="G59" i="32"/>
  <c r="G58" i="32"/>
  <c r="G57" i="32"/>
  <c r="G56" i="32"/>
  <c r="G55" i="32"/>
  <c r="G54" i="32"/>
  <c r="G53" i="32"/>
  <c r="G52" i="32"/>
  <c r="G51" i="32"/>
  <c r="G50" i="32"/>
  <c r="G49" i="32"/>
  <c r="G48" i="32"/>
  <c r="G47" i="32"/>
  <c r="G46" i="32"/>
  <c r="G45" i="32"/>
  <c r="G44" i="32"/>
  <c r="G43" i="32"/>
  <c r="G42" i="32"/>
  <c r="G41" i="32"/>
  <c r="G40" i="32"/>
  <c r="G39" i="32"/>
  <c r="G38" i="32"/>
  <c r="G37" i="32"/>
  <c r="G36" i="32"/>
  <c r="G35" i="32"/>
  <c r="G34" i="32"/>
  <c r="G33" i="32"/>
  <c r="G32" i="32"/>
  <c r="G31" i="32"/>
  <c r="G30" i="32"/>
  <c r="G29" i="32"/>
  <c r="G28" i="32"/>
  <c r="G27" i="32"/>
  <c r="G26" i="32"/>
  <c r="G25" i="32"/>
  <c r="G24" i="32"/>
  <c r="G23" i="32"/>
  <c r="G22" i="32"/>
  <c r="G21" i="32"/>
  <c r="G20" i="32"/>
  <c r="G19" i="32"/>
  <c r="G18" i="32"/>
  <c r="G17" i="32"/>
  <c r="G16" i="32"/>
  <c r="G15" i="32"/>
  <c r="G14" i="32"/>
  <c r="G13" i="32"/>
  <c r="G12" i="32"/>
  <c r="G11" i="32"/>
  <c r="G10" i="32"/>
  <c r="G3000" i="31"/>
  <c r="G2999" i="31"/>
  <c r="G2998" i="31"/>
  <c r="G2997" i="31"/>
  <c r="G2996" i="31"/>
  <c r="G2995" i="31"/>
  <c r="G2994" i="31"/>
  <c r="G2993" i="31"/>
  <c r="G2992" i="31"/>
  <c r="G2991" i="31"/>
  <c r="G2990" i="31"/>
  <c r="G2989" i="31"/>
  <c r="G2988" i="31"/>
  <c r="G2987" i="31"/>
  <c r="G2986" i="31"/>
  <c r="G2985" i="31"/>
  <c r="G2984" i="31"/>
  <c r="G2983" i="31"/>
  <c r="G2982" i="31"/>
  <c r="G2981" i="31"/>
  <c r="G2980" i="31"/>
  <c r="G2979" i="31"/>
  <c r="G2978" i="31"/>
  <c r="G2977" i="31"/>
  <c r="G2976" i="31"/>
  <c r="G2975" i="31"/>
  <c r="G2974" i="31"/>
  <c r="G2973" i="31"/>
  <c r="G2972" i="31"/>
  <c r="G2971" i="31"/>
  <c r="G2970" i="31"/>
  <c r="G2969" i="31"/>
  <c r="G2968" i="31"/>
  <c r="G2967" i="31"/>
  <c r="G2966" i="31"/>
  <c r="G2965" i="31"/>
  <c r="G2964" i="31"/>
  <c r="G2963" i="31"/>
  <c r="G2962" i="31"/>
  <c r="G2961" i="31"/>
  <c r="G2960" i="31"/>
  <c r="G2959" i="31"/>
  <c r="G2958" i="31"/>
  <c r="G2957" i="31"/>
  <c r="G2956" i="31"/>
  <c r="G2955" i="31"/>
  <c r="G2954" i="31"/>
  <c r="G2953" i="31"/>
  <c r="G2952" i="31"/>
  <c r="G2951" i="31"/>
  <c r="G2950" i="31"/>
  <c r="G2949" i="31"/>
  <c r="G2948" i="31"/>
  <c r="G2947" i="31"/>
  <c r="G2946" i="31"/>
  <c r="G2945" i="31"/>
  <c r="G2944" i="31"/>
  <c r="G2943" i="31"/>
  <c r="G2942" i="31"/>
  <c r="G2941" i="31"/>
  <c r="G2940" i="31"/>
  <c r="G2939" i="31"/>
  <c r="G2938" i="31"/>
  <c r="G2937" i="31"/>
  <c r="G2936" i="31"/>
  <c r="G2935" i="31"/>
  <c r="G2934" i="31"/>
  <c r="G2933" i="31"/>
  <c r="G2932" i="31"/>
  <c r="G2931" i="31"/>
  <c r="G2930" i="31"/>
  <c r="G2929" i="31"/>
  <c r="G2928" i="31"/>
  <c r="G2927" i="31"/>
  <c r="G2926" i="31"/>
  <c r="G2925" i="31"/>
  <c r="G2924" i="31"/>
  <c r="G2923" i="31"/>
  <c r="G2922" i="31"/>
  <c r="G2921" i="31"/>
  <c r="G2920" i="31"/>
  <c r="G2919" i="31"/>
  <c r="G2918" i="31"/>
  <c r="G2917" i="31"/>
  <c r="G2916" i="31"/>
  <c r="G2915" i="31"/>
  <c r="G2914" i="31"/>
  <c r="G2913" i="31"/>
  <c r="G2912" i="31"/>
  <c r="G2911" i="31"/>
  <c r="G2910" i="31"/>
  <c r="G2909" i="31"/>
  <c r="G2908" i="31"/>
  <c r="G2907" i="31"/>
  <c r="G2906" i="31"/>
  <c r="G2905" i="31"/>
  <c r="G2904" i="31"/>
  <c r="G2903" i="31"/>
  <c r="G2902" i="31"/>
  <c r="G2901" i="31"/>
  <c r="G2900" i="31"/>
  <c r="G2899" i="31"/>
  <c r="G2898" i="31"/>
  <c r="G2897" i="31"/>
  <c r="G2896" i="31"/>
  <c r="G2895" i="31"/>
  <c r="G2894" i="31"/>
  <c r="G2893" i="31"/>
  <c r="G2892" i="31"/>
  <c r="G2891" i="31"/>
  <c r="G2890" i="31"/>
  <c r="G2889" i="31"/>
  <c r="G2888" i="31"/>
  <c r="G2887" i="31"/>
  <c r="G2886" i="31"/>
  <c r="G2885" i="31"/>
  <c r="G2884" i="31"/>
  <c r="G2883" i="31"/>
  <c r="G2882" i="31"/>
  <c r="G2881" i="31"/>
  <c r="G2880" i="31"/>
  <c r="G2879" i="31"/>
  <c r="G2878" i="31"/>
  <c r="G2877" i="31"/>
  <c r="G2876" i="31"/>
  <c r="G2875" i="31"/>
  <c r="G2874" i="31"/>
  <c r="G2873" i="31"/>
  <c r="G2872" i="31"/>
  <c r="G2871" i="31"/>
  <c r="G2870" i="31"/>
  <c r="G2869" i="31"/>
  <c r="G2868" i="31"/>
  <c r="G2867" i="31"/>
  <c r="G2866" i="31"/>
  <c r="G2865" i="31"/>
  <c r="G2864" i="31"/>
  <c r="G2863" i="31"/>
  <c r="G2862" i="31"/>
  <c r="G2861" i="31"/>
  <c r="G2860" i="31"/>
  <c r="G2859" i="31"/>
  <c r="G2858" i="31"/>
  <c r="G2857" i="31"/>
  <c r="G2856" i="31"/>
  <c r="G2855" i="31"/>
  <c r="G2854" i="31"/>
  <c r="G2853" i="31"/>
  <c r="G2852" i="31"/>
  <c r="G2851" i="31"/>
  <c r="G2850" i="31"/>
  <c r="G2849" i="31"/>
  <c r="G2848" i="31"/>
  <c r="G2847" i="31"/>
  <c r="G2846" i="31"/>
  <c r="G2845" i="31"/>
  <c r="G2844" i="31"/>
  <c r="G2843" i="31"/>
  <c r="G2842" i="31"/>
  <c r="G2841" i="31"/>
  <c r="G2840" i="31"/>
  <c r="G2839" i="31"/>
  <c r="G2838" i="31"/>
  <c r="G2837" i="31"/>
  <c r="G2836" i="31"/>
  <c r="G2835" i="31"/>
  <c r="G2834" i="31"/>
  <c r="G2833" i="31"/>
  <c r="G2832" i="31"/>
  <c r="G2831" i="31"/>
  <c r="G2830" i="31"/>
  <c r="G2829" i="31"/>
  <c r="G2828" i="31"/>
  <c r="G2827" i="31"/>
  <c r="G2826" i="31"/>
  <c r="G2825" i="31"/>
  <c r="G2824" i="31"/>
  <c r="G2823" i="31"/>
  <c r="G2822" i="31"/>
  <c r="G2821" i="31"/>
  <c r="G2820" i="31"/>
  <c r="G2819" i="31"/>
  <c r="G2818" i="31"/>
  <c r="G2817" i="31"/>
  <c r="G2816" i="31"/>
  <c r="G2815" i="31"/>
  <c r="G2814" i="31"/>
  <c r="G2813" i="31"/>
  <c r="G2812" i="31"/>
  <c r="G2811" i="31"/>
  <c r="G2810" i="31"/>
  <c r="G2809" i="31"/>
  <c r="G2808" i="31"/>
  <c r="G2807" i="31"/>
  <c r="G2806" i="31"/>
  <c r="G2805" i="31"/>
  <c r="G2804" i="31"/>
  <c r="G2803" i="31"/>
  <c r="G2802" i="31"/>
  <c r="G2801" i="31"/>
  <c r="G2800" i="31"/>
  <c r="G2799" i="31"/>
  <c r="G2798" i="31"/>
  <c r="G2797" i="31"/>
  <c r="G2796" i="31"/>
  <c r="G2795" i="31"/>
  <c r="G2794" i="31"/>
  <c r="G2793" i="31"/>
  <c r="G2792" i="31"/>
  <c r="G2791" i="31"/>
  <c r="G2790" i="31"/>
  <c r="G2789" i="31"/>
  <c r="G2788" i="31"/>
  <c r="G2787" i="31"/>
  <c r="G2786" i="31"/>
  <c r="G2785" i="31"/>
  <c r="G2784" i="31"/>
  <c r="G2783" i="31"/>
  <c r="G2782" i="31"/>
  <c r="G2781" i="31"/>
  <c r="G2780" i="31"/>
  <c r="G2779" i="31"/>
  <c r="G2778" i="31"/>
  <c r="G2777" i="31"/>
  <c r="G2776" i="31"/>
  <c r="G2775" i="31"/>
  <c r="G2774" i="31"/>
  <c r="G2773" i="31"/>
  <c r="G2772" i="31"/>
  <c r="G2771" i="31"/>
  <c r="G2770" i="31"/>
  <c r="G2769" i="31"/>
  <c r="G2768" i="31"/>
  <c r="G2767" i="31"/>
  <c r="G2766" i="31"/>
  <c r="G2765" i="31"/>
  <c r="G2764" i="31"/>
  <c r="G2763" i="31"/>
  <c r="G2762" i="31"/>
  <c r="G2761" i="31"/>
  <c r="G2760" i="31"/>
  <c r="G2759" i="31"/>
  <c r="G2758" i="31"/>
  <c r="G2757" i="31"/>
  <c r="G2756" i="31"/>
  <c r="G2755" i="31"/>
  <c r="G2754" i="31"/>
  <c r="G2753" i="31"/>
  <c r="G2752" i="31"/>
  <c r="G2751" i="31"/>
  <c r="G2750" i="31"/>
  <c r="G2749" i="31"/>
  <c r="G2748" i="31"/>
  <c r="G2747" i="31"/>
  <c r="G2746" i="31"/>
  <c r="G2745" i="31"/>
  <c r="G2744" i="31"/>
  <c r="G2743" i="31"/>
  <c r="G2742" i="31"/>
  <c r="G2741" i="31"/>
  <c r="G2740" i="31"/>
  <c r="G2739" i="31"/>
  <c r="G2738" i="31"/>
  <c r="G2737" i="31"/>
  <c r="G2736" i="31"/>
  <c r="G2735" i="31"/>
  <c r="G2734" i="31"/>
  <c r="G2733" i="31"/>
  <c r="G2732" i="31"/>
  <c r="G2731" i="31"/>
  <c r="G2730" i="31"/>
  <c r="G2729" i="31"/>
  <c r="G2728" i="31"/>
  <c r="G2727" i="31"/>
  <c r="G2726" i="31"/>
  <c r="G2725" i="31"/>
  <c r="G2724" i="31"/>
  <c r="G2723" i="31"/>
  <c r="G2722" i="31"/>
  <c r="G2721" i="31"/>
  <c r="G2720" i="31"/>
  <c r="G2719" i="31"/>
  <c r="G2718" i="31"/>
  <c r="G2717" i="31"/>
  <c r="G2716" i="31"/>
  <c r="G2715" i="31"/>
  <c r="G2714" i="31"/>
  <c r="G2713" i="31"/>
  <c r="G2712" i="31"/>
  <c r="G2711" i="31"/>
  <c r="G2710" i="31"/>
  <c r="G2709" i="31"/>
  <c r="G2708" i="31"/>
  <c r="G2707" i="31"/>
  <c r="G2706" i="31"/>
  <c r="G2705" i="31"/>
  <c r="G2704" i="31"/>
  <c r="G2703" i="31"/>
  <c r="G2702" i="31"/>
  <c r="G2701" i="31"/>
  <c r="G2700" i="31"/>
  <c r="G2699" i="31"/>
  <c r="G2698" i="31"/>
  <c r="G2697" i="31"/>
  <c r="G2696" i="31"/>
  <c r="G2695" i="31"/>
  <c r="G2694" i="31"/>
  <c r="G2693" i="31"/>
  <c r="G2692" i="31"/>
  <c r="G2691" i="31"/>
  <c r="G2690" i="31"/>
  <c r="G2689" i="31"/>
  <c r="G2688" i="31"/>
  <c r="G2687" i="31"/>
  <c r="G2686" i="31"/>
  <c r="G2685" i="31"/>
  <c r="G2684" i="31"/>
  <c r="G2683" i="31"/>
  <c r="G2682" i="31"/>
  <c r="G2681" i="31"/>
  <c r="G2680" i="31"/>
  <c r="G2679" i="31"/>
  <c r="G2678" i="31"/>
  <c r="G2677" i="31"/>
  <c r="G2676" i="31"/>
  <c r="G2675" i="31"/>
  <c r="G2674" i="31"/>
  <c r="G2673" i="31"/>
  <c r="G2672" i="31"/>
  <c r="G2671" i="31"/>
  <c r="G2670" i="31"/>
  <c r="G2669" i="31"/>
  <c r="G2668" i="31"/>
  <c r="G2667" i="31"/>
  <c r="G2666" i="31"/>
  <c r="G2665" i="31"/>
  <c r="G2664" i="31"/>
  <c r="G2663" i="31"/>
  <c r="G2662" i="31"/>
  <c r="G2661" i="31"/>
  <c r="G2660" i="31"/>
  <c r="G2659" i="31"/>
  <c r="G2658" i="31"/>
  <c r="G2657" i="31"/>
  <c r="G2656" i="31"/>
  <c r="G2655" i="31"/>
  <c r="G2654" i="31"/>
  <c r="G2653" i="31"/>
  <c r="G2652" i="31"/>
  <c r="G2651" i="31"/>
  <c r="G2650" i="31"/>
  <c r="G2649" i="31"/>
  <c r="G2648" i="31"/>
  <c r="G2647" i="31"/>
  <c r="G2646" i="31"/>
  <c r="G2645" i="31"/>
  <c r="G2644" i="31"/>
  <c r="G2643" i="31"/>
  <c r="G2642" i="31"/>
  <c r="G2641" i="31"/>
  <c r="G2640" i="31"/>
  <c r="G2639" i="31"/>
  <c r="G2638" i="31"/>
  <c r="G2637" i="31"/>
  <c r="G2636" i="31"/>
  <c r="G2635" i="31"/>
  <c r="G2634" i="31"/>
  <c r="G2633" i="31"/>
  <c r="G2632" i="31"/>
  <c r="G2631" i="31"/>
  <c r="G2630" i="31"/>
  <c r="G2629" i="31"/>
  <c r="G2628" i="31"/>
  <c r="G2627" i="31"/>
  <c r="G2626" i="31"/>
  <c r="G2625" i="31"/>
  <c r="G2624" i="31"/>
  <c r="G2623" i="31"/>
  <c r="G2622" i="31"/>
  <c r="G2621" i="31"/>
  <c r="G2620" i="31"/>
  <c r="G2619" i="31"/>
  <c r="G2618" i="31"/>
  <c r="G2617" i="31"/>
  <c r="G2616" i="31"/>
  <c r="G2615" i="31"/>
  <c r="G2614" i="31"/>
  <c r="G2613" i="31"/>
  <c r="G2612" i="31"/>
  <c r="G2611" i="31"/>
  <c r="G2610" i="31"/>
  <c r="G2609" i="31"/>
  <c r="G2608" i="31"/>
  <c r="G2607" i="31"/>
  <c r="G2606" i="31"/>
  <c r="G2605" i="31"/>
  <c r="G2604" i="31"/>
  <c r="G2603" i="31"/>
  <c r="G2602" i="31"/>
  <c r="G2601" i="31"/>
  <c r="G2600" i="31"/>
  <c r="G2599" i="31"/>
  <c r="G2598" i="31"/>
  <c r="G2597" i="31"/>
  <c r="G2596" i="31"/>
  <c r="G2595" i="31"/>
  <c r="G2594" i="31"/>
  <c r="G2593" i="31"/>
  <c r="G2592" i="31"/>
  <c r="G2591" i="31"/>
  <c r="G2590" i="31"/>
  <c r="G2589" i="31"/>
  <c r="G2588" i="31"/>
  <c r="G2587" i="31"/>
  <c r="G2586" i="31"/>
  <c r="G2585" i="31"/>
  <c r="G2584" i="31"/>
  <c r="G2583" i="31"/>
  <c r="G2582" i="31"/>
  <c r="G2581" i="31"/>
  <c r="G2580" i="31"/>
  <c r="G2579" i="31"/>
  <c r="G2578" i="31"/>
  <c r="G2577" i="31"/>
  <c r="G2576" i="31"/>
  <c r="G2575" i="31"/>
  <c r="G2574" i="31"/>
  <c r="G2573" i="31"/>
  <c r="G2572" i="31"/>
  <c r="G2571" i="31"/>
  <c r="G2570" i="31"/>
  <c r="G2569" i="31"/>
  <c r="G2568" i="31"/>
  <c r="G2567" i="31"/>
  <c r="G2566" i="31"/>
  <c r="G2565" i="31"/>
  <c r="G2564" i="31"/>
  <c r="G2563" i="31"/>
  <c r="G2562" i="31"/>
  <c r="G2561" i="31"/>
  <c r="G2560" i="31"/>
  <c r="G2559" i="31"/>
  <c r="G2558" i="31"/>
  <c r="G2557" i="31"/>
  <c r="G2556" i="31"/>
  <c r="G2555" i="31"/>
  <c r="G2554" i="31"/>
  <c r="G2553" i="31"/>
  <c r="G2552" i="31"/>
  <c r="G2551" i="31"/>
  <c r="G2550" i="31"/>
  <c r="G2549" i="31"/>
  <c r="G2548" i="31"/>
  <c r="G2547" i="31"/>
  <c r="G2546" i="31"/>
  <c r="G2545" i="31"/>
  <c r="G2544" i="31"/>
  <c r="G2543" i="31"/>
  <c r="G2542" i="31"/>
  <c r="G2541" i="31"/>
  <c r="G2540" i="31"/>
  <c r="G2539" i="31"/>
  <c r="G2538" i="31"/>
  <c r="G2537" i="31"/>
  <c r="G2536" i="31"/>
  <c r="G2535" i="31"/>
  <c r="G2534" i="31"/>
  <c r="G2533" i="31"/>
  <c r="G2532" i="31"/>
  <c r="G2531" i="31"/>
  <c r="G2530" i="31"/>
  <c r="G2529" i="31"/>
  <c r="G2528" i="31"/>
  <c r="G2527" i="31"/>
  <c r="G2526" i="31"/>
  <c r="G2525" i="31"/>
  <c r="G2524" i="31"/>
  <c r="G2523" i="31"/>
  <c r="G2522" i="31"/>
  <c r="G2521" i="31"/>
  <c r="G2520" i="31"/>
  <c r="G2519" i="31"/>
  <c r="G2518" i="31"/>
  <c r="G2517" i="31"/>
  <c r="G2516" i="31"/>
  <c r="G2515" i="31"/>
  <c r="G2514" i="31"/>
  <c r="G2513" i="31"/>
  <c r="G2512" i="31"/>
  <c r="G2511" i="31"/>
  <c r="G2510" i="31"/>
  <c r="G2509" i="31"/>
  <c r="G2508" i="31"/>
  <c r="G2507" i="31"/>
  <c r="G2506" i="31"/>
  <c r="G2505" i="31"/>
  <c r="G2504" i="31"/>
  <c r="G2503" i="31"/>
  <c r="G2502" i="31"/>
  <c r="G2501" i="31"/>
  <c r="G2500" i="31"/>
  <c r="G2499" i="31"/>
  <c r="G2498" i="31"/>
  <c r="G2497" i="31"/>
  <c r="G2496" i="31"/>
  <c r="G2495" i="31"/>
  <c r="G2494" i="31"/>
  <c r="G2493" i="31"/>
  <c r="G2492" i="31"/>
  <c r="G2491" i="31"/>
  <c r="G2490" i="31"/>
  <c r="G2489" i="31"/>
  <c r="G2488" i="31"/>
  <c r="G2487" i="31"/>
  <c r="G2486" i="31"/>
  <c r="G2485" i="31"/>
  <c r="G2484" i="31"/>
  <c r="G2483" i="31"/>
  <c r="G2482" i="31"/>
  <c r="G2481" i="31"/>
  <c r="G2480" i="31"/>
  <c r="G2479" i="31"/>
  <c r="G2478" i="31"/>
  <c r="G2477" i="31"/>
  <c r="G2476" i="31"/>
  <c r="G2475" i="31"/>
  <c r="G2474" i="31"/>
  <c r="G2473" i="31"/>
  <c r="G2472" i="31"/>
  <c r="G2471" i="31"/>
  <c r="G2470" i="31"/>
  <c r="G2469" i="31"/>
  <c r="G2468" i="31"/>
  <c r="G2467" i="31"/>
  <c r="G2466" i="31"/>
  <c r="G2465" i="31"/>
  <c r="G2464" i="31"/>
  <c r="G2463" i="31"/>
  <c r="G2462" i="31"/>
  <c r="G2461" i="31"/>
  <c r="G2460" i="31"/>
  <c r="G2459" i="31"/>
  <c r="G2458" i="31"/>
  <c r="G2457" i="31"/>
  <c r="G2456" i="31"/>
  <c r="G2455" i="31"/>
  <c r="G2454" i="31"/>
  <c r="G2453" i="31"/>
  <c r="G2452" i="31"/>
  <c r="G2451" i="31"/>
  <c r="G2450" i="31"/>
  <c r="G2449" i="31"/>
  <c r="G2448" i="31"/>
  <c r="G2447" i="31"/>
  <c r="G2446" i="31"/>
  <c r="G2445" i="31"/>
  <c r="G2444" i="31"/>
  <c r="G2443" i="31"/>
  <c r="G2442" i="31"/>
  <c r="G2441" i="31"/>
  <c r="G2440" i="31"/>
  <c r="G2439" i="31"/>
  <c r="G2438" i="31"/>
  <c r="G2437" i="31"/>
  <c r="G2436" i="31"/>
  <c r="G2435" i="31"/>
  <c r="G2434" i="31"/>
  <c r="G2433" i="31"/>
  <c r="G2432" i="31"/>
  <c r="G2431" i="31"/>
  <c r="G2430" i="31"/>
  <c r="G2429" i="31"/>
  <c r="G2428" i="31"/>
  <c r="G2427" i="31"/>
  <c r="G2426" i="31"/>
  <c r="G2425" i="31"/>
  <c r="G2424" i="31"/>
  <c r="G2423" i="31"/>
  <c r="G2422" i="31"/>
  <c r="G2421" i="31"/>
  <c r="G2420" i="31"/>
  <c r="G2419" i="31"/>
  <c r="G2418" i="31"/>
  <c r="G2417" i="31"/>
  <c r="G2416" i="31"/>
  <c r="G2415" i="31"/>
  <c r="G2414" i="31"/>
  <c r="G2413" i="31"/>
  <c r="G2412" i="31"/>
  <c r="G2411" i="31"/>
  <c r="G2410" i="31"/>
  <c r="G2409" i="31"/>
  <c r="G2408" i="31"/>
  <c r="G2407" i="31"/>
  <c r="G2406" i="31"/>
  <c r="G2405" i="31"/>
  <c r="G2404" i="31"/>
  <c r="G2403" i="31"/>
  <c r="G2402" i="31"/>
  <c r="G2401" i="31"/>
  <c r="G2400" i="31"/>
  <c r="G2399" i="31"/>
  <c r="G2398" i="31"/>
  <c r="G2397" i="31"/>
  <c r="G2396" i="31"/>
  <c r="G2395" i="31"/>
  <c r="G2394" i="31"/>
  <c r="G2393" i="31"/>
  <c r="G2392" i="31"/>
  <c r="G2391" i="31"/>
  <c r="G2390" i="31"/>
  <c r="G2389" i="31"/>
  <c r="G2388" i="31"/>
  <c r="G2387" i="31"/>
  <c r="G2386" i="31"/>
  <c r="G2385" i="31"/>
  <c r="G2384" i="31"/>
  <c r="G2383" i="31"/>
  <c r="G2382" i="31"/>
  <c r="G2381" i="31"/>
  <c r="G2380" i="31"/>
  <c r="G2379" i="31"/>
  <c r="G2378" i="31"/>
  <c r="G2377" i="31"/>
  <c r="G2376" i="31"/>
  <c r="G2375" i="31"/>
  <c r="G2374" i="31"/>
  <c r="G2373" i="31"/>
  <c r="G2372" i="31"/>
  <c r="G2371" i="31"/>
  <c r="G2370" i="31"/>
  <c r="G2369" i="31"/>
  <c r="G2368" i="31"/>
  <c r="G2367" i="31"/>
  <c r="G2366" i="31"/>
  <c r="G2365" i="31"/>
  <c r="G2364" i="31"/>
  <c r="G2363" i="31"/>
  <c r="G2362" i="31"/>
  <c r="G2361" i="31"/>
  <c r="G2360" i="31"/>
  <c r="G2359" i="31"/>
  <c r="G2358" i="31"/>
  <c r="G2357" i="31"/>
  <c r="G2356" i="31"/>
  <c r="G2355" i="31"/>
  <c r="G2354" i="31"/>
  <c r="G2353" i="31"/>
  <c r="G2352" i="31"/>
  <c r="G2351" i="31"/>
  <c r="G2350" i="31"/>
  <c r="G2349" i="31"/>
  <c r="G2348" i="31"/>
  <c r="G2347" i="31"/>
  <c r="G2346" i="31"/>
  <c r="G2345" i="31"/>
  <c r="G2344" i="31"/>
  <c r="G2343" i="31"/>
  <c r="G2342" i="31"/>
  <c r="G2341" i="31"/>
  <c r="G2340" i="31"/>
  <c r="G2339" i="31"/>
  <c r="G2338" i="31"/>
  <c r="G2337" i="31"/>
  <c r="G2336" i="31"/>
  <c r="G2335" i="31"/>
  <c r="G2334" i="31"/>
  <c r="G2333" i="31"/>
  <c r="G2332" i="31"/>
  <c r="G2331" i="31"/>
  <c r="G2330" i="31"/>
  <c r="G2329" i="31"/>
  <c r="G2328" i="31"/>
  <c r="G2327" i="31"/>
  <c r="G2326" i="31"/>
  <c r="G2325" i="31"/>
  <c r="G2324" i="31"/>
  <c r="G2323" i="31"/>
  <c r="G2322" i="31"/>
  <c r="G2321" i="31"/>
  <c r="G2320" i="31"/>
  <c r="G2319" i="31"/>
  <c r="G2318" i="31"/>
  <c r="G2317" i="31"/>
  <c r="G2316" i="31"/>
  <c r="G2315" i="31"/>
  <c r="G2314" i="31"/>
  <c r="G2313" i="31"/>
  <c r="G2312" i="31"/>
  <c r="G2311" i="31"/>
  <c r="G2310" i="31"/>
  <c r="G2309" i="31"/>
  <c r="G2308" i="31"/>
  <c r="G2307" i="31"/>
  <c r="G2306" i="31"/>
  <c r="G2305" i="31"/>
  <c r="G2304" i="31"/>
  <c r="G2303" i="31"/>
  <c r="G2302" i="31"/>
  <c r="G2301" i="31"/>
  <c r="G2300" i="31"/>
  <c r="G2299" i="31"/>
  <c r="G2298" i="31"/>
  <c r="G2297" i="31"/>
  <c r="G2296" i="31"/>
  <c r="G2295" i="31"/>
  <c r="G2294" i="31"/>
  <c r="G2293" i="31"/>
  <c r="G2292" i="31"/>
  <c r="G2291" i="31"/>
  <c r="G2290" i="31"/>
  <c r="G2289" i="31"/>
  <c r="G2288" i="31"/>
  <c r="G2287" i="31"/>
  <c r="G2286" i="31"/>
  <c r="G2285" i="31"/>
  <c r="G2284" i="31"/>
  <c r="G2283" i="31"/>
  <c r="G2282" i="31"/>
  <c r="G2281" i="31"/>
  <c r="G2280" i="31"/>
  <c r="G2279" i="31"/>
  <c r="G2278" i="31"/>
  <c r="G2277" i="31"/>
  <c r="G2276" i="31"/>
  <c r="G2275" i="31"/>
  <c r="G2274" i="31"/>
  <c r="G2273" i="31"/>
  <c r="G2272" i="31"/>
  <c r="G2271" i="31"/>
  <c r="G2270" i="31"/>
  <c r="G2269" i="31"/>
  <c r="G2268" i="31"/>
  <c r="G2267" i="31"/>
  <c r="G2266" i="31"/>
  <c r="G2265" i="31"/>
  <c r="G2264" i="31"/>
  <c r="G2263" i="31"/>
  <c r="G2262" i="31"/>
  <c r="G2261" i="31"/>
  <c r="G2260" i="31"/>
  <c r="G2259" i="31"/>
  <c r="G2258" i="31"/>
  <c r="G2257" i="31"/>
  <c r="G2256" i="31"/>
  <c r="G2255" i="31"/>
  <c r="G2254" i="31"/>
  <c r="G2253" i="31"/>
  <c r="G2252" i="31"/>
  <c r="G2251" i="31"/>
  <c r="G2250" i="31"/>
  <c r="G2249" i="31"/>
  <c r="G2248" i="31"/>
  <c r="G2247" i="31"/>
  <c r="G2246" i="31"/>
  <c r="G2245" i="31"/>
  <c r="G2244" i="31"/>
  <c r="G2243" i="31"/>
  <c r="G2242" i="31"/>
  <c r="G2241" i="31"/>
  <c r="G2240" i="31"/>
  <c r="G2239" i="31"/>
  <c r="G2238" i="31"/>
  <c r="G2237" i="31"/>
  <c r="G2236" i="31"/>
  <c r="G2235" i="31"/>
  <c r="G2234" i="31"/>
  <c r="G2233" i="31"/>
  <c r="G2232" i="31"/>
  <c r="G2231" i="31"/>
  <c r="G2230" i="31"/>
  <c r="G2229" i="31"/>
  <c r="G2228" i="31"/>
  <c r="G2227" i="31"/>
  <c r="G2226" i="31"/>
  <c r="G2225" i="31"/>
  <c r="G2224" i="31"/>
  <c r="G2223" i="31"/>
  <c r="G2222" i="31"/>
  <c r="G2221" i="31"/>
  <c r="G2220" i="31"/>
  <c r="G2219" i="31"/>
  <c r="G2218" i="31"/>
  <c r="G2217" i="31"/>
  <c r="G2216" i="31"/>
  <c r="G2215" i="31"/>
  <c r="G2214" i="31"/>
  <c r="G2213" i="31"/>
  <c r="G2212" i="31"/>
  <c r="G2211" i="31"/>
  <c r="G2210" i="31"/>
  <c r="G2209" i="31"/>
  <c r="G2208" i="31"/>
  <c r="G2207" i="31"/>
  <c r="G2206" i="31"/>
  <c r="G2205" i="31"/>
  <c r="G2204" i="31"/>
  <c r="G2203" i="31"/>
  <c r="G2202" i="31"/>
  <c r="G2201" i="31"/>
  <c r="G2200" i="31"/>
  <c r="G2199" i="31"/>
  <c r="G2198" i="31"/>
  <c r="G2197" i="31"/>
  <c r="G2196" i="31"/>
  <c r="G2195" i="31"/>
  <c r="G2194" i="31"/>
  <c r="G2193" i="31"/>
  <c r="G2192" i="31"/>
  <c r="G2191" i="31"/>
  <c r="G2190" i="31"/>
  <c r="G2189" i="31"/>
  <c r="G2188" i="31"/>
  <c r="G2187" i="31"/>
  <c r="G2186" i="31"/>
  <c r="G2185" i="31"/>
  <c r="G2184" i="31"/>
  <c r="G2183" i="31"/>
  <c r="G2182" i="31"/>
  <c r="G2181" i="31"/>
  <c r="G2180" i="31"/>
  <c r="G2179" i="31"/>
  <c r="G2178" i="31"/>
  <c r="G2177" i="31"/>
  <c r="G2176" i="31"/>
  <c r="G2175" i="31"/>
  <c r="G2174" i="31"/>
  <c r="G2173" i="31"/>
  <c r="G2172" i="31"/>
  <c r="G2171" i="31"/>
  <c r="G2170" i="31"/>
  <c r="G2169" i="31"/>
  <c r="G2168" i="31"/>
  <c r="G2167" i="31"/>
  <c r="G2166" i="31"/>
  <c r="G2165" i="31"/>
  <c r="G2164" i="31"/>
  <c r="G2163" i="31"/>
  <c r="G2162" i="31"/>
  <c r="G2161" i="31"/>
  <c r="G2160" i="31"/>
  <c r="G2159" i="31"/>
  <c r="G2158" i="31"/>
  <c r="G2157" i="31"/>
  <c r="G2156" i="31"/>
  <c r="G2155" i="31"/>
  <c r="G2154" i="31"/>
  <c r="G2153" i="31"/>
  <c r="G2152" i="31"/>
  <c r="G2151" i="31"/>
  <c r="G2150" i="31"/>
  <c r="G2149" i="31"/>
  <c r="G2148" i="31"/>
  <c r="G2147" i="31"/>
  <c r="G2146" i="31"/>
  <c r="G2145" i="31"/>
  <c r="G2144" i="31"/>
  <c r="G2143" i="31"/>
  <c r="G2142" i="31"/>
  <c r="G2141" i="31"/>
  <c r="G2140" i="31"/>
  <c r="G2139" i="31"/>
  <c r="G2138" i="31"/>
  <c r="G2137" i="31"/>
  <c r="G2136" i="31"/>
  <c r="G2135" i="31"/>
  <c r="G2134" i="31"/>
  <c r="G2133" i="31"/>
  <c r="G2132" i="31"/>
  <c r="G2131" i="31"/>
  <c r="G2130" i="31"/>
  <c r="G2129" i="31"/>
  <c r="G2128" i="31"/>
  <c r="G2127" i="31"/>
  <c r="G2126" i="31"/>
  <c r="G2125" i="31"/>
  <c r="G2124" i="31"/>
  <c r="G2123" i="31"/>
  <c r="G2122" i="31"/>
  <c r="G2121" i="31"/>
  <c r="G2120" i="31"/>
  <c r="G2119" i="31"/>
  <c r="G2118" i="31"/>
  <c r="G2117" i="31"/>
  <c r="G2116" i="31"/>
  <c r="G2115" i="31"/>
  <c r="G2114" i="31"/>
  <c r="G2113" i="31"/>
  <c r="G2112" i="31"/>
  <c r="G2111" i="31"/>
  <c r="G2110" i="31"/>
  <c r="G2109" i="31"/>
  <c r="G2108" i="31"/>
  <c r="G2107" i="31"/>
  <c r="G2106" i="31"/>
  <c r="G2105" i="31"/>
  <c r="G2104" i="31"/>
  <c r="G2103" i="31"/>
  <c r="G2102" i="31"/>
  <c r="G2101" i="31"/>
  <c r="G2100" i="31"/>
  <c r="G2099" i="31"/>
  <c r="G2098" i="31"/>
  <c r="G2097" i="31"/>
  <c r="G2096" i="31"/>
  <c r="G2095" i="31"/>
  <c r="G2094" i="31"/>
  <c r="G2093" i="31"/>
  <c r="G2092" i="31"/>
  <c r="G2091" i="31"/>
  <c r="G2090" i="31"/>
  <c r="G2089" i="31"/>
  <c r="G2088" i="31"/>
  <c r="G2087" i="31"/>
  <c r="G2086" i="31"/>
  <c r="G2085" i="31"/>
  <c r="G2084" i="31"/>
  <c r="G2083" i="31"/>
  <c r="G2082" i="31"/>
  <c r="G2081" i="31"/>
  <c r="G2080" i="31"/>
  <c r="G2079" i="31"/>
  <c r="G2078" i="31"/>
  <c r="G2077" i="31"/>
  <c r="G2076" i="31"/>
  <c r="G2075" i="31"/>
  <c r="G2074" i="31"/>
  <c r="G2073" i="31"/>
  <c r="G2072" i="31"/>
  <c r="G2071" i="31"/>
  <c r="G2070" i="31"/>
  <c r="G2069" i="31"/>
  <c r="G2068" i="31"/>
  <c r="G2067" i="31"/>
  <c r="G2066" i="31"/>
  <c r="G2065" i="31"/>
  <c r="G2064" i="31"/>
  <c r="G2063" i="31"/>
  <c r="G2062" i="31"/>
  <c r="G2061" i="31"/>
  <c r="G2060" i="31"/>
  <c r="G2059" i="31"/>
  <c r="G2058" i="31"/>
  <c r="G2057" i="31"/>
  <c r="G2056" i="31"/>
  <c r="G2055" i="31"/>
  <c r="G2054" i="31"/>
  <c r="G2053" i="31"/>
  <c r="G2052" i="31"/>
  <c r="G2051" i="31"/>
  <c r="G2050" i="31"/>
  <c r="G2049" i="31"/>
  <c r="G2048" i="31"/>
  <c r="G2047" i="31"/>
  <c r="G2046" i="31"/>
  <c r="G2045" i="31"/>
  <c r="G2044" i="31"/>
  <c r="G2043" i="31"/>
  <c r="G2042" i="31"/>
  <c r="G2041" i="31"/>
  <c r="G2040" i="31"/>
  <c r="G2039" i="31"/>
  <c r="G2038" i="31"/>
  <c r="G2037" i="31"/>
  <c r="G2036" i="31"/>
  <c r="G2035" i="31"/>
  <c r="G2034" i="31"/>
  <c r="G2033" i="31"/>
  <c r="G2032" i="31"/>
  <c r="G2031" i="31"/>
  <c r="G2030" i="31"/>
  <c r="G2029" i="31"/>
  <c r="G2028" i="31"/>
  <c r="G2027" i="31"/>
  <c r="G2026" i="31"/>
  <c r="G2025" i="31"/>
  <c r="G2024" i="31"/>
  <c r="G2023" i="31"/>
  <c r="G2022" i="31"/>
  <c r="G2021" i="31"/>
  <c r="G2020" i="31"/>
  <c r="G2019" i="31"/>
  <c r="G2018" i="31"/>
  <c r="G2017" i="31"/>
  <c r="G2016" i="31"/>
  <c r="G2015" i="31"/>
  <c r="G2014" i="31"/>
  <c r="G2013" i="31"/>
  <c r="G2012" i="31"/>
  <c r="G2011" i="31"/>
  <c r="G2010" i="31"/>
  <c r="G2009" i="31"/>
  <c r="G2008" i="31"/>
  <c r="G2007" i="31"/>
  <c r="G2006" i="31"/>
  <c r="G2005" i="31"/>
  <c r="G2004" i="31"/>
  <c r="G2003" i="31"/>
  <c r="G2002" i="31"/>
  <c r="G2001" i="31"/>
  <c r="G2000" i="31"/>
  <c r="G1999" i="31"/>
  <c r="G1998" i="31"/>
  <c r="G1997" i="31"/>
  <c r="G1996" i="31"/>
  <c r="G1995" i="31"/>
  <c r="G1994" i="31"/>
  <c r="G1993" i="31"/>
  <c r="G1992" i="31"/>
  <c r="G1991" i="31"/>
  <c r="G1990" i="31"/>
  <c r="G1989" i="31"/>
  <c r="G1988" i="31"/>
  <c r="G1987" i="31"/>
  <c r="G1986" i="31"/>
  <c r="G1985" i="31"/>
  <c r="G1984" i="31"/>
  <c r="G1983" i="31"/>
  <c r="G1982" i="31"/>
  <c r="G1981" i="31"/>
  <c r="G1980" i="31"/>
  <c r="G1979" i="31"/>
  <c r="G1978" i="31"/>
  <c r="G1977" i="31"/>
  <c r="G1976" i="31"/>
  <c r="G1975" i="31"/>
  <c r="G1974" i="31"/>
  <c r="G1973" i="31"/>
  <c r="G1972" i="31"/>
  <c r="G1971" i="31"/>
  <c r="G1970" i="31"/>
  <c r="G1969" i="31"/>
  <c r="G1968" i="31"/>
  <c r="G1967" i="31"/>
  <c r="G1966" i="31"/>
  <c r="G1965" i="31"/>
  <c r="G1964" i="31"/>
  <c r="G1963" i="31"/>
  <c r="G1962" i="31"/>
  <c r="G1961" i="31"/>
  <c r="G1960" i="31"/>
  <c r="G1959" i="31"/>
  <c r="G1958" i="31"/>
  <c r="G1957" i="31"/>
  <c r="G1956" i="31"/>
  <c r="G1955" i="31"/>
  <c r="G1954" i="31"/>
  <c r="G1953" i="31"/>
  <c r="G1952" i="31"/>
  <c r="G1951" i="31"/>
  <c r="G1950" i="31"/>
  <c r="G1949" i="31"/>
  <c r="G1948" i="31"/>
  <c r="G1947" i="31"/>
  <c r="G1946" i="31"/>
  <c r="G1945" i="31"/>
  <c r="G1944" i="31"/>
  <c r="G1943" i="31"/>
  <c r="G1942" i="31"/>
  <c r="G1941" i="31"/>
  <c r="G1940" i="31"/>
  <c r="G1939" i="31"/>
  <c r="G1938" i="31"/>
  <c r="G1937" i="31"/>
  <c r="G1936" i="31"/>
  <c r="G1935" i="31"/>
  <c r="G1934" i="31"/>
  <c r="G1933" i="31"/>
  <c r="G1932" i="31"/>
  <c r="G1931" i="31"/>
  <c r="G1930" i="31"/>
  <c r="G1929" i="31"/>
  <c r="G1928" i="31"/>
  <c r="G1927" i="31"/>
  <c r="G1926" i="31"/>
  <c r="G1925" i="31"/>
  <c r="G1924" i="31"/>
  <c r="G1923" i="31"/>
  <c r="G1922" i="31"/>
  <c r="G1921" i="31"/>
  <c r="G1920" i="31"/>
  <c r="G1919" i="31"/>
  <c r="G1918" i="31"/>
  <c r="G1917" i="31"/>
  <c r="G1916" i="31"/>
  <c r="G1915" i="31"/>
  <c r="G1914" i="31"/>
  <c r="G1913" i="31"/>
  <c r="G1912" i="31"/>
  <c r="G1911" i="31"/>
  <c r="G1910" i="31"/>
  <c r="G1909" i="31"/>
  <c r="G1908" i="31"/>
  <c r="G1907" i="31"/>
  <c r="G1906" i="31"/>
  <c r="G1905" i="31"/>
  <c r="G1904" i="31"/>
  <c r="G1903" i="31"/>
  <c r="G1902" i="31"/>
  <c r="G1901" i="31"/>
  <c r="G1900" i="31"/>
  <c r="G1899" i="31"/>
  <c r="G1898" i="31"/>
  <c r="G1897" i="31"/>
  <c r="G1896" i="31"/>
  <c r="G1895" i="31"/>
  <c r="G1894" i="31"/>
  <c r="G1893" i="31"/>
  <c r="G1892" i="31"/>
  <c r="G1891" i="31"/>
  <c r="G1890" i="31"/>
  <c r="G1889" i="31"/>
  <c r="G1888" i="31"/>
  <c r="G1887" i="31"/>
  <c r="G1886" i="31"/>
  <c r="G1885" i="31"/>
  <c r="G1884" i="31"/>
  <c r="G1883" i="31"/>
  <c r="G1882" i="31"/>
  <c r="G1881" i="31"/>
  <c r="G1880" i="31"/>
  <c r="G1879" i="31"/>
  <c r="G1878" i="31"/>
  <c r="G1877" i="31"/>
  <c r="G1876" i="31"/>
  <c r="G1875" i="31"/>
  <c r="G1874" i="31"/>
  <c r="G1873" i="31"/>
  <c r="G1872" i="31"/>
  <c r="G1871" i="31"/>
  <c r="G1870" i="31"/>
  <c r="G1869" i="31"/>
  <c r="G1868" i="31"/>
  <c r="G1867" i="31"/>
  <c r="G1866" i="31"/>
  <c r="G1865" i="31"/>
  <c r="G1864" i="31"/>
  <c r="G1863" i="31"/>
  <c r="G1862" i="31"/>
  <c r="G1861" i="31"/>
  <c r="G1860" i="31"/>
  <c r="G1859" i="31"/>
  <c r="G1858" i="31"/>
  <c r="G1857" i="31"/>
  <c r="G1856" i="31"/>
  <c r="G1855" i="31"/>
  <c r="G1854" i="31"/>
  <c r="G1853" i="31"/>
  <c r="G1852" i="31"/>
  <c r="G1851" i="31"/>
  <c r="G1850" i="31"/>
  <c r="G1849" i="31"/>
  <c r="G1848" i="31"/>
  <c r="G1847" i="31"/>
  <c r="G1846" i="31"/>
  <c r="G1845" i="31"/>
  <c r="G1844" i="31"/>
  <c r="G1843" i="31"/>
  <c r="G1842" i="31"/>
  <c r="G1841" i="31"/>
  <c r="G1840" i="31"/>
  <c r="G1839" i="31"/>
  <c r="G1838" i="31"/>
  <c r="G1837" i="31"/>
  <c r="G1836" i="31"/>
  <c r="G1835" i="31"/>
  <c r="G1834" i="31"/>
  <c r="G1833" i="31"/>
  <c r="G1832" i="31"/>
  <c r="G1831" i="31"/>
  <c r="G1830" i="31"/>
  <c r="G1829" i="31"/>
  <c r="G1828" i="31"/>
  <c r="G1827" i="31"/>
  <c r="G1826" i="31"/>
  <c r="G1825" i="31"/>
  <c r="G1824" i="31"/>
  <c r="G1823" i="31"/>
  <c r="G1822" i="31"/>
  <c r="G1821" i="31"/>
  <c r="G1820" i="31"/>
  <c r="G1819" i="31"/>
  <c r="G1818" i="31"/>
  <c r="G1817" i="31"/>
  <c r="G1816" i="31"/>
  <c r="G1815" i="31"/>
  <c r="G1814" i="31"/>
  <c r="G1813" i="31"/>
  <c r="G1812" i="31"/>
  <c r="G1811" i="31"/>
  <c r="G1810" i="31"/>
  <c r="G1809" i="31"/>
  <c r="G1808" i="31"/>
  <c r="G1807" i="31"/>
  <c r="G1806" i="31"/>
  <c r="G1805" i="31"/>
  <c r="G1804" i="31"/>
  <c r="G1803" i="31"/>
  <c r="G1802" i="31"/>
  <c r="G1801" i="31"/>
  <c r="G1800" i="31"/>
  <c r="G1799" i="31"/>
  <c r="G1798" i="31"/>
  <c r="G1797" i="31"/>
  <c r="G1796" i="31"/>
  <c r="G1795" i="31"/>
  <c r="G1794" i="31"/>
  <c r="G1793" i="31"/>
  <c r="G1792" i="31"/>
  <c r="G1791" i="31"/>
  <c r="G1790" i="31"/>
  <c r="G1789" i="31"/>
  <c r="G1788" i="31"/>
  <c r="G1787" i="31"/>
  <c r="G1786" i="31"/>
  <c r="G1785" i="31"/>
  <c r="G1784" i="31"/>
  <c r="G1783" i="31"/>
  <c r="G1782" i="31"/>
  <c r="G1781" i="31"/>
  <c r="G1780" i="31"/>
  <c r="G1779" i="31"/>
  <c r="G1778" i="31"/>
  <c r="G1777" i="31"/>
  <c r="G1776" i="31"/>
  <c r="G1775" i="31"/>
  <c r="G1774" i="31"/>
  <c r="G1773" i="31"/>
  <c r="G1772" i="31"/>
  <c r="G1771" i="31"/>
  <c r="G1770" i="31"/>
  <c r="G1769" i="31"/>
  <c r="G1768" i="31"/>
  <c r="G1767" i="31"/>
  <c r="G1766" i="31"/>
  <c r="G1765" i="31"/>
  <c r="G1764" i="31"/>
  <c r="G1763" i="31"/>
  <c r="G1762" i="31"/>
  <c r="G1761" i="31"/>
  <c r="G1760" i="31"/>
  <c r="G1759" i="31"/>
  <c r="G1758" i="31"/>
  <c r="G1757" i="31"/>
  <c r="G1756" i="31"/>
  <c r="G1755" i="31"/>
  <c r="G1754" i="31"/>
  <c r="G1753" i="31"/>
  <c r="G1752" i="31"/>
  <c r="G1751" i="31"/>
  <c r="G1750" i="31"/>
  <c r="G1749" i="31"/>
  <c r="G1748" i="31"/>
  <c r="G1747" i="31"/>
  <c r="G1746" i="31"/>
  <c r="G1745" i="31"/>
  <c r="G1744" i="31"/>
  <c r="G1743" i="31"/>
  <c r="G1742" i="31"/>
  <c r="G1741" i="31"/>
  <c r="G1740" i="31"/>
  <c r="G1739" i="31"/>
  <c r="G1738" i="31"/>
  <c r="G1737" i="31"/>
  <c r="G1736" i="31"/>
  <c r="G1735" i="31"/>
  <c r="G1734" i="31"/>
  <c r="G1733" i="31"/>
  <c r="G1732" i="31"/>
  <c r="G1731" i="31"/>
  <c r="G1730" i="31"/>
  <c r="G1729" i="31"/>
  <c r="G1728" i="31"/>
  <c r="G1727" i="31"/>
  <c r="G1726" i="31"/>
  <c r="G1725" i="31"/>
  <c r="G1724" i="31"/>
  <c r="G1723" i="31"/>
  <c r="G1722" i="31"/>
  <c r="G1721" i="31"/>
  <c r="G1720" i="31"/>
  <c r="G1719" i="31"/>
  <c r="G1718" i="31"/>
  <c r="G1717" i="31"/>
  <c r="G1716" i="31"/>
  <c r="G1715" i="31"/>
  <c r="G1714" i="31"/>
  <c r="G1713" i="31"/>
  <c r="G1712" i="31"/>
  <c r="G1711" i="31"/>
  <c r="G1710" i="31"/>
  <c r="G1709" i="31"/>
  <c r="G1708" i="31"/>
  <c r="G1707" i="31"/>
  <c r="G1706" i="31"/>
  <c r="G1705" i="31"/>
  <c r="G1704" i="31"/>
  <c r="G1703" i="31"/>
  <c r="G1702" i="31"/>
  <c r="G1701" i="31"/>
  <c r="G1700" i="31"/>
  <c r="G1699" i="31"/>
  <c r="G1698" i="31"/>
  <c r="G1697" i="31"/>
  <c r="G1696" i="31"/>
  <c r="G1695" i="31"/>
  <c r="G1694" i="31"/>
  <c r="G1693" i="31"/>
  <c r="G1692" i="31"/>
  <c r="G1691" i="31"/>
  <c r="G1690" i="31"/>
  <c r="G1689" i="31"/>
  <c r="G1688" i="31"/>
  <c r="G1687" i="31"/>
  <c r="G1686" i="31"/>
  <c r="G1685" i="31"/>
  <c r="G1684" i="31"/>
  <c r="G1683" i="31"/>
  <c r="G1682" i="31"/>
  <c r="G1681" i="31"/>
  <c r="G1680" i="31"/>
  <c r="G1679" i="31"/>
  <c r="G1678" i="31"/>
  <c r="G1677" i="31"/>
  <c r="G1676" i="31"/>
  <c r="G1675" i="31"/>
  <c r="G1674" i="31"/>
  <c r="G1673" i="31"/>
  <c r="G1672" i="31"/>
  <c r="G1671" i="31"/>
  <c r="G1670" i="31"/>
  <c r="G1669" i="31"/>
  <c r="G1668" i="31"/>
  <c r="G1667" i="31"/>
  <c r="G1666" i="31"/>
  <c r="G1665" i="31"/>
  <c r="G1664" i="31"/>
  <c r="G1663" i="31"/>
  <c r="G1662" i="31"/>
  <c r="G1661" i="31"/>
  <c r="G1660" i="31"/>
  <c r="G1659" i="31"/>
  <c r="G1658" i="31"/>
  <c r="G1657" i="31"/>
  <c r="G1656" i="31"/>
  <c r="G1655" i="31"/>
  <c r="G1654" i="31"/>
  <c r="G1653" i="31"/>
  <c r="G1652" i="31"/>
  <c r="G1651" i="31"/>
  <c r="G1650" i="31"/>
  <c r="G1649" i="31"/>
  <c r="G1648" i="31"/>
  <c r="G1647" i="31"/>
  <c r="G1646" i="31"/>
  <c r="G1645" i="31"/>
  <c r="G1644" i="31"/>
  <c r="G1643" i="31"/>
  <c r="G1642" i="31"/>
  <c r="G1641" i="31"/>
  <c r="G1640" i="31"/>
  <c r="G1639" i="31"/>
  <c r="G1638" i="31"/>
  <c r="G1637" i="31"/>
  <c r="G1636" i="31"/>
  <c r="G1635" i="31"/>
  <c r="G1634" i="31"/>
  <c r="G1633" i="31"/>
  <c r="G1632" i="31"/>
  <c r="G1631" i="31"/>
  <c r="G1630" i="31"/>
  <c r="G1629" i="31"/>
  <c r="G1628" i="31"/>
  <c r="G1627" i="31"/>
  <c r="G1626" i="31"/>
  <c r="G1625" i="31"/>
  <c r="G1624" i="31"/>
  <c r="G1623" i="31"/>
  <c r="G1622" i="31"/>
  <c r="G1621" i="31"/>
  <c r="G1620" i="31"/>
  <c r="G1619" i="31"/>
  <c r="G1618" i="31"/>
  <c r="G1617" i="31"/>
  <c r="G1616" i="31"/>
  <c r="G1615" i="31"/>
  <c r="G1614" i="31"/>
  <c r="G1613" i="31"/>
  <c r="G1612" i="31"/>
  <c r="G1611" i="31"/>
  <c r="G1610" i="31"/>
  <c r="G1609" i="31"/>
  <c r="G1608" i="31"/>
  <c r="G1607" i="31"/>
  <c r="G1606" i="31"/>
  <c r="G1605" i="31"/>
  <c r="G1604" i="31"/>
  <c r="G1603" i="31"/>
  <c r="G1602" i="31"/>
  <c r="G1601" i="31"/>
  <c r="G1600" i="31"/>
  <c r="G1599" i="31"/>
  <c r="G1598" i="31"/>
  <c r="G1597" i="31"/>
  <c r="G1596" i="31"/>
  <c r="G1595" i="31"/>
  <c r="G1594" i="31"/>
  <c r="G1593" i="31"/>
  <c r="G1592" i="31"/>
  <c r="G1591" i="31"/>
  <c r="G1590" i="31"/>
  <c r="G1589" i="31"/>
  <c r="G1588" i="31"/>
  <c r="G1587" i="31"/>
  <c r="G1586" i="31"/>
  <c r="G1585" i="31"/>
  <c r="G1584" i="31"/>
  <c r="G1583" i="31"/>
  <c r="G1582" i="31"/>
  <c r="G1581" i="31"/>
  <c r="G1580" i="31"/>
  <c r="G1579" i="31"/>
  <c r="G1578" i="31"/>
  <c r="G1577" i="31"/>
  <c r="G1576" i="31"/>
  <c r="G1575" i="31"/>
  <c r="G1574" i="31"/>
  <c r="G1573" i="31"/>
  <c r="G1572" i="31"/>
  <c r="G1571" i="31"/>
  <c r="G1570" i="31"/>
  <c r="G1569" i="31"/>
  <c r="G1568" i="31"/>
  <c r="G1567" i="31"/>
  <c r="G1566" i="31"/>
  <c r="G1565" i="31"/>
  <c r="G1564" i="31"/>
  <c r="G1563" i="31"/>
  <c r="G1562" i="31"/>
  <c r="G1561" i="31"/>
  <c r="G1560" i="31"/>
  <c r="G1559" i="31"/>
  <c r="G1558" i="31"/>
  <c r="G1557" i="31"/>
  <c r="G1556" i="31"/>
  <c r="G1555" i="31"/>
  <c r="G1554" i="31"/>
  <c r="G1553" i="31"/>
  <c r="G1552" i="31"/>
  <c r="G1551" i="31"/>
  <c r="G1550" i="31"/>
  <c r="G1549" i="31"/>
  <c r="G1548" i="31"/>
  <c r="G1547" i="31"/>
  <c r="G1546" i="31"/>
  <c r="G1545" i="31"/>
  <c r="G1544" i="31"/>
  <c r="G1543" i="31"/>
  <c r="G1542" i="31"/>
  <c r="G1541" i="31"/>
  <c r="G1540" i="31"/>
  <c r="G1539" i="31"/>
  <c r="G1538" i="31"/>
  <c r="G1537" i="31"/>
  <c r="G1536" i="31"/>
  <c r="G1535" i="31"/>
  <c r="G1534" i="31"/>
  <c r="G1533" i="31"/>
  <c r="G1532" i="31"/>
  <c r="G1531" i="31"/>
  <c r="G1530" i="31"/>
  <c r="G1529" i="31"/>
  <c r="G1528" i="31"/>
  <c r="G1527" i="31"/>
  <c r="G1526" i="31"/>
  <c r="G1525" i="31"/>
  <c r="G1524" i="31"/>
  <c r="G1523" i="31"/>
  <c r="G1522" i="31"/>
  <c r="G1521" i="31"/>
  <c r="G1520" i="31"/>
  <c r="G1519" i="31"/>
  <c r="G1518" i="31"/>
  <c r="G1517" i="31"/>
  <c r="G1516" i="31"/>
  <c r="G1515" i="31"/>
  <c r="G1514" i="31"/>
  <c r="G1513" i="31"/>
  <c r="G1512" i="31"/>
  <c r="G1511" i="31"/>
  <c r="G1510" i="31"/>
  <c r="G1509" i="31"/>
  <c r="G1508" i="31"/>
  <c r="G1507" i="31"/>
  <c r="G1506" i="31"/>
  <c r="G1505" i="31"/>
  <c r="G1504" i="31"/>
  <c r="G1503" i="31"/>
  <c r="G1502" i="31"/>
  <c r="G1501" i="31"/>
  <c r="G1500" i="31"/>
  <c r="G1499" i="31"/>
  <c r="G1498" i="31"/>
  <c r="G1497" i="31"/>
  <c r="G1496" i="31"/>
  <c r="G1495" i="31"/>
  <c r="G1494" i="31"/>
  <c r="G1493" i="31"/>
  <c r="G1492" i="31"/>
  <c r="G1491" i="31"/>
  <c r="G1490" i="31"/>
  <c r="G1489" i="31"/>
  <c r="G1488" i="31"/>
  <c r="G1487" i="31"/>
  <c r="G1486" i="31"/>
  <c r="G1485" i="31"/>
  <c r="G1484" i="31"/>
  <c r="G1483" i="31"/>
  <c r="G1482" i="31"/>
  <c r="G1481" i="31"/>
  <c r="G1480" i="31"/>
  <c r="G1479" i="31"/>
  <c r="G1478" i="31"/>
  <c r="G1477" i="31"/>
  <c r="G1476" i="31"/>
  <c r="G1475" i="31"/>
  <c r="G1474" i="31"/>
  <c r="G1473" i="31"/>
  <c r="G1472" i="31"/>
  <c r="G1471" i="31"/>
  <c r="G1470" i="31"/>
  <c r="G1469" i="31"/>
  <c r="G1468" i="31"/>
  <c r="G1467" i="31"/>
  <c r="G1466" i="31"/>
  <c r="G1465" i="31"/>
  <c r="G1464" i="31"/>
  <c r="G1463" i="31"/>
  <c r="G1462" i="31"/>
  <c r="G1461" i="31"/>
  <c r="G1460" i="31"/>
  <c r="G1459" i="31"/>
  <c r="G1458" i="31"/>
  <c r="G1457" i="31"/>
  <c r="G1456" i="31"/>
  <c r="G1455" i="31"/>
  <c r="G1454" i="31"/>
  <c r="G1453" i="31"/>
  <c r="G1452" i="31"/>
  <c r="G1451" i="31"/>
  <c r="G1450" i="31"/>
  <c r="G1449" i="31"/>
  <c r="G1448" i="31"/>
  <c r="G1447" i="31"/>
  <c r="G1446" i="31"/>
  <c r="G1445" i="31"/>
  <c r="G1444" i="31"/>
  <c r="G1443" i="31"/>
  <c r="G1442" i="31"/>
  <c r="G1441" i="31"/>
  <c r="G1440" i="31"/>
  <c r="G1439" i="31"/>
  <c r="G1438" i="31"/>
  <c r="G1437" i="31"/>
  <c r="G1436" i="31"/>
  <c r="G1435" i="31"/>
  <c r="G1434" i="31"/>
  <c r="G1433" i="31"/>
  <c r="G1432" i="31"/>
  <c r="G1431" i="31"/>
  <c r="G1430" i="31"/>
  <c r="G1429" i="31"/>
  <c r="G1428" i="31"/>
  <c r="G1427" i="31"/>
  <c r="G1426" i="31"/>
  <c r="G1425" i="31"/>
  <c r="G1424" i="31"/>
  <c r="G1423" i="31"/>
  <c r="G1422" i="31"/>
  <c r="G1421" i="31"/>
  <c r="G1420" i="31"/>
  <c r="G1419" i="31"/>
  <c r="G1418" i="31"/>
  <c r="G1417" i="31"/>
  <c r="G1416" i="31"/>
  <c r="G1415" i="31"/>
  <c r="G1414" i="31"/>
  <c r="G1413" i="31"/>
  <c r="G1412" i="31"/>
  <c r="G1411" i="31"/>
  <c r="G1410" i="31"/>
  <c r="G1409" i="31"/>
  <c r="G1408" i="31"/>
  <c r="G1407" i="31"/>
  <c r="G1406" i="31"/>
  <c r="G1405" i="31"/>
  <c r="G1404" i="31"/>
  <c r="G1403" i="31"/>
  <c r="G1402" i="31"/>
  <c r="G1401" i="31"/>
  <c r="G1400" i="31"/>
  <c r="G1399" i="31"/>
  <c r="G1398" i="31"/>
  <c r="G1397" i="31"/>
  <c r="G1396" i="31"/>
  <c r="G1395" i="31"/>
  <c r="G1394" i="31"/>
  <c r="G1393" i="31"/>
  <c r="G1392" i="31"/>
  <c r="G1391" i="31"/>
  <c r="G1390" i="31"/>
  <c r="G1389" i="31"/>
  <c r="G1388" i="31"/>
  <c r="G1387" i="31"/>
  <c r="G1386" i="31"/>
  <c r="G1385" i="31"/>
  <c r="G1384" i="31"/>
  <c r="G1383" i="31"/>
  <c r="G1382" i="31"/>
  <c r="G1381" i="31"/>
  <c r="G1380" i="31"/>
  <c r="G1379" i="31"/>
  <c r="G1378" i="31"/>
  <c r="G1377" i="31"/>
  <c r="G1376" i="31"/>
  <c r="G1375" i="31"/>
  <c r="G1374" i="31"/>
  <c r="G1373" i="31"/>
  <c r="G1372" i="31"/>
  <c r="G1371" i="31"/>
  <c r="G1370" i="31"/>
  <c r="G1369" i="31"/>
  <c r="G1368" i="31"/>
  <c r="G1367" i="31"/>
  <c r="G1366" i="31"/>
  <c r="G1365" i="31"/>
  <c r="G1364" i="31"/>
  <c r="G1363" i="31"/>
  <c r="G1362" i="31"/>
  <c r="G1361" i="31"/>
  <c r="G1360" i="31"/>
  <c r="G1359" i="31"/>
  <c r="G1358" i="31"/>
  <c r="G1357" i="31"/>
  <c r="G1356" i="31"/>
  <c r="G1355" i="31"/>
  <c r="G1354" i="31"/>
  <c r="G1353" i="31"/>
  <c r="G1352" i="31"/>
  <c r="G1351" i="31"/>
  <c r="G1350" i="31"/>
  <c r="G1349" i="31"/>
  <c r="G1348" i="31"/>
  <c r="G1347" i="31"/>
  <c r="G1346" i="31"/>
  <c r="G1345" i="31"/>
  <c r="G1344" i="31"/>
  <c r="G1343" i="31"/>
  <c r="G1342" i="31"/>
  <c r="G1341" i="31"/>
  <c r="G1340" i="31"/>
  <c r="G1339" i="31"/>
  <c r="G1338" i="31"/>
  <c r="G1337" i="31"/>
  <c r="G1336" i="31"/>
  <c r="G1335" i="31"/>
  <c r="G1334" i="31"/>
  <c r="G1333" i="31"/>
  <c r="G1332" i="31"/>
  <c r="G1331" i="31"/>
  <c r="G1330" i="31"/>
  <c r="G1329" i="31"/>
  <c r="G1328" i="31"/>
  <c r="G1327" i="31"/>
  <c r="G1326" i="31"/>
  <c r="G1325" i="31"/>
  <c r="G1324" i="31"/>
  <c r="G1323" i="31"/>
  <c r="G1322" i="31"/>
  <c r="G1321" i="31"/>
  <c r="G1320" i="31"/>
  <c r="G1319" i="31"/>
  <c r="G1318" i="31"/>
  <c r="G1317" i="31"/>
  <c r="G1316" i="31"/>
  <c r="G1315" i="31"/>
  <c r="G1314" i="31"/>
  <c r="G1313" i="31"/>
  <c r="G1312" i="31"/>
  <c r="G1311" i="31"/>
  <c r="G1310" i="31"/>
  <c r="G1309" i="31"/>
  <c r="G1308" i="31"/>
  <c r="G1307" i="31"/>
  <c r="G1306" i="31"/>
  <c r="G1305" i="31"/>
  <c r="G1304" i="31"/>
  <c r="G1303" i="31"/>
  <c r="G1302" i="31"/>
  <c r="G1301" i="31"/>
  <c r="G1300" i="31"/>
  <c r="G1299" i="31"/>
  <c r="G1298" i="31"/>
  <c r="G1297" i="31"/>
  <c r="G1296" i="31"/>
  <c r="G1295" i="31"/>
  <c r="G1294" i="31"/>
  <c r="G1293" i="31"/>
  <c r="G1292" i="31"/>
  <c r="G1291" i="31"/>
  <c r="G1290" i="31"/>
  <c r="G1289" i="31"/>
  <c r="G1288" i="31"/>
  <c r="G1287" i="31"/>
  <c r="G1286" i="31"/>
  <c r="G1285" i="31"/>
  <c r="G1284" i="31"/>
  <c r="G1283" i="31"/>
  <c r="G1282" i="31"/>
  <c r="G1281" i="31"/>
  <c r="G1280" i="31"/>
  <c r="G1279" i="31"/>
  <c r="G1278" i="31"/>
  <c r="G1277" i="31"/>
  <c r="G1276" i="31"/>
  <c r="G1275" i="31"/>
  <c r="G1274" i="31"/>
  <c r="G1273" i="31"/>
  <c r="G1272" i="31"/>
  <c r="G1271" i="31"/>
  <c r="G1270" i="31"/>
  <c r="G1269" i="31"/>
  <c r="G1268" i="31"/>
  <c r="G1267" i="31"/>
  <c r="G1266" i="31"/>
  <c r="G1265" i="31"/>
  <c r="G1264" i="31"/>
  <c r="G1263" i="31"/>
  <c r="G1262" i="31"/>
  <c r="G1261" i="31"/>
  <c r="G1260" i="31"/>
  <c r="G1259" i="31"/>
  <c r="G1258" i="31"/>
  <c r="G1257" i="31"/>
  <c r="G1256" i="31"/>
  <c r="G1255" i="31"/>
  <c r="G1254" i="31"/>
  <c r="G1253" i="31"/>
  <c r="G1252" i="31"/>
  <c r="G1251" i="31"/>
  <c r="G1250" i="31"/>
  <c r="G1249" i="31"/>
  <c r="G1248" i="31"/>
  <c r="G1247" i="31"/>
  <c r="G1246" i="31"/>
  <c r="G1245" i="31"/>
  <c r="G1244" i="31"/>
  <c r="G1243" i="31"/>
  <c r="G1242" i="31"/>
  <c r="G1241" i="31"/>
  <c r="G1240" i="31"/>
  <c r="G1239" i="31"/>
  <c r="G1238" i="31"/>
  <c r="G1237" i="31"/>
  <c r="G1236" i="31"/>
  <c r="G1235" i="31"/>
  <c r="G1234" i="31"/>
  <c r="G1233" i="31"/>
  <c r="G1232" i="31"/>
  <c r="G1231" i="31"/>
  <c r="G1230" i="31"/>
  <c r="G1229" i="31"/>
  <c r="G1228" i="31"/>
  <c r="G1227" i="31"/>
  <c r="G1226" i="31"/>
  <c r="G1225" i="31"/>
  <c r="G1224" i="31"/>
  <c r="G1223" i="31"/>
  <c r="G1222" i="31"/>
  <c r="G1221" i="31"/>
  <c r="G1220" i="31"/>
  <c r="G1219" i="31"/>
  <c r="G1218" i="31"/>
  <c r="G1217" i="31"/>
  <c r="G1216" i="31"/>
  <c r="G1215" i="31"/>
  <c r="G1214" i="31"/>
  <c r="G1213" i="31"/>
  <c r="G1212" i="31"/>
  <c r="G1211" i="31"/>
  <c r="G1210" i="31"/>
  <c r="G1209" i="31"/>
  <c r="G1208" i="31"/>
  <c r="G1207" i="31"/>
  <c r="G1206" i="31"/>
  <c r="G1205" i="31"/>
  <c r="G1204" i="31"/>
  <c r="G1203" i="31"/>
  <c r="G1202" i="31"/>
  <c r="G1201" i="31"/>
  <c r="G1200" i="31"/>
  <c r="G1199" i="31"/>
  <c r="G1198" i="31"/>
  <c r="G1197" i="31"/>
  <c r="G1196" i="31"/>
  <c r="G1195" i="31"/>
  <c r="G1194" i="31"/>
  <c r="G1193" i="31"/>
  <c r="G1192" i="31"/>
  <c r="G1191" i="31"/>
  <c r="G1190" i="31"/>
  <c r="G1189" i="31"/>
  <c r="G1188" i="31"/>
  <c r="G1187" i="31"/>
  <c r="G1186" i="31"/>
  <c r="G1185" i="31"/>
  <c r="G1184" i="31"/>
  <c r="G1183" i="31"/>
  <c r="G1182" i="31"/>
  <c r="G1181" i="31"/>
  <c r="G1180" i="31"/>
  <c r="G1179" i="31"/>
  <c r="G1178" i="31"/>
  <c r="G1177" i="31"/>
  <c r="G1176" i="31"/>
  <c r="G1175" i="31"/>
  <c r="G1174" i="31"/>
  <c r="G1173" i="31"/>
  <c r="G1172" i="31"/>
  <c r="G1171" i="31"/>
  <c r="G1170" i="31"/>
  <c r="G1169" i="31"/>
  <c r="G1168" i="31"/>
  <c r="G1167" i="31"/>
  <c r="G1166" i="31"/>
  <c r="G1165" i="31"/>
  <c r="G1164" i="31"/>
  <c r="G1163" i="31"/>
  <c r="G1162" i="31"/>
  <c r="G1161" i="31"/>
  <c r="G1160" i="31"/>
  <c r="G1159" i="31"/>
  <c r="G1158" i="31"/>
  <c r="G1157" i="31"/>
  <c r="G1156" i="31"/>
  <c r="G1155" i="31"/>
  <c r="G1154" i="31"/>
  <c r="G1153" i="31"/>
  <c r="G1152" i="31"/>
  <c r="G1151" i="31"/>
  <c r="G1150" i="31"/>
  <c r="G1149" i="31"/>
  <c r="G1148" i="31"/>
  <c r="G1147" i="31"/>
  <c r="G1146" i="31"/>
  <c r="G1145" i="31"/>
  <c r="G1144" i="31"/>
  <c r="G1143" i="31"/>
  <c r="G1142" i="31"/>
  <c r="G1141" i="31"/>
  <c r="G1140" i="31"/>
  <c r="G1139" i="31"/>
  <c r="G1138" i="31"/>
  <c r="G1137" i="31"/>
  <c r="G1136" i="31"/>
  <c r="G1135" i="31"/>
  <c r="G1134" i="31"/>
  <c r="G1133" i="31"/>
  <c r="G1132" i="31"/>
  <c r="G1131" i="31"/>
  <c r="G1130" i="31"/>
  <c r="G1129" i="31"/>
  <c r="G1128" i="31"/>
  <c r="G1127" i="31"/>
  <c r="G1126" i="31"/>
  <c r="G1125" i="31"/>
  <c r="G1124" i="31"/>
  <c r="G1123" i="31"/>
  <c r="G1122" i="31"/>
  <c r="G1121" i="31"/>
  <c r="G1120" i="31"/>
  <c r="G1119" i="31"/>
  <c r="G1118" i="31"/>
  <c r="G1117" i="31"/>
  <c r="G1116" i="31"/>
  <c r="G1115" i="31"/>
  <c r="G1114" i="31"/>
  <c r="G1113" i="31"/>
  <c r="G1112" i="31"/>
  <c r="G1111" i="31"/>
  <c r="G1110" i="31"/>
  <c r="G1109" i="31"/>
  <c r="G1108" i="31"/>
  <c r="G1107" i="31"/>
  <c r="G1106" i="31"/>
  <c r="G1105" i="31"/>
  <c r="G1104" i="31"/>
  <c r="G1103" i="31"/>
  <c r="G1102" i="31"/>
  <c r="G1101" i="31"/>
  <c r="G1100" i="31"/>
  <c r="G1099" i="31"/>
  <c r="G1098" i="31"/>
  <c r="G1097" i="31"/>
  <c r="G1096" i="31"/>
  <c r="G1095" i="31"/>
  <c r="G1094" i="31"/>
  <c r="G1093" i="31"/>
  <c r="G1092" i="31"/>
  <c r="G1091" i="31"/>
  <c r="G1090" i="31"/>
  <c r="G1089" i="31"/>
  <c r="G1088" i="31"/>
  <c r="G1087" i="31"/>
  <c r="G1086" i="31"/>
  <c r="G1085" i="31"/>
  <c r="G1084" i="31"/>
  <c r="G1083" i="31"/>
  <c r="G1082" i="31"/>
  <c r="G1081" i="31"/>
  <c r="G1080" i="31"/>
  <c r="G1079" i="31"/>
  <c r="G1078" i="31"/>
  <c r="G1077" i="31"/>
  <c r="G1076" i="31"/>
  <c r="G1075" i="31"/>
  <c r="G1074" i="31"/>
  <c r="G1073" i="31"/>
  <c r="G1072" i="31"/>
  <c r="G1071" i="31"/>
  <c r="G1070" i="31"/>
  <c r="G1069" i="31"/>
  <c r="G1068" i="31"/>
  <c r="G1067" i="31"/>
  <c r="G1066" i="31"/>
  <c r="G1065" i="31"/>
  <c r="G1064" i="31"/>
  <c r="G1063" i="31"/>
  <c r="G1062" i="31"/>
  <c r="G1061" i="31"/>
  <c r="G1060" i="31"/>
  <c r="G1059" i="31"/>
  <c r="G1058" i="31"/>
  <c r="G1057" i="31"/>
  <c r="G1056" i="31"/>
  <c r="G1055" i="31"/>
  <c r="G1054" i="31"/>
  <c r="G1053" i="31"/>
  <c r="G1052" i="31"/>
  <c r="G1051" i="31"/>
  <c r="G1050" i="31"/>
  <c r="G1049" i="31"/>
  <c r="G1048" i="31"/>
  <c r="G1047" i="31"/>
  <c r="G1046" i="31"/>
  <c r="G1045" i="31"/>
  <c r="G1044" i="31"/>
  <c r="G1043" i="31"/>
  <c r="G1042" i="31"/>
  <c r="G1041" i="31"/>
  <c r="G1040" i="31"/>
  <c r="G1039" i="31"/>
  <c r="G1038" i="31"/>
  <c r="G1037" i="31"/>
  <c r="G1036" i="31"/>
  <c r="G1035" i="31"/>
  <c r="G1034" i="31"/>
  <c r="G1033" i="31"/>
  <c r="G1032" i="31"/>
  <c r="G1031" i="31"/>
  <c r="G1030" i="31"/>
  <c r="G1029" i="31"/>
  <c r="G1028" i="31"/>
  <c r="G1027" i="31"/>
  <c r="G1026" i="31"/>
  <c r="G1025" i="31"/>
  <c r="G1024" i="31"/>
  <c r="G1023" i="31"/>
  <c r="G1022" i="31"/>
  <c r="G1021" i="31"/>
  <c r="G1020" i="31"/>
  <c r="G1019" i="31"/>
  <c r="G1018" i="31"/>
  <c r="G1017" i="31"/>
  <c r="G1016" i="31"/>
  <c r="G1015" i="31"/>
  <c r="G1014" i="31"/>
  <c r="G1013" i="31"/>
  <c r="G1012" i="31"/>
  <c r="G1011" i="31"/>
  <c r="G1010" i="31"/>
  <c r="G1009" i="31"/>
  <c r="G1008" i="31"/>
  <c r="G1007" i="31"/>
  <c r="G1006" i="31"/>
  <c r="G1005" i="31"/>
  <c r="G1004" i="31"/>
  <c r="G1003" i="31"/>
  <c r="G1002" i="31"/>
  <c r="G1001" i="31"/>
  <c r="G1000" i="31"/>
  <c r="G999" i="31"/>
  <c r="G998" i="31"/>
  <c r="G997" i="31"/>
  <c r="G996" i="31"/>
  <c r="G995" i="31"/>
  <c r="G994" i="31"/>
  <c r="G993" i="31"/>
  <c r="G992" i="31"/>
  <c r="G991" i="31"/>
  <c r="G990" i="31"/>
  <c r="G989" i="31"/>
  <c r="G988" i="31"/>
  <c r="G987" i="31"/>
  <c r="G986" i="31"/>
  <c r="G985" i="31"/>
  <c r="G984" i="31"/>
  <c r="G983" i="31"/>
  <c r="G982" i="31"/>
  <c r="G981" i="31"/>
  <c r="G980" i="31"/>
  <c r="G979" i="31"/>
  <c r="G978" i="31"/>
  <c r="G977" i="31"/>
  <c r="G976" i="31"/>
  <c r="G975" i="31"/>
  <c r="G974" i="31"/>
  <c r="G973" i="31"/>
  <c r="G972" i="31"/>
  <c r="G971" i="31"/>
  <c r="G970" i="31"/>
  <c r="G969" i="31"/>
  <c r="G968" i="31"/>
  <c r="G967" i="31"/>
  <c r="G966" i="31"/>
  <c r="G965" i="31"/>
  <c r="G964" i="31"/>
  <c r="G963" i="31"/>
  <c r="G962" i="31"/>
  <c r="G961" i="31"/>
  <c r="G960" i="31"/>
  <c r="G959" i="31"/>
  <c r="G958" i="31"/>
  <c r="G957" i="31"/>
  <c r="G956" i="31"/>
  <c r="G955" i="31"/>
  <c r="G954" i="31"/>
  <c r="G953" i="31"/>
  <c r="G952" i="31"/>
  <c r="G951" i="31"/>
  <c r="G950" i="31"/>
  <c r="G949" i="31"/>
  <c r="G948" i="31"/>
  <c r="G947" i="31"/>
  <c r="G946" i="31"/>
  <c r="G945" i="31"/>
  <c r="G944" i="31"/>
  <c r="G943" i="31"/>
  <c r="G942" i="31"/>
  <c r="G941" i="31"/>
  <c r="G940" i="31"/>
  <c r="G939" i="31"/>
  <c r="G938" i="31"/>
  <c r="G937" i="31"/>
  <c r="G936" i="31"/>
  <c r="G935" i="31"/>
  <c r="G934" i="31"/>
  <c r="G933" i="31"/>
  <c r="G932" i="31"/>
  <c r="G931" i="31"/>
  <c r="G930" i="31"/>
  <c r="G929" i="31"/>
  <c r="G928" i="31"/>
  <c r="G927" i="31"/>
  <c r="G926" i="31"/>
  <c r="G925" i="31"/>
  <c r="G924" i="31"/>
  <c r="G923" i="31"/>
  <c r="G922" i="31"/>
  <c r="G921" i="31"/>
  <c r="G920" i="31"/>
  <c r="G919" i="31"/>
  <c r="G918" i="31"/>
  <c r="G917" i="31"/>
  <c r="G916" i="31"/>
  <c r="G915" i="31"/>
  <c r="G914" i="31"/>
  <c r="G913" i="31"/>
  <c r="G912" i="31"/>
  <c r="G911" i="31"/>
  <c r="G910" i="31"/>
  <c r="G909" i="31"/>
  <c r="G908" i="31"/>
  <c r="G907" i="31"/>
  <c r="G906" i="31"/>
  <c r="G905" i="31"/>
  <c r="G904" i="31"/>
  <c r="G903" i="31"/>
  <c r="G902" i="31"/>
  <c r="G901" i="31"/>
  <c r="G900" i="31"/>
  <c r="G899" i="31"/>
  <c r="G898" i="31"/>
  <c r="G897" i="31"/>
  <c r="G896" i="31"/>
  <c r="G895" i="31"/>
  <c r="G894" i="31"/>
  <c r="G893" i="31"/>
  <c r="G892" i="31"/>
  <c r="G891" i="31"/>
  <c r="G890" i="31"/>
  <c r="G889" i="31"/>
  <c r="G888" i="31"/>
  <c r="G887" i="31"/>
  <c r="G886" i="31"/>
  <c r="G885" i="31"/>
  <c r="G884" i="31"/>
  <c r="G883" i="31"/>
  <c r="G882" i="31"/>
  <c r="G881" i="31"/>
  <c r="G880" i="31"/>
  <c r="G879" i="31"/>
  <c r="G878" i="31"/>
  <c r="G877" i="31"/>
  <c r="G876" i="31"/>
  <c r="G875" i="31"/>
  <c r="G874" i="31"/>
  <c r="G873" i="31"/>
  <c r="G872" i="31"/>
  <c r="G871" i="31"/>
  <c r="G870" i="31"/>
  <c r="G869" i="31"/>
  <c r="G868" i="31"/>
  <c r="G867" i="31"/>
  <c r="G866" i="31"/>
  <c r="G865" i="31"/>
  <c r="G864" i="31"/>
  <c r="G863" i="31"/>
  <c r="G862" i="31"/>
  <c r="G861" i="31"/>
  <c r="G860" i="31"/>
  <c r="G859" i="31"/>
  <c r="G858" i="31"/>
  <c r="G857" i="31"/>
  <c r="G856" i="31"/>
  <c r="G855" i="31"/>
  <c r="G854" i="31"/>
  <c r="G853" i="31"/>
  <c r="G852" i="31"/>
  <c r="G851" i="31"/>
  <c r="G850" i="31"/>
  <c r="G849" i="31"/>
  <c r="G848" i="31"/>
  <c r="G847" i="31"/>
  <c r="G846" i="31"/>
  <c r="G845" i="31"/>
  <c r="G844" i="31"/>
  <c r="G843" i="31"/>
  <c r="G842" i="31"/>
  <c r="G841" i="31"/>
  <c r="G840" i="31"/>
  <c r="G839" i="31"/>
  <c r="G838" i="31"/>
  <c r="G837" i="31"/>
  <c r="G836" i="31"/>
  <c r="G835" i="31"/>
  <c r="G834" i="31"/>
  <c r="G833" i="31"/>
  <c r="G832" i="31"/>
  <c r="G831" i="31"/>
  <c r="G830" i="31"/>
  <c r="G829" i="31"/>
  <c r="G828" i="31"/>
  <c r="G827" i="31"/>
  <c r="G826" i="31"/>
  <c r="G825" i="31"/>
  <c r="G824" i="31"/>
  <c r="G823" i="31"/>
  <c r="G822" i="31"/>
  <c r="G821" i="31"/>
  <c r="G820" i="31"/>
  <c r="G819" i="31"/>
  <c r="G818" i="31"/>
  <c r="G817" i="31"/>
  <c r="G816" i="31"/>
  <c r="G815" i="31"/>
  <c r="G814" i="31"/>
  <c r="G813" i="31"/>
  <c r="G812" i="31"/>
  <c r="G811" i="31"/>
  <c r="G810" i="31"/>
  <c r="G809" i="31"/>
  <c r="G808" i="31"/>
  <c r="G807" i="31"/>
  <c r="G806" i="31"/>
  <c r="G805" i="31"/>
  <c r="G804" i="31"/>
  <c r="G803" i="31"/>
  <c r="G802" i="31"/>
  <c r="G801" i="31"/>
  <c r="G800" i="31"/>
  <c r="G799" i="31"/>
  <c r="G798" i="31"/>
  <c r="G797" i="31"/>
  <c r="G796" i="31"/>
  <c r="G795" i="31"/>
  <c r="G794" i="31"/>
  <c r="G793" i="31"/>
  <c r="G792" i="31"/>
  <c r="G791" i="31"/>
  <c r="G790" i="31"/>
  <c r="G789" i="31"/>
  <c r="G788" i="31"/>
  <c r="G787" i="31"/>
  <c r="G786" i="31"/>
  <c r="G785" i="31"/>
  <c r="G784" i="31"/>
  <c r="G783" i="31"/>
  <c r="G782" i="31"/>
  <c r="G781" i="31"/>
  <c r="G780" i="31"/>
  <c r="G779" i="31"/>
  <c r="G778" i="31"/>
  <c r="G777" i="31"/>
  <c r="G776" i="31"/>
  <c r="G775" i="31"/>
  <c r="G774" i="31"/>
  <c r="G773" i="31"/>
  <c r="G772" i="31"/>
  <c r="G771" i="31"/>
  <c r="G770" i="31"/>
  <c r="G769" i="31"/>
  <c r="G768" i="31"/>
  <c r="G767" i="31"/>
  <c r="G766" i="31"/>
  <c r="G765" i="31"/>
  <c r="G764" i="31"/>
  <c r="G763" i="31"/>
  <c r="G762" i="31"/>
  <c r="G761" i="31"/>
  <c r="G760" i="31"/>
  <c r="G759" i="31"/>
  <c r="G758" i="31"/>
  <c r="G757" i="31"/>
  <c r="G756" i="31"/>
  <c r="G755" i="31"/>
  <c r="G754" i="31"/>
  <c r="G753" i="31"/>
  <c r="G752" i="31"/>
  <c r="G751" i="31"/>
  <c r="G750" i="31"/>
  <c r="G749" i="31"/>
  <c r="G748" i="31"/>
  <c r="G747" i="31"/>
  <c r="G746" i="31"/>
  <c r="G745" i="31"/>
  <c r="G744" i="31"/>
  <c r="G743" i="31"/>
  <c r="G742" i="31"/>
  <c r="G741" i="31"/>
  <c r="G740" i="31"/>
  <c r="G739" i="31"/>
  <c r="G738" i="31"/>
  <c r="G737" i="31"/>
  <c r="G736" i="31"/>
  <c r="G735" i="31"/>
  <c r="G734" i="31"/>
  <c r="G733" i="31"/>
  <c r="G732" i="31"/>
  <c r="G731" i="31"/>
  <c r="G730" i="31"/>
  <c r="G729" i="31"/>
  <c r="G728" i="31"/>
  <c r="G727" i="31"/>
  <c r="G726" i="31"/>
  <c r="G725" i="31"/>
  <c r="G724" i="31"/>
  <c r="G723" i="31"/>
  <c r="G722" i="31"/>
  <c r="G721" i="31"/>
  <c r="G720" i="31"/>
  <c r="G719" i="31"/>
  <c r="G718" i="31"/>
  <c r="G717" i="31"/>
  <c r="G716" i="31"/>
  <c r="G715" i="31"/>
  <c r="G714" i="31"/>
  <c r="G713" i="31"/>
  <c r="G712" i="31"/>
  <c r="G711" i="31"/>
  <c r="G710" i="31"/>
  <c r="G709" i="31"/>
  <c r="G708" i="31"/>
  <c r="G707" i="31"/>
  <c r="G706" i="31"/>
  <c r="G705" i="31"/>
  <c r="G704" i="31"/>
  <c r="G703" i="31"/>
  <c r="G702" i="31"/>
  <c r="G701" i="31"/>
  <c r="G700" i="31"/>
  <c r="G699" i="31"/>
  <c r="G698" i="31"/>
  <c r="G697" i="31"/>
  <c r="G696" i="31"/>
  <c r="G695" i="31"/>
  <c r="G694" i="31"/>
  <c r="G693" i="31"/>
  <c r="G692" i="31"/>
  <c r="G691" i="31"/>
  <c r="G690" i="31"/>
  <c r="G689" i="31"/>
  <c r="G688" i="31"/>
  <c r="G687" i="31"/>
  <c r="G686" i="31"/>
  <c r="G685" i="31"/>
  <c r="G684" i="31"/>
  <c r="G683" i="31"/>
  <c r="G682" i="31"/>
  <c r="G681" i="31"/>
  <c r="G680" i="31"/>
  <c r="G679" i="31"/>
  <c r="G678" i="31"/>
  <c r="G677" i="31"/>
  <c r="G676" i="31"/>
  <c r="G675" i="31"/>
  <c r="G674" i="31"/>
  <c r="G673" i="31"/>
  <c r="G672" i="31"/>
  <c r="G671" i="31"/>
  <c r="G670" i="31"/>
  <c r="G669" i="31"/>
  <c r="G668" i="31"/>
  <c r="G667" i="31"/>
  <c r="G666" i="31"/>
  <c r="G665" i="31"/>
  <c r="G664" i="31"/>
  <c r="G663" i="31"/>
  <c r="G662" i="31"/>
  <c r="G661" i="31"/>
  <c r="G660" i="31"/>
  <c r="G659" i="31"/>
  <c r="G658" i="31"/>
  <c r="G657" i="31"/>
  <c r="G656" i="31"/>
  <c r="G655" i="31"/>
  <c r="G654" i="31"/>
  <c r="G653" i="31"/>
  <c r="G652" i="31"/>
  <c r="G651" i="31"/>
  <c r="G650" i="31"/>
  <c r="G649" i="31"/>
  <c r="G648" i="31"/>
  <c r="G647" i="31"/>
  <c r="G646" i="31"/>
  <c r="G645" i="31"/>
  <c r="G644" i="31"/>
  <c r="G643" i="31"/>
  <c r="G642" i="31"/>
  <c r="G641" i="31"/>
  <c r="G640" i="31"/>
  <c r="G639" i="31"/>
  <c r="G638" i="31"/>
  <c r="G637" i="31"/>
  <c r="G636" i="31"/>
  <c r="G635" i="31"/>
  <c r="G634" i="31"/>
  <c r="G633" i="31"/>
  <c r="G632" i="31"/>
  <c r="G631" i="31"/>
  <c r="G630" i="31"/>
  <c r="G629" i="31"/>
  <c r="G628" i="31"/>
  <c r="G627" i="31"/>
  <c r="G626" i="31"/>
  <c r="G625" i="31"/>
  <c r="G624" i="31"/>
  <c r="G623" i="31"/>
  <c r="G622" i="31"/>
  <c r="G621" i="31"/>
  <c r="G620" i="31"/>
  <c r="G619" i="31"/>
  <c r="G618" i="31"/>
  <c r="G617" i="31"/>
  <c r="G616" i="31"/>
  <c r="G615" i="31"/>
  <c r="G614" i="31"/>
  <c r="G613" i="31"/>
  <c r="G612" i="31"/>
  <c r="G611" i="31"/>
  <c r="G610" i="31"/>
  <c r="G609" i="31"/>
  <c r="G608" i="31"/>
  <c r="G607" i="31"/>
  <c r="G606" i="31"/>
  <c r="G605" i="31"/>
  <c r="G604" i="31"/>
  <c r="G603" i="31"/>
  <c r="G602" i="31"/>
  <c r="G601" i="31"/>
  <c r="G600" i="31"/>
  <c r="G599" i="31"/>
  <c r="G598" i="31"/>
  <c r="G597" i="31"/>
  <c r="G596" i="31"/>
  <c r="G595" i="31"/>
  <c r="G594" i="31"/>
  <c r="G593" i="31"/>
  <c r="G592" i="31"/>
  <c r="G591" i="31"/>
  <c r="G590" i="31"/>
  <c r="G589" i="31"/>
  <c r="G588" i="31"/>
  <c r="G587" i="31"/>
  <c r="G586" i="31"/>
  <c r="G585" i="31"/>
  <c r="G584" i="31"/>
  <c r="G583" i="31"/>
  <c r="G582" i="31"/>
  <c r="G581" i="31"/>
  <c r="G580" i="31"/>
  <c r="G579" i="31"/>
  <c r="G578" i="31"/>
  <c r="G577" i="31"/>
  <c r="G576" i="31"/>
  <c r="G575" i="31"/>
  <c r="G574" i="31"/>
  <c r="G573" i="31"/>
  <c r="G572" i="31"/>
  <c r="G571" i="31"/>
  <c r="G570" i="31"/>
  <c r="G569" i="31"/>
  <c r="G568" i="31"/>
  <c r="G567" i="31"/>
  <c r="G566" i="31"/>
  <c r="G565" i="31"/>
  <c r="G564" i="31"/>
  <c r="G563" i="31"/>
  <c r="G562" i="31"/>
  <c r="G561" i="31"/>
  <c r="G560" i="31"/>
  <c r="G559" i="31"/>
  <c r="G558" i="31"/>
  <c r="G557" i="31"/>
  <c r="G556" i="31"/>
  <c r="G555" i="31"/>
  <c r="G554" i="31"/>
  <c r="G553" i="31"/>
  <c r="G552" i="31"/>
  <c r="G551" i="31"/>
  <c r="G550" i="31"/>
  <c r="G549" i="31"/>
  <c r="G548" i="31"/>
  <c r="G547" i="31"/>
  <c r="G546" i="31"/>
  <c r="G545" i="31"/>
  <c r="G544" i="31"/>
  <c r="G543" i="31"/>
  <c r="G542" i="31"/>
  <c r="G541" i="31"/>
  <c r="G540" i="31"/>
  <c r="G539" i="31"/>
  <c r="G538" i="31"/>
  <c r="G537" i="31"/>
  <c r="G536" i="31"/>
  <c r="G535" i="31"/>
  <c r="G534" i="31"/>
  <c r="G533" i="31"/>
  <c r="G532" i="31"/>
  <c r="G531" i="31"/>
  <c r="G530" i="31"/>
  <c r="G529" i="31"/>
  <c r="G528" i="31"/>
  <c r="G527" i="31"/>
  <c r="G526" i="31"/>
  <c r="G525" i="31"/>
  <c r="G524" i="31"/>
  <c r="G523" i="31"/>
  <c r="G522" i="31"/>
  <c r="G521" i="31"/>
  <c r="G520" i="31"/>
  <c r="G519" i="31"/>
  <c r="G518" i="31"/>
  <c r="G517" i="31"/>
  <c r="G516" i="31"/>
  <c r="G515" i="31"/>
  <c r="G514" i="31"/>
  <c r="G513" i="31"/>
  <c r="G512" i="31"/>
  <c r="G511" i="31"/>
  <c r="G510" i="31"/>
  <c r="G509" i="31"/>
  <c r="G508" i="31"/>
  <c r="G507" i="31"/>
  <c r="G506" i="31"/>
  <c r="G505" i="31"/>
  <c r="G504" i="31"/>
  <c r="G503" i="31"/>
  <c r="G502" i="31"/>
  <c r="G501" i="31"/>
  <c r="G500" i="31"/>
  <c r="G499" i="31"/>
  <c r="G498" i="31"/>
  <c r="G497" i="31"/>
  <c r="G496" i="31"/>
  <c r="G495" i="31"/>
  <c r="G494" i="31"/>
  <c r="G493" i="31"/>
  <c r="G492" i="31"/>
  <c r="G491" i="31"/>
  <c r="G490" i="31"/>
  <c r="G489" i="31"/>
  <c r="G488" i="31"/>
  <c r="G487" i="31"/>
  <c r="G486" i="31"/>
  <c r="G485" i="31"/>
  <c r="G484" i="31"/>
  <c r="G483" i="31"/>
  <c r="G482" i="31"/>
  <c r="G481" i="31"/>
  <c r="G480" i="31"/>
  <c r="G479" i="31"/>
  <c r="G478" i="31"/>
  <c r="G477" i="31"/>
  <c r="G476" i="31"/>
  <c r="G475" i="31"/>
  <c r="G474" i="31"/>
  <c r="G473" i="31"/>
  <c r="G472" i="31"/>
  <c r="G471" i="31"/>
  <c r="G470" i="31"/>
  <c r="G469" i="31"/>
  <c r="G468" i="31"/>
  <c r="G467" i="31"/>
  <c r="G466" i="31"/>
  <c r="G465" i="31"/>
  <c r="G464" i="31"/>
  <c r="G463" i="31"/>
  <c r="G462" i="31"/>
  <c r="G461" i="31"/>
  <c r="G460" i="31"/>
  <c r="G459" i="31"/>
  <c r="G458" i="31"/>
  <c r="G457" i="31"/>
  <c r="G456" i="31"/>
  <c r="G455" i="31"/>
  <c r="G454" i="31"/>
  <c r="G453" i="31"/>
  <c r="G452" i="31"/>
  <c r="G451" i="31"/>
  <c r="G450" i="31"/>
  <c r="G449" i="31"/>
  <c r="G448" i="31"/>
  <c r="G447" i="31"/>
  <c r="G446" i="31"/>
  <c r="G445" i="31"/>
  <c r="G444" i="31"/>
  <c r="G443" i="31"/>
  <c r="G442" i="31"/>
  <c r="G441" i="31"/>
  <c r="G440" i="31"/>
  <c r="G439" i="31"/>
  <c r="G438" i="31"/>
  <c r="G437" i="31"/>
  <c r="G436" i="31"/>
  <c r="G435" i="31"/>
  <c r="G434" i="31"/>
  <c r="G433" i="31"/>
  <c r="G432" i="31"/>
  <c r="G431" i="31"/>
  <c r="G430" i="31"/>
  <c r="G429" i="31"/>
  <c r="G428" i="31"/>
  <c r="G427" i="31"/>
  <c r="G426" i="31"/>
  <c r="G425" i="31"/>
  <c r="G424" i="31"/>
  <c r="G423" i="31"/>
  <c r="G422" i="31"/>
  <c r="G421" i="31"/>
  <c r="G420" i="31"/>
  <c r="G419" i="31"/>
  <c r="G418" i="31"/>
  <c r="G417" i="31"/>
  <c r="G416" i="31"/>
  <c r="G415" i="31"/>
  <c r="G414" i="31"/>
  <c r="G413" i="31"/>
  <c r="G412" i="31"/>
  <c r="G411" i="31"/>
  <c r="G410" i="31"/>
  <c r="G409" i="31"/>
  <c r="G408" i="31"/>
  <c r="G407" i="31"/>
  <c r="G406" i="31"/>
  <c r="G405" i="31"/>
  <c r="G404" i="31"/>
  <c r="G403" i="31"/>
  <c r="G402" i="31"/>
  <c r="G401" i="31"/>
  <c r="G400" i="31"/>
  <c r="G399" i="31"/>
  <c r="G398" i="31"/>
  <c r="G397" i="31"/>
  <c r="G396" i="31"/>
  <c r="G395" i="31"/>
  <c r="G394" i="31"/>
  <c r="G393" i="31"/>
  <c r="G392" i="31"/>
  <c r="G391" i="31"/>
  <c r="G390" i="31"/>
  <c r="G389" i="31"/>
  <c r="G388" i="31"/>
  <c r="G387" i="31"/>
  <c r="G386" i="31"/>
  <c r="G385" i="31"/>
  <c r="G384" i="31"/>
  <c r="G383" i="31"/>
  <c r="G382" i="31"/>
  <c r="G381" i="31"/>
  <c r="G380" i="31"/>
  <c r="G379" i="31"/>
  <c r="G378" i="31"/>
  <c r="G377" i="31"/>
  <c r="G376" i="31"/>
  <c r="G375" i="31"/>
  <c r="G374" i="31"/>
  <c r="G373" i="31"/>
  <c r="G372" i="31"/>
  <c r="G371" i="31"/>
  <c r="G370" i="31"/>
  <c r="G369" i="31"/>
  <c r="G368" i="31"/>
  <c r="G367" i="31"/>
  <c r="G366" i="31"/>
  <c r="G365" i="31"/>
  <c r="G364" i="31"/>
  <c r="G363" i="31"/>
  <c r="G362" i="31"/>
  <c r="G361" i="31"/>
  <c r="G360" i="31"/>
  <c r="G359" i="31"/>
  <c r="G358" i="31"/>
  <c r="G357" i="31"/>
  <c r="G356" i="31"/>
  <c r="G355" i="31"/>
  <c r="G354" i="31"/>
  <c r="G353" i="31"/>
  <c r="G352" i="31"/>
  <c r="G351" i="31"/>
  <c r="G350" i="31"/>
  <c r="G349" i="31"/>
  <c r="G348" i="31"/>
  <c r="G347" i="31"/>
  <c r="G346" i="31"/>
  <c r="G345" i="31"/>
  <c r="G344" i="31"/>
  <c r="G343" i="31"/>
  <c r="G342" i="31"/>
  <c r="G341" i="31"/>
  <c r="G340" i="31"/>
  <c r="G339" i="31"/>
  <c r="G338" i="31"/>
  <c r="G337" i="31"/>
  <c r="G336" i="31"/>
  <c r="G335" i="31"/>
  <c r="G334" i="31"/>
  <c r="G333" i="31"/>
  <c r="G332" i="31"/>
  <c r="G331" i="31"/>
  <c r="G330" i="31"/>
  <c r="G329" i="31"/>
  <c r="G328" i="31"/>
  <c r="G327" i="31"/>
  <c r="G326" i="31"/>
  <c r="G325" i="31"/>
  <c r="G324" i="31"/>
  <c r="G323" i="31"/>
  <c r="G322" i="31"/>
  <c r="G321" i="31"/>
  <c r="G320" i="31"/>
  <c r="G319" i="31"/>
  <c r="G318" i="31"/>
  <c r="G317" i="31"/>
  <c r="G316" i="31"/>
  <c r="G315" i="31"/>
  <c r="G314" i="31"/>
  <c r="G313" i="31"/>
  <c r="G312" i="31"/>
  <c r="G311" i="31"/>
  <c r="G310" i="31"/>
  <c r="G309" i="31"/>
  <c r="G308" i="31"/>
  <c r="G307" i="31"/>
  <c r="G306" i="31"/>
  <c r="G305" i="31"/>
  <c r="G304" i="31"/>
  <c r="G303" i="31"/>
  <c r="G302" i="31"/>
  <c r="G301" i="31"/>
  <c r="G300" i="31"/>
  <c r="G299" i="31"/>
  <c r="G298" i="31"/>
  <c r="G297" i="31"/>
  <c r="G296" i="31"/>
  <c r="G295" i="31"/>
  <c r="G294" i="31"/>
  <c r="G293" i="31"/>
  <c r="G292" i="31"/>
  <c r="G291" i="31"/>
  <c r="G290" i="31"/>
  <c r="G289" i="31"/>
  <c r="G288" i="31"/>
  <c r="G287" i="31"/>
  <c r="G286" i="31"/>
  <c r="G285" i="31"/>
  <c r="G284" i="31"/>
  <c r="G283" i="31"/>
  <c r="G282" i="31"/>
  <c r="G281" i="31"/>
  <c r="G280" i="31"/>
  <c r="G279" i="31"/>
  <c r="G278" i="31"/>
  <c r="G277" i="31"/>
  <c r="G276" i="31"/>
  <c r="G275" i="31"/>
  <c r="G274" i="31"/>
  <c r="G273" i="31"/>
  <c r="G272" i="31"/>
  <c r="G271" i="31"/>
  <c r="G270" i="31"/>
  <c r="G269" i="31"/>
  <c r="G268" i="31"/>
  <c r="G267" i="31"/>
  <c r="G266" i="31"/>
  <c r="G265" i="31"/>
  <c r="G264" i="31"/>
  <c r="G263" i="31"/>
  <c r="G262" i="31"/>
  <c r="G261" i="31"/>
  <c r="G260" i="31"/>
  <c r="G259" i="31"/>
  <c r="G258" i="31"/>
  <c r="G257" i="31"/>
  <c r="G256" i="31"/>
  <c r="G255" i="31"/>
  <c r="G254" i="31"/>
  <c r="G253" i="31"/>
  <c r="G252" i="31"/>
  <c r="G251" i="31"/>
  <c r="G250" i="31"/>
  <c r="G249" i="31"/>
  <c r="G248" i="31"/>
  <c r="G247" i="31"/>
  <c r="G246" i="31"/>
  <c r="G245" i="31"/>
  <c r="G244" i="31"/>
  <c r="G243" i="31"/>
  <c r="G242" i="31"/>
  <c r="G241" i="31"/>
  <c r="G240" i="31"/>
  <c r="G239" i="31"/>
  <c r="G238" i="31"/>
  <c r="G237" i="31"/>
  <c r="G236" i="31"/>
  <c r="G235" i="31"/>
  <c r="G234" i="31"/>
  <c r="G233" i="31"/>
  <c r="G232" i="31"/>
  <c r="G231" i="31"/>
  <c r="G230" i="31"/>
  <c r="G229" i="31"/>
  <c r="G228" i="31"/>
  <c r="G227" i="31"/>
  <c r="G226" i="31"/>
  <c r="G225" i="31"/>
  <c r="G224" i="31"/>
  <c r="G223" i="31"/>
  <c r="G222" i="31"/>
  <c r="G221" i="31"/>
  <c r="G220" i="31"/>
  <c r="G219" i="31"/>
  <c r="G218" i="31"/>
  <c r="G217" i="31"/>
  <c r="G216" i="31"/>
  <c r="G215" i="31"/>
  <c r="G214" i="31"/>
  <c r="G213" i="31"/>
  <c r="G212" i="31"/>
  <c r="G211" i="31"/>
  <c r="G210" i="31"/>
  <c r="G209" i="31"/>
  <c r="G208" i="31"/>
  <c r="G207" i="31"/>
  <c r="G206" i="31"/>
  <c r="G205" i="31"/>
  <c r="G204" i="31"/>
  <c r="G203" i="31"/>
  <c r="G202" i="31"/>
  <c r="G201" i="31"/>
  <c r="G200" i="31"/>
  <c r="G199" i="31"/>
  <c r="G198" i="31"/>
  <c r="G197" i="31"/>
  <c r="G196" i="31"/>
  <c r="G195" i="31"/>
  <c r="G194" i="31"/>
  <c r="G193" i="31"/>
  <c r="G192" i="31"/>
  <c r="G191" i="31"/>
  <c r="G190" i="31"/>
  <c r="G189" i="31"/>
  <c r="G188" i="31"/>
  <c r="G187" i="31"/>
  <c r="G186" i="31"/>
  <c r="G185" i="31"/>
  <c r="G184" i="31"/>
  <c r="G183" i="31"/>
  <c r="G182" i="31"/>
  <c r="G181" i="31"/>
  <c r="G180" i="31"/>
  <c r="G179" i="31"/>
  <c r="G178" i="31"/>
  <c r="G177" i="31"/>
  <c r="G176" i="31"/>
  <c r="G175" i="31"/>
  <c r="G174" i="31"/>
  <c r="G173" i="31"/>
  <c r="G172" i="31"/>
  <c r="G171" i="31"/>
  <c r="G170" i="31"/>
  <c r="G169" i="31"/>
  <c r="G168" i="31"/>
  <c r="G167" i="31"/>
  <c r="G166" i="31"/>
  <c r="G165" i="31"/>
  <c r="G164" i="31"/>
  <c r="G163" i="31"/>
  <c r="G162" i="31"/>
  <c r="G161" i="31"/>
  <c r="G160" i="31"/>
  <c r="G159" i="31"/>
  <c r="G158" i="31"/>
  <c r="G157" i="31"/>
  <c r="G156" i="31"/>
  <c r="G155" i="31"/>
  <c r="G154" i="31"/>
  <c r="G153" i="31"/>
  <c r="G152" i="31"/>
  <c r="G151" i="31"/>
  <c r="G150" i="31"/>
  <c r="G149" i="31"/>
  <c r="G148" i="31"/>
  <c r="G147" i="31"/>
  <c r="G146" i="31"/>
  <c r="G145" i="31"/>
  <c r="G144" i="31"/>
  <c r="G143" i="31"/>
  <c r="G142" i="31"/>
  <c r="G141" i="31"/>
  <c r="G140" i="31"/>
  <c r="G139" i="31"/>
  <c r="G138" i="31"/>
  <c r="G137" i="31"/>
  <c r="G136" i="31"/>
  <c r="G135" i="31"/>
  <c r="G134" i="31"/>
  <c r="G133" i="31"/>
  <c r="G132" i="31"/>
  <c r="G131" i="31"/>
  <c r="G130" i="31"/>
  <c r="G129" i="31"/>
  <c r="G128" i="31"/>
  <c r="G127" i="31"/>
  <c r="G126" i="31"/>
  <c r="G125" i="31"/>
  <c r="G124" i="31"/>
  <c r="G123" i="31"/>
  <c r="G122" i="31"/>
  <c r="G121" i="31"/>
  <c r="G120" i="31"/>
  <c r="G119" i="31"/>
  <c r="G118" i="31"/>
  <c r="G117" i="31"/>
  <c r="G116" i="31"/>
  <c r="G115" i="31"/>
  <c r="G114" i="31"/>
  <c r="G113" i="31"/>
  <c r="G112" i="31"/>
  <c r="G111" i="31"/>
  <c r="G110" i="31"/>
  <c r="G109" i="31"/>
  <c r="G108" i="31"/>
  <c r="G107" i="31"/>
  <c r="G106" i="31"/>
  <c r="G105" i="31"/>
  <c r="G104" i="31"/>
  <c r="G103" i="31"/>
  <c r="G102" i="31"/>
  <c r="G101" i="31"/>
  <c r="G100" i="31"/>
  <c r="G99" i="31"/>
  <c r="G98" i="31"/>
  <c r="G97" i="31"/>
  <c r="G96" i="31"/>
  <c r="G95" i="31"/>
  <c r="G94" i="31"/>
  <c r="G93" i="31"/>
  <c r="G92" i="31"/>
  <c r="G91" i="31"/>
  <c r="G90" i="31"/>
  <c r="G89" i="31"/>
  <c r="G88" i="31"/>
  <c r="G87" i="31"/>
  <c r="G86" i="31"/>
  <c r="G85" i="31"/>
  <c r="G84" i="31"/>
  <c r="G83" i="31"/>
  <c r="G82" i="31"/>
  <c r="G81" i="31"/>
  <c r="G80" i="31"/>
  <c r="G79" i="31"/>
  <c r="G78" i="31"/>
  <c r="G77" i="31"/>
  <c r="G76" i="31"/>
  <c r="G75" i="31"/>
  <c r="G74" i="31"/>
  <c r="G73" i="31"/>
  <c r="G72" i="31"/>
  <c r="G71" i="31"/>
  <c r="G70" i="31"/>
  <c r="G69" i="31"/>
  <c r="G68" i="31"/>
  <c r="G67" i="31"/>
  <c r="G66" i="31"/>
  <c r="G65" i="31"/>
  <c r="G64" i="31"/>
  <c r="G63" i="31"/>
  <c r="G62" i="31"/>
  <c r="G61" i="31"/>
  <c r="G60" i="31"/>
  <c r="G59" i="31"/>
  <c r="G58" i="31"/>
  <c r="G57" i="31"/>
  <c r="G56" i="31"/>
  <c r="G55" i="31"/>
  <c r="G54" i="31"/>
  <c r="G53" i="31"/>
  <c r="G52" i="31"/>
  <c r="G51" i="31"/>
  <c r="G50" i="31"/>
  <c r="G49" i="31"/>
  <c r="G48" i="31"/>
  <c r="G47" i="31"/>
  <c r="G46" i="31"/>
  <c r="G45" i="31"/>
  <c r="G44" i="31"/>
  <c r="G43" i="31"/>
  <c r="G42" i="31"/>
  <c r="G41" i="31"/>
  <c r="G40" i="31"/>
  <c r="G39" i="31"/>
  <c r="G38" i="31"/>
  <c r="G37" i="31"/>
  <c r="G36" i="31"/>
  <c r="G35" i="31"/>
  <c r="G34" i="31"/>
  <c r="G33" i="31"/>
  <c r="G32" i="31"/>
  <c r="G31" i="31"/>
  <c r="G30" i="31"/>
  <c r="G29" i="31"/>
  <c r="G28" i="31"/>
  <c r="G27" i="31"/>
  <c r="G26" i="31"/>
  <c r="G25" i="31"/>
  <c r="G24" i="31"/>
  <c r="G23" i="31"/>
  <c r="G22" i="31"/>
  <c r="G21" i="31"/>
  <c r="G20" i="31"/>
  <c r="G19" i="31"/>
  <c r="G18" i="31"/>
  <c r="G17" i="31"/>
  <c r="G16" i="31"/>
  <c r="G15" i="31"/>
  <c r="G14" i="31"/>
  <c r="G13" i="31"/>
  <c r="G12" i="31"/>
  <c r="G11" i="31"/>
  <c r="G10" i="31"/>
  <c r="B8" i="34" l="1"/>
  <c r="B18" i="36"/>
  <c r="C37" i="15"/>
  <c r="C38" i="19"/>
  <c r="B14" i="13"/>
  <c r="C36" i="4"/>
  <c r="B8" i="32"/>
  <c r="B12" i="13"/>
  <c r="B17" i="21"/>
  <c r="C67" i="2"/>
  <c r="C30" i="20"/>
  <c r="B24" i="10"/>
  <c r="B6" i="31"/>
  <c r="B19" i="21"/>
  <c r="C69" i="2"/>
  <c r="B26" i="10"/>
  <c r="B8" i="31"/>
  <c r="C36" i="19"/>
  <c r="B6" i="32"/>
  <c r="C34" i="4"/>
  <c r="B6" i="33"/>
  <c r="C37" i="19"/>
  <c r="B13" i="13"/>
  <c r="B7" i="31"/>
  <c r="C68" i="2"/>
  <c r="C35" i="4"/>
  <c r="B18" i="21"/>
  <c r="B7" i="32"/>
  <c r="B25" i="10"/>
  <c r="C38" i="15"/>
  <c r="C31" i="20"/>
  <c r="B7" i="33"/>
  <c r="C39" i="15"/>
  <c r="C32" i="20"/>
  <c r="B8" i="33"/>
  <c r="B136" i="16"/>
  <c r="C36" i="5"/>
  <c r="B9" i="17"/>
  <c r="B137" i="16"/>
  <c r="C37" i="5"/>
  <c r="B10" i="17"/>
  <c r="B7" i="34"/>
  <c r="B138" i="16"/>
  <c r="C38" i="5"/>
  <c r="B11" i="17"/>
  <c r="F14" i="5"/>
  <c r="F34" i="19" l="1"/>
  <c r="F14" i="19"/>
  <c r="F35" i="19" l="1"/>
  <c r="D34" i="5"/>
  <c r="E34" i="5"/>
  <c r="F34" i="5"/>
  <c r="C34" i="5"/>
  <c r="D14" i="5"/>
  <c r="E14" i="5"/>
  <c r="C14" i="5"/>
  <c r="C31" i="4"/>
  <c r="E35" i="5" l="1"/>
  <c r="C35" i="5"/>
  <c r="D35" i="5"/>
  <c r="F35" i="5"/>
  <c r="G34" i="5"/>
  <c r="G14" i="5"/>
  <c r="G35" i="5" l="1"/>
  <c r="C43" i="2" s="1"/>
  <c r="E54" i="2" l="1"/>
  <c r="C54" i="2"/>
  <c r="C50" i="2"/>
  <c r="E50" i="2"/>
  <c r="J33" i="5"/>
  <c r="J32" i="5"/>
  <c r="J31" i="5"/>
  <c r="J30" i="5"/>
  <c r="J29" i="5"/>
  <c r="J28" i="5"/>
  <c r="J27" i="5"/>
  <c r="J26" i="5"/>
  <c r="J25" i="5"/>
  <c r="J24" i="5"/>
  <c r="J23" i="5"/>
  <c r="J22" i="5"/>
  <c r="J21" i="5"/>
  <c r="J20" i="5"/>
  <c r="J19" i="5"/>
  <c r="J18" i="5"/>
  <c r="J17" i="5"/>
  <c r="J16" i="5"/>
  <c r="J13" i="5"/>
  <c r="J12" i="5"/>
  <c r="J11" i="5"/>
  <c r="J10" i="5"/>
  <c r="J9" i="5"/>
  <c r="D132" i="16"/>
  <c r="C109" i="16"/>
  <c r="C83" i="16"/>
  <c r="C57" i="16"/>
  <c r="J35" i="5" l="1"/>
  <c r="D12" i="21" l="1"/>
  <c r="B19" i="10" l="1"/>
  <c r="C45" i="2" l="1"/>
  <c r="D8" i="21"/>
  <c r="D9" i="21"/>
  <c r="D10" i="21"/>
  <c r="D11" i="21"/>
  <c r="D13" i="21"/>
  <c r="D14" i="21"/>
  <c r="D15" i="21"/>
  <c r="B16" i="21"/>
  <c r="C16" i="21"/>
  <c r="D16" i="21" l="1"/>
  <c r="C7" i="17" s="1"/>
  <c r="G8" i="20"/>
  <c r="G134" i="16" l="1"/>
  <c r="E33" i="19" s="1"/>
  <c r="G133" i="16"/>
  <c r="E32" i="19" s="1"/>
  <c r="G132" i="16"/>
  <c r="E31" i="19" s="1"/>
  <c r="G131" i="16"/>
  <c r="E30" i="19" s="1"/>
  <c r="G130" i="16"/>
  <c r="E29" i="19" s="1"/>
  <c r="G129" i="16"/>
  <c r="E28" i="19" s="1"/>
  <c r="G128" i="16"/>
  <c r="G127" i="16"/>
  <c r="E26" i="19" s="1"/>
  <c r="G126" i="16"/>
  <c r="E25" i="19" s="1"/>
  <c r="G125" i="16"/>
  <c r="E24" i="19" s="1"/>
  <c r="G124" i="16"/>
  <c r="E23" i="19" s="1"/>
  <c r="G123" i="16"/>
  <c r="E22" i="19" s="1"/>
  <c r="G122" i="16"/>
  <c r="E21" i="19" s="1"/>
  <c r="G121" i="16"/>
  <c r="E20" i="19" s="1"/>
  <c r="G120" i="16"/>
  <c r="E19" i="19" s="1"/>
  <c r="G119" i="16"/>
  <c r="E18" i="19" s="1"/>
  <c r="G118" i="16"/>
  <c r="E17" i="19" s="1"/>
  <c r="G117" i="16"/>
  <c r="G116" i="16"/>
  <c r="G115" i="16"/>
  <c r="E12" i="19" s="1"/>
  <c r="G114" i="16"/>
  <c r="E11" i="19" s="1"/>
  <c r="G113" i="16"/>
  <c r="G112" i="16"/>
  <c r="E134" i="16"/>
  <c r="E133" i="16"/>
  <c r="E132" i="16"/>
  <c r="E131" i="16"/>
  <c r="E130" i="16"/>
  <c r="E129" i="16"/>
  <c r="E128" i="16"/>
  <c r="E127" i="16"/>
  <c r="E126" i="16"/>
  <c r="E125" i="16"/>
  <c r="E124" i="16"/>
  <c r="E123" i="16"/>
  <c r="E122" i="16"/>
  <c r="E121" i="16"/>
  <c r="E120" i="16"/>
  <c r="E119" i="16"/>
  <c r="E118" i="16"/>
  <c r="E117" i="16"/>
  <c r="E116" i="16"/>
  <c r="E115" i="16"/>
  <c r="E114" i="16"/>
  <c r="E113" i="16"/>
  <c r="E112" i="16"/>
  <c r="D134" i="16"/>
  <c r="D133" i="16"/>
  <c r="D131" i="16"/>
  <c r="D130" i="16"/>
  <c r="D129" i="16"/>
  <c r="D128" i="16"/>
  <c r="D127" i="16"/>
  <c r="D126" i="16"/>
  <c r="D125" i="16"/>
  <c r="D124" i="16"/>
  <c r="D123" i="16"/>
  <c r="D122" i="16"/>
  <c r="D121" i="16"/>
  <c r="D120" i="16"/>
  <c r="D119" i="16"/>
  <c r="D118" i="16"/>
  <c r="D117" i="16"/>
  <c r="D116" i="16"/>
  <c r="D115" i="16"/>
  <c r="D114" i="16"/>
  <c r="D113" i="16"/>
  <c r="C10" i="19" s="1"/>
  <c r="D112" i="16"/>
  <c r="C9" i="19" s="1"/>
  <c r="D31" i="16"/>
  <c r="F8" i="16"/>
  <c r="I8" i="16" s="1"/>
  <c r="G109" i="16"/>
  <c r="E109" i="16"/>
  <c r="D109" i="16"/>
  <c r="F108" i="16"/>
  <c r="I108" i="16" s="1"/>
  <c r="F107" i="16"/>
  <c r="I107" i="16" s="1"/>
  <c r="F106" i="16"/>
  <c r="I106" i="16" s="1"/>
  <c r="F105" i="16"/>
  <c r="I105" i="16" s="1"/>
  <c r="F104" i="16"/>
  <c r="I104" i="16" s="1"/>
  <c r="F103" i="16"/>
  <c r="I103" i="16" s="1"/>
  <c r="F102" i="16"/>
  <c r="I102" i="16" s="1"/>
  <c r="F101" i="16"/>
  <c r="I101" i="16" s="1"/>
  <c r="F100" i="16"/>
  <c r="I100" i="16" s="1"/>
  <c r="F99" i="16"/>
  <c r="I99" i="16" s="1"/>
  <c r="F98" i="16"/>
  <c r="I98" i="16" s="1"/>
  <c r="F97" i="16"/>
  <c r="I97" i="16" s="1"/>
  <c r="F96" i="16"/>
  <c r="I96" i="16" s="1"/>
  <c r="F95" i="16"/>
  <c r="I95" i="16" s="1"/>
  <c r="F94" i="16"/>
  <c r="I94" i="16" s="1"/>
  <c r="F93" i="16"/>
  <c r="I93" i="16" s="1"/>
  <c r="F92" i="16"/>
  <c r="I92" i="16" s="1"/>
  <c r="F91" i="16"/>
  <c r="I91" i="16" s="1"/>
  <c r="F90" i="16"/>
  <c r="I90" i="16" s="1"/>
  <c r="F89" i="16"/>
  <c r="I89" i="16" s="1"/>
  <c r="F88" i="16"/>
  <c r="I88" i="16" s="1"/>
  <c r="F87" i="16"/>
  <c r="I87" i="16" s="1"/>
  <c r="F86" i="16"/>
  <c r="I86" i="16" s="1"/>
  <c r="G83" i="16"/>
  <c r="E83" i="16"/>
  <c r="D83" i="16"/>
  <c r="F82" i="16"/>
  <c r="I82" i="16" s="1"/>
  <c r="F81" i="16"/>
  <c r="I81" i="16" s="1"/>
  <c r="F80" i="16"/>
  <c r="I80" i="16" s="1"/>
  <c r="F79" i="16"/>
  <c r="I79" i="16" s="1"/>
  <c r="F78" i="16"/>
  <c r="I78" i="16" s="1"/>
  <c r="F77" i="16"/>
  <c r="I77" i="16" s="1"/>
  <c r="F76" i="16"/>
  <c r="I76" i="16" s="1"/>
  <c r="F75" i="16"/>
  <c r="I75" i="16" s="1"/>
  <c r="F74" i="16"/>
  <c r="I74" i="16" s="1"/>
  <c r="F73" i="16"/>
  <c r="I73" i="16" s="1"/>
  <c r="F72" i="16"/>
  <c r="I72" i="16" s="1"/>
  <c r="F71" i="16"/>
  <c r="I71" i="16" s="1"/>
  <c r="F70" i="16"/>
  <c r="I70" i="16" s="1"/>
  <c r="F69" i="16"/>
  <c r="I69" i="16" s="1"/>
  <c r="F68" i="16"/>
  <c r="I68" i="16" s="1"/>
  <c r="F67" i="16"/>
  <c r="I67" i="16" s="1"/>
  <c r="F66" i="16"/>
  <c r="I66" i="16" s="1"/>
  <c r="F65" i="16"/>
  <c r="I65" i="16" s="1"/>
  <c r="F64" i="16"/>
  <c r="I64" i="16" s="1"/>
  <c r="F63" i="16"/>
  <c r="I63" i="16" s="1"/>
  <c r="F62" i="16"/>
  <c r="I62" i="16" s="1"/>
  <c r="F61" i="16"/>
  <c r="I61" i="16" s="1"/>
  <c r="F60" i="16"/>
  <c r="I60" i="16" s="1"/>
  <c r="G57" i="16"/>
  <c r="E57" i="16"/>
  <c r="D57" i="16"/>
  <c r="F56" i="16"/>
  <c r="I56" i="16" s="1"/>
  <c r="F55" i="16"/>
  <c r="I55" i="16" s="1"/>
  <c r="F54" i="16"/>
  <c r="I54" i="16" s="1"/>
  <c r="F53" i="16"/>
  <c r="I53" i="16" s="1"/>
  <c r="F52" i="16"/>
  <c r="I52" i="16" s="1"/>
  <c r="F51" i="16"/>
  <c r="I51" i="16" s="1"/>
  <c r="F50" i="16"/>
  <c r="I50" i="16" s="1"/>
  <c r="F49" i="16"/>
  <c r="I49" i="16" s="1"/>
  <c r="F48" i="16"/>
  <c r="I48" i="16" s="1"/>
  <c r="F47" i="16"/>
  <c r="I47" i="16" s="1"/>
  <c r="F46" i="16"/>
  <c r="I46" i="16" s="1"/>
  <c r="F45" i="16"/>
  <c r="I45" i="16" s="1"/>
  <c r="F44" i="16"/>
  <c r="I44" i="16" s="1"/>
  <c r="F43" i="16"/>
  <c r="I43" i="16" s="1"/>
  <c r="F42" i="16"/>
  <c r="I42" i="16" s="1"/>
  <c r="F41" i="16"/>
  <c r="I41" i="16" s="1"/>
  <c r="F40" i="16"/>
  <c r="I40" i="16" s="1"/>
  <c r="F39" i="16"/>
  <c r="I39" i="16" s="1"/>
  <c r="F38" i="16"/>
  <c r="I38" i="16" s="1"/>
  <c r="F37" i="16"/>
  <c r="I37" i="16" s="1"/>
  <c r="F36" i="16"/>
  <c r="I36" i="16" s="1"/>
  <c r="F35" i="16"/>
  <c r="I35" i="16" s="1"/>
  <c r="F34" i="16"/>
  <c r="I34" i="16" s="1"/>
  <c r="G31" i="16"/>
  <c r="E31" i="16"/>
  <c r="F30" i="16"/>
  <c r="I30" i="16" s="1"/>
  <c r="F29" i="16"/>
  <c r="I29" i="16" s="1"/>
  <c r="F28" i="16"/>
  <c r="I28" i="16" s="1"/>
  <c r="F27" i="16"/>
  <c r="I27" i="16" s="1"/>
  <c r="F26" i="16"/>
  <c r="I26" i="16" s="1"/>
  <c r="F25" i="16"/>
  <c r="I25" i="16" s="1"/>
  <c r="F24" i="16"/>
  <c r="I24" i="16" s="1"/>
  <c r="F23" i="16"/>
  <c r="I23" i="16" s="1"/>
  <c r="F22" i="16"/>
  <c r="I22" i="16" s="1"/>
  <c r="F21" i="16"/>
  <c r="I21" i="16" s="1"/>
  <c r="F20" i="16"/>
  <c r="I20" i="16" s="1"/>
  <c r="F19" i="16"/>
  <c r="I19" i="16" s="1"/>
  <c r="F18" i="16"/>
  <c r="I18" i="16" s="1"/>
  <c r="F17" i="16"/>
  <c r="I17" i="16" s="1"/>
  <c r="F16" i="16"/>
  <c r="I16" i="16" s="1"/>
  <c r="F15" i="16"/>
  <c r="I15" i="16" s="1"/>
  <c r="F14" i="16"/>
  <c r="I14" i="16" s="1"/>
  <c r="F13" i="16"/>
  <c r="I13" i="16" s="1"/>
  <c r="F12" i="16"/>
  <c r="I12" i="16" s="1"/>
  <c r="F11" i="16"/>
  <c r="I11" i="16" s="1"/>
  <c r="F10" i="16"/>
  <c r="I10" i="16" s="1"/>
  <c r="F9" i="16"/>
  <c r="I9" i="16" s="1"/>
  <c r="I83" i="16" l="1"/>
  <c r="E9" i="19"/>
  <c r="I109" i="16"/>
  <c r="E10" i="19"/>
  <c r="E13" i="19"/>
  <c r="E27" i="19"/>
  <c r="E16" i="19"/>
  <c r="I57" i="16"/>
  <c r="I31" i="16"/>
  <c r="D135" i="16"/>
  <c r="F31" i="16"/>
  <c r="F109" i="16"/>
  <c r="F83" i="16"/>
  <c r="F57" i="16"/>
  <c r="E14" i="19" l="1"/>
  <c r="E34" i="19"/>
  <c r="F112" i="16"/>
  <c r="I112" i="16" s="1"/>
  <c r="B7" i="36" s="1"/>
  <c r="D7" i="36" s="1"/>
  <c r="E35" i="19" l="1"/>
  <c r="E53" i="2"/>
  <c r="E52" i="2"/>
  <c r="E51" i="2"/>
  <c r="C53" i="2"/>
  <c r="C52" i="2"/>
  <c r="C51" i="2"/>
  <c r="H12" i="4" l="1"/>
  <c r="H13" i="19" s="1"/>
  <c r="H10" i="4"/>
  <c r="H11" i="19" s="1"/>
  <c r="D13" i="19"/>
  <c r="C13" i="19"/>
  <c r="F116" i="16"/>
  <c r="I116" i="16" s="1"/>
  <c r="B11" i="36" s="1"/>
  <c r="D11" i="36" s="1"/>
  <c r="D11" i="19"/>
  <c r="C11" i="19"/>
  <c r="G11" i="19" l="1"/>
  <c r="J11" i="19" s="1"/>
  <c r="C10" i="2" s="1"/>
  <c r="G13" i="19"/>
  <c r="J13" i="19" s="1"/>
  <c r="C12" i="2" s="1"/>
  <c r="F114" i="16"/>
  <c r="I114" i="16" s="1"/>
  <c r="B9" i="36" s="1"/>
  <c r="D9" i="36" l="1"/>
  <c r="G24" i="20"/>
  <c r="G23" i="20"/>
  <c r="G22" i="20"/>
  <c r="G21" i="20"/>
  <c r="G20" i="20"/>
  <c r="I31" i="4" l="1"/>
  <c r="I14" i="19"/>
  <c r="B23" i="10"/>
  <c r="G135" i="16" l="1"/>
  <c r="G18" i="20"/>
  <c r="G17" i="20"/>
  <c r="G16" i="20"/>
  <c r="G19" i="20"/>
  <c r="G15" i="20"/>
  <c r="G14" i="20"/>
  <c r="G13" i="20"/>
  <c r="G25" i="20"/>
  <c r="G12" i="20"/>
  <c r="G11" i="20"/>
  <c r="G10" i="20"/>
  <c r="G28" i="20"/>
  <c r="G27" i="20"/>
  <c r="G26" i="20"/>
  <c r="G9" i="20"/>
  <c r="H8" i="15"/>
  <c r="H35" i="15"/>
  <c r="H34" i="15"/>
  <c r="H33" i="15"/>
  <c r="H32" i="15"/>
  <c r="H31" i="15"/>
  <c r="H30" i="15"/>
  <c r="H29" i="15"/>
  <c r="H28" i="15"/>
  <c r="H27" i="15"/>
  <c r="H26" i="15"/>
  <c r="H25" i="15"/>
  <c r="H24" i="15"/>
  <c r="H23" i="15"/>
  <c r="H22" i="15"/>
  <c r="H21" i="15"/>
  <c r="H20" i="15"/>
  <c r="H19" i="15"/>
  <c r="H18" i="15"/>
  <c r="H17" i="15"/>
  <c r="H16" i="15"/>
  <c r="H15" i="15"/>
  <c r="H14" i="15"/>
  <c r="H13" i="15"/>
  <c r="H12" i="15"/>
  <c r="H11" i="15"/>
  <c r="H10" i="15"/>
  <c r="H9" i="15"/>
  <c r="I34" i="19" l="1"/>
  <c r="I35" i="19" s="1"/>
  <c r="K29" i="20"/>
  <c r="D7" i="17" s="1"/>
  <c r="L36" i="15"/>
  <c r="H32" i="4" s="1"/>
  <c r="C39" i="2" l="1"/>
  <c r="H9" i="4"/>
  <c r="H10" i="19" s="1"/>
  <c r="H11" i="4"/>
  <c r="H12" i="19" s="1"/>
  <c r="H13" i="4"/>
  <c r="H16" i="19" s="1"/>
  <c r="H14" i="4"/>
  <c r="H17" i="19" s="1"/>
  <c r="H15" i="4"/>
  <c r="H18" i="19" s="1"/>
  <c r="H16" i="4"/>
  <c r="H19" i="19" s="1"/>
  <c r="H17" i="4"/>
  <c r="H20" i="19" s="1"/>
  <c r="H18" i="4"/>
  <c r="H21" i="19" s="1"/>
  <c r="H19" i="4"/>
  <c r="H22" i="19" s="1"/>
  <c r="H20" i="4"/>
  <c r="H23" i="19" s="1"/>
  <c r="H21" i="4"/>
  <c r="H24" i="19" s="1"/>
  <c r="H22" i="4"/>
  <c r="H25" i="19" s="1"/>
  <c r="H23" i="4"/>
  <c r="H26" i="19" s="1"/>
  <c r="H24" i="4"/>
  <c r="H27" i="19" s="1"/>
  <c r="H25" i="4"/>
  <c r="H28" i="19" s="1"/>
  <c r="H26" i="4"/>
  <c r="H29" i="19" s="1"/>
  <c r="H27" i="4"/>
  <c r="H30" i="19" s="1"/>
  <c r="H28" i="4"/>
  <c r="H31" i="19" s="1"/>
  <c r="H29" i="4"/>
  <c r="H32" i="19" s="1"/>
  <c r="H30" i="4"/>
  <c r="H33" i="19" s="1"/>
  <c r="H8" i="4"/>
  <c r="H34" i="19" l="1"/>
  <c r="H9" i="19"/>
  <c r="H31" i="4"/>
  <c r="H33" i="4" s="1"/>
  <c r="H14" i="19" l="1"/>
  <c r="H35" i="19" s="1"/>
  <c r="E10" i="13"/>
  <c r="F10" i="13" s="1"/>
  <c r="E9" i="13" l="1"/>
  <c r="E8" i="13"/>
  <c r="D33" i="19"/>
  <c r="D32" i="19"/>
  <c r="D31" i="19"/>
  <c r="D30" i="19"/>
  <c r="D29" i="19"/>
  <c r="D28" i="19"/>
  <c r="D27" i="19"/>
  <c r="D26" i="19"/>
  <c r="D20" i="19"/>
  <c r="D18" i="19"/>
  <c r="D17" i="19"/>
  <c r="D12" i="19"/>
  <c r="D10" i="19"/>
  <c r="G10" i="19" s="1"/>
  <c r="J10" i="19" s="1"/>
  <c r="C20" i="19"/>
  <c r="C12" i="19"/>
  <c r="D22" i="19"/>
  <c r="C22" i="19"/>
  <c r="D23" i="19"/>
  <c r="C23" i="19"/>
  <c r="D24" i="19"/>
  <c r="C24" i="19"/>
  <c r="D25" i="19"/>
  <c r="C25" i="19"/>
  <c r="D9" i="19"/>
  <c r="G9" i="19" s="1"/>
  <c r="J9" i="19" s="1"/>
  <c r="D16" i="19"/>
  <c r="C16" i="19"/>
  <c r="D19" i="19"/>
  <c r="C19" i="19"/>
  <c r="D21" i="19"/>
  <c r="C21" i="19"/>
  <c r="G22" i="19" l="1"/>
  <c r="J22" i="19" s="1"/>
  <c r="C21" i="2" s="1"/>
  <c r="G21" i="19"/>
  <c r="J21" i="19" s="1"/>
  <c r="G24" i="19"/>
  <c r="J24" i="19" s="1"/>
  <c r="C23" i="2" s="1"/>
  <c r="G23" i="19"/>
  <c r="J23" i="19" s="1"/>
  <c r="C22" i="2" s="1"/>
  <c r="G16" i="19"/>
  <c r="J16" i="19" s="1"/>
  <c r="C15" i="2" s="1"/>
  <c r="G25" i="19"/>
  <c r="J25" i="19" s="1"/>
  <c r="C24" i="2" s="1"/>
  <c r="G19" i="19"/>
  <c r="J19" i="19" s="1"/>
  <c r="C18" i="2" s="1"/>
  <c r="G20" i="19"/>
  <c r="J20" i="19" s="1"/>
  <c r="C19" i="2" s="1"/>
  <c r="G12" i="19"/>
  <c r="G14" i="19" s="1"/>
  <c r="D34" i="19"/>
  <c r="C14" i="19"/>
  <c r="D14" i="19"/>
  <c r="E11" i="13"/>
  <c r="F121" i="16"/>
  <c r="I121" i="16" s="1"/>
  <c r="C20" i="2"/>
  <c r="F115" i="16"/>
  <c r="I115" i="16" s="1"/>
  <c r="B10" i="36" s="1"/>
  <c r="F119" i="16"/>
  <c r="I119" i="16" s="1"/>
  <c r="C18" i="19"/>
  <c r="G18" i="19" s="1"/>
  <c r="J18" i="19" s="1"/>
  <c r="F127" i="16"/>
  <c r="I127" i="16" s="1"/>
  <c r="B13" i="36" s="1"/>
  <c r="D13" i="36" s="1"/>
  <c r="C26" i="19"/>
  <c r="G26" i="19" s="1"/>
  <c r="J26" i="19" s="1"/>
  <c r="F129" i="16"/>
  <c r="I129" i="16" s="1"/>
  <c r="C28" i="19"/>
  <c r="G28" i="19" s="1"/>
  <c r="J28" i="19" s="1"/>
  <c r="F131" i="16"/>
  <c r="I131" i="16" s="1"/>
  <c r="C30" i="19"/>
  <c r="G30" i="19" s="1"/>
  <c r="J30" i="19" s="1"/>
  <c r="F133" i="16"/>
  <c r="I133" i="16" s="1"/>
  <c r="C32" i="19"/>
  <c r="G32" i="19" s="1"/>
  <c r="J32" i="19" s="1"/>
  <c r="F134" i="16"/>
  <c r="I134" i="16" s="1"/>
  <c r="C33" i="19"/>
  <c r="G33" i="19" s="1"/>
  <c r="J33" i="19" s="1"/>
  <c r="F113" i="16"/>
  <c r="I113" i="16" s="1"/>
  <c r="B8" i="36" s="1"/>
  <c r="D8" i="36" s="1"/>
  <c r="C9" i="2"/>
  <c r="F118" i="16"/>
  <c r="I118" i="16" s="1"/>
  <c r="C17" i="19"/>
  <c r="G17" i="19" s="1"/>
  <c r="J17" i="19" s="1"/>
  <c r="F128" i="16"/>
  <c r="I128" i="16" s="1"/>
  <c r="B14" i="36" s="1"/>
  <c r="D14" i="36" s="1"/>
  <c r="C27" i="19"/>
  <c r="G27" i="19" s="1"/>
  <c r="J27" i="19" s="1"/>
  <c r="F130" i="16"/>
  <c r="I130" i="16" s="1"/>
  <c r="C29" i="19"/>
  <c r="G29" i="19" s="1"/>
  <c r="J29" i="19" s="1"/>
  <c r="F132" i="16"/>
  <c r="I132" i="16" s="1"/>
  <c r="C31" i="19"/>
  <c r="G31" i="19" s="1"/>
  <c r="J31" i="19" s="1"/>
  <c r="F8" i="13"/>
  <c r="F9" i="13"/>
  <c r="F125" i="16"/>
  <c r="I125" i="16" s="1"/>
  <c r="F123" i="16"/>
  <c r="I123" i="16" s="1"/>
  <c r="F120" i="16"/>
  <c r="I120" i="16" s="1"/>
  <c r="F122" i="16"/>
  <c r="I122" i="16" s="1"/>
  <c r="F117" i="16"/>
  <c r="I117" i="16" s="1"/>
  <c r="B12" i="36" s="1"/>
  <c r="D12" i="36" s="1"/>
  <c r="F126" i="16"/>
  <c r="I126" i="16" s="1"/>
  <c r="F124" i="16"/>
  <c r="I124" i="16" s="1"/>
  <c r="E135" i="16"/>
  <c r="J12" i="19" l="1"/>
  <c r="J14" i="19" s="1"/>
  <c r="G34" i="19"/>
  <c r="G35" i="19" s="1"/>
  <c r="D10" i="36"/>
  <c r="B15" i="36"/>
  <c r="I135" i="16"/>
  <c r="C25" i="2"/>
  <c r="C26" i="2"/>
  <c r="C31" i="2"/>
  <c r="C17" i="2"/>
  <c r="C32" i="2"/>
  <c r="C29" i="2"/>
  <c r="J34" i="19"/>
  <c r="C28" i="2"/>
  <c r="C34" i="19"/>
  <c r="C35" i="19" s="1"/>
  <c r="D35" i="19"/>
  <c r="C30" i="2"/>
  <c r="C27" i="2"/>
  <c r="C8" i="2"/>
  <c r="F135" i="16"/>
  <c r="C16" i="2"/>
  <c r="F11" i="13"/>
  <c r="B7" i="17" s="1"/>
  <c r="F7" i="17" s="1"/>
  <c r="J35" i="19" l="1"/>
  <c r="C11" i="2"/>
  <c r="C13" i="2" s="1"/>
  <c r="C33" i="2"/>
  <c r="C34" i="2" l="1"/>
  <c r="C35" i="2" s="1"/>
  <c r="H7" i="17"/>
  <c r="E7" i="17" l="1"/>
  <c r="G7" i="17" l="1"/>
  <c r="I7" i="17" s="1"/>
  <c r="I8" i="17" s="1"/>
  <c r="G31" i="4"/>
  <c r="F31" i="4"/>
  <c r="E31" i="4"/>
  <c r="D31" i="4"/>
  <c r="C47" i="2" l="1"/>
  <c r="C41" i="2"/>
  <c r="C36" i="2"/>
  <c r="C37" i="2" s="1"/>
  <c r="C38" i="2" s="1"/>
  <c r="C40" i="2" s="1"/>
  <c r="C42" i="2" l="1"/>
  <c r="C44" i="2" s="1"/>
  <c r="C46" i="2" l="1"/>
  <c r="C49" i="2" s="1"/>
  <c r="C56" i="2" l="1"/>
  <c r="C59" i="2" l="1"/>
  <c r="C57" i="2"/>
  <c r="C58" i="2"/>
  <c r="C60" i="2"/>
  <c r="C61" i="2" l="1"/>
  <c r="C63" i="2" s="1"/>
  <c r="G46" i="35" s="1"/>
  <c r="D64" i="2" l="1"/>
  <c r="D66" i="2" s="1"/>
</calcChain>
</file>

<file path=xl/sharedStrings.xml><?xml version="1.0" encoding="utf-8"?>
<sst xmlns="http://schemas.openxmlformats.org/spreadsheetml/2006/main" count="833" uniqueCount="401">
  <si>
    <t>State of California — Health and Human Services Agency</t>
  </si>
  <si>
    <t>California Department of Health Care Services</t>
  </si>
  <si>
    <t>Local Educational Agency Medi-Cal Billing Option Program (LEA BOP)</t>
  </si>
  <si>
    <t>Cost and Reimbursement Comparison Schedule (CRCS)</t>
  </si>
  <si>
    <t>1.</t>
  </si>
  <si>
    <t>LEA Identification:</t>
  </si>
  <si>
    <t>LEA BOP Provider Name</t>
  </si>
  <si>
    <t>National Provider Identifier</t>
  </si>
  <si>
    <t>Contact: Name</t>
  </si>
  <si>
    <t>Provider No. / CDS Code</t>
  </si>
  <si>
    <t xml:space="preserve">               Phone</t>
  </si>
  <si>
    <t>Title</t>
  </si>
  <si>
    <t xml:space="preserve">               Fax</t>
  </si>
  <si>
    <t>E-mail Address</t>
  </si>
  <si>
    <t xml:space="preserve">           Address 1</t>
  </si>
  <si>
    <t>City</t>
  </si>
  <si>
    <t xml:space="preserve">           Address 2</t>
  </si>
  <si>
    <t>State</t>
  </si>
  <si>
    <t>CA</t>
  </si>
  <si>
    <t>Zip</t>
  </si>
  <si>
    <t xml:space="preserve">RMTS Administrative Region: </t>
  </si>
  <si>
    <t>2.</t>
  </si>
  <si>
    <t>Does this CRCS contain costs for practitioners that your LEA did not receive any interim reimbursement for?</t>
  </si>
  <si>
    <t>(Yes or No)</t>
  </si>
  <si>
    <t>3.</t>
  </si>
  <si>
    <t>Certification of State Matching Funds for LEA BOP Services:</t>
  </si>
  <si>
    <t>I, the undersigned, under penalty of perjury state the following:</t>
  </si>
  <si>
    <t>A.</t>
  </si>
  <si>
    <t xml:space="preserve">LEA warrants and represents that the information on the accompanying claim form is true and correct. </t>
  </si>
  <si>
    <t>B.</t>
  </si>
  <si>
    <t>C.</t>
  </si>
  <si>
    <t>D.</t>
  </si>
  <si>
    <t>E.</t>
  </si>
  <si>
    <t>F.</t>
  </si>
  <si>
    <t>G.</t>
  </si>
  <si>
    <t>H.</t>
  </si>
  <si>
    <t>Summary of Overpayments/(Underpayments):</t>
  </si>
  <si>
    <t xml:space="preserve">Total Overpayment/(Underpayment) For LEA BOP Services </t>
  </si>
  <si>
    <t>(From Worksheet A)*</t>
  </si>
  <si>
    <t>Name</t>
  </si>
  <si>
    <t>SEE LEA BOP WEBSITE FOR ELECTRONIC CERTIFICATION FORM</t>
  </si>
  <si>
    <t>Signature</t>
  </si>
  <si>
    <t>Date</t>
  </si>
  <si>
    <t>4.</t>
  </si>
  <si>
    <t>LEA BOP Billing Consortium:</t>
  </si>
  <si>
    <t>Is your LEA part of a billing consortium? (Yes or No)</t>
  </si>
  <si>
    <t xml:space="preserve">Please indicate the LEAs that are part of the billing consortium below.  Include the LEA name and corresponding </t>
  </si>
  <si>
    <t>County/District/School Code (CDS Code).</t>
  </si>
  <si>
    <t>LEA Name</t>
  </si>
  <si>
    <t>CDS Code</t>
  </si>
  <si>
    <t>LEA #1</t>
  </si>
  <si>
    <t>LEA #2</t>
  </si>
  <si>
    <t>LEA #3</t>
  </si>
  <si>
    <t>LEA #4</t>
  </si>
  <si>
    <t>LEA #5</t>
  </si>
  <si>
    <t>LEA #6</t>
  </si>
  <si>
    <t>LEA #7</t>
  </si>
  <si>
    <t>LEA #8</t>
  </si>
  <si>
    <t>LEA #9</t>
  </si>
  <si>
    <t>LEA #10</t>
  </si>
  <si>
    <t>LEA #11</t>
  </si>
  <si>
    <t>LEA #12</t>
  </si>
  <si>
    <t>LEA #13</t>
  </si>
  <si>
    <t>LEA #14</t>
  </si>
  <si>
    <t>LEA #15</t>
  </si>
  <si>
    <t>Yes</t>
  </si>
  <si>
    <t>Fiscal Year</t>
  </si>
  <si>
    <t>No</t>
  </si>
  <si>
    <t xml:space="preserve"> State of California — Health and Human Services Agency</t>
  </si>
  <si>
    <t>LEA Medi-Cal Billing Option Program</t>
  </si>
  <si>
    <t>Allocation Statistics</t>
  </si>
  <si>
    <t>General and Statistical Information</t>
  </si>
  <si>
    <t>% of Claims</t>
  </si>
  <si>
    <t>Unrestricted Indirect Cost Rate</t>
  </si>
  <si>
    <t xml:space="preserve"> (from LEA website)</t>
  </si>
  <si>
    <t>Total Number of One-Way Trips for Medi-Cal Special Education Students with Specialized Medical Transportation Documented in the IEP/IFSP (may be obtained from paid claims data)</t>
  </si>
  <si>
    <t>Total Number of One-Way Trips for All Special Education Students with Specialized Transportation Documented in the IEP/IFSP</t>
  </si>
  <si>
    <t>Calculated Medi-Cal One Way Trip Ratio</t>
  </si>
  <si>
    <t xml:space="preserve">National Provider Identifier </t>
  </si>
  <si>
    <t>Worksheet A: Summary Costs of Providing LEA Services</t>
  </si>
  <si>
    <t>Practitioner Type</t>
  </si>
  <si>
    <t>A</t>
  </si>
  <si>
    <t>Psychologists</t>
  </si>
  <si>
    <t>Social Workers</t>
  </si>
  <si>
    <t>Registered Associate Clinical Social Workers</t>
  </si>
  <si>
    <t>Counselors/Marriage and Family Therapists (MFTs)</t>
  </si>
  <si>
    <t>5.</t>
  </si>
  <si>
    <t>Associate Marriage and Family Therapists</t>
  </si>
  <si>
    <t>6.</t>
  </si>
  <si>
    <t>Nurses</t>
  </si>
  <si>
    <t>7.</t>
  </si>
  <si>
    <t>Licensed Vocational Nurses</t>
  </si>
  <si>
    <t>8.</t>
  </si>
  <si>
    <t>Trained Health Care Aides</t>
  </si>
  <si>
    <t>9.</t>
  </si>
  <si>
    <t>Speech-Language Pathologists</t>
  </si>
  <si>
    <t>10.</t>
  </si>
  <si>
    <t>Speech-Language Pathology Assistants</t>
  </si>
  <si>
    <t>11.</t>
  </si>
  <si>
    <t>Audiologists</t>
  </si>
  <si>
    <t>12.</t>
  </si>
  <si>
    <t>Physical Therapists</t>
  </si>
  <si>
    <t>13.</t>
  </si>
  <si>
    <t>Physical Therapy Assistants</t>
  </si>
  <si>
    <t>14.</t>
  </si>
  <si>
    <t>Occupational Therapists</t>
  </si>
  <si>
    <t>15.</t>
  </si>
  <si>
    <t>Occupational Therapist Assistants</t>
  </si>
  <si>
    <t>16.</t>
  </si>
  <si>
    <t>Physicians</t>
  </si>
  <si>
    <t>17.</t>
  </si>
  <si>
    <t>Physician Assistants</t>
  </si>
  <si>
    <t>18.</t>
  </si>
  <si>
    <t>Audiometrists</t>
  </si>
  <si>
    <t>19.</t>
  </si>
  <si>
    <t>Orientation and Mobility Specialists</t>
  </si>
  <si>
    <t>20.</t>
  </si>
  <si>
    <t>Optometrists</t>
  </si>
  <si>
    <t>21.</t>
  </si>
  <si>
    <t>Registered Dieticians</t>
  </si>
  <si>
    <t>22.</t>
  </si>
  <si>
    <t>Respiratory Therapists</t>
  </si>
  <si>
    <t>23.</t>
  </si>
  <si>
    <t>Program Specialists</t>
  </si>
  <si>
    <t>Total Net Personnel Costs</t>
  </si>
  <si>
    <t>a.</t>
  </si>
  <si>
    <t>b.</t>
  </si>
  <si>
    <t>Indirect Cost Rate (from Allocation Statistics)</t>
  </si>
  <si>
    <t>c.</t>
  </si>
  <si>
    <t>Indirect Costs (a * b)</t>
  </si>
  <si>
    <t>d.</t>
  </si>
  <si>
    <t>Net Direct and Indirect Costs (a + c)</t>
  </si>
  <si>
    <t>e.</t>
  </si>
  <si>
    <t>Direct Medical Equipment Depreciation (from Worksheet C.1)</t>
  </si>
  <si>
    <t>f.</t>
  </si>
  <si>
    <t>Total Costs, Including Equipment Depreciation (d + e)</t>
  </si>
  <si>
    <t>g.</t>
  </si>
  <si>
    <t>RMTS Direct Medical Service Percentage (from Allocation Statistics)</t>
  </si>
  <si>
    <t>h.</t>
  </si>
  <si>
    <t>Application of Direct Medical Service Percentage (f * g)</t>
  </si>
  <si>
    <t>i.</t>
  </si>
  <si>
    <t>Contracted Services Costs (from Worksheet D)</t>
  </si>
  <si>
    <t>j.</t>
  </si>
  <si>
    <t>Total Costs, Including Contracted Services Costs (h + i)</t>
  </si>
  <si>
    <t>k.</t>
  </si>
  <si>
    <t xml:space="preserve">l. </t>
  </si>
  <si>
    <t>Total Computable Medi-Cal Costs (j * k)</t>
  </si>
  <si>
    <t>m.</t>
  </si>
  <si>
    <t>Total Computable Specialized Transportation Costs (from W/S E)</t>
  </si>
  <si>
    <t>n.</t>
  </si>
  <si>
    <t>o.</t>
  </si>
  <si>
    <t>p.</t>
  </si>
  <si>
    <t>q.</t>
  </si>
  <si>
    <t>r.</t>
  </si>
  <si>
    <t>s.</t>
  </si>
  <si>
    <t>t.</t>
  </si>
  <si>
    <t>u.</t>
  </si>
  <si>
    <t>v.</t>
  </si>
  <si>
    <t>Calculation of Medi-Cal Maximum Reimbursable Cost</t>
  </si>
  <si>
    <t>x.</t>
  </si>
  <si>
    <t>y.</t>
  </si>
  <si>
    <t>z.</t>
  </si>
  <si>
    <t>aa.</t>
  </si>
  <si>
    <t>ab.</t>
  </si>
  <si>
    <t>ac.</t>
  </si>
  <si>
    <t>ad.</t>
  </si>
  <si>
    <t>ae.</t>
  </si>
  <si>
    <t xml:space="preserve">Interim Medi-Cal Reimbursement through the FI </t>
  </si>
  <si>
    <t>Other Health Coverage</t>
  </si>
  <si>
    <t xml:space="preserve">Worksheet B:  Quarterly Salary and Benefits Data Report </t>
  </si>
  <si>
    <t>Row Number</t>
  </si>
  <si>
    <t>Quarter 1 Total Salaries</t>
  </si>
  <si>
    <t>Quarter 1 Total Benefits</t>
  </si>
  <si>
    <t>Quarter 1 Gross Compensation Expenditures</t>
  </si>
  <si>
    <t>Expenditures from Federal Resources or Grants</t>
  </si>
  <si>
    <t>Resource Code Account Number(s)</t>
  </si>
  <si>
    <t>Quarter 1 Net Compensation Expenditures</t>
  </si>
  <si>
    <t>Counselors/MFTs</t>
  </si>
  <si>
    <t>Occupational Therapy Assistants</t>
  </si>
  <si>
    <t xml:space="preserve">Quarter 1 Totals: </t>
  </si>
  <si>
    <t>Provider Category</t>
  </si>
  <si>
    <t>Number of TSPs</t>
  </si>
  <si>
    <t>Quarter 2 Total Salaries</t>
  </si>
  <si>
    <t>Quarter 2 Total Benefits</t>
  </si>
  <si>
    <t>Quarter 2 Gross Compensation Expenditures</t>
  </si>
  <si>
    <t>Quarter 2 Net Compensation Expenditures</t>
  </si>
  <si>
    <t xml:space="preserve">Quarter 2 Totals: </t>
  </si>
  <si>
    <t>Quarter 3 Total Salaries</t>
  </si>
  <si>
    <t>Quarter 3 Total Benefits</t>
  </si>
  <si>
    <t>Quarter 3 Gross Compensation Expenditures</t>
  </si>
  <si>
    <t>Quarter 3 Net Compensation Expenditures</t>
  </si>
  <si>
    <t xml:space="preserve">Quarter 3 Totals: </t>
  </si>
  <si>
    <t>Quarter 4 Total Salaries</t>
  </si>
  <si>
    <t>Quarter 4 Total Benefits</t>
  </si>
  <si>
    <t>Quarter 4 Gross Compensation Expenditures</t>
  </si>
  <si>
    <t>Quarter 4 Net Compensation Expenditures</t>
  </si>
  <si>
    <t xml:space="preserve">Quarter 4 Totals: </t>
  </si>
  <si>
    <t>Reg. Associate Clinical Social Workers</t>
  </si>
  <si>
    <t>Associate MFTs</t>
  </si>
  <si>
    <t>(Object Code)</t>
  </si>
  <si>
    <t xml:space="preserve">Total Gross Other Costs </t>
  </si>
  <si>
    <t>B</t>
  </si>
  <si>
    <t>C</t>
  </si>
  <si>
    <t>D</t>
  </si>
  <si>
    <t>Worksheet C: Other Costs</t>
  </si>
  <si>
    <t>Total Other Costs (Gross)</t>
  </si>
  <si>
    <t>E</t>
  </si>
  <si>
    <t>F = Sum of A-E</t>
  </si>
  <si>
    <t>G</t>
  </si>
  <si>
    <t>H</t>
  </si>
  <si>
    <t xml:space="preserve">Worksheet C.1:  Direct Medical Equipment - Depreciation  </t>
  </si>
  <si>
    <t>Asset ID (If Applicable)</t>
  </si>
  <si>
    <t>Asset Type</t>
  </si>
  <si>
    <t>Month/
Year Placed in Service</t>
  </si>
  <si>
    <t>Years of Useful Life</t>
  </si>
  <si>
    <t>Depreciable Cost</t>
  </si>
  <si>
    <t>Federal Resources or Grants</t>
  </si>
  <si>
    <t>Resource Code Account Numbers</t>
  </si>
  <si>
    <t>Annual Straight-Line Depreciation</t>
  </si>
  <si>
    <t xml:space="preserve">Was the asset retired during the cost report period?  </t>
  </si>
  <si>
    <t>Month/
Year Placed Out of Service</t>
  </si>
  <si>
    <t>Prior Period Accumulated Depreciation</t>
  </si>
  <si>
    <t>Depreciation for Reporting Period</t>
  </si>
  <si>
    <t>Equipment Depreciation Costs</t>
  </si>
  <si>
    <t>Worksheet D: Contractor Costs and Total Hours Paid</t>
  </si>
  <si>
    <t>Total Hours Paid</t>
  </si>
  <si>
    <t>Average Contract Rate Per Hour</t>
  </si>
  <si>
    <t>Contractor Costs (5800) Net of Federal Resources or Grants</t>
  </si>
  <si>
    <t>F</t>
  </si>
  <si>
    <t>Worksheet E.1: Specialized Medical Transportation Personnel Costs</t>
  </si>
  <si>
    <t>Job Category</t>
  </si>
  <si>
    <t>Total Salaries</t>
  </si>
  <si>
    <t>Total Benefits</t>
  </si>
  <si>
    <t xml:space="preserve"> Expenditures from Federal Resources or Grants</t>
  </si>
  <si>
    <t>Gross Compensation Expenditures</t>
  </si>
  <si>
    <t>Net Compensation Expenditures</t>
  </si>
  <si>
    <t>Specialized Medical Transportation Costs</t>
  </si>
  <si>
    <t>Bus Driver</t>
  </si>
  <si>
    <t>Substitute Driver</t>
  </si>
  <si>
    <t>Mechanic</t>
  </si>
  <si>
    <t>Bus Aide (General Transportation)</t>
  </si>
  <si>
    <t>Bus Aide (only Special Education Transportation)</t>
  </si>
  <si>
    <t>Bus Driver (General Transportation)</t>
  </si>
  <si>
    <t>Bus Driver (only Special Education Transportation)</t>
  </si>
  <si>
    <t>Mechanic (General Transportation)</t>
  </si>
  <si>
    <t>Mechanic (only Special Education Transportation)</t>
  </si>
  <si>
    <t>Mechanic Assistant (General Transportation)</t>
  </si>
  <si>
    <t>Mechanic Assistant (only Special Education Transportation)</t>
  </si>
  <si>
    <t>Worksheet E.2: Other Specialized Medical Transportation Costs</t>
  </si>
  <si>
    <t>Description</t>
  </si>
  <si>
    <t>Gross Costs 
(A)</t>
  </si>
  <si>
    <t>Lease/Rental</t>
  </si>
  <si>
    <t>Insurance</t>
  </si>
  <si>
    <t>Maintenance and Repairs</t>
  </si>
  <si>
    <t>Fuel and Oil</t>
  </si>
  <si>
    <t>Contract - Transportation Services (Object Code 5800)</t>
  </si>
  <si>
    <t>Contract - Transportation Equipment (Object Code 5800)</t>
  </si>
  <si>
    <t>Contract - Transportation Services (Object Code 5100)</t>
  </si>
  <si>
    <t>Contract - Transportation Equipment (Object Code 5100)</t>
  </si>
  <si>
    <t>Month/ Year Placed in Service</t>
  </si>
  <si>
    <t>Month/ Year Placed Out of Service</t>
  </si>
  <si>
    <t>Worksheet E:  Specialized Medical Transportation Summary</t>
  </si>
  <si>
    <t>Net Salaries &amp; Benefits  - Specialized Medical Transportation
(from E.1)</t>
  </si>
  <si>
    <t>Net Other Specialized Medical Transportation Costs (from E.2)</t>
  </si>
  <si>
    <t>Depreciation - Specialized Medical Transportation  (from E.3)</t>
  </si>
  <si>
    <t>Total Net Specialized Medical Transportation Service Costs</t>
  </si>
  <si>
    <t>Indirect Costs</t>
  </si>
  <si>
    <t xml:space="preserve">Net Specialized Medical Transportation  Costs plus Indirect Costs </t>
  </si>
  <si>
    <t>Application of One-Way Trip Ratio</t>
  </si>
  <si>
    <t>Medicaid Allowable Specialized Medical Transportation Costs</t>
  </si>
  <si>
    <t>Specialized Medical Transportation Services</t>
  </si>
  <si>
    <t xml:space="preserve">Total to Worksheet A: </t>
  </si>
  <si>
    <t>NPI</t>
  </si>
  <si>
    <t>Participant Last Name</t>
  </si>
  <si>
    <t>Participant First Name</t>
  </si>
  <si>
    <t>LEA Job Category/Title</t>
  </si>
  <si>
    <t>Notes/Comments</t>
  </si>
  <si>
    <t>Concatenate Last Name, First Name</t>
  </si>
  <si>
    <t>w.</t>
  </si>
  <si>
    <t xml:space="preserve">FY Totals: </t>
  </si>
  <si>
    <t>Added Practitioner Costs Without Supporting Interim Claims in FY 24-25</t>
  </si>
  <si>
    <t>FMAP for July 1, 2024 to June 30, 2025 - Title XXI Enhanced</t>
  </si>
  <si>
    <t>FMAP for July 1, 2024 to June 30, 2025 - Title XIX Enhanced</t>
  </si>
  <si>
    <t>Quarter 1: July 1 to September 30, 2024</t>
  </si>
  <si>
    <t>Quarter 2: October 1 to December 31, 2024</t>
  </si>
  <si>
    <t>Quarter 3: January 1 to March 31, 2025</t>
  </si>
  <si>
    <t>Quarter 4: April 1 to June 30, 2025</t>
  </si>
  <si>
    <t xml:space="preserve">Title XXI Enhanced FMAP (7/1/24-6/30/25) </t>
  </si>
  <si>
    <t>Title XIX Enhanced FMAP (7/1/24-6/30/25)</t>
  </si>
  <si>
    <t xml:space="preserve">Title XIX FMAP (7/1/24-6/30/25) </t>
  </si>
  <si>
    <t>Total Withhold Amount Collected in FY 24-25</t>
  </si>
  <si>
    <t>Behavioral Health Practitioners</t>
  </si>
  <si>
    <t>Physical Health Practitioners</t>
  </si>
  <si>
    <t>Direct Medical Service Percentage from FY 24-25 Time Study Results (obtained from LEA BOP website)</t>
  </si>
  <si>
    <t>Medi-Cal Enrollment Ratio (from Allocation Statistics)</t>
  </si>
  <si>
    <t>E = A+B-C-D</t>
  </si>
  <si>
    <t>Net Contract Service Costs</t>
  </si>
  <si>
    <t>Personnel Costs, Net of Federal Funds and CYBHI Payments</t>
  </si>
  <si>
    <t xml:space="preserve">    Totals:</t>
  </si>
  <si>
    <t xml:space="preserve">   Totals:</t>
  </si>
  <si>
    <t>Sub-Total - Physical Health:</t>
  </si>
  <si>
    <t>Sub-Total - Behavioral Health:</t>
  </si>
  <si>
    <t>Total Equipment Depreciation for the Reporting Period:</t>
  </si>
  <si>
    <t>Sub-Total Behavioral Health Contractors:</t>
  </si>
  <si>
    <t>Sub-Total Physical Health Contractors:</t>
  </si>
  <si>
    <t xml:space="preserve">   Total Contractor Costs:</t>
  </si>
  <si>
    <t>Total Specialized Medical Transportation Personnel Costs:</t>
  </si>
  <si>
    <t>Total:</t>
  </si>
  <si>
    <t>Total Direct Medical Equipment Depreciation for the FY (from Worksheet C.1):</t>
  </si>
  <si>
    <t xml:space="preserve">Total Depreciation - Specialized Medical Transportation: </t>
  </si>
  <si>
    <t>Total "Other Costs":</t>
  </si>
  <si>
    <t>Number of Medicaid Enrolled Students Eligible for Federal Financial Participation in the LEA (October 2024)</t>
  </si>
  <si>
    <t>Calculated Medi-Cal Enrollment Ratio</t>
  </si>
  <si>
    <t>Number of Time Study Participants (TSPs)</t>
  </si>
  <si>
    <t>Participation in the Children and Youth Behavioral Health Initiative (CYBHI) Fee Schedule Program in FY 24-25</t>
  </si>
  <si>
    <t>FMAP for October 1, 2024 to June 30, 2025 - Title XIX (COVID-19 Counseling - CR Modifier Only)</t>
  </si>
  <si>
    <t xml:space="preserve">Total Number of Students Enrolled in the LEA (October 2, 2024) </t>
  </si>
  <si>
    <t>Worksheet F.1: Quarter 1 Time Survey Participant (TSP) List - Pool 1  (July 1, 2024 - September 30, 2024)</t>
  </si>
  <si>
    <t>Worksheet F.2: Quarter 2 Time Survey Participant (TSP) List - Pool 1  (October 1, 2024 - December 31, 2024)</t>
  </si>
  <si>
    <t>Worksheet F.3: Quarter 3 Time Survey Participant (TSP) List - Pool 1  (January 1, 2025 - March 31, 2025)</t>
  </si>
  <si>
    <t>Worksheet F.4: Quarter 4 Time Survey Participant (TSP) List - Pool 1  (April 1, 2025 - June 30, 2025)</t>
  </si>
  <si>
    <t>Did your LEA receive payments through the CYBHI Fee Schedule for services provided in FY 24-25?</t>
  </si>
  <si>
    <t>Fiscal Year (FY) 2024-25</t>
  </si>
  <si>
    <t xml:space="preserve">LEA represents that its expenditures under the LEA Medi-Cal Billing Option Program represent allowable expenditures eligible for </t>
  </si>
  <si>
    <t xml:space="preserve">  Subpart B of Part 433 of Title 42 of the Code of Federal Regulations.</t>
  </si>
  <si>
    <t xml:space="preserve"> Federal Financial Participation (FFP) pursuant to the requirements of Section 1903(w) of the Social Security Act and</t>
  </si>
  <si>
    <t>include all fiscal records required for Medi-Cal audits.</t>
  </si>
  <si>
    <t xml:space="preserve">LEA will maintain documentation supporting the expenditures claimed on the accompanying claim form. This documentation must </t>
  </si>
  <si>
    <t xml:space="preserve">LEA certifies that all expenditures reported within the Medi-Cal Cost and Reimbursement Comparison Schedule are in compliance </t>
  </si>
  <si>
    <t>with the Office of Management and Budget (OMB) Super-Circular (2 CFR 200). To the extent that reporting is not governed</t>
  </si>
  <si>
    <t>by OMB Super-Circular, LEA certifies that Generally Accepted Accounting Principles have been applied.</t>
  </si>
  <si>
    <t>Financial Participation (FFP) funds under Medi-Cal or any other program.</t>
  </si>
  <si>
    <t xml:space="preserve">LEA’s expenditures claimed have not previously been, nor will they be, claimed at any other time as claims to receive Federal </t>
  </si>
  <si>
    <t>LEA acknowledges that the information is to be used by the Department of Health Care Services (DHCS) for filing of a claim with</t>
  </si>
  <si>
    <t>the federal government for federal funds and understands that misrepresentation of information constitutes violation of</t>
  </si>
  <si>
    <t>federal and state law.</t>
  </si>
  <si>
    <t>Medicare and Medicaid Services.</t>
  </si>
  <si>
    <t xml:space="preserve">LEA acknowledges that all records of funds expended are subject to review and audit by DHCS and the Federal Centers for </t>
  </si>
  <si>
    <t>adequately supported for purposes of FFP.</t>
  </si>
  <si>
    <t xml:space="preserve">LEA understands that DHCS must deny payment of any claim if it is determined that the certification and/or claim form is not </t>
  </si>
  <si>
    <t>As a public administrator, a public officer or other public individual duly authorized as having authority to sign on  behalf of the LEA,</t>
  </si>
  <si>
    <t>I am authorized or designated to make this Certification, and declare that this Certification and claim form documents attached</t>
  </si>
  <si>
    <t xml:space="preserve">hereto are true and correct.  I understand that the filing of a false or fraudulent claim or making of false statements in support </t>
  </si>
  <si>
    <t xml:space="preserve">of a claim may violate the Federal False Claims Act or other applicable statute and federal law, and may be punishable thereunder.  </t>
  </si>
  <si>
    <t>Costs Paid with Federal Resources or Grants</t>
  </si>
  <si>
    <t>Billing Submitted (Yes/No)</t>
  </si>
  <si>
    <t>FY 24-25 Total Salaries</t>
  </si>
  <si>
    <t>FY 24-25 Total Benefits</t>
  </si>
  <si>
    <t>FY 24-25 Gross Compensation Expenditures</t>
  </si>
  <si>
    <t>FY 24-25 Net Compensation Expenditures</t>
  </si>
  <si>
    <t>Worksheet B.2:  State Fiscal Year Funding Summary for Employed Practitioners (No Input Required)</t>
  </si>
  <si>
    <t>Compensation Expenditures (Net of Federal Funds)
(W/S B, FY Totals)</t>
  </si>
  <si>
    <t>Salaries and Benefits Eligible for Federal Funding</t>
  </si>
  <si>
    <t>E = A+B-C-D (reset to 0 if negative)</t>
  </si>
  <si>
    <t xml:space="preserve">Fiscal Year Totals: </t>
  </si>
  <si>
    <t>Fiscal Year Totals</t>
  </si>
  <si>
    <t>CYBHI Fee Schedule Program Payments</t>
  </si>
  <si>
    <t xml:space="preserve">FY 24-25 Federal Medicaid Assistance Percentages (FMAPs) </t>
  </si>
  <si>
    <t>FMAP for July 1, 2024 to June 30, 2025 - Title XIX</t>
  </si>
  <si>
    <t>FMAP for July 1 to September 30, 2024 - Title XIX (COVID-19 Counseling - CR Modifier Only)</t>
  </si>
  <si>
    <t>Net Personnel Costs (from Worksheet B.2)</t>
  </si>
  <si>
    <t>1. Allocation Statistics:</t>
  </si>
  <si>
    <t xml:space="preserve">2. Medi-Cal Enrollment Ratio: </t>
  </si>
  <si>
    <t xml:space="preserve">3. Medi-Cal One Way Trip Ratio: </t>
  </si>
  <si>
    <t>Compensation Expenditures (Net of Federal Funds and CYBHI Payments)</t>
  </si>
  <si>
    <t>Expenditures from Federal Resources or Grants (W/S C)</t>
  </si>
  <si>
    <t>Expenditures from Federal Resources or Grants (W/S B)</t>
  </si>
  <si>
    <t>CYBHI Fee Schedule Program Payments 
(W/S B.1)</t>
  </si>
  <si>
    <t>Total Gross Salaries 
(W/S B)</t>
  </si>
  <si>
    <t>Total Gross Benefits
(W/S B)</t>
  </si>
  <si>
    <t>Expenditures from Federal Resources or Grants 
(B)</t>
  </si>
  <si>
    <t>Net Other Specialized Medical Transportation Costs Net of Federal Resources or Grants 
(C) = (A)-(B)</t>
  </si>
  <si>
    <t>H = E+F-G  (reset to 0 if negative)</t>
  </si>
  <si>
    <t>Title XIX COVID Counseling FMAP (7/1/24-9/30/24)</t>
  </si>
  <si>
    <t>Title XIX COVID Counseling FMAP (10/1/24-6/30/25)</t>
  </si>
  <si>
    <t>Medi-Cal Allowable Costs (l + m - n)</t>
  </si>
  <si>
    <t>Title XIX - 7/1/24-6/30/25 (o * p * % of claims)</t>
  </si>
  <si>
    <t>Title XIX Enhanced - 7/1/24-6/30/25 (o * q * % of claims)</t>
  </si>
  <si>
    <t>Title XIX COVID Counseling - 7/1/24-9/30/24 (o * s * % of claims)</t>
  </si>
  <si>
    <t>Title XIX COVID Counseling - 10/1/24-6/30/25 (o * t * % of claims)</t>
  </si>
  <si>
    <t>Total Medi-Cal Maximum Reimbursable Cost (sum of u through y)</t>
  </si>
  <si>
    <t>Title XXI Enhanced - 7/1/24-6/30/25 (o * r * % of claims)</t>
  </si>
  <si>
    <t>Total Authorized Withhold Amount (2% of z)</t>
  </si>
  <si>
    <t>Withhold Adjustment to be Collected/(Refunded) to LEA (ac - ad)</t>
  </si>
  <si>
    <t xml:space="preserve">LEA BOP Approved Job Classification (see CRCS instructions for approved classifications) </t>
  </si>
  <si>
    <t xml:space="preserve">LEA BOP Approved Job Classification (see Worksheet A - see CRCS instructions for approved classifications) </t>
  </si>
  <si>
    <t>Worksheet B.1:  Total CYBHI Fee Schedule Program Payments for FY 24-25 (Employed Practitioners)</t>
  </si>
  <si>
    <t>Overpayment/(Underpayment) (aa-z)</t>
  </si>
  <si>
    <t>Press TAB to move to input areas. Press UP or DOWN ARROW in column A to read through the document.</t>
  </si>
  <si>
    <t xml:space="preserve">Press TAB to move to input areas. Press UP or DOWN ARROW in column A to read through the document.
</t>
  </si>
  <si>
    <r>
      <t xml:space="preserve">Materials, Supplies and Reference Materials Expenditures                    </t>
    </r>
    <r>
      <rPr>
        <b/>
        <i/>
        <sz val="12"/>
        <color theme="0"/>
        <rFont val="Segoe UI"/>
        <family val="2"/>
      </rPr>
      <t>(4200-4300)</t>
    </r>
    <r>
      <rPr>
        <b/>
        <sz val="12"/>
        <color theme="0"/>
        <rFont val="Segoe UI"/>
        <family val="2"/>
      </rPr>
      <t xml:space="preserve"> </t>
    </r>
  </si>
  <si>
    <r>
      <t xml:space="preserve">Non-capitalized Equipment Expenditures    </t>
    </r>
    <r>
      <rPr>
        <b/>
        <i/>
        <sz val="12"/>
        <color theme="0"/>
        <rFont val="Segoe UI"/>
        <family val="2"/>
      </rPr>
      <t>(4400)</t>
    </r>
  </si>
  <si>
    <r>
      <t xml:space="preserve">Travel and Conference Expenditures    </t>
    </r>
    <r>
      <rPr>
        <b/>
        <i/>
        <sz val="12"/>
        <color theme="0"/>
        <rFont val="Segoe UI"/>
        <family val="2"/>
      </rPr>
      <t>(5200)</t>
    </r>
  </si>
  <si>
    <r>
      <t xml:space="preserve">Dues and Membership Expenditures    </t>
    </r>
    <r>
      <rPr>
        <b/>
        <i/>
        <sz val="12"/>
        <color theme="0"/>
        <rFont val="Segoe UI"/>
        <family val="2"/>
      </rPr>
      <t>(5300)</t>
    </r>
  </si>
  <si>
    <r>
      <t xml:space="preserve">Communications Expenditures   </t>
    </r>
    <r>
      <rPr>
        <b/>
        <i/>
        <sz val="12"/>
        <color theme="0"/>
        <rFont val="Segoe UI"/>
        <family val="2"/>
      </rPr>
      <t>(5900)</t>
    </r>
  </si>
  <si>
    <r>
      <t>Contractor Costs 
(</t>
    </r>
    <r>
      <rPr>
        <b/>
        <i/>
        <sz val="12"/>
        <color theme="0"/>
        <rFont val="Segoe UI"/>
        <family val="2"/>
      </rPr>
      <t>5800</t>
    </r>
    <r>
      <rPr>
        <b/>
        <sz val="12"/>
        <color theme="0"/>
        <rFont val="Segoe UI"/>
        <family val="2"/>
      </rPr>
      <t>)</t>
    </r>
  </si>
  <si>
    <r>
      <t>Contractor Costs 
(</t>
    </r>
    <r>
      <rPr>
        <b/>
        <i/>
        <sz val="12"/>
        <color theme="0"/>
        <rFont val="Segoe UI"/>
        <family val="2"/>
      </rPr>
      <t>5100</t>
    </r>
    <r>
      <rPr>
        <b/>
        <sz val="12"/>
        <color theme="0"/>
        <rFont val="Segoe UI"/>
        <family val="2"/>
      </rPr>
      <t>)</t>
    </r>
  </si>
  <si>
    <r>
      <t xml:space="preserve">Worksheet E.3: Specialized Medical Transportation Equipment - Depreciation </t>
    </r>
    <r>
      <rPr>
        <b/>
        <i/>
        <sz val="12"/>
        <rFont val="Segoe UI"/>
        <family val="2"/>
      </rPr>
      <t>(applicable only to equipment purchased for greater than $5,000)</t>
    </r>
  </si>
  <si>
    <r>
      <t>Sub-Total Behavioral Health Practitioner Costs</t>
    </r>
    <r>
      <rPr>
        <sz val="12"/>
        <rFont val="Segoe UI"/>
        <family val="2"/>
      </rPr>
      <t xml:space="preserve"> (sum of 1 through 5)</t>
    </r>
  </si>
  <si>
    <r>
      <t>Sub-Total Physical Health Practitioner Costs</t>
    </r>
    <r>
      <rPr>
        <sz val="12"/>
        <rFont val="Segoe UI"/>
        <family val="2"/>
      </rPr>
      <t xml:space="preserve"> (sum of 6 through 23)</t>
    </r>
  </si>
  <si>
    <r>
      <t xml:space="preserve">Total Net Personnel Costs </t>
    </r>
    <r>
      <rPr>
        <sz val="12"/>
        <rFont val="Segoe UI"/>
        <family val="2"/>
      </rPr>
      <t>(sum of 1 through 23)</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9">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 #,##0_);_(* \(#,##0\);_(* &quot;-&quot;??_);_(@_)"/>
    <numFmt numFmtId="165" formatCode="_(&quot;$&quot;* #,##0_);_(&quot;$&quot;* \(#,##0\);_(&quot;$&quot;* &quot;-&quot;??_);_(@_)"/>
    <numFmt numFmtId="166" formatCode="[&lt;=9999999]###\-####;\(###\)\ ###\-####"/>
    <numFmt numFmtId="167" formatCode="&quot;$&quot;#,##0.00"/>
    <numFmt numFmtId="168" formatCode="[$-409]mmm\-yy;@"/>
  </numFmts>
  <fonts count="57" x14ac:knownFonts="1">
    <font>
      <sz val="10"/>
      <name val="times new roman"/>
    </font>
    <font>
      <sz val="12"/>
      <color theme="1"/>
      <name val="Segoe UI"/>
      <family val="2"/>
    </font>
    <font>
      <sz val="12"/>
      <color theme="1"/>
      <name val="Segoe UI"/>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Times New Roman"/>
      <family val="1"/>
    </font>
    <font>
      <u/>
      <sz val="10"/>
      <color indexed="12"/>
      <name val="Times New Roman"/>
      <family val="1"/>
    </font>
    <font>
      <sz val="10"/>
      <name val="times new roman"/>
      <family val="1"/>
    </font>
    <font>
      <sz val="10"/>
      <name val="times new roman"/>
      <family val="1"/>
    </font>
    <font>
      <sz val="10"/>
      <name val="times new roman"/>
      <family val="1"/>
    </font>
    <font>
      <sz val="10"/>
      <name val="Arial"/>
      <family val="2"/>
    </font>
    <font>
      <sz val="8"/>
      <name val="Arial"/>
      <family val="2"/>
    </font>
    <font>
      <b/>
      <sz val="11"/>
      <name val="Arial"/>
      <family val="2"/>
    </font>
    <font>
      <b/>
      <sz val="10"/>
      <name val="Arial"/>
      <family val="2"/>
    </font>
    <font>
      <sz val="10"/>
      <color theme="1"/>
      <name val="Arial"/>
      <family val="2"/>
    </font>
    <font>
      <sz val="10"/>
      <name val="Times New Roman"/>
      <family val="1"/>
    </font>
    <font>
      <sz val="11"/>
      <color indexed="8"/>
      <name val="Calibri"/>
      <family val="2"/>
    </font>
    <font>
      <sz val="11"/>
      <color theme="1"/>
      <name val="Arial"/>
      <family val="2"/>
    </font>
    <font>
      <sz val="14"/>
      <color theme="1"/>
      <name val="Arial"/>
      <family val="2"/>
    </font>
    <font>
      <b/>
      <sz val="10"/>
      <color theme="1"/>
      <name val="Arial"/>
      <family val="2"/>
    </font>
    <font>
      <b/>
      <sz val="12"/>
      <name val="Arial"/>
      <family val="2"/>
    </font>
    <font>
      <sz val="12"/>
      <name val="Arial"/>
      <family val="2"/>
    </font>
    <font>
      <sz val="12"/>
      <color theme="1"/>
      <name val="Arial"/>
      <family val="2"/>
    </font>
    <font>
      <b/>
      <i/>
      <sz val="10"/>
      <name val="Arial"/>
      <family val="2"/>
    </font>
    <font>
      <sz val="12"/>
      <color theme="0"/>
      <name val="Segoe UI"/>
      <family val="2"/>
    </font>
    <font>
      <sz val="12"/>
      <name val="Segoe UI"/>
      <family val="2"/>
    </font>
    <font>
      <b/>
      <sz val="12"/>
      <name val="Segoe UI"/>
      <family val="2"/>
    </font>
    <font>
      <sz val="10"/>
      <name val="Segoe UI"/>
      <family val="2"/>
    </font>
    <font>
      <b/>
      <sz val="11"/>
      <name val="Segoe UI"/>
      <family val="2"/>
    </font>
    <font>
      <sz val="8"/>
      <name val="Times New Roman"/>
      <family val="1"/>
    </font>
    <font>
      <b/>
      <sz val="12"/>
      <color theme="1"/>
      <name val="Arial"/>
      <family val="2"/>
    </font>
    <font>
      <b/>
      <sz val="11"/>
      <color theme="1"/>
      <name val="Arial"/>
      <family val="2"/>
    </font>
    <font>
      <b/>
      <sz val="12"/>
      <color theme="0"/>
      <name val="Segoe UI"/>
      <family val="2"/>
    </font>
    <font>
      <b/>
      <sz val="12"/>
      <color theme="1"/>
      <name val="Segoe UI"/>
      <family val="2"/>
    </font>
    <font>
      <u/>
      <sz val="12"/>
      <color indexed="12"/>
      <name val="Segoe UI"/>
      <family val="2"/>
    </font>
    <font>
      <sz val="12"/>
      <color rgb="FF242424"/>
      <name val="Segoe UI"/>
      <family val="2"/>
    </font>
    <font>
      <b/>
      <i/>
      <sz val="12"/>
      <name val="Segoe UI"/>
      <family val="2"/>
    </font>
    <font>
      <sz val="12"/>
      <color theme="7"/>
      <name val="Segoe UI"/>
      <family val="2"/>
    </font>
    <font>
      <sz val="12"/>
      <color rgb="FFC00000"/>
      <name val="Segoe UI"/>
      <family val="2"/>
    </font>
    <font>
      <sz val="12"/>
      <color theme="0" tint="-4.9989318521683403E-2"/>
      <name val="Segoe UI"/>
      <family val="2"/>
    </font>
    <font>
      <b/>
      <sz val="12"/>
      <color indexed="9"/>
      <name val="Segoe UI"/>
      <family val="2"/>
    </font>
    <font>
      <b/>
      <sz val="12"/>
      <color indexed="8"/>
      <name val="Segoe UI"/>
      <family val="2"/>
    </font>
    <font>
      <i/>
      <sz val="12"/>
      <color theme="0"/>
      <name val="Segoe UI"/>
      <family val="2"/>
    </font>
    <font>
      <i/>
      <sz val="12"/>
      <name val="Segoe UI"/>
      <family val="2"/>
    </font>
    <font>
      <i/>
      <sz val="12"/>
      <color rgb="FFC00000"/>
      <name val="Segoe UI"/>
      <family val="2"/>
    </font>
    <font>
      <b/>
      <i/>
      <sz val="12"/>
      <color theme="0"/>
      <name val="Segoe UI"/>
      <family val="2"/>
    </font>
    <font>
      <sz val="12"/>
      <color indexed="9"/>
      <name val="Segoe UI"/>
      <family val="2"/>
    </font>
    <font>
      <sz val="12"/>
      <color indexed="8"/>
      <name val="Segoe UI"/>
      <family val="2"/>
    </font>
    <font>
      <sz val="12"/>
      <color theme="0" tint="-0.249977111117893"/>
      <name val="Segoe UI"/>
      <family val="2"/>
    </font>
    <font>
      <sz val="12"/>
      <color rgb="FFFF0000"/>
      <name val="Segoe UI"/>
      <family val="2"/>
    </font>
    <font>
      <b/>
      <i/>
      <u/>
      <sz val="12"/>
      <name val="Segoe UI"/>
      <family val="2"/>
    </font>
  </fonts>
  <fills count="12">
    <fill>
      <patternFill patternType="none"/>
    </fill>
    <fill>
      <patternFill patternType="gray125"/>
    </fill>
    <fill>
      <patternFill patternType="solid">
        <fgColor theme="0"/>
        <bgColor indexed="64"/>
      </patternFill>
    </fill>
    <fill>
      <patternFill patternType="solid">
        <fgColor indexed="63"/>
        <bgColor indexed="64"/>
      </patternFill>
    </fill>
    <fill>
      <patternFill patternType="solid">
        <fgColor indexed="9"/>
        <bgColor indexed="64"/>
      </patternFill>
    </fill>
    <fill>
      <patternFill patternType="solid">
        <fgColor theme="0" tint="-0.249977111117893"/>
        <bgColor indexed="64"/>
      </patternFill>
    </fill>
    <fill>
      <patternFill patternType="solid">
        <fgColor theme="1"/>
        <bgColor indexed="64"/>
      </patternFill>
    </fill>
    <fill>
      <patternFill patternType="solid">
        <fgColor rgb="FFAAAAAA"/>
        <bgColor indexed="64"/>
      </patternFill>
    </fill>
    <fill>
      <patternFill patternType="solid">
        <fgColor rgb="FF17315A"/>
        <bgColor indexed="64"/>
      </patternFill>
    </fill>
    <fill>
      <patternFill patternType="solid">
        <fgColor rgb="FF2D6E8D"/>
        <bgColor indexed="64"/>
      </patternFill>
    </fill>
    <fill>
      <patternFill patternType="solid">
        <fgColor rgb="FFFFFF00"/>
        <bgColor indexed="64"/>
      </patternFill>
    </fill>
    <fill>
      <patternFill patternType="solid">
        <fgColor theme="0" tint="-0.34998626667073579"/>
        <bgColor indexed="64"/>
      </patternFill>
    </fill>
  </fills>
  <borders count="107">
    <border>
      <left/>
      <right/>
      <top/>
      <bottom/>
      <diagonal/>
    </border>
    <border>
      <left/>
      <right/>
      <top/>
      <bottom style="thin">
        <color indexed="64"/>
      </bottom>
      <diagonal/>
    </border>
    <border>
      <left style="thin">
        <color indexed="64"/>
      </left>
      <right/>
      <top style="thin">
        <color indexed="64"/>
      </top>
      <bottom style="thin">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style="thin">
        <color indexed="64"/>
      </left>
      <right style="thin">
        <color indexed="64"/>
      </right>
      <top/>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thin">
        <color indexed="64"/>
      </left>
      <right style="thin">
        <color indexed="64"/>
      </right>
      <top style="thin">
        <color indexed="64"/>
      </top>
      <bottom style="medium">
        <color indexed="64"/>
      </bottom>
      <diagonal/>
    </border>
    <border>
      <left style="medium">
        <color indexed="64"/>
      </left>
      <right style="thin">
        <color indexed="9"/>
      </right>
      <top style="medium">
        <color indexed="64"/>
      </top>
      <bottom style="medium">
        <color indexed="64"/>
      </bottom>
      <diagonal/>
    </border>
    <border>
      <left style="thin">
        <color indexed="9"/>
      </left>
      <right style="thin">
        <color indexed="9"/>
      </right>
      <top style="medium">
        <color indexed="64"/>
      </top>
      <bottom style="medium">
        <color indexed="64"/>
      </bottom>
      <diagonal/>
    </border>
    <border>
      <left style="thin">
        <color indexed="9"/>
      </left>
      <right style="medium">
        <color indexed="64"/>
      </right>
      <top style="medium">
        <color indexed="64"/>
      </top>
      <bottom style="medium">
        <color indexed="64"/>
      </bottom>
      <diagonal/>
    </border>
    <border>
      <left style="thin">
        <color theme="0"/>
      </left>
      <right style="thin">
        <color theme="0"/>
      </right>
      <top style="thin">
        <color theme="0"/>
      </top>
      <bottom style="thin">
        <color theme="0"/>
      </bottom>
      <diagonal/>
    </border>
    <border>
      <left style="medium">
        <color indexed="64"/>
      </left>
      <right style="thin">
        <color theme="0" tint="-0.34998626667073579"/>
      </right>
      <top style="medium">
        <color indexed="64"/>
      </top>
      <bottom style="medium">
        <color indexed="64"/>
      </bottom>
      <diagonal/>
    </border>
    <border>
      <left style="thin">
        <color theme="0" tint="-0.34998626667073579"/>
      </left>
      <right style="thin">
        <color theme="0" tint="-0.34998626667073579"/>
      </right>
      <top style="medium">
        <color indexed="64"/>
      </top>
      <bottom style="medium">
        <color indexed="64"/>
      </bottom>
      <diagonal/>
    </border>
    <border>
      <left style="medium">
        <color indexed="64"/>
      </left>
      <right style="thin">
        <color indexed="64"/>
      </right>
      <top/>
      <bottom style="thin">
        <color indexed="64"/>
      </bottom>
      <diagonal/>
    </border>
    <border>
      <left style="thin">
        <color indexed="63"/>
      </left>
      <right style="thin">
        <color indexed="63"/>
      </right>
      <top/>
      <bottom style="thin">
        <color indexed="63"/>
      </bottom>
      <diagonal/>
    </border>
    <border>
      <left style="thin">
        <color indexed="63"/>
      </left>
      <right style="medium">
        <color indexed="64"/>
      </right>
      <top/>
      <bottom style="thin">
        <color indexed="63"/>
      </bottom>
      <diagonal/>
    </border>
    <border>
      <left style="medium">
        <color indexed="64"/>
      </left>
      <right style="thin">
        <color indexed="64"/>
      </right>
      <top/>
      <bottom style="medium">
        <color indexed="64"/>
      </bottom>
      <diagonal/>
    </border>
    <border>
      <left style="thin">
        <color indexed="9"/>
      </left>
      <right style="thin">
        <color indexed="9"/>
      </right>
      <top/>
      <bottom style="thin">
        <color indexed="9"/>
      </bottom>
      <diagonal/>
    </border>
    <border>
      <left style="medium">
        <color indexed="64"/>
      </left>
      <right/>
      <top/>
      <bottom style="medium">
        <color indexed="64"/>
      </bottom>
      <diagonal/>
    </border>
    <border>
      <left style="medium">
        <color indexed="64"/>
      </left>
      <right/>
      <top/>
      <bottom/>
      <diagonal/>
    </border>
    <border>
      <left/>
      <right style="medium">
        <color indexed="64"/>
      </right>
      <top/>
      <bottom/>
      <diagonal/>
    </border>
    <border>
      <left style="thin">
        <color theme="0"/>
      </left>
      <right style="thin">
        <color theme="0"/>
      </right>
      <top style="thin">
        <color theme="0"/>
      </top>
      <bottom/>
      <diagonal/>
    </border>
    <border>
      <left/>
      <right/>
      <top style="thin">
        <color indexed="64"/>
      </top>
      <bottom style="medium">
        <color indexed="64"/>
      </bottom>
      <diagonal/>
    </border>
    <border>
      <left style="thin">
        <color indexed="64"/>
      </left>
      <right style="medium">
        <color indexed="64"/>
      </right>
      <top/>
      <bottom style="medium">
        <color indexed="64"/>
      </bottom>
      <diagonal/>
    </border>
    <border>
      <left style="thin">
        <color indexed="63"/>
      </left>
      <right/>
      <top/>
      <bottom style="thin">
        <color indexed="63"/>
      </bottom>
      <diagonal/>
    </border>
    <border>
      <left style="thin">
        <color indexed="63"/>
      </left>
      <right style="thin">
        <color indexed="64"/>
      </right>
      <top style="medium">
        <color indexed="64"/>
      </top>
      <bottom style="thin">
        <color indexed="64"/>
      </bottom>
      <diagonal/>
    </border>
    <border>
      <left style="thin">
        <color indexed="9"/>
      </left>
      <right style="thin">
        <color indexed="9"/>
      </right>
      <top/>
      <bottom style="medium">
        <color indexed="64"/>
      </bottom>
      <diagonal/>
    </border>
    <border>
      <left/>
      <right/>
      <top style="thin">
        <color indexed="64"/>
      </top>
      <bottom style="double">
        <color indexed="64"/>
      </bottom>
      <diagonal/>
    </border>
    <border>
      <left style="medium">
        <color indexed="64"/>
      </left>
      <right style="thin">
        <color indexed="9"/>
      </right>
      <top/>
      <bottom style="medium">
        <color indexed="64"/>
      </bottom>
      <diagonal/>
    </border>
    <border>
      <left/>
      <right style="medium">
        <color indexed="64"/>
      </right>
      <top/>
      <bottom style="medium">
        <color indexed="64"/>
      </bottom>
      <diagonal/>
    </border>
    <border>
      <left style="thin">
        <color indexed="55"/>
      </left>
      <right/>
      <top style="medium">
        <color indexed="64"/>
      </top>
      <bottom style="medium">
        <color indexed="64"/>
      </bottom>
      <diagonal/>
    </border>
    <border>
      <left style="thin">
        <color indexed="64"/>
      </left>
      <right/>
      <top style="medium">
        <color indexed="64"/>
      </top>
      <bottom style="thin">
        <color indexed="64"/>
      </bottom>
      <diagonal/>
    </border>
    <border>
      <left style="medium">
        <color indexed="64"/>
      </left>
      <right style="thin">
        <color indexed="64"/>
      </right>
      <top/>
      <bottom/>
      <diagonal/>
    </border>
    <border>
      <left style="thin">
        <color indexed="63"/>
      </left>
      <right style="thin">
        <color indexed="63"/>
      </right>
      <top/>
      <bottom/>
      <diagonal/>
    </border>
    <border>
      <left style="thin">
        <color indexed="63"/>
      </left>
      <right style="medium">
        <color indexed="64"/>
      </right>
      <top/>
      <bottom/>
      <diagonal/>
    </border>
    <border>
      <left style="thin">
        <color auto="1"/>
      </left>
      <right style="thin">
        <color auto="1"/>
      </right>
      <top style="thin">
        <color auto="1"/>
      </top>
      <bottom style="thin">
        <color auto="1"/>
      </bottom>
      <diagonal/>
    </border>
    <border>
      <left/>
      <right/>
      <top style="thin">
        <color indexed="64"/>
      </top>
      <bottom style="thin">
        <color indexed="64"/>
      </bottom>
      <diagonal/>
    </border>
    <border>
      <left/>
      <right style="thin">
        <color indexed="63"/>
      </right>
      <top/>
      <bottom style="thin">
        <color indexed="63"/>
      </bottom>
      <diagonal/>
    </border>
    <border>
      <left/>
      <right/>
      <top/>
      <bottom style="medium">
        <color indexed="64"/>
      </bottom>
      <diagonal/>
    </border>
    <border>
      <left style="medium">
        <color indexed="64"/>
      </left>
      <right/>
      <top/>
      <bottom style="thin">
        <color indexed="64"/>
      </bottom>
      <diagonal/>
    </border>
    <border>
      <left style="thin">
        <color indexed="63"/>
      </left>
      <right style="thin">
        <color indexed="64"/>
      </right>
      <top style="thin">
        <color indexed="63"/>
      </top>
      <bottom/>
      <diagonal/>
    </border>
    <border>
      <left style="thin">
        <color indexed="9"/>
      </left>
      <right style="thin">
        <color indexed="9"/>
      </right>
      <top style="thin">
        <color indexed="9"/>
      </top>
      <bottom style="thin">
        <color indexed="9"/>
      </bottom>
      <diagonal/>
    </border>
    <border>
      <left style="thin">
        <color indexed="64"/>
      </left>
      <right style="thin">
        <color indexed="64"/>
      </right>
      <top style="thin">
        <color indexed="64"/>
      </top>
      <bottom/>
      <diagonal/>
    </border>
    <border>
      <left style="thin">
        <color indexed="63"/>
      </left>
      <right style="thin">
        <color indexed="63"/>
      </right>
      <top style="thin">
        <color indexed="63"/>
      </top>
      <bottom style="thin">
        <color indexed="64"/>
      </bottom>
      <diagonal/>
    </border>
    <border>
      <left style="thin">
        <color indexed="63"/>
      </left>
      <right style="thin">
        <color indexed="64"/>
      </right>
      <top/>
      <bottom/>
      <diagonal/>
    </border>
    <border>
      <left/>
      <right/>
      <top style="medium">
        <color indexed="64"/>
      </top>
      <bottom style="thin">
        <color indexed="64"/>
      </bottom>
      <diagonal/>
    </border>
    <border>
      <left style="thin">
        <color indexed="63"/>
      </left>
      <right/>
      <top/>
      <bottom/>
      <diagonal/>
    </border>
    <border>
      <left/>
      <right/>
      <top style="medium">
        <color auto="1"/>
      </top>
      <bottom/>
      <diagonal/>
    </border>
    <border>
      <left style="thin">
        <color indexed="64"/>
      </left>
      <right style="thin">
        <color indexed="64"/>
      </right>
      <top style="thin">
        <color indexed="63"/>
      </top>
      <bottom/>
      <diagonal/>
    </border>
    <border>
      <left/>
      <right style="thin">
        <color indexed="63"/>
      </right>
      <top/>
      <bottom/>
      <diagonal/>
    </border>
    <border>
      <left style="thin">
        <color indexed="63"/>
      </left>
      <right style="thin">
        <color indexed="64"/>
      </right>
      <top style="thin">
        <color indexed="63"/>
      </top>
      <bottom/>
      <diagonal/>
    </border>
    <border>
      <left style="thin">
        <color indexed="64"/>
      </left>
      <right/>
      <top/>
      <bottom/>
      <diagonal/>
    </border>
    <border>
      <left style="thin">
        <color indexed="63"/>
      </left>
      <right style="thin">
        <color indexed="63"/>
      </right>
      <top style="medium">
        <color indexed="64"/>
      </top>
      <bottom style="medium">
        <color indexed="64"/>
      </bottom>
      <diagonal/>
    </border>
    <border>
      <left style="thin">
        <color indexed="63"/>
      </left>
      <right style="thin">
        <color indexed="64"/>
      </right>
      <top style="medium">
        <color indexed="64"/>
      </top>
      <bottom/>
      <diagonal/>
    </border>
    <border>
      <left style="thin">
        <color indexed="64"/>
      </left>
      <right/>
      <top style="thin">
        <color indexed="64"/>
      </top>
      <bottom/>
      <diagonal/>
    </border>
    <border>
      <left/>
      <right style="thin">
        <color indexed="63"/>
      </right>
      <top style="medium">
        <color indexed="64"/>
      </top>
      <bottom style="medium">
        <color indexed="64"/>
      </bottom>
      <diagonal/>
    </border>
    <border>
      <left/>
      <right style="thin">
        <color indexed="64"/>
      </right>
      <top style="medium">
        <color indexed="64"/>
      </top>
      <bottom style="medium">
        <color indexed="64"/>
      </bottom>
      <diagonal/>
    </border>
    <border>
      <left/>
      <right/>
      <top style="double">
        <color indexed="64"/>
      </top>
      <bottom/>
      <diagonal/>
    </border>
    <border>
      <left/>
      <right/>
      <top style="double">
        <color auto="1"/>
      </top>
      <bottom style="thin">
        <color indexed="64"/>
      </bottom>
      <diagonal/>
    </border>
    <border>
      <left style="thin">
        <color auto="1"/>
      </left>
      <right style="thin">
        <color auto="1"/>
      </right>
      <top style="thin">
        <color auto="1"/>
      </top>
      <bottom/>
      <diagonal/>
    </border>
    <border>
      <left style="thin">
        <color indexed="9"/>
      </left>
      <right style="thin">
        <color indexed="9"/>
      </right>
      <top style="medium">
        <color auto="1"/>
      </top>
      <bottom style="thin">
        <color indexed="9"/>
      </bottom>
      <diagonal/>
    </border>
    <border>
      <left/>
      <right/>
      <top style="thin">
        <color indexed="64"/>
      </top>
      <bottom style="thin">
        <color indexed="64"/>
      </bottom>
      <diagonal/>
    </border>
    <border>
      <left/>
      <right/>
      <top style="thin">
        <color indexed="64"/>
      </top>
      <bottom/>
      <diagonal/>
    </border>
    <border>
      <left style="medium">
        <color indexed="64"/>
      </left>
      <right/>
      <top style="medium">
        <color indexed="64"/>
      </top>
      <bottom/>
      <diagonal/>
    </border>
    <border>
      <left/>
      <right style="thin">
        <color indexed="64"/>
      </right>
      <top style="medium">
        <color indexed="64"/>
      </top>
      <bottom/>
      <diagonal/>
    </border>
    <border>
      <left style="thin">
        <color indexed="63"/>
      </left>
      <right style="thin">
        <color indexed="63"/>
      </right>
      <top style="medium">
        <color indexed="64"/>
      </top>
      <bottom/>
      <diagonal/>
    </border>
    <border>
      <left style="thin">
        <color indexed="63"/>
      </left>
      <right/>
      <top style="medium">
        <color indexed="64"/>
      </top>
      <bottom/>
      <diagonal/>
    </border>
    <border>
      <left/>
      <right/>
      <top/>
      <bottom style="double">
        <color indexed="64"/>
      </bottom>
      <diagonal/>
    </border>
    <border>
      <left style="thin">
        <color indexed="9"/>
      </left>
      <right style="thin">
        <color indexed="9"/>
      </right>
      <top style="medium">
        <color auto="1"/>
      </top>
      <bottom/>
      <diagonal/>
    </border>
    <border>
      <left style="thin">
        <color indexed="64"/>
      </left>
      <right/>
      <top style="medium">
        <color indexed="64"/>
      </top>
      <bottom/>
      <diagonal/>
    </border>
    <border>
      <left/>
      <right style="thin">
        <color indexed="64"/>
      </right>
      <top style="medium">
        <color indexed="64"/>
      </top>
      <bottom style="double">
        <color indexed="64"/>
      </bottom>
      <diagonal/>
    </border>
    <border>
      <left style="thin">
        <color indexed="64"/>
      </left>
      <right/>
      <top style="medium">
        <color indexed="64"/>
      </top>
      <bottom style="double">
        <color indexed="64"/>
      </bottom>
      <diagonal/>
    </border>
    <border>
      <left style="thin">
        <color indexed="64"/>
      </left>
      <right style="thin">
        <color indexed="64"/>
      </right>
      <top style="medium">
        <color indexed="64"/>
      </top>
      <bottom style="double">
        <color indexed="64"/>
      </bottom>
      <diagonal/>
    </border>
    <border>
      <left style="thin">
        <color indexed="9"/>
      </left>
      <right/>
      <top style="medium">
        <color indexed="64"/>
      </top>
      <bottom/>
      <diagonal/>
    </border>
    <border>
      <left/>
      <right style="thin">
        <color auto="1"/>
      </right>
      <top/>
      <bottom/>
      <diagonal/>
    </border>
    <border>
      <left/>
      <right style="thin">
        <color indexed="64"/>
      </right>
      <top style="thin">
        <color indexed="64"/>
      </top>
      <bottom style="thin">
        <color indexed="64"/>
      </bottom>
      <diagonal/>
    </border>
    <border>
      <left style="thin">
        <color indexed="9"/>
      </left>
      <right/>
      <top/>
      <bottom style="thin">
        <color indexed="9"/>
      </bottom>
      <diagonal/>
    </border>
    <border>
      <left style="thin">
        <color indexed="9"/>
      </left>
      <right/>
      <top style="thin">
        <color indexed="9"/>
      </top>
      <bottom style="thin">
        <color indexed="9"/>
      </bottom>
      <diagonal/>
    </border>
    <border>
      <left/>
      <right style="thin">
        <color indexed="9"/>
      </right>
      <top style="medium">
        <color auto="1"/>
      </top>
      <bottom/>
      <diagonal/>
    </border>
    <border>
      <left/>
      <right style="thin">
        <color indexed="9"/>
      </right>
      <top/>
      <bottom/>
      <diagonal/>
    </border>
    <border>
      <left style="thin">
        <color indexed="64"/>
      </left>
      <right style="thin">
        <color indexed="63"/>
      </right>
      <top/>
      <bottom style="medium">
        <color indexed="64"/>
      </bottom>
      <diagonal/>
    </border>
    <border>
      <left style="thin">
        <color indexed="63"/>
      </left>
      <right style="thin">
        <color indexed="63"/>
      </right>
      <top style="thin">
        <color indexed="63"/>
      </top>
      <bottom style="medium">
        <color indexed="64"/>
      </bottom>
      <diagonal/>
    </border>
    <border>
      <left style="thin">
        <color indexed="63"/>
      </left>
      <right style="thin">
        <color indexed="63"/>
      </right>
      <top/>
      <bottom style="medium">
        <color indexed="64"/>
      </bottom>
      <diagonal/>
    </border>
    <border>
      <left/>
      <right/>
      <top style="double">
        <color auto="1"/>
      </top>
      <bottom style="medium">
        <color indexed="64"/>
      </bottom>
      <diagonal/>
    </border>
    <border>
      <left/>
      <right/>
      <top style="medium">
        <color indexed="64"/>
      </top>
      <bottom style="double">
        <color indexed="64"/>
      </bottom>
      <diagonal/>
    </border>
    <border>
      <left/>
      <right style="thin">
        <color indexed="63"/>
      </right>
      <top style="medium">
        <color indexed="64"/>
      </top>
      <bottom/>
      <diagonal/>
    </border>
    <border>
      <left style="medium">
        <color indexed="64"/>
      </left>
      <right style="thin">
        <color indexed="64"/>
      </right>
      <top style="thin">
        <color indexed="64"/>
      </top>
      <bottom style="medium">
        <color indexed="64"/>
      </bottom>
      <diagonal/>
    </border>
    <border>
      <left style="thin">
        <color indexed="64"/>
      </left>
      <right style="thin">
        <color indexed="63"/>
      </right>
      <top style="thin">
        <color auto="1"/>
      </top>
      <bottom style="medium">
        <color indexed="64"/>
      </bottom>
      <diagonal/>
    </border>
    <border>
      <left/>
      <right/>
      <top/>
      <bottom style="thin">
        <color auto="1"/>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bottom style="thin">
        <color indexed="64"/>
      </bottom>
      <diagonal/>
    </border>
    <border>
      <left style="thin">
        <color auto="1"/>
      </left>
      <right style="thin">
        <color auto="1"/>
      </right>
      <top style="thin">
        <color auto="1"/>
      </top>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medium">
        <color indexed="64"/>
      </top>
      <bottom/>
      <diagonal/>
    </border>
    <border>
      <left style="thin">
        <color indexed="64"/>
      </left>
      <right style="medium">
        <color indexed="64"/>
      </right>
      <top/>
      <bottom/>
      <diagonal/>
    </border>
    <border>
      <left style="medium">
        <color indexed="64"/>
      </left>
      <right/>
      <top style="thin">
        <color indexed="55"/>
      </top>
      <bottom/>
      <diagonal/>
    </border>
    <border>
      <left style="thin">
        <color auto="1"/>
      </left>
      <right style="medium">
        <color indexed="64"/>
      </right>
      <top style="thin">
        <color auto="1"/>
      </top>
      <bottom style="thin">
        <color indexed="64"/>
      </bottom>
      <diagonal/>
    </border>
    <border>
      <left style="thin">
        <color auto="1"/>
      </left>
      <right style="thin">
        <color auto="1"/>
      </right>
      <top style="thin">
        <color auto="1"/>
      </top>
      <bottom style="thin">
        <color auto="1"/>
      </bottom>
      <diagonal/>
    </border>
    <border>
      <left/>
      <right/>
      <top style="thin">
        <color auto="1"/>
      </top>
      <bottom style="medium">
        <color indexed="64"/>
      </bottom>
      <diagonal/>
    </border>
  </borders>
  <cellStyleXfs count="36">
    <xf numFmtId="0" fontId="0" fillId="0" borderId="0"/>
    <xf numFmtId="43" fontId="11" fillId="0" borderId="0" applyFont="0" applyFill="0" applyBorder="0" applyAlignment="0" applyProtection="0"/>
    <xf numFmtId="43" fontId="14"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5" fillId="0" borderId="0" applyFont="0" applyFill="0" applyBorder="0" applyAlignment="0" applyProtection="0"/>
    <xf numFmtId="44" fontId="11" fillId="0" borderId="0" applyFont="0" applyFill="0" applyBorder="0" applyAlignment="0" applyProtection="0"/>
    <xf numFmtId="0" fontId="12" fillId="0" borderId="0" applyNumberFormat="0" applyFill="0" applyBorder="0" applyAlignment="0" applyProtection="0">
      <alignment vertical="top"/>
      <protection locked="0"/>
    </xf>
    <xf numFmtId="0" fontId="13" fillId="0" borderId="0"/>
    <xf numFmtId="0" fontId="13" fillId="0" borderId="0"/>
    <xf numFmtId="9" fontId="21" fillId="0" borderId="0" applyFont="0" applyFill="0" applyBorder="0" applyAlignment="0" applyProtection="0"/>
    <xf numFmtId="0" fontId="10" fillId="0" borderId="0"/>
    <xf numFmtId="44" fontId="22" fillId="0" borderId="0" applyFont="0" applyFill="0" applyBorder="0" applyAlignment="0" applyProtection="0"/>
    <xf numFmtId="0" fontId="11" fillId="0" borderId="0"/>
    <xf numFmtId="0" fontId="9"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8" fillId="0" borderId="0"/>
    <xf numFmtId="0" fontId="8" fillId="0" borderId="0"/>
    <xf numFmtId="9" fontId="11" fillId="0" borderId="0" applyFont="0" applyFill="0" applyBorder="0" applyAlignment="0" applyProtection="0"/>
    <xf numFmtId="0" fontId="7" fillId="0" borderId="0"/>
    <xf numFmtId="9" fontId="7" fillId="0" borderId="0" applyFont="0" applyFill="0" applyBorder="0" applyAlignment="0" applyProtection="0"/>
    <xf numFmtId="0" fontId="7" fillId="0" borderId="0"/>
    <xf numFmtId="0" fontId="6" fillId="0" borderId="0"/>
    <xf numFmtId="0" fontId="5" fillId="0" borderId="0"/>
    <xf numFmtId="0" fontId="4" fillId="0" borderId="0"/>
    <xf numFmtId="0" fontId="3" fillId="0" borderId="0"/>
    <xf numFmtId="0" fontId="3" fillId="0" borderId="0"/>
  </cellStyleXfs>
  <cellXfs count="516">
    <xf numFmtId="0" fontId="0" fillId="0" borderId="0" xfId="0"/>
    <xf numFmtId="0" fontId="16" fillId="0" borderId="0" xfId="0" applyFont="1"/>
    <xf numFmtId="0" fontId="18" fillId="0" borderId="0" xfId="0" applyFont="1"/>
    <xf numFmtId="43" fontId="16" fillId="0" borderId="0" xfId="0" applyNumberFormat="1" applyFont="1" applyAlignment="1">
      <alignment horizontal="right"/>
    </xf>
    <xf numFmtId="43" fontId="16" fillId="0" borderId="0" xfId="0" applyNumberFormat="1" applyFont="1"/>
    <xf numFmtId="166" fontId="16" fillId="0" borderId="0" xfId="0" applyNumberFormat="1" applyFont="1" applyAlignment="1">
      <alignment horizontal="center"/>
    </xf>
    <xf numFmtId="0" fontId="18" fillId="0" borderId="0" xfId="0" applyFont="1" applyAlignment="1">
      <alignment horizontal="center"/>
    </xf>
    <xf numFmtId="0" fontId="23" fillId="0" borderId="0" xfId="13" applyFont="1"/>
    <xf numFmtId="0" fontId="16" fillId="0" borderId="0" xfId="0" applyFont="1" applyAlignment="1">
      <alignment horizontal="center"/>
    </xf>
    <xf numFmtId="0" fontId="23" fillId="0" borderId="0" xfId="13" applyFont="1" applyAlignment="1">
      <alignment wrapText="1"/>
    </xf>
    <xf numFmtId="0" fontId="20" fillId="0" borderId="0" xfId="13" applyFont="1"/>
    <xf numFmtId="0" fontId="17" fillId="0" borderId="0" xfId="15" applyFont="1"/>
    <xf numFmtId="0" fontId="16" fillId="0" borderId="0" xfId="15" applyFont="1"/>
    <xf numFmtId="49" fontId="16" fillId="0" borderId="0" xfId="15" applyNumberFormat="1" applyFont="1"/>
    <xf numFmtId="41" fontId="16" fillId="0" borderId="0" xfId="15" applyNumberFormat="1" applyFont="1"/>
    <xf numFmtId="0" fontId="19" fillId="0" borderId="0" xfId="15" applyFont="1" applyAlignment="1">
      <alignment horizontal="left" wrapText="1"/>
    </xf>
    <xf numFmtId="43" fontId="16" fillId="0" borderId="0" xfId="15" applyNumberFormat="1" applyFont="1"/>
    <xf numFmtId="0" fontId="18" fillId="0" borderId="0" xfId="15" applyFont="1" applyAlignment="1">
      <alignment horizontal="left" vertical="top" wrapText="1"/>
    </xf>
    <xf numFmtId="0" fontId="23" fillId="0" borderId="0" xfId="16" applyFont="1"/>
    <xf numFmtId="0" fontId="23" fillId="0" borderId="0" xfId="13" applyFont="1" applyAlignment="1">
      <alignment horizontal="center" wrapText="1"/>
    </xf>
    <xf numFmtId="0" fontId="26" fillId="0" borderId="0" xfId="0" applyFont="1"/>
    <xf numFmtId="0" fontId="27" fillId="0" borderId="0" xfId="0" applyFont="1"/>
    <xf numFmtId="0" fontId="28" fillId="0" borderId="0" xfId="13" applyFont="1"/>
    <xf numFmtId="49" fontId="27" fillId="0" borderId="0" xfId="0" applyNumberFormat="1" applyFont="1"/>
    <xf numFmtId="0" fontId="28" fillId="0" borderId="0" xfId="13" applyFont="1" applyAlignment="1">
      <alignment wrapText="1"/>
    </xf>
    <xf numFmtId="0" fontId="28" fillId="0" borderId="0" xfId="30" applyFont="1"/>
    <xf numFmtId="0" fontId="23" fillId="0" borderId="0" xfId="31" applyFont="1"/>
    <xf numFmtId="0" fontId="25" fillId="0" borderId="0" xfId="31" applyFont="1"/>
    <xf numFmtId="0" fontId="20" fillId="0" borderId="0" xfId="31" applyFont="1"/>
    <xf numFmtId="0" fontId="20" fillId="0" borderId="17" xfId="31" applyFont="1" applyBorder="1"/>
    <xf numFmtId="0" fontId="24" fillId="0" borderId="17" xfId="31" applyFont="1" applyBorder="1"/>
    <xf numFmtId="0" fontId="24" fillId="0" borderId="0" xfId="31" applyFont="1"/>
    <xf numFmtId="0" fontId="18" fillId="0" borderId="0" xfId="0" applyFont="1" applyAlignment="1">
      <alignment horizontal="centerContinuous" vertical="center"/>
    </xf>
    <xf numFmtId="0" fontId="18" fillId="0" borderId="0" xfId="0" applyFont="1" applyAlignment="1">
      <alignment vertical="center"/>
    </xf>
    <xf numFmtId="0" fontId="29" fillId="0" borderId="0" xfId="0" applyFont="1" applyAlignment="1">
      <alignment wrapText="1"/>
    </xf>
    <xf numFmtId="0" fontId="19" fillId="0" borderId="0" xfId="0" applyFont="1"/>
    <xf numFmtId="0" fontId="31" fillId="0" borderId="0" xfId="0" applyFont="1"/>
    <xf numFmtId="0" fontId="32" fillId="0" borderId="0" xfId="0" applyFont="1" applyAlignment="1">
      <alignment horizontal="centerContinuous"/>
    </xf>
    <xf numFmtId="0" fontId="31" fillId="0" borderId="1" xfId="0" applyFont="1" applyBorder="1" applyAlignment="1">
      <alignment horizontal="center"/>
    </xf>
    <xf numFmtId="0" fontId="33" fillId="0" borderId="0" xfId="0" applyFont="1"/>
    <xf numFmtId="0" fontId="34" fillId="0" borderId="0" xfId="0" applyFont="1" applyAlignment="1">
      <alignment horizontal="center"/>
    </xf>
    <xf numFmtId="0" fontId="31" fillId="0" borderId="0" xfId="0" applyFont="1" applyAlignment="1">
      <alignment horizontal="center" wrapText="1"/>
    </xf>
    <xf numFmtId="165" fontId="31" fillId="5" borderId="1" xfId="8" applyNumberFormat="1" applyFont="1" applyFill="1" applyBorder="1" applyProtection="1"/>
    <xf numFmtId="164" fontId="31" fillId="5" borderId="1" xfId="1" applyNumberFormat="1" applyFont="1" applyFill="1" applyBorder="1" applyProtection="1"/>
    <xf numFmtId="165" fontId="32" fillId="5" borderId="29" xfId="8" applyNumberFormat="1" applyFont="1" applyFill="1" applyBorder="1" applyProtection="1"/>
    <xf numFmtId="164" fontId="31" fillId="5" borderId="0" xfId="1" applyNumberFormat="1" applyFont="1" applyFill="1" applyBorder="1" applyProtection="1"/>
    <xf numFmtId="0" fontId="33" fillId="10" borderId="0" xfId="0" applyFont="1" applyFill="1"/>
    <xf numFmtId="0" fontId="31" fillId="0" borderId="0" xfId="23" applyFont="1"/>
    <xf numFmtId="0" fontId="27" fillId="0" borderId="0" xfId="23" applyFont="1"/>
    <xf numFmtId="0" fontId="31" fillId="0" borderId="0" xfId="23" applyFont="1" applyAlignment="1">
      <alignment vertical="center"/>
    </xf>
    <xf numFmtId="0" fontId="27" fillId="0" borderId="0" xfId="23" applyFont="1" applyAlignment="1">
      <alignment vertical="center"/>
    </xf>
    <xf numFmtId="166" fontId="31" fillId="0" borderId="0" xfId="23" applyNumberFormat="1" applyFont="1"/>
    <xf numFmtId="166" fontId="27" fillId="0" borderId="0" xfId="23" applyNumberFormat="1" applyFont="1"/>
    <xf numFmtId="0" fontId="28" fillId="0" borderId="0" xfId="34" applyFont="1"/>
    <xf numFmtId="0" fontId="30" fillId="3" borderId="42" xfId="35" applyFont="1" applyFill="1" applyBorder="1" applyAlignment="1">
      <alignment horizontal="center" wrapText="1"/>
    </xf>
    <xf numFmtId="0" fontId="33" fillId="0" borderId="0" xfId="23" applyFont="1"/>
    <xf numFmtId="0" fontId="16" fillId="0" borderId="0" xfId="23" applyFont="1"/>
    <xf numFmtId="0" fontId="33" fillId="0" borderId="0" xfId="23" applyFont="1" applyAlignment="1">
      <alignment vertical="center"/>
    </xf>
    <xf numFmtId="0" fontId="16" fillId="0" borderId="0" xfId="23" applyFont="1" applyAlignment="1">
      <alignment vertical="center"/>
    </xf>
    <xf numFmtId="166" fontId="33" fillId="0" borderId="0" xfId="23" applyNumberFormat="1" applyFont="1"/>
    <xf numFmtId="166" fontId="16" fillId="0" borderId="0" xfId="23" applyNumberFormat="1" applyFont="1"/>
    <xf numFmtId="0" fontId="23" fillId="0" borderId="0" xfId="34" applyFont="1"/>
    <xf numFmtId="0" fontId="26" fillId="0" borderId="0" xfId="23" applyFont="1"/>
    <xf numFmtId="0" fontId="36" fillId="0" borderId="0" xfId="30" applyFont="1"/>
    <xf numFmtId="0" fontId="16" fillId="0" borderId="0" xfId="15" applyFont="1" applyAlignment="1">
      <alignment horizontal="center" wrapText="1"/>
    </xf>
    <xf numFmtId="0" fontId="37" fillId="0" borderId="42" xfId="13" applyFont="1" applyBorder="1" applyAlignment="1">
      <alignment horizontal="center" wrapText="1"/>
    </xf>
    <xf numFmtId="0" fontId="37" fillId="0" borderId="0" xfId="13" applyFont="1"/>
    <xf numFmtId="0" fontId="37" fillId="0" borderId="0" xfId="31" applyFont="1"/>
    <xf numFmtId="0" fontId="37" fillId="0" borderId="17" xfId="31" applyFont="1" applyBorder="1"/>
    <xf numFmtId="0" fontId="37" fillId="0" borderId="96" xfId="16" applyFont="1" applyBorder="1"/>
    <xf numFmtId="49" fontId="30" fillId="0" borderId="0" xfId="0" applyNumberFormat="1" applyFont="1" applyAlignment="1" applyProtection="1">
      <alignment horizontal="left" vertical="top"/>
      <protection locked="0"/>
    </xf>
    <xf numFmtId="0" fontId="31" fillId="0" borderId="0" xfId="0" applyFont="1" applyAlignment="1">
      <alignment horizontal="left"/>
    </xf>
    <xf numFmtId="43" fontId="31" fillId="0" borderId="0" xfId="0" applyNumberFormat="1" applyFont="1" applyAlignment="1">
      <alignment horizontal="right"/>
    </xf>
    <xf numFmtId="0" fontId="32" fillId="0" borderId="0" xfId="0" applyFont="1" applyAlignment="1">
      <alignment horizontal="left"/>
    </xf>
    <xf numFmtId="0" fontId="32" fillId="0" borderId="0" xfId="0" applyFont="1"/>
    <xf numFmtId="0" fontId="32" fillId="2" borderId="0" xfId="0" applyFont="1" applyFill="1" applyAlignment="1">
      <alignment horizontal="left"/>
    </xf>
    <xf numFmtId="49" fontId="31" fillId="0" borderId="0" xfId="0" applyNumberFormat="1" applyFont="1" applyAlignment="1">
      <alignment horizontal="right"/>
    </xf>
    <xf numFmtId="0" fontId="31" fillId="0" borderId="0" xfId="0" applyFont="1" applyAlignment="1">
      <alignment horizontal="right"/>
    </xf>
    <xf numFmtId="49" fontId="31" fillId="0" borderId="1" xfId="0" applyNumberFormat="1" applyFont="1" applyBorder="1" applyAlignment="1" applyProtection="1">
      <alignment horizontal="left"/>
      <protection locked="0"/>
    </xf>
    <xf numFmtId="0" fontId="31" fillId="0" borderId="1" xfId="0" applyFont="1" applyBorder="1"/>
    <xf numFmtId="49" fontId="31" fillId="0" borderId="1" xfId="0" applyNumberFormat="1" applyFont="1" applyBorder="1" applyAlignment="1">
      <alignment horizontal="right"/>
    </xf>
    <xf numFmtId="0" fontId="31" fillId="0" borderId="1" xfId="0" applyFont="1" applyBorder="1" applyAlignment="1" applyProtection="1">
      <alignment horizontal="left"/>
      <protection locked="0"/>
    </xf>
    <xf numFmtId="0" fontId="31" fillId="0" borderId="43" xfId="0" applyFont="1" applyBorder="1" applyAlignment="1" applyProtection="1">
      <alignment horizontal="left"/>
      <protection locked="0"/>
    </xf>
    <xf numFmtId="0" fontId="31" fillId="0" borderId="43" xfId="0" applyFont="1" applyBorder="1"/>
    <xf numFmtId="49" fontId="31" fillId="0" borderId="43" xfId="0" applyNumberFormat="1" applyFont="1" applyBorder="1" applyAlignment="1">
      <alignment horizontal="right"/>
    </xf>
    <xf numFmtId="166" fontId="31" fillId="0" borderId="43" xfId="0" applyNumberFormat="1" applyFont="1" applyBorder="1" applyAlignment="1" applyProtection="1">
      <alignment horizontal="left"/>
      <protection locked="0"/>
    </xf>
    <xf numFmtId="0" fontId="31" fillId="0" borderId="1" xfId="0" applyFont="1" applyBorder="1" applyAlignment="1">
      <alignment horizontal="right"/>
    </xf>
    <xf numFmtId="0" fontId="40" fillId="0" borderId="43" xfId="9" applyFont="1" applyFill="1" applyBorder="1" applyAlignment="1" applyProtection="1"/>
    <xf numFmtId="0" fontId="31" fillId="0" borderId="43" xfId="0" applyFont="1" applyBorder="1" applyAlignment="1">
      <alignment horizontal="right"/>
    </xf>
    <xf numFmtId="166" fontId="31" fillId="0" borderId="1" xfId="0" applyNumberFormat="1" applyFont="1" applyBorder="1" applyAlignment="1" applyProtection="1">
      <alignment horizontal="left"/>
      <protection locked="0"/>
    </xf>
    <xf numFmtId="0" fontId="31" fillId="0" borderId="1" xfId="0" applyFont="1" applyBorder="1" applyAlignment="1" applyProtection="1">
      <alignment horizontal="centerContinuous"/>
      <protection locked="0"/>
    </xf>
    <xf numFmtId="0" fontId="31" fillId="0" borderId="1" xfId="0" applyFont="1" applyBorder="1" applyAlignment="1">
      <alignment horizontal="centerContinuous"/>
    </xf>
    <xf numFmtId="1" fontId="31" fillId="0" borderId="0" xfId="0" applyNumberFormat="1" applyFont="1" applyAlignment="1">
      <alignment horizontal="center"/>
    </xf>
    <xf numFmtId="0" fontId="41" fillId="0" borderId="0" xfId="0" applyFont="1"/>
    <xf numFmtId="0" fontId="31" fillId="0" borderId="1" xfId="0" applyFont="1" applyBorder="1" applyAlignment="1" applyProtection="1">
      <alignment horizontal="center"/>
      <protection locked="0"/>
    </xf>
    <xf numFmtId="0" fontId="2" fillId="0" borderId="0" xfId="0" applyFont="1"/>
    <xf numFmtId="49" fontId="31" fillId="0" borderId="0" xfId="0" applyNumberFormat="1" applyFont="1" applyAlignment="1">
      <alignment horizontal="right" vertical="top"/>
    </xf>
    <xf numFmtId="0" fontId="31" fillId="0" borderId="0" xfId="0" applyFont="1" applyAlignment="1">
      <alignment vertical="top"/>
    </xf>
    <xf numFmtId="0" fontId="31" fillId="0" borderId="0" xfId="0" applyFont="1" applyAlignment="1">
      <alignment vertical="center"/>
    </xf>
    <xf numFmtId="0" fontId="31" fillId="0" borderId="0" xfId="0" applyFont="1" applyAlignment="1">
      <alignment horizontal="center"/>
    </xf>
    <xf numFmtId="165" fontId="31" fillId="7" borderId="1" xfId="0" applyNumberFormat="1" applyFont="1" applyFill="1" applyBorder="1"/>
    <xf numFmtId="0" fontId="31" fillId="0" borderId="0" xfId="0" applyFont="1" applyAlignment="1">
      <alignment vertical="top" wrapText="1"/>
    </xf>
    <xf numFmtId="41" fontId="31" fillId="0" borderId="0" xfId="0" applyNumberFormat="1" applyFont="1" applyAlignment="1">
      <alignment horizontal="right"/>
    </xf>
    <xf numFmtId="0" fontId="31" fillId="0" borderId="1" xfId="0" applyFont="1" applyBorder="1" applyProtection="1">
      <protection locked="0"/>
    </xf>
    <xf numFmtId="0" fontId="42" fillId="7" borderId="1" xfId="0" applyFont="1" applyFill="1" applyBorder="1"/>
    <xf numFmtId="0" fontId="31" fillId="7" borderId="1" xfId="0" applyFont="1" applyFill="1" applyBorder="1"/>
    <xf numFmtId="14" fontId="31" fillId="7" borderId="1" xfId="0" applyNumberFormat="1" applyFont="1" applyFill="1" applyBorder="1" applyAlignment="1">
      <alignment horizontal="centerContinuous"/>
    </xf>
    <xf numFmtId="0" fontId="31" fillId="7" borderId="1" xfId="0" applyFont="1" applyFill="1" applyBorder="1" applyAlignment="1">
      <alignment horizontal="centerContinuous"/>
    </xf>
    <xf numFmtId="49" fontId="31" fillId="0" borderId="0" xfId="0" applyNumberFormat="1" applyFont="1" applyAlignment="1">
      <alignment readingOrder="1"/>
    </xf>
    <xf numFmtId="0" fontId="31" fillId="0" borderId="0" xfId="0" applyFont="1" applyAlignment="1">
      <alignment wrapText="1"/>
    </xf>
    <xf numFmtId="49" fontId="31" fillId="0" borderId="0" xfId="0" applyNumberFormat="1" applyFont="1" applyAlignment="1">
      <alignment horizontal="center"/>
    </xf>
    <xf numFmtId="1" fontId="31" fillId="0" borderId="1" xfId="0" applyNumberFormat="1" applyFont="1" applyBorder="1" applyAlignment="1" applyProtection="1">
      <alignment horizontal="centerContinuous"/>
      <protection locked="0"/>
    </xf>
    <xf numFmtId="1" fontId="31" fillId="0" borderId="1" xfId="0" applyNumberFormat="1" applyFont="1" applyBorder="1" applyAlignment="1">
      <alignment horizontal="centerContinuous"/>
    </xf>
    <xf numFmtId="0" fontId="31" fillId="0" borderId="43" xfId="0" applyFont="1" applyBorder="1" applyProtection="1">
      <protection locked="0"/>
    </xf>
    <xf numFmtId="0" fontId="31" fillId="0" borderId="43" xfId="0" applyFont="1" applyBorder="1" applyAlignment="1">
      <alignment horizontal="centerContinuous"/>
    </xf>
    <xf numFmtId="0" fontId="31" fillId="0" borderId="0" xfId="0" applyFont="1" applyProtection="1">
      <protection locked="0"/>
    </xf>
    <xf numFmtId="1" fontId="31" fillId="0" borderId="43" xfId="0" applyNumberFormat="1" applyFont="1" applyBorder="1" applyAlignment="1">
      <alignment horizontal="centerContinuous"/>
    </xf>
    <xf numFmtId="166" fontId="31" fillId="7" borderId="64" xfId="0" applyNumberFormat="1" applyFont="1" applyFill="1" applyBorder="1" applyAlignment="1">
      <alignment horizontal="center"/>
    </xf>
    <xf numFmtId="166" fontId="31" fillId="0" borderId="0" xfId="0" applyNumberFormat="1" applyFont="1" applyAlignment="1">
      <alignment horizontal="centerContinuous"/>
    </xf>
    <xf numFmtId="0" fontId="31" fillId="7" borderId="0" xfId="0" applyFont="1" applyFill="1" applyAlignment="1">
      <alignment horizontal="center"/>
    </xf>
    <xf numFmtId="0" fontId="43" fillId="0" borderId="0" xfId="0" applyFont="1"/>
    <xf numFmtId="166" fontId="31" fillId="7" borderId="0" xfId="0" applyNumberFormat="1" applyFont="1" applyFill="1" applyAlignment="1">
      <alignment horizontal="center"/>
    </xf>
    <xf numFmtId="43" fontId="31" fillId="0" borderId="0" xfId="0" applyNumberFormat="1" applyFont="1" applyAlignment="1">
      <alignment horizontal="left"/>
    </xf>
    <xf numFmtId="0" fontId="32" fillId="0" borderId="0" xfId="0" applyFont="1" applyAlignment="1">
      <alignment horizontal="left" vertical="top"/>
    </xf>
    <xf numFmtId="0" fontId="32" fillId="0" borderId="0" xfId="0" applyFont="1" applyAlignment="1">
      <alignment horizontal="center"/>
    </xf>
    <xf numFmtId="0" fontId="38" fillId="9" borderId="7" xfId="0" applyFont="1" applyFill="1" applyBorder="1"/>
    <xf numFmtId="0" fontId="38" fillId="9" borderId="4" xfId="0" applyFont="1" applyFill="1" applyBorder="1" applyAlignment="1">
      <alignment vertical="center"/>
    </xf>
    <xf numFmtId="0" fontId="32" fillId="0" borderId="5" xfId="0" applyFont="1" applyBorder="1" applyAlignment="1">
      <alignment vertical="center" wrapText="1"/>
    </xf>
    <xf numFmtId="10" fontId="31" fillId="0" borderId="6" xfId="12" applyNumberFormat="1" applyFont="1" applyFill="1" applyBorder="1" applyProtection="1">
      <protection locked="0"/>
    </xf>
    <xf numFmtId="0" fontId="32" fillId="0" borderId="26" xfId="0" applyFont="1" applyBorder="1" applyAlignment="1">
      <alignment horizontal="center" wrapText="1"/>
    </xf>
    <xf numFmtId="0" fontId="32" fillId="0" borderId="0" xfId="0" applyFont="1" applyAlignment="1">
      <alignment horizontal="center" vertical="center"/>
    </xf>
    <xf numFmtId="0" fontId="31" fillId="2" borderId="5" xfId="0" applyFont="1" applyFill="1" applyBorder="1" applyAlignment="1">
      <alignment vertical="center" wrapText="1"/>
    </xf>
    <xf numFmtId="10" fontId="31" fillId="7" borderId="6" xfId="0" applyNumberFormat="1" applyFont="1" applyFill="1" applyBorder="1" applyAlignment="1">
      <alignment vertical="center"/>
    </xf>
    <xf numFmtId="10" fontId="31" fillId="0" borderId="96" xfId="0" applyNumberFormat="1" applyFont="1" applyBorder="1" applyAlignment="1" applyProtection="1">
      <alignment vertical="center"/>
      <protection locked="0"/>
    </xf>
    <xf numFmtId="0" fontId="32" fillId="2" borderId="5" xfId="0" applyFont="1" applyFill="1" applyBorder="1" applyAlignment="1">
      <alignment vertical="center" wrapText="1"/>
    </xf>
    <xf numFmtId="10" fontId="32" fillId="0" borderId="6" xfId="0" applyNumberFormat="1" applyFont="1" applyBorder="1" applyProtection="1">
      <protection locked="0"/>
    </xf>
    <xf numFmtId="0" fontId="31" fillId="0" borderId="23" xfId="0" applyFont="1" applyBorder="1" applyAlignment="1">
      <alignment vertical="center" wrapText="1"/>
    </xf>
    <xf numFmtId="164" fontId="31" fillId="0" borderId="30" xfId="1" applyNumberFormat="1" applyFont="1" applyFill="1" applyBorder="1" applyAlignment="1" applyProtection="1">
      <alignment vertical="center"/>
      <protection locked="0"/>
    </xf>
    <xf numFmtId="164" fontId="31" fillId="0" borderId="6" xfId="1" applyNumberFormat="1" applyFont="1" applyFill="1" applyBorder="1" applyAlignment="1" applyProtection="1">
      <alignment vertical="center"/>
      <protection locked="0"/>
    </xf>
    <xf numFmtId="0" fontId="32" fillId="7" borderId="5" xfId="0" applyFont="1" applyFill="1" applyBorder="1" applyAlignment="1">
      <alignment vertical="center" wrapText="1"/>
    </xf>
    <xf numFmtId="10" fontId="32" fillId="7" borderId="6" xfId="12" applyNumberFormat="1" applyFont="1" applyFill="1" applyBorder="1" applyProtection="1"/>
    <xf numFmtId="0" fontId="31" fillId="0" borderId="5" xfId="0" applyFont="1" applyBorder="1" applyAlignment="1">
      <alignment vertical="center" wrapText="1"/>
    </xf>
    <xf numFmtId="0" fontId="32" fillId="7" borderId="23" xfId="0" applyFont="1" applyFill="1" applyBorder="1" applyAlignment="1">
      <alignment vertical="center" wrapText="1"/>
    </xf>
    <xf numFmtId="166" fontId="31" fillId="7" borderId="0" xfId="0" applyNumberFormat="1" applyFont="1" applyFill="1" applyAlignment="1">
      <alignment horizontal="centerContinuous"/>
    </xf>
    <xf numFmtId="0" fontId="31" fillId="7" borderId="0" xfId="0" applyFont="1" applyFill="1" applyAlignment="1">
      <alignment horizontal="centerContinuous"/>
    </xf>
    <xf numFmtId="0" fontId="31" fillId="6" borderId="36" xfId="0" applyFont="1" applyFill="1" applyBorder="1"/>
    <xf numFmtId="0" fontId="30" fillId="0" borderId="0" xfId="0" applyFont="1" applyAlignment="1" applyProtection="1">
      <alignment horizontal="left" vertical="top"/>
      <protection locked="0"/>
    </xf>
    <xf numFmtId="0" fontId="2" fillId="7" borderId="0" xfId="13" applyFont="1" applyFill="1"/>
    <xf numFmtId="0" fontId="2" fillId="0" borderId="0" xfId="13" applyFont="1"/>
    <xf numFmtId="0" fontId="32" fillId="0" borderId="0" xfId="0" applyFont="1" applyAlignment="1">
      <alignment vertical="center"/>
    </xf>
    <xf numFmtId="0" fontId="31" fillId="0" borderId="0" xfId="0" applyFont="1" applyAlignment="1">
      <alignment horizontal="centerContinuous"/>
    </xf>
    <xf numFmtId="0" fontId="44" fillId="0" borderId="0" xfId="0" applyFont="1" applyAlignment="1">
      <alignment horizontal="left"/>
    </xf>
    <xf numFmtId="0" fontId="38" fillId="8" borderId="7" xfId="13" applyFont="1" applyFill="1" applyBorder="1"/>
    <xf numFmtId="0" fontId="45" fillId="8" borderId="3" xfId="13" applyFont="1" applyFill="1" applyBorder="1" applyAlignment="1">
      <alignment vertical="center"/>
    </xf>
    <xf numFmtId="0" fontId="2" fillId="8" borderId="3" xfId="13" applyFont="1" applyFill="1" applyBorder="1"/>
    <xf numFmtId="0" fontId="46" fillId="9" borderId="35" xfId="30" applyFont="1" applyFill="1" applyBorder="1" applyAlignment="1">
      <alignment wrapText="1"/>
    </xf>
    <xf numFmtId="0" fontId="46" fillId="9" borderId="15" xfId="13" applyFont="1" applyFill="1" applyBorder="1" applyAlignment="1">
      <alignment horizontal="center" wrapText="1"/>
    </xf>
    <xf numFmtId="0" fontId="46" fillId="9" borderId="33" xfId="30" applyFont="1" applyFill="1" applyBorder="1" applyAlignment="1">
      <alignment horizontal="center" wrapText="1"/>
    </xf>
    <xf numFmtId="0" fontId="46" fillId="9" borderId="15" xfId="30" applyFont="1" applyFill="1" applyBorder="1" applyAlignment="1">
      <alignment horizontal="center" wrapText="1"/>
    </xf>
    <xf numFmtId="0" fontId="46" fillId="9" borderId="16" xfId="30" applyFont="1" applyFill="1" applyBorder="1" applyAlignment="1">
      <alignment horizontal="center" wrapText="1"/>
    </xf>
    <xf numFmtId="0" fontId="2" fillId="0" borderId="20" xfId="30" applyFont="1" applyBorder="1"/>
    <xf numFmtId="0" fontId="2" fillId="7" borderId="46" xfId="13" applyFont="1" applyFill="1" applyBorder="1" applyAlignment="1">
      <alignment horizontal="center"/>
    </xf>
    <xf numFmtId="164" fontId="31" fillId="6" borderId="0" xfId="1" applyNumberFormat="1" applyFont="1" applyFill="1" applyBorder="1" applyAlignment="1" applyProtection="1">
      <alignment horizontal="center"/>
    </xf>
    <xf numFmtId="165" fontId="2" fillId="0" borderId="44" xfId="8" applyNumberFormat="1" applyFont="1" applyFill="1" applyBorder="1" applyAlignment="1" applyProtection="1">
      <protection locked="0"/>
    </xf>
    <xf numFmtId="165" fontId="2" fillId="0" borderId="21" xfId="8" applyNumberFormat="1" applyFont="1" applyFill="1" applyBorder="1" applyAlignment="1" applyProtection="1">
      <protection locked="0"/>
    </xf>
    <xf numFmtId="165" fontId="2" fillId="7" borderId="21" xfId="30" applyNumberFormat="1" applyFont="1" applyFill="1" applyBorder="1"/>
    <xf numFmtId="165" fontId="2" fillId="0" borderId="21" xfId="30" applyNumberFormat="1" applyFont="1" applyBorder="1" applyProtection="1">
      <protection locked="0"/>
    </xf>
    <xf numFmtId="0" fontId="31" fillId="0" borderId="51" xfId="15" applyFont="1" applyBorder="1" applyAlignment="1" applyProtection="1">
      <alignment horizontal="center"/>
      <protection locked="0"/>
    </xf>
    <xf numFmtId="165" fontId="2" fillId="0" borderId="44" xfId="1" applyNumberFormat="1" applyFont="1" applyFill="1" applyBorder="1" applyAlignment="1" applyProtection="1">
      <protection locked="0"/>
    </xf>
    <xf numFmtId="165" fontId="2" fillId="0" borderId="21" xfId="1" applyNumberFormat="1" applyFont="1" applyFill="1" applyBorder="1" applyAlignment="1" applyProtection="1">
      <protection locked="0"/>
    </xf>
    <xf numFmtId="165" fontId="2" fillId="7" borderId="21" xfId="1" applyNumberFormat="1" applyFont="1" applyFill="1" applyBorder="1" applyProtection="1"/>
    <xf numFmtId="0" fontId="31" fillId="0" borderId="47" xfId="15" applyFont="1" applyBorder="1" applyAlignment="1" applyProtection="1">
      <alignment horizontal="center"/>
      <protection locked="0"/>
    </xf>
    <xf numFmtId="0" fontId="31" fillId="0" borderId="20" xfId="30" applyFont="1" applyBorder="1"/>
    <xf numFmtId="0" fontId="2" fillId="0" borderId="39" xfId="30" applyFont="1" applyBorder="1"/>
    <xf numFmtId="0" fontId="2" fillId="7" borderId="26" xfId="13" applyFont="1" applyFill="1" applyBorder="1" applyAlignment="1">
      <alignment horizontal="center"/>
    </xf>
    <xf numFmtId="165" fontId="2" fillId="0" borderId="56" xfId="1" applyNumberFormat="1" applyFont="1" applyFill="1" applyBorder="1" applyAlignment="1" applyProtection="1">
      <protection locked="0"/>
    </xf>
    <xf numFmtId="165" fontId="2" fillId="0" borderId="40" xfId="1" applyNumberFormat="1" applyFont="1" applyFill="1" applyBorder="1" applyAlignment="1" applyProtection="1">
      <protection locked="0"/>
    </xf>
    <xf numFmtId="165" fontId="2" fillId="7" borderId="40" xfId="1" applyNumberFormat="1" applyFont="1" applyFill="1" applyBorder="1" applyProtection="1"/>
    <xf numFmtId="0" fontId="31" fillId="0" borderId="57" xfId="15" applyFont="1" applyBorder="1" applyAlignment="1" applyProtection="1">
      <alignment horizontal="center"/>
      <protection locked="0"/>
    </xf>
    <xf numFmtId="167" fontId="47" fillId="0" borderId="7" xfId="30" applyNumberFormat="1" applyFont="1" applyBorder="1" applyAlignment="1">
      <alignment horizontal="left"/>
    </xf>
    <xf numFmtId="0" fontId="2" fillId="0" borderId="3" xfId="13" applyFont="1" applyBorder="1" applyAlignment="1">
      <alignment horizontal="center"/>
    </xf>
    <xf numFmtId="164" fontId="2" fillId="6" borderId="0" xfId="1" applyNumberFormat="1" applyFont="1" applyFill="1" applyBorder="1" applyAlignment="1" applyProtection="1">
      <alignment horizontal="center"/>
    </xf>
    <xf numFmtId="165" fontId="47" fillId="7" borderId="62" xfId="14" applyNumberFormat="1" applyFont="1" applyFill="1" applyBorder="1" applyProtection="1"/>
    <xf numFmtId="165" fontId="47" fillId="7" borderId="59" xfId="14" applyNumberFormat="1" applyFont="1" applyFill="1" applyBorder="1" applyProtection="1"/>
    <xf numFmtId="0" fontId="2" fillId="6" borderId="59" xfId="30" applyFont="1" applyFill="1" applyBorder="1"/>
    <xf numFmtId="0" fontId="2" fillId="8" borderId="4" xfId="13" applyFont="1" applyFill="1" applyBorder="1"/>
    <xf numFmtId="0" fontId="46" fillId="9" borderId="14" xfId="30" applyFont="1" applyFill="1" applyBorder="1" applyAlignment="1">
      <alignment wrapText="1"/>
    </xf>
    <xf numFmtId="0" fontId="46" fillId="9" borderId="33" xfId="13" applyFont="1" applyFill="1" applyBorder="1" applyAlignment="1">
      <alignment horizontal="center" wrapText="1"/>
    </xf>
    <xf numFmtId="0" fontId="2" fillId="7" borderId="20" xfId="13" applyFont="1" applyFill="1" applyBorder="1" applyAlignment="1">
      <alignment horizontal="center"/>
    </xf>
    <xf numFmtId="164" fontId="31" fillId="0" borderId="47" xfId="1" applyNumberFormat="1" applyFont="1" applyFill="1" applyBorder="1" applyAlignment="1" applyProtection="1">
      <alignment horizontal="center"/>
      <protection locked="0"/>
    </xf>
    <xf numFmtId="165" fontId="2" fillId="7" borderId="21" xfId="1" applyNumberFormat="1" applyFont="1" applyFill="1" applyBorder="1" applyAlignment="1" applyProtection="1"/>
    <xf numFmtId="0" fontId="2" fillId="7" borderId="39" xfId="13" applyFont="1" applyFill="1" applyBorder="1" applyAlignment="1">
      <alignment horizontal="center"/>
    </xf>
    <xf numFmtId="164" fontId="31" fillId="0" borderId="55" xfId="1" applyNumberFormat="1" applyFont="1" applyFill="1" applyBorder="1" applyAlignment="1" applyProtection="1">
      <alignment horizontal="center"/>
      <protection locked="0"/>
    </xf>
    <xf numFmtId="165" fontId="2" fillId="7" borderId="40" xfId="1" applyNumberFormat="1" applyFont="1" applyFill="1" applyBorder="1" applyAlignment="1" applyProtection="1"/>
    <xf numFmtId="0" fontId="2" fillId="0" borderId="63" xfId="13" applyFont="1" applyBorder="1" applyAlignment="1">
      <alignment horizontal="center"/>
    </xf>
    <xf numFmtId="164" fontId="2" fillId="7" borderId="3" xfId="1" applyNumberFormat="1" applyFont="1" applyFill="1" applyBorder="1" applyAlignment="1" applyProtection="1">
      <alignment horizontal="center"/>
    </xf>
    <xf numFmtId="165" fontId="47" fillId="7" borderId="59" xfId="14" applyNumberFormat="1" applyFont="1" applyFill="1" applyBorder="1" applyAlignment="1" applyProtection="1"/>
    <xf numFmtId="0" fontId="46" fillId="9" borderId="14" xfId="13" applyFont="1" applyFill="1" applyBorder="1" applyAlignment="1">
      <alignment wrapText="1"/>
    </xf>
    <xf numFmtId="0" fontId="46" fillId="9" borderId="16" xfId="13" applyFont="1" applyFill="1" applyBorder="1" applyAlignment="1">
      <alignment horizontal="center" wrapText="1"/>
    </xf>
    <xf numFmtId="0" fontId="2" fillId="0" borderId="20" xfId="13" applyFont="1" applyBorder="1"/>
    <xf numFmtId="164" fontId="31" fillId="6" borderId="9" xfId="1" applyNumberFormat="1" applyFont="1" applyFill="1" applyBorder="1" applyAlignment="1" applyProtection="1">
      <alignment horizontal="center"/>
    </xf>
    <xf numFmtId="165" fontId="2" fillId="7" borderId="44" xfId="8" applyNumberFormat="1" applyFont="1" applyFill="1" applyBorder="1" applyAlignment="1" applyProtection="1"/>
    <xf numFmtId="165" fontId="2" fillId="7" borderId="21" xfId="8" applyNumberFormat="1" applyFont="1" applyFill="1" applyBorder="1" applyAlignment="1" applyProtection="1"/>
    <xf numFmtId="165" fontId="31" fillId="6" borderId="32" xfId="15" applyNumberFormat="1" applyFont="1" applyFill="1" applyBorder="1" applyAlignment="1">
      <alignment horizontal="center"/>
    </xf>
    <xf numFmtId="164" fontId="31" fillId="6" borderId="42" xfId="1" applyNumberFormat="1" applyFont="1" applyFill="1" applyBorder="1" applyAlignment="1" applyProtection="1">
      <alignment horizontal="center"/>
    </xf>
    <xf numFmtId="165" fontId="2" fillId="7" borderId="44" xfId="1" applyNumberFormat="1" applyFont="1" applyFill="1" applyBorder="1" applyAlignment="1" applyProtection="1"/>
    <xf numFmtId="0" fontId="2" fillId="7" borderId="93" xfId="13" applyFont="1" applyFill="1" applyBorder="1" applyAlignment="1">
      <alignment horizontal="center"/>
    </xf>
    <xf numFmtId="165" fontId="2" fillId="7" borderId="94" xfId="1" applyNumberFormat="1" applyFont="1" applyFill="1" applyBorder="1" applyAlignment="1" applyProtection="1"/>
    <xf numFmtId="165" fontId="31" fillId="6" borderId="60" xfId="15" applyNumberFormat="1" applyFont="1" applyFill="1" applyBorder="1" applyAlignment="1">
      <alignment horizontal="center"/>
    </xf>
    <xf numFmtId="167" fontId="47" fillId="0" borderId="70" xfId="13" applyNumberFormat="1" applyFont="1" applyBorder="1" applyAlignment="1">
      <alignment horizontal="left"/>
    </xf>
    <xf numFmtId="0" fontId="2" fillId="0" borderId="0" xfId="13" applyFont="1" applyAlignment="1">
      <alignment horizontal="center"/>
    </xf>
    <xf numFmtId="164" fontId="31" fillId="0" borderId="0" xfId="1" applyNumberFormat="1" applyFont="1" applyFill="1" applyBorder="1" applyAlignment="1" applyProtection="1">
      <alignment horizontal="center"/>
    </xf>
    <xf numFmtId="165" fontId="47" fillId="7" borderId="92" xfId="8" applyNumberFormat="1" applyFont="1" applyFill="1" applyBorder="1" applyProtection="1"/>
    <xf numFmtId="165" fontId="47" fillId="7" borderId="72" xfId="8" applyNumberFormat="1" applyFont="1" applyFill="1" applyBorder="1" applyProtection="1"/>
    <xf numFmtId="165" fontId="2" fillId="6" borderId="72" xfId="13" applyNumberFormat="1" applyFont="1" applyFill="1" applyBorder="1"/>
    <xf numFmtId="165" fontId="47" fillId="7" borderId="73" xfId="8" applyNumberFormat="1" applyFont="1" applyFill="1" applyBorder="1" applyProtection="1"/>
    <xf numFmtId="166" fontId="31" fillId="0" borderId="0" xfId="0" applyNumberFormat="1" applyFont="1"/>
    <xf numFmtId="0" fontId="30" fillId="2" borderId="0" xfId="13" applyFont="1" applyFill="1" applyAlignment="1" applyProtection="1">
      <alignment horizontal="left" vertical="top"/>
      <protection locked="0"/>
    </xf>
    <xf numFmtId="0" fontId="2" fillId="2" borderId="0" xfId="13" applyFont="1" applyFill="1"/>
    <xf numFmtId="0" fontId="31" fillId="0" borderId="0" xfId="15" applyFont="1" applyAlignment="1">
      <alignment horizontal="centerContinuous"/>
    </xf>
    <xf numFmtId="0" fontId="32" fillId="9" borderId="0" xfId="15" applyFont="1" applyFill="1"/>
    <xf numFmtId="0" fontId="46" fillId="9" borderId="0" xfId="30" applyFont="1" applyFill="1" applyAlignment="1">
      <alignment wrapText="1"/>
    </xf>
    <xf numFmtId="0" fontId="38" fillId="9" borderId="0" xfId="15" applyFont="1" applyFill="1" applyAlignment="1">
      <alignment horizontal="center" wrapText="1"/>
    </xf>
    <xf numFmtId="0" fontId="38" fillId="9" borderId="0" xfId="15" applyFont="1" applyFill="1" applyAlignment="1">
      <alignment horizontal="left" vertical="center" wrapText="1"/>
    </xf>
    <xf numFmtId="0" fontId="30" fillId="9" borderId="0" xfId="15" applyFont="1" applyFill="1" applyAlignment="1">
      <alignment horizontal="center" vertical="center"/>
    </xf>
    <xf numFmtId="0" fontId="30" fillId="9" borderId="0" xfId="15" applyFont="1" applyFill="1" applyAlignment="1">
      <alignment horizontal="center" vertical="center" wrapText="1"/>
    </xf>
    <xf numFmtId="0" fontId="48" fillId="9" borderId="0" xfId="15" applyFont="1" applyFill="1" applyAlignment="1">
      <alignment horizontal="center" vertical="center" wrapText="1"/>
    </xf>
    <xf numFmtId="0" fontId="42" fillId="0" borderId="0" xfId="15" applyFont="1"/>
    <xf numFmtId="0" fontId="31" fillId="0" borderId="0" xfId="15" applyFont="1" applyAlignment="1">
      <alignment horizontal="left" wrapText="1"/>
    </xf>
    <xf numFmtId="0" fontId="31" fillId="6" borderId="1" xfId="15" applyFont="1" applyFill="1" applyBorder="1" applyAlignment="1">
      <alignment horizontal="center"/>
    </xf>
    <xf numFmtId="0" fontId="49" fillId="6" borderId="1" xfId="15" applyFont="1" applyFill="1" applyBorder="1" applyAlignment="1">
      <alignment horizontal="center"/>
    </xf>
    <xf numFmtId="165" fontId="31" fillId="7" borderId="1" xfId="8" applyNumberFormat="1" applyFont="1" applyFill="1" applyBorder="1" applyProtection="1"/>
    <xf numFmtId="165" fontId="31" fillId="7" borderId="1" xfId="8" applyNumberFormat="1" applyFont="1" applyFill="1" applyBorder="1" applyAlignment="1" applyProtection="1">
      <alignment horizontal="center"/>
    </xf>
    <xf numFmtId="165" fontId="31" fillId="7" borderId="29" xfId="8" applyNumberFormat="1" applyFont="1" applyFill="1" applyBorder="1" applyProtection="1"/>
    <xf numFmtId="0" fontId="32" fillId="0" borderId="0" xfId="0" applyFont="1" applyAlignment="1">
      <alignment horizontal="right"/>
    </xf>
    <xf numFmtId="49" fontId="42" fillId="0" borderId="0" xfId="0" applyNumberFormat="1" applyFont="1" applyAlignment="1">
      <alignment horizontal="left"/>
    </xf>
    <xf numFmtId="165" fontId="31" fillId="6" borderId="1" xfId="8" applyNumberFormat="1" applyFont="1" applyFill="1" applyBorder="1" applyProtection="1"/>
    <xf numFmtId="165" fontId="31" fillId="6" borderId="29" xfId="8" applyNumberFormat="1" applyFont="1" applyFill="1" applyBorder="1" applyProtection="1"/>
    <xf numFmtId="165" fontId="31" fillId="7" borderId="0" xfId="8" applyNumberFormat="1" applyFont="1" applyFill="1" applyBorder="1" applyProtection="1"/>
    <xf numFmtId="0" fontId="31" fillId="0" borderId="64" xfId="15" applyFont="1" applyBorder="1"/>
    <xf numFmtId="0" fontId="32" fillId="0" borderId="64" xfId="15" applyFont="1" applyBorder="1" applyAlignment="1">
      <alignment horizontal="right"/>
    </xf>
    <xf numFmtId="165" fontId="32" fillId="7" borderId="64" xfId="8" applyNumberFormat="1" applyFont="1" applyFill="1" applyBorder="1" applyProtection="1"/>
    <xf numFmtId="0" fontId="31" fillId="0" borderId="0" xfId="15" applyFont="1"/>
    <xf numFmtId="166" fontId="31" fillId="7" borderId="0" xfId="15" applyNumberFormat="1" applyFont="1" applyFill="1" applyAlignment="1">
      <alignment horizontal="centerContinuous"/>
    </xf>
    <xf numFmtId="166" fontId="31" fillId="0" borderId="0" xfId="15" applyNumberFormat="1" applyFont="1"/>
    <xf numFmtId="0" fontId="32" fillId="0" borderId="0" xfId="15" applyFont="1" applyAlignment="1">
      <alignment horizontal="left" wrapText="1"/>
    </xf>
    <xf numFmtId="0" fontId="31" fillId="7" borderId="0" xfId="15" applyFont="1" applyFill="1" applyAlignment="1">
      <alignment horizontal="centerContinuous"/>
    </xf>
    <xf numFmtId="0" fontId="31" fillId="0" borderId="0" xfId="15" applyFont="1" applyAlignment="1">
      <alignment horizontal="left" vertical="top"/>
    </xf>
    <xf numFmtId="0" fontId="32" fillId="0" borderId="0" xfId="15" applyFont="1" applyAlignment="1">
      <alignment horizontal="left" vertical="top"/>
    </xf>
    <xf numFmtId="0" fontId="32" fillId="0" borderId="0" xfId="15" applyFont="1" applyAlignment="1">
      <alignment horizontal="left" vertical="top" wrapText="1"/>
    </xf>
    <xf numFmtId="0" fontId="30" fillId="0" borderId="0" xfId="15" applyFont="1" applyProtection="1">
      <protection locked="0"/>
    </xf>
    <xf numFmtId="0" fontId="50" fillId="0" borderId="0" xfId="0" applyFont="1" applyAlignment="1">
      <alignment horizontal="centerContinuous"/>
    </xf>
    <xf numFmtId="0" fontId="38" fillId="9" borderId="0" xfId="13" applyFont="1" applyFill="1" applyAlignment="1">
      <alignment horizontal="center" wrapText="1"/>
    </xf>
    <xf numFmtId="0" fontId="38" fillId="9" borderId="98" xfId="13" applyFont="1" applyFill="1" applyBorder="1" applyAlignment="1">
      <alignment horizontal="center" wrapText="1"/>
    </xf>
    <xf numFmtId="0" fontId="38" fillId="9" borderId="95" xfId="13" applyFont="1" applyFill="1" applyBorder="1" applyAlignment="1">
      <alignment horizontal="center" wrapText="1"/>
    </xf>
    <xf numFmtId="0" fontId="38" fillId="9" borderId="97" xfId="13" applyFont="1" applyFill="1" applyBorder="1" applyAlignment="1">
      <alignment horizontal="center" wrapText="1"/>
    </xf>
    <xf numFmtId="165" fontId="31" fillId="0" borderId="1" xfId="8" applyNumberFormat="1" applyFont="1" applyBorder="1" applyProtection="1">
      <protection locked="0"/>
    </xf>
    <xf numFmtId="0" fontId="31" fillId="0" borderId="1" xfId="15" applyFont="1" applyBorder="1" applyAlignment="1" applyProtection="1">
      <alignment horizontal="center"/>
      <protection locked="0"/>
    </xf>
    <xf numFmtId="165" fontId="31" fillId="7" borderId="1" xfId="1" applyNumberFormat="1" applyFont="1" applyFill="1" applyBorder="1" applyProtection="1"/>
    <xf numFmtId="165" fontId="31" fillId="0" borderId="0" xfId="8" applyNumberFormat="1" applyFont="1" applyBorder="1" applyProtection="1">
      <protection locked="0"/>
    </xf>
    <xf numFmtId="165" fontId="31" fillId="7" borderId="0" xfId="1" applyNumberFormat="1" applyFont="1" applyFill="1" applyBorder="1" applyProtection="1"/>
    <xf numFmtId="0" fontId="31" fillId="0" borderId="0" xfId="15" applyFont="1" applyAlignment="1" applyProtection="1">
      <alignment horizontal="center"/>
      <protection locked="0"/>
    </xf>
    <xf numFmtId="0" fontId="31" fillId="0" borderId="54" xfId="0" applyFont="1" applyBorder="1"/>
    <xf numFmtId="0" fontId="32" fillId="0" borderId="54" xfId="0" applyFont="1" applyBorder="1" applyAlignment="1">
      <alignment horizontal="right" vertical="center"/>
    </xf>
    <xf numFmtId="165" fontId="32" fillId="7" borderId="54" xfId="8" applyNumberFormat="1" applyFont="1" applyFill="1" applyBorder="1" applyAlignment="1" applyProtection="1">
      <alignment vertical="center"/>
    </xf>
    <xf numFmtId="165" fontId="32" fillId="7" borderId="52" xfId="8" applyNumberFormat="1" applyFont="1" applyFill="1" applyBorder="1" applyAlignment="1" applyProtection="1">
      <alignment vertical="center"/>
    </xf>
    <xf numFmtId="165" fontId="32" fillId="6" borderId="54" xfId="8" applyNumberFormat="1" applyFont="1" applyFill="1" applyBorder="1" applyAlignment="1" applyProtection="1">
      <alignment vertical="center"/>
    </xf>
    <xf numFmtId="0" fontId="32" fillId="0" borderId="0" xfId="0" applyFont="1" applyAlignment="1">
      <alignment horizontal="left" vertical="top" wrapText="1"/>
    </xf>
    <xf numFmtId="165" fontId="32" fillId="0" borderId="0" xfId="0" applyNumberFormat="1" applyFont="1" applyAlignment="1">
      <alignment horizontal="left" vertical="top" wrapText="1"/>
    </xf>
    <xf numFmtId="165" fontId="32" fillId="0" borderId="0" xfId="0" applyNumberFormat="1" applyFont="1" applyAlignment="1">
      <alignment horizontal="right" vertical="center"/>
    </xf>
    <xf numFmtId="165" fontId="32" fillId="7" borderId="1" xfId="8" applyNumberFormat="1" applyFont="1" applyFill="1" applyBorder="1" applyAlignment="1" applyProtection="1">
      <alignment vertical="center"/>
    </xf>
    <xf numFmtId="165" fontId="31" fillId="0" borderId="0" xfId="0" applyNumberFormat="1" applyFont="1"/>
    <xf numFmtId="165" fontId="32" fillId="0" borderId="74" xfId="0" applyNumberFormat="1" applyFont="1" applyBorder="1" applyAlignment="1">
      <alignment horizontal="left" vertical="top" wrapText="1"/>
    </xf>
    <xf numFmtId="165" fontId="32" fillId="7" borderId="69" xfId="8" applyNumberFormat="1" applyFont="1" applyFill="1" applyBorder="1" applyAlignment="1" applyProtection="1">
      <alignment vertical="center"/>
    </xf>
    <xf numFmtId="166" fontId="31" fillId="7" borderId="0" xfId="0" applyNumberFormat="1" applyFont="1" applyFill="1" applyAlignment="1">
      <alignment horizontal="left"/>
    </xf>
    <xf numFmtId="166" fontId="31" fillId="7" borderId="0" xfId="0" applyNumberFormat="1" applyFont="1" applyFill="1" applyAlignment="1">
      <alignment horizontal="center" vertical="center"/>
    </xf>
    <xf numFmtId="0" fontId="32" fillId="0" borderId="0" xfId="0" applyFont="1" applyAlignment="1">
      <alignment horizontal="left" wrapText="1"/>
    </xf>
    <xf numFmtId="0" fontId="31" fillId="7" borderId="0" xfId="0" applyFont="1" applyFill="1" applyAlignment="1">
      <alignment horizontal="left"/>
    </xf>
    <xf numFmtId="1" fontId="31" fillId="7" borderId="0" xfId="0" applyNumberFormat="1" applyFont="1" applyFill="1" applyAlignment="1">
      <alignment horizontal="center" vertical="center"/>
    </xf>
    <xf numFmtId="1" fontId="31" fillId="7" borderId="0" xfId="0" applyNumberFormat="1" applyFont="1" applyFill="1" applyAlignment="1">
      <alignment horizontal="centerContinuous"/>
    </xf>
    <xf numFmtId="43" fontId="31" fillId="0" borderId="0" xfId="0" applyNumberFormat="1" applyFont="1"/>
    <xf numFmtId="0" fontId="30" fillId="0" borderId="0" xfId="0" applyFont="1" applyProtection="1">
      <protection locked="0"/>
    </xf>
    <xf numFmtId="0" fontId="32" fillId="0" borderId="0" xfId="0" applyFont="1" applyAlignment="1">
      <alignment horizontal="centerContinuous" vertical="center"/>
    </xf>
    <xf numFmtId="0" fontId="38" fillId="9" borderId="96" xfId="13" applyFont="1" applyFill="1" applyBorder="1" applyAlignment="1">
      <alignment horizontal="center" wrapText="1"/>
    </xf>
    <xf numFmtId="167" fontId="38" fillId="9" borderId="96" xfId="13" applyNumberFormat="1" applyFont="1" applyFill="1" applyBorder="1" applyAlignment="1">
      <alignment horizontal="center" wrapText="1"/>
    </xf>
    <xf numFmtId="0" fontId="51" fillId="8" borderId="7" xfId="13" applyFont="1" applyFill="1" applyBorder="1" applyAlignment="1">
      <alignment vertical="center"/>
    </xf>
    <xf numFmtId="0" fontId="30" fillId="8" borderId="26" xfId="13" applyFont="1" applyFill="1" applyBorder="1" applyAlignment="1">
      <alignment horizontal="left" wrapText="1"/>
    </xf>
    <xf numFmtId="0" fontId="30" fillId="8" borderId="0" xfId="13" applyFont="1" applyFill="1" applyAlignment="1">
      <alignment horizontal="center" wrapText="1"/>
    </xf>
    <xf numFmtId="167" fontId="30" fillId="8" borderId="0" xfId="13" applyNumberFormat="1" applyFont="1" applyFill="1" applyAlignment="1">
      <alignment horizontal="right" wrapText="1"/>
    </xf>
    <xf numFmtId="0" fontId="30" fillId="8" borderId="27" xfId="13" applyFont="1" applyFill="1" applyBorder="1" applyAlignment="1">
      <alignment horizontal="right" wrapText="1"/>
    </xf>
    <xf numFmtId="0" fontId="2" fillId="0" borderId="20" xfId="13" applyFont="1" applyBorder="1" applyAlignment="1" applyProtection="1">
      <alignment horizontal="left"/>
      <protection locked="0"/>
    </xf>
    <xf numFmtId="0" fontId="2" fillId="0" borderId="20" xfId="13" applyFont="1" applyBorder="1" applyProtection="1">
      <protection locked="0"/>
    </xf>
    <xf numFmtId="168" fontId="31" fillId="0" borderId="21" xfId="13" applyNumberFormat="1" applyFont="1" applyBorder="1" applyAlignment="1" applyProtection="1">
      <alignment horizontal="center"/>
      <protection locked="0"/>
    </xf>
    <xf numFmtId="1" fontId="31" fillId="0" borderId="21" xfId="13" applyNumberFormat="1" applyFont="1" applyBorder="1" applyAlignment="1" applyProtection="1">
      <alignment horizontal="center"/>
      <protection locked="0"/>
    </xf>
    <xf numFmtId="165" fontId="31" fillId="0" borderId="21" xfId="8" applyNumberFormat="1" applyFont="1" applyFill="1" applyBorder="1" applyProtection="1">
      <protection locked="0"/>
    </xf>
    <xf numFmtId="165" fontId="2" fillId="0" borderId="21" xfId="8" applyNumberFormat="1" applyFont="1" applyFill="1" applyBorder="1" applyProtection="1">
      <protection locked="0"/>
    </xf>
    <xf numFmtId="0" fontId="2" fillId="0" borderId="31" xfId="13" applyFont="1" applyBorder="1" applyProtection="1">
      <protection locked="0"/>
    </xf>
    <xf numFmtId="165" fontId="2" fillId="7" borderId="22" xfId="8" applyNumberFormat="1" applyFont="1" applyFill="1" applyBorder="1" applyAlignment="1" applyProtection="1">
      <alignment horizontal="right"/>
    </xf>
    <xf numFmtId="41" fontId="31" fillId="0" borderId="1" xfId="0" applyNumberFormat="1" applyFont="1" applyBorder="1" applyAlignment="1" applyProtection="1">
      <alignment horizontal="center"/>
      <protection locked="0"/>
    </xf>
    <xf numFmtId="168" fontId="31" fillId="0" borderId="21" xfId="13" applyNumberFormat="1" applyFont="1" applyBorder="1" applyProtection="1">
      <protection locked="0"/>
    </xf>
    <xf numFmtId="165" fontId="2" fillId="0" borderId="22" xfId="8" applyNumberFormat="1" applyFont="1" applyFill="1" applyBorder="1" applyAlignment="1" applyProtection="1">
      <alignment horizontal="right"/>
      <protection locked="0"/>
    </xf>
    <xf numFmtId="165" fontId="2" fillId="7" borderId="22" xfId="1" applyNumberFormat="1" applyFont="1" applyFill="1" applyBorder="1" applyAlignment="1" applyProtection="1">
      <alignment horizontal="right"/>
    </xf>
    <xf numFmtId="0" fontId="2" fillId="0" borderId="39" xfId="13" applyFont="1" applyBorder="1" applyAlignment="1" applyProtection="1">
      <alignment horizontal="left"/>
      <protection locked="0"/>
    </xf>
    <xf numFmtId="0" fontId="2" fillId="0" borderId="39" xfId="13" applyFont="1" applyBorder="1" applyProtection="1">
      <protection locked="0"/>
    </xf>
    <xf numFmtId="168" fontId="31" fillId="0" borderId="40" xfId="13" applyNumberFormat="1" applyFont="1" applyBorder="1" applyAlignment="1" applyProtection="1">
      <alignment horizontal="center"/>
      <protection locked="0"/>
    </xf>
    <xf numFmtId="1" fontId="31" fillId="0" borderId="40" xfId="13" applyNumberFormat="1" applyFont="1" applyBorder="1" applyAlignment="1" applyProtection="1">
      <alignment horizontal="center"/>
      <protection locked="0"/>
    </xf>
    <xf numFmtId="165" fontId="31" fillId="0" borderId="40" xfId="8" applyNumberFormat="1" applyFont="1" applyFill="1" applyBorder="1" applyProtection="1">
      <protection locked="0"/>
    </xf>
    <xf numFmtId="165" fontId="2" fillId="0" borderId="40" xfId="8" applyNumberFormat="1" applyFont="1" applyFill="1" applyBorder="1" applyProtection="1">
      <protection locked="0"/>
    </xf>
    <xf numFmtId="0" fontId="2" fillId="0" borderId="53" xfId="13" applyFont="1" applyBorder="1" applyProtection="1">
      <protection locked="0"/>
    </xf>
    <xf numFmtId="165" fontId="2" fillId="7" borderId="41" xfId="1" applyNumberFormat="1" applyFont="1" applyFill="1" applyBorder="1" applyAlignment="1" applyProtection="1">
      <alignment horizontal="right"/>
    </xf>
    <xf numFmtId="41" fontId="31" fillId="0" borderId="0" xfId="0" applyNumberFormat="1" applyFont="1" applyAlignment="1" applyProtection="1">
      <alignment horizontal="center"/>
      <protection locked="0"/>
    </xf>
    <xf numFmtId="168" fontId="31" fillId="0" borderId="40" xfId="13" applyNumberFormat="1" applyFont="1" applyBorder="1" applyProtection="1">
      <protection locked="0"/>
    </xf>
    <xf numFmtId="165" fontId="2" fillId="0" borderId="41" xfId="8" applyNumberFormat="1" applyFont="1" applyFill="1" applyBorder="1" applyAlignment="1" applyProtection="1">
      <alignment horizontal="right"/>
      <protection locked="0"/>
    </xf>
    <xf numFmtId="0" fontId="2" fillId="0" borderId="54" xfId="13" applyFont="1" applyBorder="1"/>
    <xf numFmtId="0" fontId="2" fillId="0" borderId="67" xfId="13" applyFont="1" applyBorder="1"/>
    <xf numFmtId="0" fontId="2" fillId="0" borderId="75" xfId="13" applyFont="1" applyBorder="1" applyAlignment="1">
      <alignment horizontal="center"/>
    </xf>
    <xf numFmtId="1" fontId="2" fillId="0" borderId="75" xfId="13" applyNumberFormat="1" applyFont="1" applyBorder="1" applyAlignment="1">
      <alignment horizontal="center"/>
    </xf>
    <xf numFmtId="167" fontId="2" fillId="0" borderId="75" xfId="13" applyNumberFormat="1" applyFont="1" applyBorder="1"/>
    <xf numFmtId="167" fontId="2" fillId="0" borderId="67" xfId="13" applyNumberFormat="1" applyFont="1" applyBorder="1"/>
    <xf numFmtId="167" fontId="39" fillId="0" borderId="67" xfId="13" applyNumberFormat="1" applyFont="1" applyBorder="1" applyAlignment="1">
      <alignment horizontal="right"/>
    </xf>
    <xf numFmtId="165" fontId="39" fillId="7" borderId="67" xfId="8" applyNumberFormat="1" applyFont="1" applyFill="1" applyBorder="1" applyProtection="1"/>
    <xf numFmtId="166" fontId="31" fillId="7" borderId="0" xfId="0" applyNumberFormat="1" applyFont="1" applyFill="1" applyAlignment="1">
      <alignment horizontal="centerContinuous" vertical="center"/>
    </xf>
    <xf numFmtId="167" fontId="2" fillId="0" borderId="24" xfId="13" applyNumberFormat="1" applyFont="1" applyBorder="1"/>
    <xf numFmtId="0" fontId="2" fillId="0" borderId="24" xfId="13" applyFont="1" applyBorder="1"/>
    <xf numFmtId="0" fontId="31" fillId="7" borderId="0" xfId="0" applyFont="1" applyFill="1" applyAlignment="1">
      <alignment horizontal="centerContinuous" vertical="center"/>
    </xf>
    <xf numFmtId="1" fontId="31" fillId="7" borderId="0" xfId="0" applyNumberFormat="1" applyFont="1" applyFill="1" applyAlignment="1">
      <alignment horizontal="centerContinuous" vertical="center"/>
    </xf>
    <xf numFmtId="167" fontId="2" fillId="0" borderId="48" xfId="13" applyNumberFormat="1" applyFont="1" applyBorder="1"/>
    <xf numFmtId="0" fontId="2" fillId="0" borderId="48" xfId="13" applyFont="1" applyBorder="1"/>
    <xf numFmtId="1" fontId="2" fillId="0" borderId="0" xfId="13" applyNumberFormat="1" applyFont="1" applyAlignment="1">
      <alignment horizontal="center"/>
    </xf>
    <xf numFmtId="167" fontId="2" fillId="0" borderId="0" xfId="13" applyNumberFormat="1" applyFont="1"/>
    <xf numFmtId="0" fontId="30" fillId="0" borderId="0" xfId="13" applyFont="1" applyProtection="1">
      <protection locked="0"/>
    </xf>
    <xf numFmtId="0" fontId="30" fillId="9" borderId="70" xfId="13" applyFont="1" applyFill="1" applyBorder="1" applyAlignment="1">
      <alignment horizontal="center" wrapText="1"/>
    </xf>
    <xf numFmtId="0" fontId="38" fillId="9" borderId="101" xfId="13" applyFont="1" applyFill="1" applyBorder="1" applyAlignment="1">
      <alignment horizontal="center" wrapText="1"/>
    </xf>
    <xf numFmtId="0" fontId="38" fillId="9" borderId="99" xfId="13" applyFont="1" applyFill="1" applyBorder="1" applyAlignment="1">
      <alignment horizontal="center" wrapText="1"/>
    </xf>
    <xf numFmtId="0" fontId="30" fillId="9" borderId="25" xfId="13" applyFont="1" applyFill="1" applyBorder="1" applyAlignment="1">
      <alignment horizontal="center" wrapText="1"/>
    </xf>
    <xf numFmtId="0" fontId="38" fillId="9" borderId="36" xfId="13" applyFont="1" applyFill="1" applyBorder="1" applyAlignment="1">
      <alignment horizontal="center" wrapText="1"/>
    </xf>
    <xf numFmtId="0" fontId="38" fillId="9" borderId="100" xfId="13" applyFont="1" applyFill="1" applyBorder="1" applyAlignment="1">
      <alignment horizontal="center" wrapText="1"/>
    </xf>
    <xf numFmtId="0" fontId="31" fillId="0" borderId="0" xfId="0" applyFont="1" applyAlignment="1">
      <alignment horizontal="left" wrapText="1"/>
    </xf>
    <xf numFmtId="0" fontId="31" fillId="6" borderId="1" xfId="0" applyFont="1" applyFill="1" applyBorder="1" applyAlignment="1">
      <alignment horizontal="center"/>
    </xf>
    <xf numFmtId="165" fontId="31" fillId="0" borderId="1" xfId="8" applyNumberFormat="1" applyFont="1" applyFill="1" applyBorder="1" applyProtection="1">
      <protection locked="0"/>
    </xf>
    <xf numFmtId="165" fontId="31" fillId="0" borderId="68" xfId="8" applyNumberFormat="1" applyFont="1" applyFill="1" applyBorder="1" applyProtection="1">
      <protection locked="0"/>
    </xf>
    <xf numFmtId="165" fontId="2" fillId="0" borderId="44" xfId="30" applyNumberFormat="1" applyFont="1" applyBorder="1" applyProtection="1">
      <protection locked="0"/>
    </xf>
    <xf numFmtId="41" fontId="31" fillId="0" borderId="1" xfId="0" applyNumberFormat="1" applyFont="1" applyBorder="1" applyProtection="1">
      <protection locked="0"/>
    </xf>
    <xf numFmtId="165" fontId="31" fillId="0" borderId="0" xfId="8" applyNumberFormat="1" applyFont="1" applyFill="1" applyBorder="1" applyProtection="1">
      <protection locked="0"/>
    </xf>
    <xf numFmtId="165" fontId="31" fillId="0" borderId="45" xfId="8" applyNumberFormat="1" applyFont="1" applyFill="1" applyBorder="1" applyProtection="1">
      <protection locked="0"/>
    </xf>
    <xf numFmtId="41" fontId="31" fillId="0" borderId="0" xfId="0" applyNumberFormat="1" applyFont="1" applyProtection="1">
      <protection locked="0"/>
    </xf>
    <xf numFmtId="165" fontId="31" fillId="7" borderId="54" xfId="8" applyNumberFormat="1" applyFont="1" applyFill="1" applyBorder="1" applyProtection="1"/>
    <xf numFmtId="41" fontId="31" fillId="6" borderId="54" xfId="0" applyNumberFormat="1" applyFont="1" applyFill="1" applyBorder="1"/>
    <xf numFmtId="165" fontId="31" fillId="6" borderId="54" xfId="8" applyNumberFormat="1" applyFont="1" applyFill="1" applyBorder="1" applyProtection="1"/>
    <xf numFmtId="49" fontId="42" fillId="0" borderId="69" xfId="0" applyNumberFormat="1" applyFont="1" applyBorder="1" applyAlignment="1">
      <alignment horizontal="left"/>
    </xf>
    <xf numFmtId="0" fontId="31" fillId="0" borderId="69" xfId="0" applyFont="1" applyBorder="1"/>
    <xf numFmtId="164" fontId="31" fillId="6" borderId="68" xfId="1" applyNumberFormat="1" applyFont="1" applyFill="1" applyBorder="1" applyProtection="1"/>
    <xf numFmtId="44" fontId="31" fillId="7" borderId="1" xfId="1" applyNumberFormat="1" applyFont="1" applyFill="1" applyBorder="1" applyProtection="1"/>
    <xf numFmtId="165" fontId="31" fillId="7" borderId="52" xfId="8" applyNumberFormat="1" applyFont="1" applyFill="1" applyBorder="1" applyProtection="1"/>
    <xf numFmtId="41" fontId="31" fillId="6" borderId="52" xfId="0" applyNumberFormat="1" applyFont="1" applyFill="1" applyBorder="1"/>
    <xf numFmtId="165" fontId="31" fillId="6" borderId="52" xfId="8" applyNumberFormat="1" applyFont="1" applyFill="1" applyBorder="1" applyProtection="1"/>
    <xf numFmtId="49" fontId="31" fillId="0" borderId="64" xfId="0" applyNumberFormat="1" applyFont="1" applyBorder="1" applyAlignment="1">
      <alignment horizontal="right"/>
    </xf>
    <xf numFmtId="49" fontId="32" fillId="0" borderId="64" xfId="0" applyNumberFormat="1" applyFont="1" applyBorder="1" applyAlignment="1">
      <alignment horizontal="right"/>
    </xf>
    <xf numFmtId="165" fontId="32" fillId="7" borderId="90" xfId="8" applyNumberFormat="1" applyFont="1" applyFill="1" applyBorder="1" applyProtection="1"/>
    <xf numFmtId="164" fontId="31" fillId="6" borderId="65" xfId="1" applyNumberFormat="1" applyFont="1" applyFill="1" applyBorder="1" applyProtection="1"/>
    <xf numFmtId="0" fontId="38" fillId="9" borderId="42" xfId="13" applyFont="1" applyFill="1" applyBorder="1" applyAlignment="1">
      <alignment horizontal="center" wrapText="1"/>
    </xf>
    <xf numFmtId="167" fontId="38" fillId="9" borderId="42" xfId="13" applyNumberFormat="1" applyFont="1" applyFill="1" applyBorder="1" applyAlignment="1">
      <alignment horizontal="center" wrapText="1"/>
    </xf>
    <xf numFmtId="0" fontId="51" fillId="8" borderId="25" xfId="13" applyFont="1" applyFill="1" applyBorder="1" applyAlignment="1">
      <alignment vertical="center"/>
    </xf>
    <xf numFmtId="0" fontId="30" fillId="8" borderId="8" xfId="13" applyFont="1" applyFill="1" applyBorder="1" applyAlignment="1">
      <alignment horizontal="center" wrapText="1"/>
    </xf>
    <xf numFmtId="167" fontId="30" fillId="8" borderId="8" xfId="13" applyNumberFormat="1" applyFont="1" applyFill="1" applyBorder="1" applyAlignment="1">
      <alignment horizontal="center" wrapText="1"/>
    </xf>
    <xf numFmtId="167" fontId="30" fillId="8" borderId="102" xfId="13" applyNumberFormat="1" applyFont="1" applyFill="1" applyBorder="1" applyAlignment="1">
      <alignment horizontal="center" wrapText="1"/>
    </xf>
    <xf numFmtId="0" fontId="2" fillId="4" borderId="9" xfId="13" applyFont="1" applyFill="1" applyBorder="1" applyAlignment="1">
      <alignment wrapText="1"/>
    </xf>
    <xf numFmtId="165" fontId="2" fillId="4" borderId="9" xfId="8" applyNumberFormat="1" applyFont="1" applyFill="1" applyBorder="1" applyProtection="1">
      <protection locked="0"/>
    </xf>
    <xf numFmtId="165" fontId="2" fillId="7" borderId="9" xfId="8" applyNumberFormat="1" applyFont="1" applyFill="1" applyBorder="1" applyProtection="1"/>
    <xf numFmtId="165" fontId="2" fillId="7" borderId="10" xfId="8" applyNumberFormat="1" applyFont="1" applyFill="1" applyBorder="1" applyProtection="1"/>
    <xf numFmtId="0" fontId="2" fillId="4" borderId="2" xfId="13" applyFont="1" applyFill="1" applyBorder="1" applyAlignment="1">
      <alignment wrapText="1"/>
    </xf>
    <xf numFmtId="165" fontId="31" fillId="4" borderId="42" xfId="8" applyNumberFormat="1" applyFont="1" applyFill="1" applyBorder="1" applyProtection="1">
      <protection locked="0"/>
    </xf>
    <xf numFmtId="165" fontId="2" fillId="4" borderId="42" xfId="8" applyNumberFormat="1" applyFont="1" applyFill="1" applyBorder="1" applyProtection="1">
      <protection locked="0"/>
    </xf>
    <xf numFmtId="165" fontId="2" fillId="7" borderId="42" xfId="1" applyNumberFormat="1" applyFont="1" applyFill="1" applyBorder="1" applyProtection="1"/>
    <xf numFmtId="165" fontId="2" fillId="7" borderId="12" xfId="1" applyNumberFormat="1" applyFont="1" applyFill="1" applyBorder="1" applyProtection="1"/>
    <xf numFmtId="0" fontId="2" fillId="4" borderId="13" xfId="13" applyFont="1" applyFill="1" applyBorder="1" applyAlignment="1">
      <alignment wrapText="1"/>
    </xf>
    <xf numFmtId="165" fontId="31" fillId="4" borderId="66" xfId="8" applyNumberFormat="1" applyFont="1" applyFill="1" applyBorder="1" applyProtection="1">
      <protection locked="0"/>
    </xf>
    <xf numFmtId="165" fontId="2" fillId="4" borderId="66" xfId="8" applyNumberFormat="1" applyFont="1" applyFill="1" applyBorder="1" applyProtection="1">
      <protection locked="0"/>
    </xf>
    <xf numFmtId="165" fontId="2" fillId="7" borderId="61" xfId="1" applyNumberFormat="1" applyFont="1" applyFill="1" applyBorder="1" applyProtection="1"/>
    <xf numFmtId="0" fontId="39" fillId="0" borderId="0" xfId="13" applyFont="1" applyAlignment="1">
      <alignment horizontal="left"/>
    </xf>
    <xf numFmtId="167" fontId="39" fillId="0" borderId="54" xfId="13" applyNumberFormat="1" applyFont="1" applyBorder="1" applyAlignment="1">
      <alignment horizontal="right"/>
    </xf>
    <xf numFmtId="165" fontId="32" fillId="7" borderId="71" xfId="8" applyNumberFormat="1" applyFont="1" applyFill="1" applyBorder="1" applyProtection="1"/>
    <xf numFmtId="165" fontId="39" fillId="7" borderId="76" xfId="8" applyNumberFormat="1" applyFont="1" applyFill="1" applyBorder="1" applyProtection="1"/>
    <xf numFmtId="166" fontId="31" fillId="11" borderId="0" xfId="0" applyNumberFormat="1" applyFont="1" applyFill="1" applyAlignment="1">
      <alignment horizontal="centerContinuous"/>
    </xf>
    <xf numFmtId="0" fontId="51" fillId="8" borderId="7" xfId="31" applyFont="1" applyFill="1" applyBorder="1" applyAlignment="1">
      <alignment vertical="center"/>
    </xf>
    <xf numFmtId="0" fontId="30" fillId="8" borderId="3" xfId="31" applyFont="1" applyFill="1" applyBorder="1"/>
    <xf numFmtId="0" fontId="38" fillId="9" borderId="18" xfId="31" applyFont="1" applyFill="1" applyBorder="1" applyAlignment="1">
      <alignment horizontal="center"/>
    </xf>
    <xf numFmtId="0" fontId="38" fillId="9" borderId="19" xfId="31" applyFont="1" applyFill="1" applyBorder="1" applyAlignment="1">
      <alignment horizontal="center" wrapText="1"/>
    </xf>
    <xf numFmtId="0" fontId="46" fillId="9" borderId="37" xfId="31" applyFont="1" applyFill="1" applyBorder="1" applyAlignment="1">
      <alignment horizontal="center" vertical="center" wrapText="1"/>
    </xf>
    <xf numFmtId="0" fontId="2" fillId="0" borderId="11" xfId="31" applyFont="1" applyBorder="1"/>
    <xf numFmtId="165" fontId="2" fillId="0" borderId="9" xfId="8" applyNumberFormat="1" applyFont="1" applyFill="1" applyBorder="1" applyProtection="1">
      <protection locked="0"/>
    </xf>
    <xf numFmtId="165" fontId="2" fillId="0" borderId="9" xfId="8" applyNumberFormat="1" applyFont="1" applyFill="1" applyBorder="1" applyAlignment="1" applyProtection="1">
      <protection locked="0"/>
    </xf>
    <xf numFmtId="165" fontId="2" fillId="7" borderId="38" xfId="8" applyNumberFormat="1" applyFont="1" applyFill="1" applyBorder="1" applyAlignment="1" applyProtection="1"/>
    <xf numFmtId="164" fontId="2" fillId="0" borderId="42" xfId="1" applyNumberFormat="1" applyFont="1" applyFill="1" applyBorder="1" applyAlignment="1" applyProtection="1">
      <protection locked="0"/>
    </xf>
    <xf numFmtId="164" fontId="2" fillId="0" borderId="42" xfId="1" applyNumberFormat="1" applyFont="1" applyFill="1" applyBorder="1" applyProtection="1">
      <protection locked="0"/>
    </xf>
    <xf numFmtId="165" fontId="2" fillId="7" borderId="2" xfId="1" applyNumberFormat="1" applyFont="1" applyFill="1" applyBorder="1" applyProtection="1"/>
    <xf numFmtId="165" fontId="2" fillId="7" borderId="2" xfId="1" applyNumberFormat="1" applyFont="1" applyFill="1" applyBorder="1" applyAlignment="1" applyProtection="1"/>
    <xf numFmtId="164" fontId="2" fillId="0" borderId="49" xfId="1" applyNumberFormat="1" applyFont="1" applyFill="1" applyBorder="1" applyAlignment="1" applyProtection="1">
      <protection locked="0"/>
    </xf>
    <xf numFmtId="164" fontId="2" fillId="0" borderId="66" xfId="1" applyNumberFormat="1" applyFont="1" applyFill="1" applyBorder="1" applyAlignment="1" applyProtection="1">
      <protection locked="0"/>
    </xf>
    <xf numFmtId="164" fontId="2" fillId="0" borderId="66" xfId="1" applyNumberFormat="1" applyFont="1" applyFill="1" applyBorder="1" applyProtection="1">
      <protection locked="0"/>
    </xf>
    <xf numFmtId="0" fontId="39" fillId="0" borderId="0" xfId="31" applyFont="1" applyAlignment="1">
      <alignment horizontal="right"/>
    </xf>
    <xf numFmtId="165" fontId="39" fillId="7" borderId="77" xfId="8" applyNumberFormat="1" applyFont="1" applyFill="1" applyBorder="1" applyAlignment="1" applyProtection="1"/>
    <xf numFmtId="165" fontId="39" fillId="7" borderId="79" xfId="8" applyNumberFormat="1" applyFont="1" applyFill="1" applyBorder="1" applyProtection="1"/>
    <xf numFmtId="165" fontId="39" fillId="7" borderId="78" xfId="8" applyNumberFormat="1" applyFont="1" applyFill="1" applyBorder="1" applyProtection="1"/>
    <xf numFmtId="0" fontId="2" fillId="0" borderId="0" xfId="31" applyFont="1"/>
    <xf numFmtId="0" fontId="30" fillId="0" borderId="0" xfId="31" applyFont="1" applyProtection="1">
      <protection locked="0"/>
    </xf>
    <xf numFmtId="0" fontId="32" fillId="0" borderId="0" xfId="15" applyFont="1" applyAlignment="1">
      <alignment horizontal="centerContinuous" vertical="center"/>
    </xf>
    <xf numFmtId="0" fontId="38" fillId="9" borderId="96" xfId="16" applyFont="1" applyFill="1" applyBorder="1" applyAlignment="1">
      <alignment horizontal="center" wrapText="1"/>
    </xf>
    <xf numFmtId="167" fontId="38" fillId="9" borderId="96" xfId="16" applyNumberFormat="1" applyFont="1" applyFill="1" applyBorder="1" applyAlignment="1">
      <alignment horizontal="center" wrapText="1"/>
    </xf>
    <xf numFmtId="0" fontId="51" fillId="8" borderId="25" xfId="16" applyFont="1" applyFill="1" applyBorder="1" applyAlignment="1">
      <alignment vertical="center"/>
    </xf>
    <xf numFmtId="0" fontId="30" fillId="8" borderId="26" xfId="16" applyFont="1" applyFill="1" applyBorder="1" applyAlignment="1">
      <alignment horizontal="left" wrapText="1"/>
    </xf>
    <xf numFmtId="0" fontId="30" fillId="8" borderId="0" xfId="16" applyFont="1" applyFill="1" applyAlignment="1">
      <alignment horizontal="center" wrapText="1"/>
    </xf>
    <xf numFmtId="167" fontId="30" fillId="8" borderId="0" xfId="16" applyNumberFormat="1" applyFont="1" applyFill="1" applyAlignment="1">
      <alignment horizontal="right" wrapText="1"/>
    </xf>
    <xf numFmtId="0" fontId="30" fillId="8" borderId="27" xfId="16" applyFont="1" applyFill="1" applyBorder="1" applyAlignment="1">
      <alignment horizontal="right" wrapText="1"/>
    </xf>
    <xf numFmtId="0" fontId="2" fillId="0" borderId="20" xfId="16" applyFont="1" applyBorder="1" applyAlignment="1" applyProtection="1">
      <alignment horizontal="left"/>
      <protection locked="0"/>
    </xf>
    <xf numFmtId="0" fontId="2" fillId="0" borderId="20" xfId="16" applyFont="1" applyBorder="1" applyProtection="1">
      <protection locked="0"/>
    </xf>
    <xf numFmtId="168" fontId="31" fillId="0" borderId="21" xfId="16" applyNumberFormat="1" applyFont="1" applyBorder="1" applyAlignment="1" applyProtection="1">
      <alignment horizontal="center"/>
      <protection locked="0"/>
    </xf>
    <xf numFmtId="1" fontId="31" fillId="0" borderId="50" xfId="16" applyNumberFormat="1" applyFont="1" applyBorder="1" applyAlignment="1" applyProtection="1">
      <alignment horizontal="center"/>
      <protection locked="0"/>
    </xf>
    <xf numFmtId="165" fontId="31" fillId="0" borderId="50" xfId="8" applyNumberFormat="1" applyFont="1" applyFill="1" applyBorder="1" applyProtection="1">
      <protection locked="0"/>
    </xf>
    <xf numFmtId="165" fontId="2" fillId="7" borderId="22" xfId="8" applyNumberFormat="1" applyFont="1" applyFill="1" applyBorder="1" applyAlignment="1" applyProtection="1">
      <alignment horizontal="right" indent="2"/>
    </xf>
    <xf numFmtId="41" fontId="31" fillId="0" borderId="1" xfId="15" applyNumberFormat="1" applyFont="1" applyBorder="1" applyAlignment="1" applyProtection="1">
      <alignment horizontal="center"/>
      <protection locked="0"/>
    </xf>
    <xf numFmtId="168" fontId="31" fillId="0" borderId="21" xfId="16" applyNumberFormat="1" applyFont="1" applyBorder="1" applyProtection="1">
      <protection locked="0"/>
    </xf>
    <xf numFmtId="165" fontId="2" fillId="7" borderId="22" xfId="1" applyNumberFormat="1" applyFont="1" applyFill="1" applyBorder="1" applyAlignment="1" applyProtection="1">
      <alignment horizontal="right" indent="2"/>
    </xf>
    <xf numFmtId="0" fontId="2" fillId="0" borderId="39" xfId="16" applyFont="1" applyBorder="1" applyAlignment="1" applyProtection="1">
      <alignment horizontal="left"/>
      <protection locked="0"/>
    </xf>
    <xf numFmtId="0" fontId="2" fillId="0" borderId="39" xfId="16" applyFont="1" applyBorder="1" applyProtection="1">
      <protection locked="0"/>
    </xf>
    <xf numFmtId="168" fontId="31" fillId="0" borderId="87" xfId="16" applyNumberFormat="1" applyFont="1" applyBorder="1" applyAlignment="1" applyProtection="1">
      <alignment horizontal="center"/>
      <protection locked="0"/>
    </xf>
    <xf numFmtId="1" fontId="31" fillId="0" borderId="88" xfId="16" applyNumberFormat="1" applyFont="1" applyBorder="1" applyAlignment="1" applyProtection="1">
      <alignment horizontal="center"/>
      <protection locked="0"/>
    </xf>
    <xf numFmtId="165" fontId="31" fillId="0" borderId="88" xfId="8" applyNumberFormat="1" applyFont="1" applyFill="1" applyBorder="1" applyProtection="1">
      <protection locked="0"/>
    </xf>
    <xf numFmtId="165" fontId="2" fillId="0" borderId="89" xfId="8" applyNumberFormat="1" applyFont="1" applyFill="1" applyBorder="1" applyProtection="1">
      <protection locked="0"/>
    </xf>
    <xf numFmtId="165" fontId="2" fillId="7" borderId="41" xfId="1" applyNumberFormat="1" applyFont="1" applyFill="1" applyBorder="1" applyAlignment="1" applyProtection="1">
      <alignment horizontal="right" indent="2"/>
    </xf>
    <xf numFmtId="41" fontId="31" fillId="0" borderId="0" xfId="15" applyNumberFormat="1" applyFont="1" applyAlignment="1" applyProtection="1">
      <alignment horizontal="center"/>
      <protection locked="0"/>
    </xf>
    <xf numFmtId="168" fontId="31" fillId="0" borderId="40" xfId="16" applyNumberFormat="1" applyFont="1" applyBorder="1" applyProtection="1">
      <protection locked="0"/>
    </xf>
    <xf numFmtId="0" fontId="2" fillId="0" borderId="70" xfId="16" applyFont="1" applyBorder="1"/>
    <xf numFmtId="0" fontId="2" fillId="0" borderId="80" xfId="16" applyFont="1" applyBorder="1"/>
    <xf numFmtId="0" fontId="2" fillId="0" borderId="0" xfId="16" applyFont="1" applyAlignment="1">
      <alignment horizontal="center"/>
    </xf>
    <xf numFmtId="1" fontId="2" fillId="0" borderId="0" xfId="16" applyNumberFormat="1" applyFont="1" applyAlignment="1">
      <alignment horizontal="center"/>
    </xf>
    <xf numFmtId="167" fontId="2" fillId="0" borderId="0" xfId="16" applyNumberFormat="1" applyFont="1"/>
    <xf numFmtId="167" fontId="39" fillId="0" borderId="0" xfId="16" applyNumberFormat="1" applyFont="1"/>
    <xf numFmtId="167" fontId="39" fillId="0" borderId="85" xfId="16" applyNumberFormat="1" applyFont="1" applyBorder="1"/>
    <xf numFmtId="0" fontId="2" fillId="0" borderId="54" xfId="16" applyFont="1" applyBorder="1"/>
    <xf numFmtId="167" fontId="39" fillId="0" borderId="75" xfId="16" applyNumberFormat="1" applyFont="1" applyBorder="1"/>
    <xf numFmtId="167" fontId="39" fillId="0" borderId="75" xfId="16" applyNumberFormat="1" applyFont="1" applyBorder="1" applyAlignment="1">
      <alignment horizontal="right"/>
    </xf>
    <xf numFmtId="165" fontId="39" fillId="7" borderId="80" xfId="8" applyNumberFormat="1" applyFont="1" applyFill="1" applyBorder="1" applyProtection="1"/>
    <xf numFmtId="0" fontId="2" fillId="0" borderId="83" xfId="16" applyFont="1" applyBorder="1"/>
    <xf numFmtId="166" fontId="31" fillId="0" borderId="86" xfId="0" applyNumberFormat="1" applyFont="1" applyBorder="1" applyAlignment="1">
      <alignment horizontal="centerContinuous"/>
    </xf>
    <xf numFmtId="167" fontId="2" fillId="0" borderId="24" xfId="16" applyNumberFormat="1" applyFont="1" applyBorder="1"/>
    <xf numFmtId="0" fontId="2" fillId="0" borderId="24" xfId="16" applyFont="1" applyBorder="1"/>
    <xf numFmtId="0" fontId="2" fillId="0" borderId="84" xfId="16" applyFont="1" applyBorder="1"/>
    <xf numFmtId="167" fontId="2" fillId="0" borderId="48" xfId="16" applyNumberFormat="1" applyFont="1" applyBorder="1"/>
    <xf numFmtId="0" fontId="2" fillId="0" borderId="48" xfId="16" applyFont="1" applyBorder="1"/>
    <xf numFmtId="0" fontId="2" fillId="0" borderId="0" xfId="16" applyFont="1"/>
    <xf numFmtId="0" fontId="30" fillId="0" borderId="0" xfId="16" applyFont="1" applyProtection="1">
      <protection locked="0"/>
    </xf>
    <xf numFmtId="0" fontId="31" fillId="0" borderId="28" xfId="0" applyFont="1" applyBorder="1"/>
    <xf numFmtId="0" fontId="52" fillId="9" borderId="103" xfId="0" applyFont="1" applyFill="1" applyBorder="1" applyAlignment="1">
      <alignment wrapText="1"/>
    </xf>
    <xf numFmtId="0" fontId="46" fillId="9" borderId="42" xfId="0" applyFont="1" applyFill="1" applyBorder="1" applyAlignment="1">
      <alignment horizontal="center" wrapText="1"/>
    </xf>
    <xf numFmtId="0" fontId="46" fillId="9" borderId="104" xfId="0" applyFont="1" applyFill="1" applyBorder="1" applyAlignment="1">
      <alignment horizontal="center" wrapText="1"/>
    </xf>
    <xf numFmtId="0" fontId="31" fillId="2" borderId="13" xfId="0" applyFont="1" applyFill="1" applyBorder="1" applyAlignment="1">
      <alignment wrapText="1"/>
    </xf>
    <xf numFmtId="165" fontId="31" fillId="7" borderId="13" xfId="8" applyNumberFormat="1" applyFont="1" applyFill="1" applyBorder="1" applyAlignment="1" applyProtection="1">
      <alignment horizontal="right"/>
    </xf>
    <xf numFmtId="165" fontId="53" fillId="7" borderId="13" xfId="8" applyNumberFormat="1" applyFont="1" applyFill="1" applyBorder="1" applyAlignment="1" applyProtection="1">
      <alignment horizontal="right"/>
    </xf>
    <xf numFmtId="10" fontId="53" fillId="7" borderId="13" xfId="12" applyNumberFormat="1" applyFont="1" applyFill="1" applyBorder="1" applyAlignment="1" applyProtection="1">
      <alignment horizontal="right"/>
    </xf>
    <xf numFmtId="0" fontId="31" fillId="2" borderId="0" xfId="0" applyFont="1" applyFill="1"/>
    <xf numFmtId="167" fontId="31" fillId="2" borderId="0" xfId="0" applyNumberFormat="1" applyFont="1" applyFill="1" applyAlignment="1">
      <alignment horizontal="right"/>
    </xf>
    <xf numFmtId="167" fontId="39" fillId="0" borderId="81" xfId="0" applyNumberFormat="1" applyFont="1" applyBorder="1" applyAlignment="1">
      <alignment horizontal="right"/>
    </xf>
    <xf numFmtId="167" fontId="39" fillId="0" borderId="58" xfId="0" applyNumberFormat="1" applyFont="1" applyBorder="1" applyAlignment="1">
      <alignment horizontal="right"/>
    </xf>
    <xf numFmtId="165" fontId="39" fillId="7" borderId="71" xfId="8" applyNumberFormat="1" applyFont="1" applyFill="1" applyBorder="1" applyAlignment="1" applyProtection="1">
      <alignment horizontal="right"/>
    </xf>
    <xf numFmtId="0" fontId="32" fillId="0" borderId="0" xfId="23" applyFont="1" applyAlignment="1">
      <alignment vertical="center"/>
    </xf>
    <xf numFmtId="0" fontId="31" fillId="7" borderId="2" xfId="23" applyFont="1" applyFill="1" applyBorder="1" applyAlignment="1">
      <alignment horizontal="centerContinuous"/>
    </xf>
    <xf numFmtId="166" fontId="31" fillId="7" borderId="82" xfId="23" applyNumberFormat="1" applyFont="1" applyFill="1" applyBorder="1" applyAlignment="1">
      <alignment horizontal="centerContinuous"/>
    </xf>
    <xf numFmtId="0" fontId="54" fillId="7" borderId="82" xfId="23" applyFont="1" applyFill="1" applyBorder="1" applyAlignment="1">
      <alignment horizontal="centerContinuous"/>
    </xf>
    <xf numFmtId="0" fontId="30" fillId="9" borderId="42" xfId="35" applyFont="1" applyFill="1" applyBorder="1" applyAlignment="1">
      <alignment horizontal="center" wrapText="1"/>
    </xf>
    <xf numFmtId="167" fontId="30" fillId="9" borderId="42" xfId="35" applyNumberFormat="1" applyFont="1" applyFill="1" applyBorder="1" applyAlignment="1">
      <alignment horizontal="center" wrapText="1"/>
    </xf>
    <xf numFmtId="0" fontId="31" fillId="0" borderId="42" xfId="23" applyFont="1" applyBorder="1" applyProtection="1">
      <protection locked="0"/>
    </xf>
    <xf numFmtId="0" fontId="31" fillId="0" borderId="42" xfId="23" applyFont="1" applyBorder="1"/>
    <xf numFmtId="0" fontId="30" fillId="0" borderId="0" xfId="23" applyFont="1" applyProtection="1">
      <protection locked="0"/>
    </xf>
    <xf numFmtId="0" fontId="30" fillId="2" borderId="0" xfId="23" applyFont="1" applyFill="1" applyProtection="1">
      <protection locked="0"/>
    </xf>
    <xf numFmtId="0" fontId="30" fillId="0" borderId="0" xfId="0" applyFont="1" applyAlignment="1" applyProtection="1">
      <alignment horizontal="left"/>
      <protection locked="0"/>
    </xf>
    <xf numFmtId="43" fontId="33" fillId="0" borderId="0" xfId="0" applyNumberFormat="1" applyFont="1"/>
    <xf numFmtId="43" fontId="33" fillId="0" borderId="0" xfId="0" applyNumberFormat="1" applyFont="1" applyAlignment="1">
      <alignment horizontal="right"/>
    </xf>
    <xf numFmtId="0" fontId="30" fillId="9" borderId="0" xfId="0" applyFont="1" applyFill="1" applyAlignment="1">
      <alignment horizontal="center"/>
    </xf>
    <xf numFmtId="0" fontId="38" fillId="9" borderId="1" xfId="0" applyFont="1" applyFill="1" applyBorder="1" applyAlignment="1">
      <alignment horizontal="left" wrapText="1"/>
    </xf>
    <xf numFmtId="0" fontId="38" fillId="9" borderId="0" xfId="0" applyFont="1" applyFill="1" applyAlignment="1">
      <alignment horizontal="center" wrapText="1"/>
    </xf>
    <xf numFmtId="0" fontId="42" fillId="0" borderId="0" xfId="0" applyFont="1"/>
    <xf numFmtId="42" fontId="32" fillId="6" borderId="1" xfId="0" applyNumberFormat="1" applyFont="1" applyFill="1" applyBorder="1" applyAlignment="1">
      <alignment vertical="center"/>
    </xf>
    <xf numFmtId="42" fontId="31" fillId="7" borderId="43" xfId="0" applyNumberFormat="1" applyFont="1" applyFill="1" applyBorder="1" applyAlignment="1">
      <alignment vertical="center"/>
    </xf>
    <xf numFmtId="0" fontId="49" fillId="0" borderId="0" xfId="0" applyFont="1"/>
    <xf numFmtId="42" fontId="31" fillId="7" borderId="29" xfId="0" applyNumberFormat="1" applyFont="1" applyFill="1" applyBorder="1" applyAlignment="1">
      <alignment vertical="center"/>
    </xf>
    <xf numFmtId="42" fontId="31" fillId="7" borderId="45" xfId="0" applyNumberFormat="1" applyFont="1" applyFill="1" applyBorder="1" applyAlignment="1">
      <alignment vertical="center"/>
    </xf>
    <xf numFmtId="42" fontId="32" fillId="6" borderId="52" xfId="0" applyNumberFormat="1" applyFont="1" applyFill="1" applyBorder="1" applyAlignment="1">
      <alignment vertical="center"/>
    </xf>
    <xf numFmtId="49" fontId="55" fillId="0" borderId="0" xfId="0" applyNumberFormat="1" applyFont="1" applyAlignment="1">
      <alignment horizontal="center"/>
    </xf>
    <xf numFmtId="0" fontId="31" fillId="0" borderId="0" xfId="0" applyFont="1" applyAlignment="1">
      <alignment horizontal="center" vertical="center"/>
    </xf>
    <xf numFmtId="42" fontId="32" fillId="7" borderId="91" xfId="0" applyNumberFormat="1" applyFont="1" applyFill="1" applyBorder="1" applyAlignment="1">
      <alignment vertical="center"/>
    </xf>
    <xf numFmtId="42" fontId="31" fillId="7" borderId="1" xfId="0" applyNumberFormat="1" applyFont="1" applyFill="1" applyBorder="1"/>
    <xf numFmtId="10" fontId="31" fillId="7" borderId="1" xfId="0" applyNumberFormat="1" applyFont="1" applyFill="1" applyBorder="1"/>
    <xf numFmtId="165" fontId="31" fillId="2" borderId="97" xfId="8" applyNumberFormat="1" applyFont="1" applyFill="1" applyBorder="1" applyProtection="1">
      <protection locked="0"/>
    </xf>
    <xf numFmtId="44" fontId="31" fillId="0" borderId="0" xfId="0" applyNumberFormat="1" applyFont="1"/>
    <xf numFmtId="10" fontId="31" fillId="7" borderId="0" xfId="0" applyNumberFormat="1" applyFont="1" applyFill="1"/>
    <xf numFmtId="0" fontId="56" fillId="0" borderId="0" xfId="0" applyFont="1"/>
    <xf numFmtId="10" fontId="31" fillId="6" borderId="1" xfId="0" applyNumberFormat="1" applyFont="1" applyFill="1" applyBorder="1"/>
    <xf numFmtId="10" fontId="31" fillId="0" borderId="0" xfId="0" applyNumberFormat="1" applyFont="1"/>
    <xf numFmtId="42" fontId="31" fillId="7" borderId="43" xfId="0" applyNumberFormat="1" applyFont="1" applyFill="1" applyBorder="1"/>
    <xf numFmtId="42" fontId="31" fillId="7" borderId="29" xfId="0" applyNumberFormat="1" applyFont="1" applyFill="1" applyBorder="1"/>
    <xf numFmtId="165" fontId="31" fillId="2" borderId="42" xfId="8" applyNumberFormat="1" applyFont="1" applyFill="1" applyBorder="1" applyProtection="1">
      <protection locked="0"/>
    </xf>
    <xf numFmtId="42" fontId="31" fillId="0" borderId="0" xfId="0" applyNumberFormat="1" applyFont="1"/>
    <xf numFmtId="42" fontId="31" fillId="7" borderId="34" xfId="0" applyNumberFormat="1" applyFont="1" applyFill="1" applyBorder="1"/>
    <xf numFmtId="0" fontId="31" fillId="0" borderId="74" xfId="0" applyFont="1" applyBorder="1"/>
    <xf numFmtId="0" fontId="33" fillId="11" borderId="0" xfId="0" applyFont="1" applyFill="1"/>
    <xf numFmtId="42" fontId="31" fillId="7" borderId="0" xfId="0" applyNumberFormat="1" applyFont="1" applyFill="1"/>
    <xf numFmtId="165" fontId="31" fillId="2" borderId="105" xfId="8" applyNumberFormat="1" applyFont="1" applyFill="1" applyBorder="1" applyProtection="1">
      <protection locked="0"/>
    </xf>
    <xf numFmtId="42" fontId="31" fillId="7" borderId="106" xfId="0" applyNumberFormat="1" applyFont="1" applyFill="1" applyBorder="1"/>
    <xf numFmtId="0" fontId="44" fillId="0" borderId="0" xfId="0" applyFont="1" applyAlignment="1">
      <alignment horizontal="left" vertical="center"/>
    </xf>
    <xf numFmtId="0" fontId="1" fillId="0" borderId="20" xfId="30" applyFont="1" applyBorder="1"/>
    <xf numFmtId="165" fontId="1" fillId="11" borderId="44" xfId="8" applyNumberFormat="1" applyFont="1" applyFill="1" applyBorder="1" applyAlignment="1" applyProtection="1"/>
    <xf numFmtId="165" fontId="1" fillId="0" borderId="44" xfId="8" applyNumberFormat="1" applyFont="1" applyFill="1" applyBorder="1" applyAlignment="1" applyProtection="1">
      <protection locked="0"/>
    </xf>
    <xf numFmtId="165" fontId="32" fillId="6" borderId="62" xfId="14" applyNumberFormat="1" applyFont="1" applyFill="1" applyBorder="1" applyProtection="1"/>
    <xf numFmtId="166" fontId="31" fillId="0" borderId="0" xfId="0" applyNumberFormat="1" applyFont="1" applyAlignment="1">
      <alignment horizontal="left"/>
    </xf>
    <xf numFmtId="0" fontId="32" fillId="0" borderId="0" xfId="15" applyFont="1" applyAlignment="1">
      <alignment vertical="top"/>
    </xf>
  </cellXfs>
  <cellStyles count="36">
    <cellStyle name="Comma" xfId="1" builtinId="3"/>
    <cellStyle name="Comma 2" xfId="2" xr:uid="{00000000-0005-0000-0000-000001000000}"/>
    <cellStyle name="Comma 2 2" xfId="3" xr:uid="{00000000-0005-0000-0000-000002000000}"/>
    <cellStyle name="Comma 2 2 2" xfId="18" xr:uid="{7091E71B-9FBE-4801-ACF6-4F8BA57751A0}"/>
    <cellStyle name="Comma 2 3" xfId="4" xr:uid="{00000000-0005-0000-0000-000003000000}"/>
    <cellStyle name="Comma 2 3 2" xfId="19" xr:uid="{4DCA355C-D600-43BD-ADDF-DF1EC95673DE}"/>
    <cellStyle name="Comma 2 4" xfId="5" xr:uid="{00000000-0005-0000-0000-000004000000}"/>
    <cellStyle name="Comma 2 4 2" xfId="20" xr:uid="{73AE09D3-D334-4127-A375-E7F7993BBE9C}"/>
    <cellStyle name="Comma 2 5" xfId="17" xr:uid="{AA7FBA50-C325-41D5-B4F7-6A3D1D01A90B}"/>
    <cellStyle name="Comma 3" xfId="6" xr:uid="{00000000-0005-0000-0000-000005000000}"/>
    <cellStyle name="Comma 3 2" xfId="21" xr:uid="{60DF0B30-4D0A-4CE3-A780-917C15FA47A6}"/>
    <cellStyle name="Comma 4" xfId="7" xr:uid="{00000000-0005-0000-0000-000006000000}"/>
    <cellStyle name="Comma 4 2" xfId="22" xr:uid="{74F3022E-2247-4858-9F9D-83F95610200B}"/>
    <cellStyle name="Currency" xfId="8" builtinId="4"/>
    <cellStyle name="Currency 2" xfId="14" xr:uid="{00000000-0005-0000-0000-000008000000}"/>
    <cellStyle name="Hyperlink" xfId="9" builtinId="8"/>
    <cellStyle name="Normal" xfId="0" builtinId="0"/>
    <cellStyle name="Normal 2" xfId="10" xr:uid="{00000000-0005-0000-0000-00000B000000}"/>
    <cellStyle name="Normal 2 2" xfId="23" xr:uid="{1B6EAE6F-A280-48AB-9356-72EAE6106ED3}"/>
    <cellStyle name="Normal 3" xfId="11" xr:uid="{00000000-0005-0000-0000-00000C000000}"/>
    <cellStyle name="Normal 3 2" xfId="24" xr:uid="{FB18FB1A-D595-4FE0-BDB0-02DFC7870788}"/>
    <cellStyle name="Normal 4" xfId="13" xr:uid="{00000000-0005-0000-0000-00000D000000}"/>
    <cellStyle name="Normal 4 2" xfId="16" xr:uid="{00000000-0005-0000-0000-00000E000000}"/>
    <cellStyle name="Normal 4 2 2" xfId="26" xr:uid="{AC416111-17CF-4074-9216-4754C44246EF}"/>
    <cellStyle name="Normal 4 2 2 2" xfId="30" xr:uid="{16C691FA-89B8-45EF-8EFF-462D763A3DD9}"/>
    <cellStyle name="Normal 4 2 3" xfId="35" xr:uid="{655E9523-5BFF-449C-9025-8CC03EBA3A64}"/>
    <cellStyle name="Normal 4 3" xfId="25" xr:uid="{CC7D064E-0F26-49E8-8CEF-3ACAAE0D4213}"/>
    <cellStyle name="Normal 4 4" xfId="31" xr:uid="{1E10CA15-5785-4A54-BAFA-EA5287928F35}"/>
    <cellStyle name="Normal 4 4 2" xfId="34" xr:uid="{12AD51F5-BF0F-486B-8166-21AC893531E0}"/>
    <cellStyle name="Normal 5" xfId="15" xr:uid="{00000000-0005-0000-0000-00000F000000}"/>
    <cellStyle name="Normal 6" xfId="28" xr:uid="{68272E9E-527E-4D5A-9472-DF340A278488}"/>
    <cellStyle name="Normal 7" xfId="32" xr:uid="{04454FDB-69B0-46BE-8D8C-355482F39AC6}"/>
    <cellStyle name="Normal 8" xfId="33" xr:uid="{4A9E27AA-D19D-4551-BB1E-8786FE4C6486}"/>
    <cellStyle name="Percent" xfId="12" builtinId="5"/>
    <cellStyle name="Percent 2" xfId="27" xr:uid="{F22C7E1F-9E91-4218-9F49-C069CF3D8536}"/>
    <cellStyle name="Percent 3" xfId="29" xr:uid="{E1CBA937-ACFF-462B-80C6-890843758057}"/>
  </cellStyles>
  <dxfs count="1">
    <dxf>
      <fill>
        <patternFill>
          <bgColor theme="1"/>
        </patternFill>
      </fill>
    </dxf>
  </dxfs>
  <tableStyles count="0" defaultTableStyle="TableStyleMedium9" defaultPivotStyle="PivotStyleLight16"/>
  <colors>
    <mruColors>
      <color rgb="FF2D6E8D"/>
      <color rgb="FF4F81BD"/>
      <color rgb="FFAAAAAA"/>
      <color rgb="FF17315A"/>
      <color rgb="FF333333"/>
      <color rgb="FF969696"/>
      <color rgb="FFC0C0C0"/>
      <color rgb="FF3399FF"/>
      <color rgb="FFCCECFF"/>
      <color rgb="FF003366"/>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5.bin"/><Relationship Id="rId2" Type="http://schemas.openxmlformats.org/officeDocument/2006/relationships/printerSettings" Target="../printerSettings/printerSettings4.bin"/><Relationship Id="rId1" Type="http://schemas.openxmlformats.org/officeDocument/2006/relationships/printerSettings" Target="../printerSettings/printerSettings3.bin"/><Relationship Id="rId4" Type="http://schemas.openxmlformats.org/officeDocument/2006/relationships/printerSettings" Target="../printerSettings/printerSettings6.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7.xml.rels><?xml version="1.0" encoding="UTF-8" standalone="yes"?>
<Relationships xmlns="http://schemas.openxmlformats.org/package/2006/relationships"><Relationship Id="rId3" Type="http://schemas.openxmlformats.org/officeDocument/2006/relationships/printerSettings" Target="../printerSettings/printerSettings12.bin"/><Relationship Id="rId2" Type="http://schemas.openxmlformats.org/officeDocument/2006/relationships/printerSettings" Target="../printerSettings/printerSettings11.bin"/><Relationship Id="rId1" Type="http://schemas.openxmlformats.org/officeDocument/2006/relationships/printerSettings" Target="../printerSettings/printerSettings10.bin"/><Relationship Id="rId4" Type="http://schemas.openxmlformats.org/officeDocument/2006/relationships/printerSettings" Target="../printerSettings/printerSettings13.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17.bin"/><Relationship Id="rId2" Type="http://schemas.openxmlformats.org/officeDocument/2006/relationships/printerSettings" Target="../printerSettings/printerSettings16.bin"/><Relationship Id="rId1" Type="http://schemas.openxmlformats.org/officeDocument/2006/relationships/printerSettings" Target="../printerSettings/printerSettings15.bin"/><Relationship Id="rId4" Type="http://schemas.openxmlformats.org/officeDocument/2006/relationships/printerSettings" Target="../printerSettings/printerSettings18.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263CA1-A230-47C3-8F31-DD9FCB503220}">
  <dimension ref="A1:XFD74"/>
  <sheetViews>
    <sheetView showGridLines="0" tabSelected="1" zoomScale="95" zoomScaleNormal="95" zoomScaleSheetLayoutView="100" workbookViewId="0"/>
  </sheetViews>
  <sheetFormatPr defaultColWidth="0" defaultRowHeight="17.25" zeroHeight="1" x14ac:dyDescent="0.3"/>
  <cols>
    <col min="1" max="1" width="3.5" style="76" customWidth="1"/>
    <col min="2" max="2" width="36.33203125" style="36" customWidth="1"/>
    <col min="3" max="3" width="30" style="36" customWidth="1"/>
    <col min="4" max="4" width="12.6640625" style="36" customWidth="1"/>
    <col min="5" max="5" width="11.1640625" style="36" customWidth="1"/>
    <col min="6" max="6" width="19" style="36" customWidth="1"/>
    <col min="7" max="7" width="42" style="36" customWidth="1"/>
    <col min="8" max="8" width="9.33203125" style="21" hidden="1" customWidth="1"/>
    <col min="9" max="9" width="0.33203125" style="23" hidden="1" customWidth="1"/>
    <col min="10" max="10" width="4.33203125" style="21" hidden="1" customWidth="1"/>
    <col min="11" max="12" width="0" style="21" hidden="1" customWidth="1"/>
    <col min="13" max="16383" width="9.33203125" style="21" hidden="1"/>
    <col min="16384" max="16384" width="30" style="21" hidden="1" customWidth="1"/>
  </cols>
  <sheetData>
    <row r="1" spans="1:10" x14ac:dyDescent="0.3">
      <c r="A1" s="70" t="s">
        <v>388</v>
      </c>
    </row>
    <row r="2" spans="1:10" x14ac:dyDescent="0.3">
      <c r="A2" s="71" t="s">
        <v>0</v>
      </c>
    </row>
    <row r="3" spans="1:10" x14ac:dyDescent="0.3">
      <c r="A3" s="71" t="s">
        <v>1</v>
      </c>
      <c r="G3" s="72"/>
    </row>
    <row r="4" spans="1:10" ht="30.6" customHeight="1" x14ac:dyDescent="0.3">
      <c r="A4" s="73" t="s">
        <v>2</v>
      </c>
      <c r="B4" s="37"/>
      <c r="C4" s="37"/>
      <c r="D4" s="37"/>
      <c r="E4" s="37"/>
      <c r="F4" s="37"/>
      <c r="G4" s="37"/>
      <c r="H4" s="20"/>
    </row>
    <row r="5" spans="1:10" ht="15" customHeight="1" x14ac:dyDescent="0.3">
      <c r="A5" s="74" t="s">
        <v>3</v>
      </c>
      <c r="B5" s="74"/>
      <c r="C5" s="74"/>
      <c r="D5" s="74"/>
      <c r="E5" s="74"/>
      <c r="F5" s="74"/>
      <c r="G5" s="74"/>
      <c r="H5" s="20"/>
    </row>
    <row r="6" spans="1:10" ht="16.350000000000001" customHeight="1" x14ac:dyDescent="0.3">
      <c r="A6" s="75" t="s">
        <v>322</v>
      </c>
      <c r="B6" s="74"/>
      <c r="D6" s="74"/>
      <c r="E6" s="74"/>
      <c r="F6" s="74"/>
      <c r="G6" s="74"/>
      <c r="H6" s="20"/>
    </row>
    <row r="7" spans="1:10" ht="24" customHeight="1" x14ac:dyDescent="0.3">
      <c r="A7" s="76" t="s">
        <v>4</v>
      </c>
      <c r="B7" s="74" t="s">
        <v>5</v>
      </c>
    </row>
    <row r="8" spans="1:10" ht="22.35" customHeight="1" x14ac:dyDescent="0.3">
      <c r="B8" s="77" t="s">
        <v>6</v>
      </c>
      <c r="C8" s="78"/>
      <c r="D8" s="79"/>
      <c r="E8" s="79"/>
      <c r="F8" s="80" t="s">
        <v>7</v>
      </c>
      <c r="G8" s="81"/>
    </row>
    <row r="9" spans="1:10" ht="20.100000000000001" customHeight="1" x14ac:dyDescent="0.3">
      <c r="B9" s="77" t="s">
        <v>8</v>
      </c>
      <c r="C9" s="82"/>
      <c r="D9" s="83"/>
      <c r="E9" s="83"/>
      <c r="F9" s="84" t="s">
        <v>9</v>
      </c>
      <c r="G9" s="81"/>
    </row>
    <row r="10" spans="1:10" ht="20.100000000000001" customHeight="1" x14ac:dyDescent="0.3">
      <c r="B10" s="77" t="s">
        <v>10</v>
      </c>
      <c r="C10" s="85"/>
      <c r="D10" s="79"/>
      <c r="E10" s="79"/>
      <c r="F10" s="86" t="s">
        <v>11</v>
      </c>
      <c r="G10" s="81"/>
    </row>
    <row r="11" spans="1:10" ht="20.100000000000001" customHeight="1" x14ac:dyDescent="0.3">
      <c r="B11" s="77" t="s">
        <v>12</v>
      </c>
      <c r="C11" s="85"/>
      <c r="D11" s="83"/>
      <c r="E11" s="87"/>
      <c r="F11" s="88" t="s">
        <v>13</v>
      </c>
      <c r="G11" s="81"/>
    </row>
    <row r="12" spans="1:10" ht="20.100000000000001" customHeight="1" x14ac:dyDescent="0.3">
      <c r="B12" s="77" t="s">
        <v>14</v>
      </c>
      <c r="C12" s="89"/>
      <c r="D12" s="83"/>
      <c r="E12" s="83"/>
      <c r="F12" s="88" t="s">
        <v>15</v>
      </c>
      <c r="G12" s="82"/>
    </row>
    <row r="13" spans="1:10" ht="20.100000000000001" customHeight="1" x14ac:dyDescent="0.3">
      <c r="B13" s="77" t="s">
        <v>16</v>
      </c>
      <c r="C13" s="85"/>
      <c r="D13" s="86" t="s">
        <v>17</v>
      </c>
      <c r="E13" s="38" t="s">
        <v>18</v>
      </c>
      <c r="F13" s="86" t="s">
        <v>19</v>
      </c>
      <c r="G13" s="82"/>
    </row>
    <row r="14" spans="1:10" ht="20.100000000000001" customHeight="1" x14ac:dyDescent="0.3">
      <c r="B14" s="77" t="s">
        <v>20</v>
      </c>
      <c r="C14" s="90"/>
      <c r="D14" s="91"/>
      <c r="E14" s="91"/>
      <c r="F14" s="91"/>
      <c r="G14" s="71"/>
    </row>
    <row r="15" spans="1:10" ht="26.85" customHeight="1" x14ac:dyDescent="0.3">
      <c r="A15" s="76" t="s">
        <v>21</v>
      </c>
      <c r="B15" s="73" t="s">
        <v>280</v>
      </c>
      <c r="C15" s="71"/>
      <c r="D15" s="71"/>
      <c r="E15" s="71"/>
      <c r="G15" s="92"/>
      <c r="J15" s="23"/>
    </row>
    <row r="16" spans="1:10" ht="14.85" customHeight="1" x14ac:dyDescent="0.3">
      <c r="B16" s="93" t="s">
        <v>22</v>
      </c>
      <c r="C16" s="71"/>
      <c r="D16" s="71"/>
      <c r="E16" s="71"/>
      <c r="G16" s="92"/>
      <c r="J16" s="23"/>
    </row>
    <row r="17" spans="1:10" ht="14.85" customHeight="1" x14ac:dyDescent="0.3">
      <c r="B17" s="93" t="s">
        <v>23</v>
      </c>
      <c r="C17" s="94"/>
      <c r="D17" s="71"/>
      <c r="E17" s="71"/>
      <c r="G17" s="92"/>
      <c r="J17" s="23"/>
    </row>
    <row r="18" spans="1:10" ht="27" customHeight="1" x14ac:dyDescent="0.3">
      <c r="A18" s="76" t="s">
        <v>24</v>
      </c>
      <c r="B18" s="73" t="s">
        <v>314</v>
      </c>
      <c r="C18" s="71"/>
      <c r="D18" s="71"/>
      <c r="E18" s="71"/>
      <c r="G18" s="92"/>
      <c r="J18" s="23"/>
    </row>
    <row r="19" spans="1:10" ht="14.85" customHeight="1" x14ac:dyDescent="0.3">
      <c r="B19" s="93" t="s">
        <v>321</v>
      </c>
      <c r="C19" s="71"/>
      <c r="D19" s="71"/>
      <c r="E19" s="71"/>
      <c r="G19" s="92"/>
      <c r="J19" s="23"/>
    </row>
    <row r="20" spans="1:10" ht="14.85" customHeight="1" x14ac:dyDescent="0.3">
      <c r="B20" s="93" t="s">
        <v>23</v>
      </c>
      <c r="C20" s="94"/>
      <c r="D20" s="71"/>
      <c r="E20" s="71"/>
      <c r="G20" s="92"/>
      <c r="J20" s="23"/>
    </row>
    <row r="21" spans="1:10" ht="28.35" customHeight="1" x14ac:dyDescent="0.3">
      <c r="A21" s="76" t="s">
        <v>43</v>
      </c>
      <c r="B21" s="74" t="s">
        <v>25</v>
      </c>
      <c r="I21" s="21"/>
    </row>
    <row r="22" spans="1:10" ht="14.1" customHeight="1" x14ac:dyDescent="0.3">
      <c r="B22" s="95" t="s">
        <v>26</v>
      </c>
      <c r="C22" s="95"/>
      <c r="D22" s="95"/>
      <c r="E22" s="95"/>
      <c r="F22" s="95"/>
      <c r="G22" s="95"/>
    </row>
    <row r="23" spans="1:10" ht="15.6" customHeight="1" x14ac:dyDescent="0.2">
      <c r="A23" s="96" t="s">
        <v>27</v>
      </c>
      <c r="B23" s="97" t="s">
        <v>28</v>
      </c>
      <c r="C23" s="97"/>
      <c r="D23" s="97"/>
      <c r="E23" s="97"/>
      <c r="F23" s="97"/>
      <c r="G23" s="97"/>
    </row>
    <row r="24" spans="1:10" ht="15" customHeight="1" x14ac:dyDescent="0.3">
      <c r="A24" s="96" t="s">
        <v>29</v>
      </c>
      <c r="B24" s="97" t="s">
        <v>323</v>
      </c>
    </row>
    <row r="25" spans="1:10" ht="15" customHeight="1" x14ac:dyDescent="0.3">
      <c r="A25" s="96"/>
      <c r="B25" s="97" t="s">
        <v>325</v>
      </c>
    </row>
    <row r="26" spans="1:10" x14ac:dyDescent="0.3">
      <c r="A26" s="96"/>
      <c r="B26" s="97" t="s">
        <v>324</v>
      </c>
    </row>
    <row r="27" spans="1:10" ht="17.850000000000001" customHeight="1" x14ac:dyDescent="0.2">
      <c r="A27" s="96" t="s">
        <v>30</v>
      </c>
      <c r="B27" s="97" t="s">
        <v>327</v>
      </c>
      <c r="C27" s="97"/>
      <c r="D27" s="97"/>
      <c r="E27" s="97"/>
      <c r="F27" s="97"/>
      <c r="G27" s="97"/>
    </row>
    <row r="28" spans="1:10" ht="17.850000000000001" customHeight="1" x14ac:dyDescent="0.2">
      <c r="A28" s="96"/>
      <c r="B28" s="97" t="s">
        <v>326</v>
      </c>
      <c r="C28" s="97"/>
      <c r="D28" s="97"/>
      <c r="E28" s="97"/>
      <c r="F28" s="97"/>
      <c r="G28" s="97"/>
    </row>
    <row r="29" spans="1:10" ht="15.6" customHeight="1" x14ac:dyDescent="0.2">
      <c r="A29" s="96" t="s">
        <v>31</v>
      </c>
      <c r="B29" s="97" t="s">
        <v>328</v>
      </c>
      <c r="C29" s="97"/>
      <c r="D29" s="97"/>
      <c r="E29" s="97"/>
      <c r="F29" s="97"/>
      <c r="G29" s="97"/>
    </row>
    <row r="30" spans="1:10" x14ac:dyDescent="0.2">
      <c r="A30" s="96"/>
      <c r="B30" s="97" t="s">
        <v>329</v>
      </c>
      <c r="C30" s="97"/>
      <c r="D30" s="97"/>
      <c r="E30" s="97"/>
      <c r="F30" s="97"/>
      <c r="G30" s="97"/>
    </row>
    <row r="31" spans="1:10" ht="16.350000000000001" customHeight="1" x14ac:dyDescent="0.2">
      <c r="A31" s="96"/>
      <c r="B31" s="97" t="s">
        <v>330</v>
      </c>
      <c r="C31" s="97"/>
      <c r="D31" s="97"/>
      <c r="E31" s="97"/>
      <c r="F31" s="97"/>
      <c r="G31" s="97"/>
    </row>
    <row r="32" spans="1:10" ht="17.100000000000001" customHeight="1" x14ac:dyDescent="0.2">
      <c r="A32" s="96" t="s">
        <v>32</v>
      </c>
      <c r="B32" s="97" t="s">
        <v>332</v>
      </c>
      <c r="C32" s="97"/>
      <c r="D32" s="97"/>
      <c r="E32" s="97"/>
      <c r="F32" s="97"/>
      <c r="G32" s="97"/>
    </row>
    <row r="33" spans="1:7" ht="17.850000000000001" customHeight="1" x14ac:dyDescent="0.2">
      <c r="A33" s="96"/>
      <c r="B33" s="97" t="s">
        <v>331</v>
      </c>
      <c r="C33" s="97"/>
      <c r="D33" s="97"/>
      <c r="E33" s="97"/>
      <c r="F33" s="97"/>
      <c r="G33" s="97"/>
    </row>
    <row r="34" spans="1:7" x14ac:dyDescent="0.2">
      <c r="A34" s="96" t="s">
        <v>33</v>
      </c>
      <c r="B34" s="97" t="s">
        <v>333</v>
      </c>
      <c r="C34" s="97"/>
      <c r="D34" s="97"/>
      <c r="E34" s="97"/>
      <c r="F34" s="97"/>
      <c r="G34" s="97"/>
    </row>
    <row r="35" spans="1:7" ht="17.850000000000001" customHeight="1" x14ac:dyDescent="0.2">
      <c r="A35" s="96"/>
      <c r="B35" s="97" t="s">
        <v>334</v>
      </c>
      <c r="C35" s="97"/>
      <c r="D35" s="97"/>
      <c r="E35" s="97"/>
      <c r="F35" s="97"/>
      <c r="G35" s="97"/>
    </row>
    <row r="36" spans="1:7" ht="17.850000000000001" customHeight="1" x14ac:dyDescent="0.2">
      <c r="A36" s="96"/>
      <c r="B36" s="97" t="s">
        <v>335</v>
      </c>
      <c r="C36" s="97"/>
      <c r="D36" s="97"/>
      <c r="E36" s="97"/>
      <c r="F36" s="97"/>
      <c r="G36" s="97"/>
    </row>
    <row r="37" spans="1:7" x14ac:dyDescent="0.2">
      <c r="A37" s="96" t="s">
        <v>34</v>
      </c>
      <c r="B37" s="97" t="s">
        <v>337</v>
      </c>
      <c r="C37" s="97"/>
      <c r="D37" s="97"/>
      <c r="E37" s="97"/>
      <c r="F37" s="97"/>
      <c r="G37" s="97"/>
    </row>
    <row r="38" spans="1:7" x14ac:dyDescent="0.2">
      <c r="A38" s="96"/>
      <c r="B38" s="97" t="s">
        <v>336</v>
      </c>
      <c r="C38" s="97"/>
      <c r="D38" s="97"/>
      <c r="E38" s="97"/>
      <c r="F38" s="97"/>
      <c r="G38" s="97"/>
    </row>
    <row r="39" spans="1:7" x14ac:dyDescent="0.2">
      <c r="A39" s="96" t="s">
        <v>35</v>
      </c>
      <c r="B39" s="97" t="s">
        <v>339</v>
      </c>
      <c r="C39" s="97"/>
      <c r="D39" s="97"/>
      <c r="E39" s="97"/>
      <c r="F39" s="97"/>
      <c r="G39" s="97"/>
    </row>
    <row r="40" spans="1:7" ht="15" customHeight="1" x14ac:dyDescent="0.2">
      <c r="A40" s="96"/>
      <c r="B40" s="97" t="s">
        <v>338</v>
      </c>
      <c r="C40" s="97"/>
      <c r="D40" s="97"/>
      <c r="E40" s="97"/>
      <c r="F40" s="97"/>
      <c r="G40" s="97"/>
    </row>
    <row r="41" spans="1:7" ht="21.6" customHeight="1" x14ac:dyDescent="0.3">
      <c r="B41" s="36" t="s">
        <v>340</v>
      </c>
      <c r="C41" s="98"/>
      <c r="D41" s="98"/>
      <c r="E41" s="98"/>
      <c r="F41" s="98"/>
      <c r="G41" s="98"/>
    </row>
    <row r="42" spans="1:7" x14ac:dyDescent="0.3">
      <c r="B42" s="98" t="s">
        <v>341</v>
      </c>
      <c r="C42" s="98"/>
      <c r="D42" s="98"/>
      <c r="E42" s="98"/>
      <c r="F42" s="98"/>
      <c r="G42" s="98"/>
    </row>
    <row r="43" spans="1:7" x14ac:dyDescent="0.3">
      <c r="B43" s="98" t="s">
        <v>342</v>
      </c>
      <c r="C43" s="98"/>
      <c r="D43" s="98"/>
      <c r="E43" s="98"/>
      <c r="F43" s="98"/>
      <c r="G43" s="98"/>
    </row>
    <row r="44" spans="1:7" x14ac:dyDescent="0.3">
      <c r="B44" s="98" t="s">
        <v>343</v>
      </c>
      <c r="C44" s="98"/>
      <c r="D44" s="98"/>
      <c r="E44" s="98"/>
      <c r="F44" s="98"/>
      <c r="G44" s="98"/>
    </row>
    <row r="45" spans="1:7" ht="21" customHeight="1" x14ac:dyDescent="0.3">
      <c r="B45" s="74" t="s">
        <v>36</v>
      </c>
      <c r="C45" s="99"/>
      <c r="D45" s="99"/>
    </row>
    <row r="46" spans="1:7" ht="25.5" customHeight="1" x14ac:dyDescent="0.3">
      <c r="B46" s="36" t="s">
        <v>37</v>
      </c>
      <c r="G46" s="100">
        <f>'WS A Summary'!C63</f>
        <v>0</v>
      </c>
    </row>
    <row r="47" spans="1:7" ht="15" customHeight="1" x14ac:dyDescent="0.3">
      <c r="B47" s="97" t="s">
        <v>38</v>
      </c>
      <c r="C47" s="97"/>
      <c r="D47" s="101"/>
      <c r="F47" s="102"/>
      <c r="G47" s="102"/>
    </row>
    <row r="48" spans="1:7" ht="42.6" customHeight="1" x14ac:dyDescent="0.3">
      <c r="B48" s="103"/>
      <c r="C48" s="79"/>
      <c r="D48" s="79"/>
      <c r="E48" s="103"/>
      <c r="F48" s="79"/>
    </row>
    <row r="49" spans="1:10" ht="15" customHeight="1" x14ac:dyDescent="0.3">
      <c r="B49" s="36" t="s">
        <v>39</v>
      </c>
      <c r="E49" s="36" t="s">
        <v>11</v>
      </c>
    </row>
    <row r="50" spans="1:10" ht="23.85" customHeight="1" x14ac:dyDescent="0.3">
      <c r="B50" s="104" t="s">
        <v>40</v>
      </c>
      <c r="C50" s="105"/>
      <c r="D50" s="105"/>
      <c r="E50" s="106"/>
      <c r="F50" s="107"/>
    </row>
    <row r="51" spans="1:10" x14ac:dyDescent="0.3">
      <c r="B51" s="36" t="s">
        <v>41</v>
      </c>
      <c r="E51" s="36" t="s">
        <v>42</v>
      </c>
    </row>
    <row r="52" spans="1:10" ht="35.450000000000003" customHeight="1" x14ac:dyDescent="0.3">
      <c r="A52" s="76" t="s">
        <v>86</v>
      </c>
      <c r="B52" s="74" t="s">
        <v>44</v>
      </c>
      <c r="J52" s="23"/>
    </row>
    <row r="53" spans="1:10" ht="15" customHeight="1" x14ac:dyDescent="0.3">
      <c r="A53" s="36"/>
      <c r="B53" s="71" t="s">
        <v>45</v>
      </c>
      <c r="C53" s="99"/>
      <c r="E53" s="94"/>
      <c r="J53" s="23"/>
    </row>
    <row r="54" spans="1:10" ht="17.100000000000001" customHeight="1" x14ac:dyDescent="0.3">
      <c r="A54" s="36"/>
      <c r="B54" s="108" t="s">
        <v>46</v>
      </c>
      <c r="C54" s="109"/>
      <c r="D54" s="109"/>
      <c r="E54" s="109"/>
      <c r="F54" s="109"/>
      <c r="G54" s="109"/>
      <c r="J54" s="23"/>
    </row>
    <row r="55" spans="1:10" x14ac:dyDescent="0.3">
      <c r="B55" s="36" t="s">
        <v>47</v>
      </c>
      <c r="J55" s="23"/>
    </row>
    <row r="56" spans="1:10" x14ac:dyDescent="0.3">
      <c r="A56" s="110"/>
      <c r="C56" s="74" t="s">
        <v>48</v>
      </c>
      <c r="D56" s="74"/>
      <c r="E56" s="74" t="s">
        <v>49</v>
      </c>
      <c r="F56" s="74"/>
      <c r="J56" s="23"/>
    </row>
    <row r="57" spans="1:10" ht="19.350000000000001" customHeight="1" x14ac:dyDescent="0.3">
      <c r="A57" s="110"/>
      <c r="B57" s="99" t="s">
        <v>50</v>
      </c>
      <c r="C57" s="103"/>
      <c r="E57" s="111"/>
      <c r="F57" s="112"/>
      <c r="J57" s="23"/>
    </row>
    <row r="58" spans="1:10" ht="19.350000000000001" customHeight="1" x14ac:dyDescent="0.3">
      <c r="A58" s="110"/>
      <c r="B58" s="99" t="s">
        <v>51</v>
      </c>
      <c r="C58" s="103"/>
      <c r="E58" s="111"/>
      <c r="F58" s="112"/>
      <c r="J58" s="23"/>
    </row>
    <row r="59" spans="1:10" ht="19.350000000000001" customHeight="1" x14ac:dyDescent="0.3">
      <c r="B59" s="99" t="s">
        <v>52</v>
      </c>
      <c r="C59" s="103"/>
      <c r="E59" s="111"/>
      <c r="F59" s="112"/>
      <c r="J59" s="23"/>
    </row>
    <row r="60" spans="1:10" ht="19.350000000000001" customHeight="1" x14ac:dyDescent="0.3">
      <c r="B60" s="99" t="s">
        <v>53</v>
      </c>
      <c r="C60" s="103"/>
      <c r="E60" s="111"/>
      <c r="F60" s="112"/>
      <c r="J60" s="23"/>
    </row>
    <row r="61" spans="1:10" ht="19.350000000000001" customHeight="1" x14ac:dyDescent="0.3">
      <c r="B61" s="99" t="s">
        <v>54</v>
      </c>
      <c r="C61" s="103"/>
      <c r="E61" s="111"/>
      <c r="F61" s="112"/>
      <c r="J61" s="23"/>
    </row>
    <row r="62" spans="1:10" ht="19.350000000000001" customHeight="1" x14ac:dyDescent="0.3">
      <c r="B62" s="99" t="s">
        <v>55</v>
      </c>
      <c r="C62" s="103"/>
      <c r="E62" s="111"/>
      <c r="F62" s="112"/>
      <c r="J62" s="23"/>
    </row>
    <row r="63" spans="1:10" ht="19.350000000000001" customHeight="1" x14ac:dyDescent="0.3">
      <c r="B63" s="99" t="s">
        <v>56</v>
      </c>
      <c r="C63" s="103"/>
      <c r="E63" s="111"/>
      <c r="F63" s="112"/>
      <c r="J63" s="23"/>
    </row>
    <row r="64" spans="1:10" ht="19.350000000000001" customHeight="1" x14ac:dyDescent="0.3">
      <c r="B64" s="99" t="s">
        <v>57</v>
      </c>
      <c r="C64" s="103"/>
      <c r="E64" s="111"/>
      <c r="F64" s="112"/>
      <c r="J64" s="23"/>
    </row>
    <row r="65" spans="1:10 16384:16384" x14ac:dyDescent="0.3">
      <c r="B65" s="99" t="s">
        <v>58</v>
      </c>
      <c r="C65" s="113"/>
      <c r="E65" s="111"/>
      <c r="F65" s="114"/>
    </row>
    <row r="66" spans="1:10 16384:16384" x14ac:dyDescent="0.3">
      <c r="B66" s="99" t="s">
        <v>59</v>
      </c>
      <c r="C66" s="113"/>
      <c r="E66" s="111"/>
      <c r="F66" s="114"/>
    </row>
    <row r="67" spans="1:10 16384:16384" x14ac:dyDescent="0.3">
      <c r="B67" s="99" t="s">
        <v>60</v>
      </c>
      <c r="C67" s="113"/>
      <c r="E67" s="111"/>
      <c r="F67" s="114"/>
    </row>
    <row r="68" spans="1:10 16384:16384" ht="19.350000000000001" customHeight="1" x14ac:dyDescent="0.3">
      <c r="B68" s="99" t="s">
        <v>61</v>
      </c>
      <c r="C68" s="103"/>
      <c r="E68" s="111"/>
      <c r="F68" s="112"/>
      <c r="J68" s="23"/>
    </row>
    <row r="69" spans="1:10 16384:16384" ht="19.350000000000001" customHeight="1" x14ac:dyDescent="0.3">
      <c r="B69" s="99" t="s">
        <v>62</v>
      </c>
      <c r="C69" s="103"/>
      <c r="E69" s="111"/>
      <c r="F69" s="112"/>
      <c r="J69" s="23"/>
    </row>
    <row r="70" spans="1:10 16384:16384" ht="19.350000000000001" customHeight="1" x14ac:dyDescent="0.3">
      <c r="B70" s="99" t="s">
        <v>63</v>
      </c>
      <c r="C70" s="103"/>
      <c r="E70" s="111"/>
      <c r="F70" s="112"/>
      <c r="J70" s="23"/>
    </row>
    <row r="71" spans="1:10 16384:16384" ht="19.350000000000001" customHeight="1" thickBot="1" x14ac:dyDescent="0.35">
      <c r="B71" s="99" t="s">
        <v>64</v>
      </c>
      <c r="C71" s="115"/>
      <c r="E71" s="111"/>
      <c r="F71" s="116"/>
      <c r="J71" s="23"/>
    </row>
    <row r="72" spans="1:10 16384:16384" ht="20.85" customHeight="1" thickTop="1" x14ac:dyDescent="0.3">
      <c r="A72" s="36" t="s">
        <v>6</v>
      </c>
      <c r="C72" s="117">
        <f>Certification!$C$8</f>
        <v>0</v>
      </c>
      <c r="D72" s="118"/>
      <c r="E72" s="118"/>
    </row>
    <row r="73" spans="1:10 16384:16384" x14ac:dyDescent="0.3">
      <c r="A73" s="36" t="s">
        <v>7</v>
      </c>
      <c r="C73" s="119">
        <f>Certification!$G$8</f>
        <v>0</v>
      </c>
      <c r="D73" s="118"/>
      <c r="E73" s="118"/>
      <c r="G73" s="120"/>
      <c r="XFD73" s="21" t="s">
        <v>65</v>
      </c>
    </row>
    <row r="74" spans="1:10 16384:16384" x14ac:dyDescent="0.3">
      <c r="A74" s="36" t="s">
        <v>66</v>
      </c>
      <c r="C74" s="121" t="str">
        <f>Certification!$A$6</f>
        <v>Fiscal Year (FY) 2024-25</v>
      </c>
      <c r="D74" s="118"/>
      <c r="E74" s="118"/>
      <c r="G74" s="120"/>
      <c r="XFD74" s="21" t="s">
        <v>67</v>
      </c>
    </row>
  </sheetData>
  <sheetProtection algorithmName="SHA-512" hashValue="SCccoz8F1UFTy4Ql9rTjXJexoILf4FOhlgnL4pjNYkXNKFPZL+UTixSEGLL+EVZQ81aPetzWp8+8vKZ77sE97w==" saltValue="lOCr06cL+JFXxXnBRykOGw==" spinCount="100000" sheet="1" selectLockedCells="1"/>
  <protectedRanges>
    <protectedRange sqref="C8:C14 G9:G14 E57:E71 E48 B48 B50 E50 C57:C71 A2" name="Range1"/>
    <protectedRange sqref="C17 C20" name="Range1_1"/>
  </protectedRanges>
  <dataConsolidate/>
  <phoneticPr fontId="35" type="noConversion"/>
  <dataValidations count="24">
    <dataValidation type="list" allowBlank="1" showInputMessage="1" showErrorMessage="1" prompt="Please indicate whether your L E A received any payments through the C Y B H I Fee Schedule program for services provided in F Y 24-25." sqref="C20" xr:uid="{9AEC3D5A-DAD5-4047-AB39-5F261F0684B8}">
      <formula1>$XFD$73:$XFD$74</formula1>
    </dataValidation>
    <dataValidation type="list" allowBlank="1" showInputMessage="1" showErrorMessage="1" prompt="Please indicate whether you are submitting costs on this C R C S for practitioners for which you did not submit any interim billing." sqref="C17" xr:uid="{883D12B6-0D98-4A8F-A87E-0A047CF69DAD}">
      <formula1>$XFD$73:$XFD$74</formula1>
    </dataValidation>
    <dataValidation allowBlank="1" showInputMessage="1" showErrorMessage="1" prompt="Enter the L E A's contracted R M T S region for F Y 24-25.  If the L E A is a Model 2 contract-only provider, enter &quot;Model 2 Provider&quot; here." sqref="C14" xr:uid="{9F4702A3-B5B2-4363-AB3D-FEE40A6784A5}"/>
    <dataValidation allowBlank="1" showInputMessage="1" showErrorMessage="1" prompt="LEAs must complete the electronic certification page on the LEA BOP website. The certification page is a binding legal document.  _x000a_" sqref="B50" xr:uid="{28C0F628-E439-4517-9FF9-7E6B04D7EB03}"/>
    <dataValidation allowBlank="1" showInputMessage="1" showErrorMessage="1" sqref="F50 F57:F71 F10:F12 C50:D50 D57:D71 F48" xr:uid="{510571FE-6F7F-4D5C-939F-55FF4778D365}"/>
    <dataValidation allowBlank="1" showInputMessage="1" showErrorMessage="1" prompt="Press TAB to move input areas" sqref="A1" xr:uid="{1B279563-62C3-4AE4-BA2F-E7E2A6E2FC1B}"/>
    <dataValidation allowBlank="1" showInputMessage="1" showErrorMessage="1" prompt="Enter the date the certification statement is signed" sqref="E50" xr:uid="{F246313A-3E29-4AA8-8B41-E488EDBB82A2}"/>
    <dataValidation allowBlank="1" showInputMessage="1" showErrorMessage="1" prompt="Enter the title of person certifying the document" sqref="E48" xr:uid="{92C614B1-1B21-4E6B-959B-A5CA9FAC1280}"/>
    <dataValidation allowBlank="1" showInputMessage="1" showErrorMessage="1" prompt="Enter the name of person certifying the document" sqref="B48" xr:uid="{5211556A-8D23-4EB5-AEC7-79116A8D12A0}"/>
    <dataValidation allowBlank="1" showInputMessage="1" showErrorMessage="1" prompt="Enter the zip code for the L E A" sqref="G13" xr:uid="{FAAF079D-7EF5-41A1-B321-A05FC7A8DB88}"/>
    <dataValidation allowBlank="1" showInputMessage="1" showErrorMessage="1" prompt="Enter the city for the L E A" sqref="G12" xr:uid="{94381A8E-5180-4FFE-88E3-062375F8350F}"/>
    <dataValidation allowBlank="1" showInputMessage="1" showErrorMessage="1" prompt="Enter the email address for L E A contact person" sqref="G11" xr:uid="{0A7FCB05-68A0-4A16-8126-AB67C2175C8D}"/>
    <dataValidation allowBlank="1" showInputMessage="1" showErrorMessage="1" prompt="Enter the title of the contact at the L E A" sqref="G10" xr:uid="{CBD4102C-B370-4333-906C-A0FE2D5D6FE3}"/>
    <dataValidation allowBlank="1" showInputMessage="1" showErrorMessage="1" prompt="Enter the second line of the address of the L E A (if applicable)" sqref="C13" xr:uid="{68974B43-8B2D-4B3E-9C04-5DC0C4D1C0D8}"/>
    <dataValidation allowBlank="1" showInputMessage="1" showErrorMessage="1" prompt="Enter the address for the L E A" sqref="C12" xr:uid="{46FE0F47-F3E1-4B60-AE6E-A7A1BD7553F7}"/>
    <dataValidation allowBlank="1" showInputMessage="1" showErrorMessage="1" prompt="Enter the fax number for the L E A" sqref="C11" xr:uid="{426943CA-223E-455D-9568-C48EB1CDAE94}"/>
    <dataValidation allowBlank="1" showInputMessage="1" showErrorMessage="1" prompt="Enter the phone number (including area code) of the  L E A contact" sqref="C10" xr:uid="{F15163C8-995B-4CC5-9C1C-46F87F3F3EE0}"/>
    <dataValidation allowBlank="1" showInputMessage="1" showErrorMessage="1" prompt="Enter name of contact person at L E A" sqref="C9" xr:uid="{F3A21F52-FA86-47C8-A256-9BC1D5589522}"/>
    <dataValidation allowBlank="1" showInputMessage="1" showErrorMessage="1" prompt="Enter L E A name " sqref="C8" xr:uid="{D40662CA-7E39-48A1-B4D2-7F4EB8EA60D7}"/>
    <dataValidation allowBlank="1" showInputMessage="1" showErrorMessage="1" prompt="Report your L E A's C D S Code that is assigned by C D E.  This is 7 numeric digits that identifies your county and school district. Search for your L E A's C D S code, visit the California Ed-Data website at http://www.ed-data.k12.ca.us/Pages/Home.aspx. " sqref="G9" xr:uid="{FCB863DF-10E6-403B-B1C0-C9E2CF4F3747}"/>
    <dataValidation allowBlank="1" showInputMessage="1" showErrorMessage="1" prompt="Report your L E A's N P I number.  The N P I is 10 numeric digits.  To search for your L E A's N P I number, visit the N P I registry at https://nppes.cms.hhs.gov/NPPESRegistry/NPIRegistrySearch.do." sqref="G8" xr:uid="{6EC13CBC-27FE-4FA8-B279-BE3FEC9F3934}"/>
    <dataValidation type="list" allowBlank="1" showInputMessage="1" showErrorMessage="1" prompt="Please indicate whether your L E A is part of a billing consortium." sqref="E53" xr:uid="{195D08FB-372B-4AF5-9F2C-F6941EB121DF}">
      <formula1>$XFD$73:$XFD$74</formula1>
    </dataValidation>
    <dataValidation allowBlank="1" showInputMessage="1" showErrorMessage="1" prompt="Report the consortium member's L E A name.  " sqref="C57:C71" xr:uid="{345A112B-2FA2-48AF-A51C-F8EEFFD47A44}"/>
    <dataValidation allowBlank="1" showInputMessage="1" showErrorMessage="1" prompt="Report the consortium member's C D S Code. This is 14 numeric digits that identifies your county, school district and school. To search for your L E A's C D S code, visit the California Ed-Data website at http://www.ed-data.k12.ca.us/Pages/Home.aspx. " sqref="E57:E71" xr:uid="{A78B8B6F-1B16-42CC-9616-FD17B7E378A9}"/>
  </dataValidations>
  <printOptions horizontalCentered="1"/>
  <pageMargins left="0.2" right="0.2" top="0.28999999999999998" bottom="0.48" header="0.28999999999999998" footer="0.25"/>
  <pageSetup scale="75" orientation="portrait" cellComments="asDisplayed" r:id="rId1"/>
  <headerFooter alignWithMargins="0">
    <oddFooter>&amp;L&amp;"Arial,Regular"&amp;12DHCS 6299 (11/2021)&amp;C &amp;R&amp;"Arial,Regular"&amp;12Page &amp;P</oddFooter>
  </headerFooter>
  <rowBreaks count="1" manualBreakCount="1">
    <brk id="51" max="6"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3"/>
  <dimension ref="A1:P26"/>
  <sheetViews>
    <sheetView showGridLines="0" zoomScaleNormal="100" zoomScaleSheetLayoutView="96" workbookViewId="0"/>
  </sheetViews>
  <sheetFormatPr defaultColWidth="0" defaultRowHeight="17.25" zeroHeight="1" x14ac:dyDescent="0.3"/>
  <cols>
    <col min="1" max="1" width="73.83203125" style="36" customWidth="1"/>
    <col min="2" max="2" width="19" style="36" customWidth="1"/>
    <col min="3" max="3" width="26.83203125" style="36" bestFit="1" customWidth="1"/>
    <col min="4" max="16384" width="8.83203125" style="1" hidden="1"/>
  </cols>
  <sheetData>
    <row r="1" spans="1:10" x14ac:dyDescent="0.3">
      <c r="A1" s="146" t="s">
        <v>388</v>
      </c>
    </row>
    <row r="2" spans="1:10" x14ac:dyDescent="0.3">
      <c r="A2" s="71" t="s">
        <v>68</v>
      </c>
    </row>
    <row r="3" spans="1:10" x14ac:dyDescent="0.3">
      <c r="A3" s="122" t="s">
        <v>1</v>
      </c>
    </row>
    <row r="4" spans="1:10" x14ac:dyDescent="0.3">
      <c r="A4" s="122" t="s">
        <v>69</v>
      </c>
      <c r="B4" s="72"/>
    </row>
    <row r="5" spans="1:10" ht="22.35" customHeight="1" x14ac:dyDescent="0.3">
      <c r="A5" s="73" t="s">
        <v>70</v>
      </c>
      <c r="B5" s="37"/>
      <c r="G5" s="3"/>
    </row>
    <row r="6" spans="1:10" ht="15.6" customHeight="1" thickBot="1" x14ac:dyDescent="0.35">
      <c r="A6" s="123" t="s">
        <v>71</v>
      </c>
      <c r="B6" s="37"/>
      <c r="C6" s="124"/>
      <c r="D6" s="6"/>
      <c r="E6" s="6"/>
      <c r="F6" s="6"/>
      <c r="G6" s="6"/>
      <c r="H6" s="6"/>
    </row>
    <row r="7" spans="1:10" ht="24" customHeight="1" thickBot="1" x14ac:dyDescent="0.35">
      <c r="A7" s="125" t="s">
        <v>361</v>
      </c>
      <c r="B7" s="126"/>
    </row>
    <row r="8" spans="1:10" ht="35.1" customHeight="1" thickBot="1" x14ac:dyDescent="0.35">
      <c r="A8" s="127" t="s">
        <v>73</v>
      </c>
      <c r="B8" s="128"/>
      <c r="C8" s="129" t="s">
        <v>72</v>
      </c>
      <c r="D8" s="34"/>
      <c r="E8" s="34"/>
      <c r="F8" s="34"/>
      <c r="G8" s="34"/>
      <c r="H8" s="34"/>
      <c r="I8" s="34"/>
      <c r="J8" s="34"/>
    </row>
    <row r="9" spans="1:10" ht="35.25" thickBot="1" x14ac:dyDescent="0.35">
      <c r="A9" s="127" t="s">
        <v>357</v>
      </c>
      <c r="B9" s="145"/>
      <c r="C9" s="130" t="s">
        <v>74</v>
      </c>
      <c r="D9" s="34"/>
      <c r="E9" s="34"/>
      <c r="F9" s="34"/>
      <c r="G9" s="34"/>
      <c r="H9" s="34"/>
      <c r="I9" s="34"/>
      <c r="J9" s="34"/>
    </row>
    <row r="10" spans="1:10" ht="35.1" customHeight="1" thickBot="1" x14ac:dyDescent="0.25">
      <c r="A10" s="131" t="s">
        <v>358</v>
      </c>
      <c r="B10" s="132">
        <v>0.5</v>
      </c>
      <c r="C10" s="133"/>
    </row>
    <row r="11" spans="1:10" ht="35.1" customHeight="1" thickBot="1" x14ac:dyDescent="0.25">
      <c r="A11" s="131" t="s">
        <v>282</v>
      </c>
      <c r="B11" s="132">
        <v>0.9</v>
      </c>
      <c r="C11" s="133"/>
    </row>
    <row r="12" spans="1:10" ht="35.1" customHeight="1" thickBot="1" x14ac:dyDescent="0.25">
      <c r="A12" s="131" t="s">
        <v>281</v>
      </c>
      <c r="B12" s="132">
        <v>0.65</v>
      </c>
      <c r="C12" s="133"/>
    </row>
    <row r="13" spans="1:10" ht="35.1" customHeight="1" thickBot="1" x14ac:dyDescent="0.25">
      <c r="A13" s="131" t="s">
        <v>359</v>
      </c>
      <c r="B13" s="132">
        <v>1</v>
      </c>
      <c r="C13" s="133"/>
    </row>
    <row r="14" spans="1:10" ht="35.1" customHeight="1" thickBot="1" x14ac:dyDescent="0.25">
      <c r="A14" s="131" t="s">
        <v>315</v>
      </c>
      <c r="B14" s="132">
        <v>0.5</v>
      </c>
      <c r="C14" s="133"/>
    </row>
    <row r="15" spans="1:10" ht="35.1" customHeight="1" thickBot="1" x14ac:dyDescent="0.35">
      <c r="A15" s="134" t="s">
        <v>293</v>
      </c>
      <c r="B15" s="135"/>
    </row>
    <row r="16" spans="1:10" ht="23.85" customHeight="1" thickBot="1" x14ac:dyDescent="0.35">
      <c r="A16" s="125" t="s">
        <v>362</v>
      </c>
      <c r="B16" s="126"/>
    </row>
    <row r="17" spans="1:16" ht="35.1" customHeight="1" thickBot="1" x14ac:dyDescent="0.35">
      <c r="A17" s="136" t="s">
        <v>311</v>
      </c>
      <c r="B17" s="137"/>
      <c r="D17" s="35"/>
    </row>
    <row r="18" spans="1:16" ht="35.1" customHeight="1" thickBot="1" x14ac:dyDescent="0.35">
      <c r="A18" s="131" t="s">
        <v>316</v>
      </c>
      <c r="B18" s="138"/>
    </row>
    <row r="19" spans="1:16" ht="20.100000000000001" customHeight="1" thickBot="1" x14ac:dyDescent="0.35">
      <c r="A19" s="139" t="s">
        <v>312</v>
      </c>
      <c r="B19" s="140">
        <f>IFERROR(B17/B18,0)</f>
        <v>0</v>
      </c>
    </row>
    <row r="20" spans="1:16" ht="23.85" customHeight="1" thickBot="1" x14ac:dyDescent="0.35">
      <c r="A20" s="125" t="s">
        <v>363</v>
      </c>
      <c r="B20" s="126"/>
    </row>
    <row r="21" spans="1:16" ht="69.75" thickBot="1" x14ac:dyDescent="0.35">
      <c r="A21" s="141" t="s">
        <v>75</v>
      </c>
      <c r="B21" s="138"/>
      <c r="D21" s="35"/>
    </row>
    <row r="22" spans="1:16" ht="51" customHeight="1" thickBot="1" x14ac:dyDescent="0.35">
      <c r="A22" s="141" t="s">
        <v>76</v>
      </c>
      <c r="B22" s="137"/>
    </row>
    <row r="23" spans="1:16" ht="24.6" customHeight="1" thickBot="1" x14ac:dyDescent="0.35">
      <c r="A23" s="142" t="s">
        <v>77</v>
      </c>
      <c r="B23" s="140">
        <f>IFERROR(B21/B22,0)</f>
        <v>0</v>
      </c>
    </row>
    <row r="24" spans="1:16" ht="23.85" customHeight="1" x14ac:dyDescent="0.3">
      <c r="A24" s="77" t="s">
        <v>6</v>
      </c>
      <c r="B24" s="143">
        <f>Certification!C72</f>
        <v>0</v>
      </c>
      <c r="C24" s="143"/>
      <c r="D24" s="5"/>
      <c r="E24" s="5"/>
      <c r="F24" s="5"/>
      <c r="G24" s="5"/>
      <c r="H24" s="5"/>
      <c r="I24" s="5"/>
      <c r="J24" s="5"/>
      <c r="K24" s="5"/>
      <c r="P24" s="4"/>
    </row>
    <row r="25" spans="1:16" x14ac:dyDescent="0.3">
      <c r="A25" s="77" t="s">
        <v>78</v>
      </c>
      <c r="B25" s="144">
        <f>Certification!C73</f>
        <v>0</v>
      </c>
      <c r="C25" s="143"/>
      <c r="D25" s="8"/>
      <c r="E25" s="8"/>
      <c r="F25" s="8"/>
      <c r="G25" s="8"/>
      <c r="H25" s="8"/>
      <c r="I25" s="8"/>
      <c r="J25" s="8"/>
      <c r="K25" s="8"/>
      <c r="P25" s="4"/>
    </row>
    <row r="26" spans="1:16" x14ac:dyDescent="0.3">
      <c r="A26" s="77" t="s">
        <v>66</v>
      </c>
      <c r="B26" s="143" t="str">
        <f>Certification!C74</f>
        <v>Fiscal Year (FY) 2024-25</v>
      </c>
      <c r="C26" s="143"/>
      <c r="D26" s="5"/>
      <c r="E26" s="5"/>
      <c r="F26" s="5"/>
      <c r="G26" s="5"/>
      <c r="H26" s="5"/>
      <c r="I26" s="5"/>
      <c r="J26" s="5"/>
      <c r="K26" s="5"/>
      <c r="P26" s="4"/>
    </row>
  </sheetData>
  <sheetProtection algorithmName="SHA-512" hashValue="ILqy6HEZXtqzrdCFaB5pukmMWGHD5PvBRNBxCqmVlZyid2sTKSWblBiMhv1QFSLWEy7nekEBCbLrSXWsXfDsDA==" saltValue="MKQIckZGufr9JunX3rYbag==" spinCount="100000" sheet="1" selectLockedCells="1"/>
  <protectedRanges>
    <protectedRange sqref="B8:B9" name="Range1_1_1"/>
  </protectedRanges>
  <dataValidations xWindow="731" yWindow="686" count="13">
    <dataValidation type="custom" showInputMessage="1" showErrorMessage="1" errorTitle="Missing Data" error="Please input your LEA's Unrestricted Indirect Cost Rate." prompt="Report the approved indirect cost rate (ICR) from CDE. Rates may be found at the CDE website:  http://www.cde.ca.gov/fg/ac/ic" sqref="B9" xr:uid="{00000000-0002-0000-0100-000000000000}">
      <formula1>NOT(ISBLANK($B$8))</formula1>
    </dataValidation>
    <dataValidation type="custom" showInputMessage="1" showErrorMessage="1" errorTitle="Missing Data" error="Please input the number of Medicaid enrolled students eligible for FFP in the LEA (October 2024)." prompt="Report the unduplicated count of Medi-Cal eligible and enrolled students that are eligible to receive F F P. The number of Medi-Cal eligible students will be determined based on the Medi-Cal Data Tape Match, used to check Medi-Cal student eligibility." sqref="B17" xr:uid="{00000000-0002-0000-0100-000001000000}">
      <formula1>NOT(ISBLANK($B$17))</formula1>
    </dataValidation>
    <dataValidation type="custom" showInputMessage="1" showErrorMessage="1" errorTitle="Missing Data" error="Please input your LEA's Direct Medical Service Percentage (DMSP)." prompt="Report the posted Direct Medical Service Precentage from L E A B O P website. Enter the R M T S Direct Medical Service Percentage in decimal notation (e.g., 41.25). " sqref="B15" xr:uid="{4684BD23-B01E-4A7C-A421-C6EB2B0DF550}">
      <formula1>NOT(ISBLANK($B$15))</formula1>
    </dataValidation>
    <dataValidation type="custom" showInputMessage="1" showErrorMessage="1" errorTitle="Missing Data" error="Please input the total number of students enrolled in the LEA (October 2, 2024)." prompt="Report the unduplicated count of all students that are primarily enrolled in the L E A as of the specified date.  " sqref="B18" xr:uid="{08BFE512-61D9-43A8-908B-66A40A8FBB1E}">
      <formula1>NOT(ISBLANK($B$18))</formula1>
    </dataValidation>
    <dataValidation allowBlank="1" showInputMessage="1" showErrorMessage="1" prompt="Report total number of specialized transportation one-way trips during the _x000a_cost-reporting period for Medi-Cal students whose I E P/I F S P requires specialized transportation and a covered service was provided on the day that transportation was provided." sqref="B21" xr:uid="{CC3FA544-03BD-45F0-A85A-7C4E9EB45685}"/>
    <dataValidation allowBlank="1" showInputMessage="1" showErrorMessage="1" prompt="Report total number of specialized transportation one-way trips during the cost reporting period for all students (i.e., Medi-Cal and non-Medi-Cal enrolled) whose I E P/I F S P requires specialized transportation services." sqref="B22" xr:uid="{A42E1A56-8DEC-4B32-B608-5A97CCD99201}"/>
    <dataValidation allowBlank="1" showInputMessage="1" showErrorMessage="1" prompt="Press TAB to move input areas" sqref="A1" xr:uid="{B31EC40B-D9BA-48E4-AFF5-AB082D8F87C3}"/>
    <dataValidation allowBlank="1" showInputMessage="1" showErrorMessage="1" prompt="Enter percent of L E A Paid Claims for October 1, 2024, to June 30, 2025 for Title 19, COVID-19 Counseling - C R Modifier Only, from L E A B O P website" sqref="C14" xr:uid="{CA846A95-03D0-4D88-AF1E-E778CC83913D}"/>
    <dataValidation type="custom" showInputMessage="1" showErrorMessage="1" errorTitle="Missing Data" error="Please input your LEA's Unrestricted Indirect Cost Rate." prompt="Report the approved indirect cost rate (I C R) from C D E. Rates may be found at the C D E website:  http://www.cde.ca.gov/fg/ac/ic" sqref="B8" xr:uid="{F635207F-0533-4DDF-A203-322E471666C9}">
      <formula1>NOT(ISBLANK($B$8))</formula1>
    </dataValidation>
    <dataValidation allowBlank="1" showInputMessage="1" showErrorMessage="1" prompt="Enter percent of L E A Paid Claims for the F Y for Title 19 Enhanced from L E A B O P website" sqref="C11" xr:uid="{C585636C-DE31-4267-9BA5-A620B79D3009}"/>
    <dataValidation allowBlank="1" showInputMessage="1" showErrorMessage="1" prompt="Enter percent of L E A Paid Claims for the F Y for Title 19 from L E A B O P website" sqref="C10" xr:uid="{0B121D02-BF89-4F83-A33F-6667D2D8D878}"/>
    <dataValidation allowBlank="1" showInputMessage="1" showErrorMessage="1" prompt="Enter percent of L E A Paid Claims for the F Y for Title 21 Enhanced from L E A B O P website" sqref="C12" xr:uid="{C37539F0-282E-434C-8521-AD6044CAEF13}"/>
    <dataValidation allowBlank="1" showInputMessage="1" showErrorMessage="1" prompt="Enter percent of L E A Paid Claims for July 1 to September 30, 2024, for Title 19, COVID-19 Counseling - C R Modifier Only, from L E A B O P website" sqref="C13" xr:uid="{4C26F35D-69E7-4081-BBC9-B9273A412E56}"/>
  </dataValidations>
  <printOptions horizontalCentered="1"/>
  <pageMargins left="0.2" right="0.2" top="0.75" bottom="0.75" header="0.3" footer="0.3"/>
  <pageSetup scale="93" orientation="portrait" verticalDpi="1200" r:id="rId1"/>
  <headerFooter>
    <oddFooter>&amp;L&amp;"Segoe UI,Regular"&amp;12DHCS 6299 (11/2021)&amp;C &amp;R&amp;"Segoe UI,Regular"&amp;12Page &amp;P</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2"/>
  <dimension ref="A1:F70"/>
  <sheetViews>
    <sheetView showGridLines="0" zoomScaleNormal="100" zoomScaleSheetLayoutView="88" workbookViewId="0"/>
  </sheetViews>
  <sheetFormatPr defaultColWidth="0" defaultRowHeight="17.25" zeroHeight="1" x14ac:dyDescent="0.3"/>
  <cols>
    <col min="1" max="1" width="4.1640625" style="99" customWidth="1"/>
    <col min="2" max="2" width="84.83203125" style="39" customWidth="1"/>
    <col min="3" max="3" width="23.33203125" style="39" customWidth="1"/>
    <col min="4" max="4" width="15.1640625" style="39" customWidth="1"/>
    <col min="5" max="5" width="12.33203125" style="476" customWidth="1"/>
    <col min="6" max="6" width="30.33203125" style="39" hidden="1" customWidth="1"/>
    <col min="7" max="16384" width="9.33203125" style="39" hidden="1"/>
  </cols>
  <sheetData>
    <row r="1" spans="1:6" x14ac:dyDescent="0.3">
      <c r="A1" s="475" t="s">
        <v>388</v>
      </c>
    </row>
    <row r="2" spans="1:6" x14ac:dyDescent="0.3">
      <c r="A2" s="36" t="s">
        <v>0</v>
      </c>
    </row>
    <row r="3" spans="1:6" x14ac:dyDescent="0.3">
      <c r="A3" s="36" t="s">
        <v>1</v>
      </c>
    </row>
    <row r="4" spans="1:6" x14ac:dyDescent="0.3">
      <c r="A4" s="36" t="s">
        <v>69</v>
      </c>
      <c r="E4" s="477"/>
    </row>
    <row r="5" spans="1:6" ht="45" customHeight="1" x14ac:dyDescent="0.3">
      <c r="A5" s="149" t="s">
        <v>79</v>
      </c>
      <c r="B5" s="282"/>
      <c r="C5" s="282"/>
      <c r="D5" s="37"/>
      <c r="E5" s="37"/>
      <c r="F5" s="40"/>
    </row>
    <row r="6" spans="1:6" ht="63" customHeight="1" x14ac:dyDescent="0.3">
      <c r="A6" s="478"/>
      <c r="B6" s="479" t="s">
        <v>80</v>
      </c>
      <c r="C6" s="480" t="s">
        <v>360</v>
      </c>
      <c r="D6" s="36"/>
      <c r="E6" s="36"/>
    </row>
    <row r="7" spans="1:6" ht="20.100000000000001" customHeight="1" x14ac:dyDescent="0.3">
      <c r="A7" s="235" t="s">
        <v>291</v>
      </c>
      <c r="B7" s="481"/>
      <c r="C7" s="482"/>
      <c r="D7" s="36"/>
      <c r="E7" s="36"/>
    </row>
    <row r="8" spans="1:6" ht="20.100000000000001" customHeight="1" x14ac:dyDescent="0.3">
      <c r="A8" s="110" t="s">
        <v>4</v>
      </c>
      <c r="B8" s="36" t="s">
        <v>82</v>
      </c>
      <c r="C8" s="483">
        <f>'WS B.2 Funding'!J9</f>
        <v>0</v>
      </c>
      <c r="D8" s="484"/>
      <c r="E8" s="36"/>
    </row>
    <row r="9" spans="1:6" ht="20.100000000000001" customHeight="1" x14ac:dyDescent="0.3">
      <c r="A9" s="110" t="s">
        <v>21</v>
      </c>
      <c r="B9" s="36" t="s">
        <v>83</v>
      </c>
      <c r="C9" s="483">
        <f>'WS B.2 Funding'!J10</f>
        <v>0</v>
      </c>
      <c r="D9" s="36"/>
      <c r="E9" s="36"/>
    </row>
    <row r="10" spans="1:6" ht="20.100000000000001" customHeight="1" x14ac:dyDescent="0.3">
      <c r="A10" s="110" t="s">
        <v>24</v>
      </c>
      <c r="B10" s="36" t="s">
        <v>84</v>
      </c>
      <c r="C10" s="483">
        <f>'WS B.2 Funding'!J11</f>
        <v>0</v>
      </c>
      <c r="D10" s="36"/>
      <c r="E10" s="36"/>
    </row>
    <row r="11" spans="1:6" ht="20.100000000000001" customHeight="1" x14ac:dyDescent="0.3">
      <c r="A11" s="110" t="s">
        <v>43</v>
      </c>
      <c r="B11" s="36" t="s">
        <v>85</v>
      </c>
      <c r="C11" s="483">
        <f>'WS B.2 Funding'!J12</f>
        <v>0</v>
      </c>
      <c r="D11" s="36"/>
      <c r="E11" s="36"/>
    </row>
    <row r="12" spans="1:6" ht="20.100000000000001" customHeight="1" thickBot="1" x14ac:dyDescent="0.35">
      <c r="A12" s="110" t="s">
        <v>86</v>
      </c>
      <c r="B12" s="36" t="s">
        <v>87</v>
      </c>
      <c r="C12" s="485">
        <f>'WS B.2 Funding'!J13</f>
        <v>0</v>
      </c>
      <c r="D12" s="36"/>
      <c r="E12" s="36"/>
    </row>
    <row r="13" spans="1:6" ht="24.6" customHeight="1" thickBot="1" x14ac:dyDescent="0.35">
      <c r="A13" s="110"/>
      <c r="B13" s="74" t="s">
        <v>398</v>
      </c>
      <c r="C13" s="486">
        <f>SUM(C8:C12)</f>
        <v>0</v>
      </c>
      <c r="D13" s="36"/>
      <c r="E13" s="36"/>
    </row>
    <row r="14" spans="1:6" ht="20.100000000000001" customHeight="1" x14ac:dyDescent="0.3">
      <c r="A14" s="235" t="s">
        <v>292</v>
      </c>
      <c r="B14" s="481"/>
      <c r="C14" s="487"/>
      <c r="D14" s="36"/>
      <c r="E14" s="36"/>
    </row>
    <row r="15" spans="1:6" ht="20.100000000000001" customHeight="1" x14ac:dyDescent="0.3">
      <c r="A15" s="110" t="s">
        <v>88</v>
      </c>
      <c r="B15" s="36" t="s">
        <v>89</v>
      </c>
      <c r="C15" s="483">
        <f>'WS B.2 Funding'!J16</f>
        <v>0</v>
      </c>
      <c r="D15" s="36"/>
      <c r="E15" s="36"/>
    </row>
    <row r="16" spans="1:6" ht="20.100000000000001" customHeight="1" x14ac:dyDescent="0.3">
      <c r="A16" s="110" t="s">
        <v>90</v>
      </c>
      <c r="B16" s="36" t="s">
        <v>91</v>
      </c>
      <c r="C16" s="483">
        <f>'WS B.2 Funding'!J17</f>
        <v>0</v>
      </c>
      <c r="D16" s="36"/>
      <c r="E16" s="36"/>
    </row>
    <row r="17" spans="1:5" ht="20.100000000000001" customHeight="1" x14ac:dyDescent="0.3">
      <c r="A17" s="110" t="s">
        <v>92</v>
      </c>
      <c r="B17" s="36" t="s">
        <v>93</v>
      </c>
      <c r="C17" s="483">
        <f>'WS B.2 Funding'!J18</f>
        <v>0</v>
      </c>
      <c r="D17" s="36"/>
      <c r="E17" s="36"/>
    </row>
    <row r="18" spans="1:5" ht="20.100000000000001" customHeight="1" x14ac:dyDescent="0.3">
      <c r="A18" s="110" t="s">
        <v>94</v>
      </c>
      <c r="B18" s="36" t="s">
        <v>95</v>
      </c>
      <c r="C18" s="483">
        <f>'WS B.2 Funding'!J19</f>
        <v>0</v>
      </c>
      <c r="D18" s="36"/>
      <c r="E18" s="36"/>
    </row>
    <row r="19" spans="1:5" ht="20.100000000000001" customHeight="1" x14ac:dyDescent="0.3">
      <c r="A19" s="110" t="s">
        <v>96</v>
      </c>
      <c r="B19" s="36" t="s">
        <v>97</v>
      </c>
      <c r="C19" s="483">
        <f>'WS B.2 Funding'!J20</f>
        <v>0</v>
      </c>
      <c r="D19" s="36"/>
      <c r="E19" s="36"/>
    </row>
    <row r="20" spans="1:5" ht="20.100000000000001" customHeight="1" x14ac:dyDescent="0.3">
      <c r="A20" s="110" t="s">
        <v>98</v>
      </c>
      <c r="B20" s="36" t="s">
        <v>99</v>
      </c>
      <c r="C20" s="483">
        <f>'WS B.2 Funding'!J21</f>
        <v>0</v>
      </c>
      <c r="D20" s="36"/>
      <c r="E20" s="36"/>
    </row>
    <row r="21" spans="1:5" ht="20.100000000000001" customHeight="1" x14ac:dyDescent="0.3">
      <c r="A21" s="110" t="s">
        <v>100</v>
      </c>
      <c r="B21" s="36" t="s">
        <v>101</v>
      </c>
      <c r="C21" s="483">
        <f>'WS B.2 Funding'!J22</f>
        <v>0</v>
      </c>
      <c r="D21" s="36"/>
      <c r="E21" s="36"/>
    </row>
    <row r="22" spans="1:5" ht="20.100000000000001" customHeight="1" x14ac:dyDescent="0.3">
      <c r="A22" s="110" t="s">
        <v>102</v>
      </c>
      <c r="B22" s="36" t="s">
        <v>103</v>
      </c>
      <c r="C22" s="483">
        <f>'WS B.2 Funding'!J23</f>
        <v>0</v>
      </c>
      <c r="D22" s="36"/>
      <c r="E22" s="36"/>
    </row>
    <row r="23" spans="1:5" ht="20.100000000000001" customHeight="1" x14ac:dyDescent="0.3">
      <c r="A23" s="110" t="s">
        <v>104</v>
      </c>
      <c r="B23" s="36" t="s">
        <v>105</v>
      </c>
      <c r="C23" s="483">
        <f>'WS B.2 Funding'!J24</f>
        <v>0</v>
      </c>
      <c r="D23" s="36"/>
      <c r="E23" s="36"/>
    </row>
    <row r="24" spans="1:5" ht="20.100000000000001" customHeight="1" x14ac:dyDescent="0.3">
      <c r="A24" s="110" t="s">
        <v>106</v>
      </c>
      <c r="B24" s="36" t="s">
        <v>107</v>
      </c>
      <c r="C24" s="483">
        <f>'WS B.2 Funding'!J25</f>
        <v>0</v>
      </c>
      <c r="D24" s="36"/>
      <c r="E24" s="36"/>
    </row>
    <row r="25" spans="1:5" ht="20.100000000000001" customHeight="1" x14ac:dyDescent="0.3">
      <c r="A25" s="99">
        <v>16</v>
      </c>
      <c r="B25" s="36" t="s">
        <v>109</v>
      </c>
      <c r="C25" s="483">
        <f>'WS B.2 Funding'!J26</f>
        <v>0</v>
      </c>
      <c r="D25" s="36"/>
      <c r="E25" s="36"/>
    </row>
    <row r="26" spans="1:5" ht="20.100000000000001" customHeight="1" x14ac:dyDescent="0.3">
      <c r="A26" s="110" t="s">
        <v>110</v>
      </c>
      <c r="B26" s="36" t="s">
        <v>111</v>
      </c>
      <c r="C26" s="483">
        <f>'WS B.2 Funding'!J27</f>
        <v>0</v>
      </c>
      <c r="D26" s="36"/>
      <c r="E26" s="36"/>
    </row>
    <row r="27" spans="1:5" ht="20.100000000000001" customHeight="1" x14ac:dyDescent="0.3">
      <c r="A27" s="110" t="s">
        <v>112</v>
      </c>
      <c r="B27" s="36" t="s">
        <v>113</v>
      </c>
      <c r="C27" s="483">
        <f>'WS B.2 Funding'!J28</f>
        <v>0</v>
      </c>
      <c r="D27" s="36"/>
      <c r="E27" s="36"/>
    </row>
    <row r="28" spans="1:5" ht="20.100000000000001" customHeight="1" x14ac:dyDescent="0.3">
      <c r="A28" s="110" t="s">
        <v>114</v>
      </c>
      <c r="B28" s="36" t="s">
        <v>115</v>
      </c>
      <c r="C28" s="483">
        <f>'WS B.2 Funding'!J29</f>
        <v>0</v>
      </c>
      <c r="D28" s="36"/>
      <c r="E28" s="36"/>
    </row>
    <row r="29" spans="1:5" ht="20.100000000000001" customHeight="1" x14ac:dyDescent="0.3">
      <c r="A29" s="110" t="s">
        <v>116</v>
      </c>
      <c r="B29" s="36" t="s">
        <v>117</v>
      </c>
      <c r="C29" s="483">
        <f>'WS B.2 Funding'!J30</f>
        <v>0</v>
      </c>
      <c r="D29" s="36"/>
      <c r="E29" s="36"/>
    </row>
    <row r="30" spans="1:5" ht="20.100000000000001" customHeight="1" x14ac:dyDescent="0.3">
      <c r="A30" s="110" t="s">
        <v>118</v>
      </c>
      <c r="B30" s="36" t="s">
        <v>119</v>
      </c>
      <c r="C30" s="483">
        <f>'WS B.2 Funding'!J31</f>
        <v>0</v>
      </c>
      <c r="D30" s="36"/>
      <c r="E30" s="36"/>
    </row>
    <row r="31" spans="1:5" ht="20.100000000000001" customHeight="1" x14ac:dyDescent="0.3">
      <c r="A31" s="110" t="s">
        <v>120</v>
      </c>
      <c r="B31" s="36" t="s">
        <v>121</v>
      </c>
      <c r="C31" s="483">
        <f>'WS B.2 Funding'!J32</f>
        <v>0</v>
      </c>
      <c r="D31" s="36"/>
      <c r="E31" s="36"/>
    </row>
    <row r="32" spans="1:5" ht="20.100000000000001" customHeight="1" thickBot="1" x14ac:dyDescent="0.35">
      <c r="A32" s="110" t="s">
        <v>122</v>
      </c>
      <c r="B32" s="36" t="s">
        <v>123</v>
      </c>
      <c r="C32" s="485">
        <f>'WS B.2 Funding'!J33</f>
        <v>0</v>
      </c>
      <c r="D32" s="36"/>
      <c r="E32" s="36"/>
    </row>
    <row r="33" spans="1:5" ht="24.6" customHeight="1" thickBot="1" x14ac:dyDescent="0.35">
      <c r="A33" s="488"/>
      <c r="B33" s="74" t="s">
        <v>399</v>
      </c>
      <c r="C33" s="486">
        <f>SUM(C15:C32)</f>
        <v>0</v>
      </c>
      <c r="D33" s="36"/>
      <c r="E33" s="36"/>
    </row>
    <row r="34" spans="1:5" ht="27" customHeight="1" thickBot="1" x14ac:dyDescent="0.35">
      <c r="A34" s="489"/>
      <c r="B34" s="234" t="s">
        <v>400</v>
      </c>
      <c r="C34" s="490">
        <f>SUM(C33,C13)</f>
        <v>0</v>
      </c>
      <c r="D34" s="36"/>
      <c r="E34" s="36"/>
    </row>
    <row r="35" spans="1:5" s="46" customFormat="1" ht="20.100000000000001" customHeight="1" thickTop="1" x14ac:dyDescent="0.3">
      <c r="A35" s="489" t="s">
        <v>125</v>
      </c>
      <c r="B35" s="98" t="s">
        <v>297</v>
      </c>
      <c r="C35" s="491">
        <f>C34</f>
        <v>0</v>
      </c>
      <c r="D35" s="36"/>
      <c r="E35" s="36"/>
    </row>
    <row r="36" spans="1:5" ht="20.100000000000001" customHeight="1" x14ac:dyDescent="0.3">
      <c r="A36" s="99" t="s">
        <v>126</v>
      </c>
      <c r="B36" s="36" t="s">
        <v>127</v>
      </c>
      <c r="C36" s="492">
        <f>'Allocation Statistics'!B8</f>
        <v>0</v>
      </c>
      <c r="D36" s="36"/>
      <c r="E36" s="280"/>
    </row>
    <row r="37" spans="1:5" ht="20.100000000000001" customHeight="1" x14ac:dyDescent="0.3">
      <c r="A37" s="99" t="s">
        <v>128</v>
      </c>
      <c r="B37" s="36" t="s">
        <v>129</v>
      </c>
      <c r="C37" s="491">
        <f>C35*C36</f>
        <v>0</v>
      </c>
      <c r="D37" s="36"/>
      <c r="E37" s="280"/>
    </row>
    <row r="38" spans="1:5" ht="20.100000000000001" customHeight="1" x14ac:dyDescent="0.3">
      <c r="A38" s="99" t="s">
        <v>130</v>
      </c>
      <c r="B38" s="36" t="s">
        <v>131</v>
      </c>
      <c r="C38" s="491">
        <f>C35+C37</f>
        <v>0</v>
      </c>
      <c r="D38" s="36"/>
      <c r="E38" s="280"/>
    </row>
    <row r="39" spans="1:5" ht="20.100000000000001" customHeight="1" x14ac:dyDescent="0.3">
      <c r="A39" s="99" t="s">
        <v>132</v>
      </c>
      <c r="B39" s="36" t="s">
        <v>133</v>
      </c>
      <c r="C39" s="491">
        <f>'C.1 Equip Depreciation'!L36</f>
        <v>0</v>
      </c>
      <c r="D39" s="36"/>
      <c r="E39" s="280"/>
    </row>
    <row r="40" spans="1:5" ht="20.100000000000001" customHeight="1" x14ac:dyDescent="0.3">
      <c r="A40" s="99" t="s">
        <v>134</v>
      </c>
      <c r="B40" s="36" t="s">
        <v>135</v>
      </c>
      <c r="C40" s="491">
        <f>C38+C39</f>
        <v>0</v>
      </c>
      <c r="D40" s="36"/>
      <c r="E40" s="280"/>
    </row>
    <row r="41" spans="1:5" ht="20.100000000000001" customHeight="1" x14ac:dyDescent="0.3">
      <c r="A41" s="99" t="s">
        <v>136</v>
      </c>
      <c r="B41" s="36" t="s">
        <v>137</v>
      </c>
      <c r="C41" s="492">
        <f>'Allocation Statistics'!B15</f>
        <v>0</v>
      </c>
      <c r="D41" s="36"/>
      <c r="E41" s="280"/>
    </row>
    <row r="42" spans="1:5" ht="20.100000000000001" customHeight="1" x14ac:dyDescent="0.3">
      <c r="A42" s="99" t="s">
        <v>138</v>
      </c>
      <c r="B42" s="36" t="s">
        <v>139</v>
      </c>
      <c r="C42" s="491">
        <f>C40*C41</f>
        <v>0</v>
      </c>
      <c r="D42" s="36"/>
      <c r="E42" s="280"/>
    </row>
    <row r="43" spans="1:5" ht="20.100000000000001" customHeight="1" x14ac:dyDescent="0.3">
      <c r="A43" s="99" t="s">
        <v>140</v>
      </c>
      <c r="B43" s="36" t="s">
        <v>141</v>
      </c>
      <c r="C43" s="491">
        <f>'WS D Contractor Costs'!G35</f>
        <v>0</v>
      </c>
      <c r="D43" s="36"/>
      <c r="E43" s="280"/>
    </row>
    <row r="44" spans="1:5" ht="20.100000000000001" customHeight="1" x14ac:dyDescent="0.3">
      <c r="A44" s="99" t="s">
        <v>142</v>
      </c>
      <c r="B44" s="36" t="s">
        <v>143</v>
      </c>
      <c r="C44" s="491">
        <f>C42+C43</f>
        <v>0</v>
      </c>
      <c r="D44" s="36"/>
      <c r="E44" s="280"/>
    </row>
    <row r="45" spans="1:5" ht="20.100000000000001" customHeight="1" x14ac:dyDescent="0.3">
      <c r="A45" s="99" t="s">
        <v>144</v>
      </c>
      <c r="B45" s="36" t="s">
        <v>294</v>
      </c>
      <c r="C45" s="492">
        <f>'Allocation Statistics'!B19</f>
        <v>0</v>
      </c>
      <c r="D45" s="36"/>
      <c r="E45" s="280"/>
    </row>
    <row r="46" spans="1:5" ht="20.100000000000001" customHeight="1" x14ac:dyDescent="0.3">
      <c r="A46" s="99" t="s">
        <v>145</v>
      </c>
      <c r="B46" s="36" t="s">
        <v>146</v>
      </c>
      <c r="C46" s="491">
        <f>C44*C45</f>
        <v>0</v>
      </c>
      <c r="D46" s="36"/>
      <c r="E46" s="280"/>
    </row>
    <row r="47" spans="1:5" ht="20.100000000000001" customHeight="1" x14ac:dyDescent="0.3">
      <c r="A47" s="99" t="s">
        <v>147</v>
      </c>
      <c r="B47" s="36" t="s">
        <v>148</v>
      </c>
      <c r="C47" s="491">
        <f>'WS E Transportation'!I8</f>
        <v>0</v>
      </c>
      <c r="D47" s="36"/>
      <c r="E47" s="280"/>
    </row>
    <row r="48" spans="1:5" ht="20.100000000000001" customHeight="1" x14ac:dyDescent="0.3">
      <c r="A48" s="99" t="s">
        <v>149</v>
      </c>
      <c r="B48" s="36" t="s">
        <v>168</v>
      </c>
      <c r="C48" s="493"/>
      <c r="D48" s="36"/>
      <c r="E48" s="280"/>
    </row>
    <row r="49" spans="1:5" ht="20.100000000000001" customHeight="1" x14ac:dyDescent="0.3">
      <c r="A49" s="99" t="s">
        <v>150</v>
      </c>
      <c r="B49" s="36" t="s">
        <v>375</v>
      </c>
      <c r="C49" s="491">
        <f>C46+C47-C48</f>
        <v>0</v>
      </c>
      <c r="D49" s="494"/>
      <c r="E49" s="280"/>
    </row>
    <row r="50" spans="1:5" ht="20.100000000000001" customHeight="1" x14ac:dyDescent="0.3">
      <c r="A50" s="99" t="s">
        <v>151</v>
      </c>
      <c r="B50" s="460" t="s">
        <v>289</v>
      </c>
      <c r="C50" s="492">
        <f>'Allocation Statistics'!B10</f>
        <v>0.5</v>
      </c>
      <c r="D50" s="119" t="s">
        <v>72</v>
      </c>
      <c r="E50" s="495">
        <f>'Allocation Statistics'!C10</f>
        <v>0</v>
      </c>
    </row>
    <row r="51" spans="1:5" ht="20.100000000000001" customHeight="1" x14ac:dyDescent="0.3">
      <c r="A51" s="99" t="s">
        <v>152</v>
      </c>
      <c r="B51" s="460" t="s">
        <v>288</v>
      </c>
      <c r="C51" s="492">
        <f>'Allocation Statistics'!B11</f>
        <v>0.9</v>
      </c>
      <c r="D51" s="119" t="s">
        <v>72</v>
      </c>
      <c r="E51" s="495">
        <f>'Allocation Statistics'!C11</f>
        <v>0</v>
      </c>
    </row>
    <row r="52" spans="1:5" ht="20.100000000000001" customHeight="1" x14ac:dyDescent="0.3">
      <c r="A52" s="99" t="s">
        <v>153</v>
      </c>
      <c r="B52" s="460" t="s">
        <v>287</v>
      </c>
      <c r="C52" s="492">
        <f>'Allocation Statistics'!B12</f>
        <v>0.65</v>
      </c>
      <c r="D52" s="119" t="s">
        <v>72</v>
      </c>
      <c r="E52" s="495">
        <f>'Allocation Statistics'!C12</f>
        <v>0</v>
      </c>
    </row>
    <row r="53" spans="1:5" ht="20.100000000000001" customHeight="1" x14ac:dyDescent="0.3">
      <c r="A53" s="99" t="s">
        <v>154</v>
      </c>
      <c r="B53" s="460" t="s">
        <v>373</v>
      </c>
      <c r="C53" s="492">
        <f>'Allocation Statistics'!B13</f>
        <v>1</v>
      </c>
      <c r="D53" s="119" t="s">
        <v>72</v>
      </c>
      <c r="E53" s="495">
        <f>'Allocation Statistics'!C13</f>
        <v>0</v>
      </c>
    </row>
    <row r="54" spans="1:5" ht="20.100000000000001" customHeight="1" x14ac:dyDescent="0.3">
      <c r="A54" s="99" t="s">
        <v>155</v>
      </c>
      <c r="B54" s="460" t="s">
        <v>374</v>
      </c>
      <c r="C54" s="492">
        <f>'Allocation Statistics'!B14</f>
        <v>0.5</v>
      </c>
      <c r="D54" s="119" t="s">
        <v>72</v>
      </c>
      <c r="E54" s="495">
        <f>'Allocation Statistics'!C14</f>
        <v>0</v>
      </c>
    </row>
    <row r="55" spans="1:5" ht="18" customHeight="1" x14ac:dyDescent="0.3">
      <c r="B55" s="496" t="s">
        <v>158</v>
      </c>
      <c r="C55" s="497"/>
      <c r="D55" s="99"/>
      <c r="E55" s="498"/>
    </row>
    <row r="56" spans="1:5" ht="20.100000000000001" customHeight="1" x14ac:dyDescent="0.3">
      <c r="A56" s="99" t="s">
        <v>156</v>
      </c>
      <c r="B56" s="460" t="s">
        <v>376</v>
      </c>
      <c r="C56" s="491">
        <f>$C$49*C50*E50</f>
        <v>0</v>
      </c>
      <c r="D56" s="36"/>
      <c r="E56" s="280"/>
    </row>
    <row r="57" spans="1:5" ht="20.100000000000001" customHeight="1" x14ac:dyDescent="0.3">
      <c r="A57" s="99" t="s">
        <v>157</v>
      </c>
      <c r="B57" s="460" t="s">
        <v>377</v>
      </c>
      <c r="C57" s="491">
        <f>$C$49*C51*E51</f>
        <v>0</v>
      </c>
      <c r="D57" s="36"/>
      <c r="E57" s="280"/>
    </row>
    <row r="58" spans="1:5" ht="20.100000000000001" customHeight="1" x14ac:dyDescent="0.3">
      <c r="A58" s="99" t="s">
        <v>278</v>
      </c>
      <c r="B58" s="460" t="s">
        <v>381</v>
      </c>
      <c r="C58" s="491">
        <f>$C$49*C52*E52</f>
        <v>0</v>
      </c>
      <c r="D58" s="36"/>
      <c r="E58" s="280"/>
    </row>
    <row r="59" spans="1:5" ht="20.100000000000001" customHeight="1" x14ac:dyDescent="0.3">
      <c r="A59" s="99" t="s">
        <v>159</v>
      </c>
      <c r="B59" s="460" t="s">
        <v>378</v>
      </c>
      <c r="C59" s="499">
        <f t="shared" ref="C59" si="0">$C$49*C53*E53</f>
        <v>0</v>
      </c>
      <c r="D59" s="36"/>
      <c r="E59" s="280"/>
    </row>
    <row r="60" spans="1:5" ht="20.100000000000001" customHeight="1" x14ac:dyDescent="0.3">
      <c r="A60" s="99" t="s">
        <v>160</v>
      </c>
      <c r="B60" s="460" t="s">
        <v>379</v>
      </c>
      <c r="C60" s="499">
        <f t="shared" ref="C60" si="1">$C$49*C54*E54</f>
        <v>0</v>
      </c>
      <c r="D60" s="36"/>
      <c r="E60" s="280"/>
    </row>
    <row r="61" spans="1:5" ht="20.100000000000001" customHeight="1" thickBot="1" x14ac:dyDescent="0.35">
      <c r="A61" s="99" t="s">
        <v>161</v>
      </c>
      <c r="B61" s="36" t="s">
        <v>380</v>
      </c>
      <c r="C61" s="500">
        <f>SUM(C56:C60)</f>
        <v>0</v>
      </c>
      <c r="D61" s="494"/>
      <c r="E61" s="36"/>
    </row>
    <row r="62" spans="1:5" ht="20.100000000000001" customHeight="1" x14ac:dyDescent="0.3">
      <c r="A62" s="99" t="s">
        <v>162</v>
      </c>
      <c r="B62" s="36" t="s">
        <v>167</v>
      </c>
      <c r="C62" s="501"/>
      <c r="D62" s="502"/>
      <c r="E62" s="280"/>
    </row>
    <row r="63" spans="1:5" ht="20.100000000000001" customHeight="1" thickBot="1" x14ac:dyDescent="0.35">
      <c r="A63" s="99" t="s">
        <v>163</v>
      </c>
      <c r="B63" s="36" t="s">
        <v>387</v>
      </c>
      <c r="C63" s="503">
        <f>C62-(C61)</f>
        <v>0</v>
      </c>
      <c r="D63" s="504"/>
      <c r="E63" s="280"/>
    </row>
    <row r="64" spans="1:5" ht="20.100000000000001" customHeight="1" thickTop="1" x14ac:dyDescent="0.3">
      <c r="A64" s="99" t="s">
        <v>164</v>
      </c>
      <c r="B64" s="36" t="s">
        <v>382</v>
      </c>
      <c r="C64" s="505"/>
      <c r="D64" s="506">
        <f>C61*0.02</f>
        <v>0</v>
      </c>
      <c r="E64" s="280"/>
    </row>
    <row r="65" spans="1:5" ht="20.100000000000001" customHeight="1" x14ac:dyDescent="0.3">
      <c r="A65" s="99" t="s">
        <v>165</v>
      </c>
      <c r="B65" s="36" t="s">
        <v>290</v>
      </c>
      <c r="C65" s="505"/>
      <c r="D65" s="507"/>
      <c r="E65" s="280"/>
    </row>
    <row r="66" spans="1:5" ht="20.100000000000001" customHeight="1" thickBot="1" x14ac:dyDescent="0.35">
      <c r="A66" s="99" t="s">
        <v>166</v>
      </c>
      <c r="B66" s="36" t="s">
        <v>383</v>
      </c>
      <c r="C66" s="505"/>
      <c r="D66" s="508">
        <f>D64-D65</f>
        <v>0</v>
      </c>
      <c r="E66" s="280"/>
    </row>
    <row r="67" spans="1:5" ht="23.85" customHeight="1" x14ac:dyDescent="0.3">
      <c r="B67" s="36" t="s">
        <v>6</v>
      </c>
      <c r="C67" s="143">
        <f>Certification!C72</f>
        <v>0</v>
      </c>
      <c r="D67" s="143"/>
      <c r="E67" s="280"/>
    </row>
    <row r="68" spans="1:5" ht="20.100000000000001" customHeight="1" x14ac:dyDescent="0.3">
      <c r="B68" s="36" t="s">
        <v>7</v>
      </c>
      <c r="C68" s="144">
        <f>Certification!C73</f>
        <v>0</v>
      </c>
      <c r="D68" s="144"/>
      <c r="E68" s="280"/>
    </row>
    <row r="69" spans="1:5" ht="20.100000000000001" customHeight="1" x14ac:dyDescent="0.3">
      <c r="B69" s="36" t="s">
        <v>66</v>
      </c>
      <c r="C69" s="143" t="str">
        <f>Certification!C74</f>
        <v>Fiscal Year (FY) 2024-25</v>
      </c>
      <c r="D69" s="143"/>
      <c r="E69" s="280"/>
    </row>
    <row r="70" spans="1:5" ht="6.6" hidden="1" customHeight="1" x14ac:dyDescent="0.3"/>
  </sheetData>
  <sheetProtection algorithmName="SHA-512" hashValue="eUFUQG3otHXUyJCnCy0o8QY9ybJbbAI5/BbUypTbsMqUIAiGVZcFSaaZAj9slAbXdcFGDp5EQLlTB+L5fgT+ow==" saltValue="OyKWAj7KQIXEKp0uTPzQUg==" spinCount="100000" sheet="1" selectLockedCells="1"/>
  <protectedRanges>
    <protectedRange sqref="C36" name="Range1_1"/>
  </protectedRanges>
  <customSheetViews>
    <customSheetView guid="{B5C9438F-069E-4498-AEA6-C01E918C6F69}" showPageBreaks="1" printArea="1" hiddenColumns="1" view="pageBreakPreview">
      <selection activeCell="B40" sqref="B40:R40"/>
      <rowBreaks count="1" manualBreakCount="1">
        <brk id="39" max="17" man="1"/>
      </rowBreaks>
      <pageMargins left="0" right="0" top="0" bottom="0" header="0" footer="0"/>
      <printOptions horizontalCentered="1"/>
      <pageSetup scale="82" orientation="landscape" r:id="rId1"/>
      <headerFooter alignWithMargins="0">
        <oddFooter>&amp;L&amp;8DHCS 2437 (7/11)</oddFooter>
      </headerFooter>
    </customSheetView>
    <customSheetView guid="{28D847F1-2D20-4AB9-A0E0-FA308B0BA2E9}" showPageBreaks="1" printArea="1" hiddenColumns="1" view="pageBreakPreview" topLeftCell="A28">
      <selection activeCell="B40" sqref="B40:R40"/>
      <rowBreaks count="1" manualBreakCount="1">
        <brk id="39" max="17" man="1"/>
      </rowBreaks>
      <pageMargins left="0" right="0" top="0" bottom="0" header="0" footer="0"/>
      <printOptions horizontalCentered="1"/>
      <pageSetup scale="82" orientation="landscape" r:id="rId2"/>
      <headerFooter alignWithMargins="0">
        <oddFooter>&amp;L&amp;8DHCS 2437 (7/11)</oddFooter>
      </headerFooter>
    </customSheetView>
    <customSheetView guid="{CF10811B-6A69-41CB-8E67-7565C095F74D}" showPageBreaks="1" printArea="1" hiddenColumns="1" view="pageBreakPreview">
      <selection activeCell="E16" sqref="E16"/>
      <rowBreaks count="1" manualBreakCount="1">
        <brk id="39" max="17" man="1"/>
      </rowBreaks>
      <pageMargins left="0" right="0" top="0" bottom="0" header="0" footer="0"/>
      <printOptions horizontalCentered="1"/>
      <pageSetup scale="82" orientation="landscape" r:id="rId3"/>
      <headerFooter alignWithMargins="0">
        <oddFooter>&amp;L&amp;8DHCS 2437 (7/11)</oddFooter>
      </headerFooter>
    </customSheetView>
  </customSheetViews>
  <phoneticPr fontId="0" type="noConversion"/>
  <dataValidations xWindow="1402" yWindow="619" count="6">
    <dataValidation allowBlank="1" showInputMessage="1" showErrorMessage="1" prompt="Report the approved indirect cost rate from CDE.  Indirect cost rates may be found at the CDE website:  http://www.cde.ca.gov/fg/ac/ic." sqref="C36" xr:uid="{00000000-0002-0000-0200-000000000000}"/>
    <dataValidation allowBlank="1" showInputMessage="1" showErrorMessage="1" prompt="Press TAB to move input areas" sqref="A1" xr:uid="{DC344495-3A15-4014-81A7-8D4D70DA42C7}"/>
    <dataValidation allowBlank="1" showInputMessage="1" showErrorMessage="1" errorTitle="Cell Is Auto-Calculated" error="Do Not Enter Any Data Into This Cell." sqref="C7:C33" xr:uid="{00000000-0002-0000-0200-000003000000}"/>
    <dataValidation allowBlank="1" showInputMessage="1" showErrorMessage="1" prompt="Report your N P I's total interim payments for the year. This can be found on the Annual Reimbursement Report, located on the L E A B O P website, under the F Y 24-25 C R C S link." sqref="C62" xr:uid="{E8703A90-05FD-4FF5-9EA9-55BE7F0163A6}"/>
    <dataValidation allowBlank="1" showErrorMessage="1" prompt="Report any Medi-Cal reimbursement your LEA received for services provided to students who are Medi-Cal eligible and have third-party commercial insurance, also known as Other Health Coverage (OHC).  " sqref="C48" xr:uid="{955A1EFE-67D9-4274-AAA6-FF80267783FB}"/>
    <dataValidation allowBlank="1" showErrorMessage="1" prompt="Report your NPI's total withhold payments for the Fiscal Year. A report will be published by DHCS on the LEA BOP website that contains total withhold payments by NPI.  " sqref="D65" xr:uid="{B178FCF6-4CC6-41DF-8807-820D0B16B356}"/>
  </dataValidations>
  <printOptions horizontalCentered="1"/>
  <pageMargins left="0.25" right="0.25" top="0.27" bottom="0.17" header="0.27" footer="0.2"/>
  <pageSetup scale="80" orientation="portrait" r:id="rId4"/>
  <headerFooter alignWithMargins="0">
    <oddFooter>&amp;L&amp;"Arial,Regular"&amp;12DHCS 6299 (11/2021)&amp;R&amp;"Arial,Regular"&amp;12Page &amp;P</oddFooter>
  </headerFooter>
  <rowBreaks count="1" manualBreakCount="1">
    <brk id="34" max="4" man="1"/>
  </rowBreaks>
  <ignoredErrors>
    <ignoredError sqref="A8:A12 A15:A32" numberStoredAsText="1"/>
  </ignoredError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dimension ref="A1:K139"/>
  <sheetViews>
    <sheetView showGridLines="0" zoomScaleNormal="100" zoomScaleSheetLayoutView="77" zoomScalePageLayoutView="75" workbookViewId="0"/>
  </sheetViews>
  <sheetFormatPr defaultColWidth="0" defaultRowHeight="17.25" zeroHeight="1" x14ac:dyDescent="0.3"/>
  <cols>
    <col min="1" max="1" width="52.33203125" style="148" customWidth="1"/>
    <col min="2" max="2" width="13.33203125" style="147" customWidth="1"/>
    <col min="3" max="3" width="17.83203125" style="147" customWidth="1"/>
    <col min="4" max="4" width="19.1640625" style="147" customWidth="1"/>
    <col min="5" max="5" width="19" style="147" customWidth="1"/>
    <col min="6" max="6" width="21.83203125" style="148" customWidth="1"/>
    <col min="7" max="7" width="19.1640625" style="148" customWidth="1"/>
    <col min="8" max="8" width="22" style="148" customWidth="1"/>
    <col min="9" max="9" width="24.1640625" style="148" customWidth="1"/>
    <col min="10" max="11" width="0" style="22" hidden="1" customWidth="1"/>
    <col min="12" max="16384" width="13.1640625" style="22" hidden="1"/>
  </cols>
  <sheetData>
    <row r="1" spans="1:9" x14ac:dyDescent="0.3">
      <c r="A1" s="217" t="s">
        <v>388</v>
      </c>
      <c r="B1" s="218"/>
      <c r="C1" s="218"/>
      <c r="D1" s="218"/>
      <c r="E1" s="218"/>
    </row>
    <row r="2" spans="1:9" x14ac:dyDescent="0.3">
      <c r="A2" s="36" t="s">
        <v>0</v>
      </c>
      <c r="B2" s="36"/>
      <c r="C2" s="36"/>
      <c r="D2" s="36"/>
      <c r="E2" s="36"/>
      <c r="H2" s="36"/>
      <c r="I2" s="36"/>
    </row>
    <row r="3" spans="1:9" x14ac:dyDescent="0.3">
      <c r="A3" s="36" t="s">
        <v>1</v>
      </c>
      <c r="B3" s="36"/>
      <c r="C3" s="36"/>
      <c r="D3" s="36"/>
      <c r="E3" s="36"/>
      <c r="H3" s="36"/>
      <c r="I3" s="36"/>
    </row>
    <row r="4" spans="1:9" x14ac:dyDescent="0.3">
      <c r="A4" s="36" t="s">
        <v>69</v>
      </c>
      <c r="B4" s="36"/>
      <c r="C4" s="36"/>
      <c r="D4" s="36"/>
      <c r="E4" s="36"/>
      <c r="F4" s="36"/>
      <c r="G4" s="36"/>
      <c r="H4" s="36"/>
      <c r="I4" s="36"/>
    </row>
    <row r="5" spans="1:9" s="24" customFormat="1" ht="25.5" customHeight="1" thickBot="1" x14ac:dyDescent="0.35">
      <c r="A5" s="149" t="s">
        <v>169</v>
      </c>
      <c r="B5" s="150"/>
      <c r="C5" s="150"/>
      <c r="D5" s="151"/>
      <c r="E5" s="150"/>
      <c r="F5" s="150"/>
      <c r="G5" s="150"/>
      <c r="H5" s="150"/>
      <c r="I5" s="150"/>
    </row>
    <row r="6" spans="1:9" ht="30" customHeight="1" thickBot="1" x14ac:dyDescent="0.35">
      <c r="A6" s="152" t="s">
        <v>283</v>
      </c>
      <c r="B6" s="153"/>
      <c r="C6" s="153"/>
      <c r="D6" s="153"/>
      <c r="E6" s="153"/>
      <c r="F6" s="153"/>
      <c r="G6" s="153"/>
      <c r="H6" s="154"/>
      <c r="I6" s="154"/>
    </row>
    <row r="7" spans="1:9" s="25" customFormat="1" ht="81.95" customHeight="1" thickBot="1" x14ac:dyDescent="0.35">
      <c r="A7" s="155" t="s">
        <v>80</v>
      </c>
      <c r="B7" s="156" t="s">
        <v>170</v>
      </c>
      <c r="C7" s="156" t="s">
        <v>313</v>
      </c>
      <c r="D7" s="157" t="s">
        <v>171</v>
      </c>
      <c r="E7" s="157" t="s">
        <v>172</v>
      </c>
      <c r="F7" s="157" t="s">
        <v>173</v>
      </c>
      <c r="G7" s="157" t="s">
        <v>174</v>
      </c>
      <c r="H7" s="158" t="s">
        <v>175</v>
      </c>
      <c r="I7" s="159" t="s">
        <v>176</v>
      </c>
    </row>
    <row r="8" spans="1:9" s="25" customFormat="1" ht="21" customHeight="1" x14ac:dyDescent="0.3">
      <c r="A8" s="160" t="s">
        <v>82</v>
      </c>
      <c r="B8" s="161">
        <v>1</v>
      </c>
      <c r="C8" s="162"/>
      <c r="D8" s="163"/>
      <c r="E8" s="164"/>
      <c r="F8" s="165">
        <f>SUM(D8+E8)</f>
        <v>0</v>
      </c>
      <c r="G8" s="166"/>
      <c r="H8" s="167"/>
      <c r="I8" s="165">
        <f>IF(F8-G8&lt;0,0, (F8-G8))</f>
        <v>0</v>
      </c>
    </row>
    <row r="9" spans="1:9" s="25" customFormat="1" ht="21" customHeight="1" x14ac:dyDescent="0.3">
      <c r="A9" s="160" t="s">
        <v>83</v>
      </c>
      <c r="B9" s="161">
        <v>2</v>
      </c>
      <c r="C9" s="162"/>
      <c r="D9" s="168"/>
      <c r="E9" s="169"/>
      <c r="F9" s="170">
        <f>SUM(D9+E9)</f>
        <v>0</v>
      </c>
      <c r="G9" s="169"/>
      <c r="H9" s="171"/>
      <c r="I9" s="165">
        <f t="shared" ref="I9:I30" si="0">IF(F9-G9&lt;0,0, (F9-G9))</f>
        <v>0</v>
      </c>
    </row>
    <row r="10" spans="1:9" s="25" customFormat="1" ht="21" customHeight="1" x14ac:dyDescent="0.3">
      <c r="A10" s="160" t="s">
        <v>197</v>
      </c>
      <c r="B10" s="161">
        <v>3</v>
      </c>
      <c r="C10" s="162"/>
      <c r="D10" s="168"/>
      <c r="E10" s="169"/>
      <c r="F10" s="170">
        <f t="shared" ref="F10:F30" si="1">SUM(D10+E10)</f>
        <v>0</v>
      </c>
      <c r="G10" s="169"/>
      <c r="H10" s="171"/>
      <c r="I10" s="165">
        <f t="shared" si="0"/>
        <v>0</v>
      </c>
    </row>
    <row r="11" spans="1:9" s="25" customFormat="1" ht="21" customHeight="1" x14ac:dyDescent="0.3">
      <c r="A11" s="160" t="s">
        <v>177</v>
      </c>
      <c r="B11" s="161">
        <v>4</v>
      </c>
      <c r="C11" s="162"/>
      <c r="D11" s="168"/>
      <c r="E11" s="169"/>
      <c r="F11" s="170">
        <f t="shared" si="1"/>
        <v>0</v>
      </c>
      <c r="G11" s="169"/>
      <c r="H11" s="171"/>
      <c r="I11" s="165">
        <f t="shared" si="0"/>
        <v>0</v>
      </c>
    </row>
    <row r="12" spans="1:9" s="25" customFormat="1" ht="21" customHeight="1" x14ac:dyDescent="0.3">
      <c r="A12" s="160" t="s">
        <v>87</v>
      </c>
      <c r="B12" s="161">
        <v>5</v>
      </c>
      <c r="C12" s="162"/>
      <c r="D12" s="168"/>
      <c r="E12" s="169"/>
      <c r="F12" s="170">
        <f t="shared" si="1"/>
        <v>0</v>
      </c>
      <c r="G12" s="169"/>
      <c r="H12" s="171"/>
      <c r="I12" s="165">
        <f t="shared" si="0"/>
        <v>0</v>
      </c>
    </row>
    <row r="13" spans="1:9" s="25" customFormat="1" ht="21" customHeight="1" x14ac:dyDescent="0.3">
      <c r="A13" s="160" t="s">
        <v>89</v>
      </c>
      <c r="B13" s="161">
        <v>6</v>
      </c>
      <c r="C13" s="162"/>
      <c r="D13" s="168"/>
      <c r="E13" s="169"/>
      <c r="F13" s="170">
        <f t="shared" si="1"/>
        <v>0</v>
      </c>
      <c r="G13" s="169"/>
      <c r="H13" s="171"/>
      <c r="I13" s="165">
        <f t="shared" si="0"/>
        <v>0</v>
      </c>
    </row>
    <row r="14" spans="1:9" s="25" customFormat="1" ht="21" customHeight="1" x14ac:dyDescent="0.3">
      <c r="A14" s="172" t="s">
        <v>91</v>
      </c>
      <c r="B14" s="161">
        <v>7</v>
      </c>
      <c r="C14" s="162"/>
      <c r="D14" s="168"/>
      <c r="E14" s="169"/>
      <c r="F14" s="170">
        <f t="shared" si="1"/>
        <v>0</v>
      </c>
      <c r="G14" s="169"/>
      <c r="H14" s="171"/>
      <c r="I14" s="165">
        <f t="shared" si="0"/>
        <v>0</v>
      </c>
    </row>
    <row r="15" spans="1:9" s="25" customFormat="1" ht="21" customHeight="1" x14ac:dyDescent="0.3">
      <c r="A15" s="160" t="s">
        <v>93</v>
      </c>
      <c r="B15" s="161">
        <v>8</v>
      </c>
      <c r="C15" s="162"/>
      <c r="D15" s="168"/>
      <c r="E15" s="169"/>
      <c r="F15" s="170">
        <f t="shared" si="1"/>
        <v>0</v>
      </c>
      <c r="G15" s="169"/>
      <c r="H15" s="171"/>
      <c r="I15" s="165">
        <f t="shared" si="0"/>
        <v>0</v>
      </c>
    </row>
    <row r="16" spans="1:9" s="25" customFormat="1" ht="21" customHeight="1" x14ac:dyDescent="0.3">
      <c r="A16" s="160" t="s">
        <v>95</v>
      </c>
      <c r="B16" s="161">
        <v>9</v>
      </c>
      <c r="C16" s="162"/>
      <c r="D16" s="168"/>
      <c r="E16" s="169"/>
      <c r="F16" s="170">
        <f t="shared" si="1"/>
        <v>0</v>
      </c>
      <c r="G16" s="169"/>
      <c r="H16" s="171"/>
      <c r="I16" s="165">
        <f t="shared" si="0"/>
        <v>0</v>
      </c>
    </row>
    <row r="17" spans="1:9" s="25" customFormat="1" ht="21" customHeight="1" x14ac:dyDescent="0.3">
      <c r="A17" s="160" t="s">
        <v>97</v>
      </c>
      <c r="B17" s="161">
        <v>10</v>
      </c>
      <c r="C17" s="162"/>
      <c r="D17" s="168"/>
      <c r="E17" s="169"/>
      <c r="F17" s="170">
        <f t="shared" si="1"/>
        <v>0</v>
      </c>
      <c r="G17" s="169"/>
      <c r="H17" s="171"/>
      <c r="I17" s="165">
        <f t="shared" si="0"/>
        <v>0</v>
      </c>
    </row>
    <row r="18" spans="1:9" s="25" customFormat="1" ht="21" customHeight="1" x14ac:dyDescent="0.3">
      <c r="A18" s="160" t="s">
        <v>99</v>
      </c>
      <c r="B18" s="161">
        <v>11</v>
      </c>
      <c r="C18" s="162"/>
      <c r="D18" s="168"/>
      <c r="E18" s="169"/>
      <c r="F18" s="170">
        <f t="shared" si="1"/>
        <v>0</v>
      </c>
      <c r="G18" s="169"/>
      <c r="H18" s="171"/>
      <c r="I18" s="165">
        <f t="shared" si="0"/>
        <v>0</v>
      </c>
    </row>
    <row r="19" spans="1:9" s="25" customFormat="1" ht="21" customHeight="1" x14ac:dyDescent="0.3">
      <c r="A19" s="160" t="s">
        <v>101</v>
      </c>
      <c r="B19" s="161">
        <v>12</v>
      </c>
      <c r="C19" s="162"/>
      <c r="D19" s="168"/>
      <c r="E19" s="169"/>
      <c r="F19" s="170">
        <f t="shared" si="1"/>
        <v>0</v>
      </c>
      <c r="G19" s="169"/>
      <c r="H19" s="171"/>
      <c r="I19" s="165">
        <f t="shared" si="0"/>
        <v>0</v>
      </c>
    </row>
    <row r="20" spans="1:9" s="25" customFormat="1" ht="21" customHeight="1" x14ac:dyDescent="0.3">
      <c r="A20" s="160" t="s">
        <v>103</v>
      </c>
      <c r="B20" s="161">
        <v>13</v>
      </c>
      <c r="C20" s="162"/>
      <c r="D20" s="168"/>
      <c r="E20" s="169"/>
      <c r="F20" s="170">
        <f t="shared" si="1"/>
        <v>0</v>
      </c>
      <c r="G20" s="169"/>
      <c r="H20" s="171"/>
      <c r="I20" s="165">
        <f t="shared" si="0"/>
        <v>0</v>
      </c>
    </row>
    <row r="21" spans="1:9" s="25" customFormat="1" ht="21" customHeight="1" x14ac:dyDescent="0.3">
      <c r="A21" s="160" t="s">
        <v>105</v>
      </c>
      <c r="B21" s="161">
        <v>14</v>
      </c>
      <c r="C21" s="162"/>
      <c r="D21" s="168"/>
      <c r="E21" s="169"/>
      <c r="F21" s="170">
        <f t="shared" si="1"/>
        <v>0</v>
      </c>
      <c r="G21" s="169"/>
      <c r="H21" s="171"/>
      <c r="I21" s="165">
        <f t="shared" si="0"/>
        <v>0</v>
      </c>
    </row>
    <row r="22" spans="1:9" s="25" customFormat="1" ht="21" customHeight="1" x14ac:dyDescent="0.3">
      <c r="A22" s="160" t="s">
        <v>178</v>
      </c>
      <c r="B22" s="161">
        <v>15</v>
      </c>
      <c r="C22" s="162"/>
      <c r="D22" s="168"/>
      <c r="E22" s="169"/>
      <c r="F22" s="170">
        <f t="shared" si="1"/>
        <v>0</v>
      </c>
      <c r="G22" s="169"/>
      <c r="H22" s="171"/>
      <c r="I22" s="165">
        <f t="shared" si="0"/>
        <v>0</v>
      </c>
    </row>
    <row r="23" spans="1:9" s="25" customFormat="1" ht="21" customHeight="1" x14ac:dyDescent="0.3">
      <c r="A23" s="160" t="s">
        <v>109</v>
      </c>
      <c r="B23" s="161">
        <v>16</v>
      </c>
      <c r="C23" s="162"/>
      <c r="D23" s="168"/>
      <c r="E23" s="169"/>
      <c r="F23" s="170">
        <f t="shared" si="1"/>
        <v>0</v>
      </c>
      <c r="G23" s="169"/>
      <c r="H23" s="171"/>
      <c r="I23" s="165">
        <f t="shared" si="0"/>
        <v>0</v>
      </c>
    </row>
    <row r="24" spans="1:9" s="25" customFormat="1" ht="21" customHeight="1" x14ac:dyDescent="0.3">
      <c r="A24" s="160" t="s">
        <v>111</v>
      </c>
      <c r="B24" s="161">
        <v>17</v>
      </c>
      <c r="C24" s="162"/>
      <c r="D24" s="168"/>
      <c r="E24" s="169"/>
      <c r="F24" s="170">
        <f t="shared" si="1"/>
        <v>0</v>
      </c>
      <c r="G24" s="169"/>
      <c r="H24" s="171"/>
      <c r="I24" s="165">
        <f t="shared" si="0"/>
        <v>0</v>
      </c>
    </row>
    <row r="25" spans="1:9" s="25" customFormat="1" ht="21" customHeight="1" x14ac:dyDescent="0.3">
      <c r="A25" s="160" t="s">
        <v>113</v>
      </c>
      <c r="B25" s="161">
        <v>18</v>
      </c>
      <c r="C25" s="162"/>
      <c r="D25" s="168"/>
      <c r="E25" s="169"/>
      <c r="F25" s="170">
        <f t="shared" si="1"/>
        <v>0</v>
      </c>
      <c r="G25" s="169"/>
      <c r="H25" s="171"/>
      <c r="I25" s="165">
        <f t="shared" si="0"/>
        <v>0</v>
      </c>
    </row>
    <row r="26" spans="1:9" s="25" customFormat="1" ht="21" customHeight="1" x14ac:dyDescent="0.3">
      <c r="A26" s="160" t="s">
        <v>115</v>
      </c>
      <c r="B26" s="161">
        <v>19</v>
      </c>
      <c r="C26" s="162"/>
      <c r="D26" s="168"/>
      <c r="E26" s="169"/>
      <c r="F26" s="170">
        <f t="shared" si="1"/>
        <v>0</v>
      </c>
      <c r="G26" s="169"/>
      <c r="H26" s="171"/>
      <c r="I26" s="165">
        <f t="shared" si="0"/>
        <v>0</v>
      </c>
    </row>
    <row r="27" spans="1:9" s="25" customFormat="1" ht="21" customHeight="1" x14ac:dyDescent="0.3">
      <c r="A27" s="160" t="s">
        <v>117</v>
      </c>
      <c r="B27" s="161">
        <v>20</v>
      </c>
      <c r="C27" s="162"/>
      <c r="D27" s="168"/>
      <c r="E27" s="169"/>
      <c r="F27" s="170">
        <f t="shared" si="1"/>
        <v>0</v>
      </c>
      <c r="G27" s="169"/>
      <c r="H27" s="171"/>
      <c r="I27" s="165">
        <f t="shared" si="0"/>
        <v>0</v>
      </c>
    </row>
    <row r="28" spans="1:9" s="25" customFormat="1" ht="21" customHeight="1" x14ac:dyDescent="0.3">
      <c r="A28" s="160" t="s">
        <v>119</v>
      </c>
      <c r="B28" s="161">
        <v>21</v>
      </c>
      <c r="C28" s="162"/>
      <c r="D28" s="168"/>
      <c r="E28" s="169"/>
      <c r="F28" s="170">
        <f t="shared" si="1"/>
        <v>0</v>
      </c>
      <c r="G28" s="169"/>
      <c r="H28" s="171"/>
      <c r="I28" s="165">
        <f t="shared" si="0"/>
        <v>0</v>
      </c>
    </row>
    <row r="29" spans="1:9" s="25" customFormat="1" ht="21" customHeight="1" x14ac:dyDescent="0.3">
      <c r="A29" s="160" t="s">
        <v>121</v>
      </c>
      <c r="B29" s="161">
        <v>22</v>
      </c>
      <c r="C29" s="162"/>
      <c r="D29" s="168"/>
      <c r="E29" s="169"/>
      <c r="F29" s="170">
        <f t="shared" si="1"/>
        <v>0</v>
      </c>
      <c r="G29" s="169"/>
      <c r="H29" s="171"/>
      <c r="I29" s="165">
        <f t="shared" si="0"/>
        <v>0</v>
      </c>
    </row>
    <row r="30" spans="1:9" s="25" customFormat="1" ht="21" customHeight="1" thickBot="1" x14ac:dyDescent="0.35">
      <c r="A30" s="173" t="s">
        <v>123</v>
      </c>
      <c r="B30" s="174">
        <v>23</v>
      </c>
      <c r="C30" s="162"/>
      <c r="D30" s="175"/>
      <c r="E30" s="176"/>
      <c r="F30" s="177">
        <f t="shared" si="1"/>
        <v>0</v>
      </c>
      <c r="G30" s="176"/>
      <c r="H30" s="178"/>
      <c r="I30" s="165">
        <f t="shared" si="0"/>
        <v>0</v>
      </c>
    </row>
    <row r="31" spans="1:9" s="25" customFormat="1" ht="21" customHeight="1" thickBot="1" x14ac:dyDescent="0.35">
      <c r="A31" s="179" t="s">
        <v>179</v>
      </c>
      <c r="B31" s="180"/>
      <c r="C31" s="181"/>
      <c r="D31" s="182">
        <f>SUM(D8:D30)</f>
        <v>0</v>
      </c>
      <c r="E31" s="183">
        <f>SUM(E8:E30)</f>
        <v>0</v>
      </c>
      <c r="F31" s="183">
        <f>SUM(F8:F30)</f>
        <v>0</v>
      </c>
      <c r="G31" s="183">
        <f>SUM(G8:G30)</f>
        <v>0</v>
      </c>
      <c r="H31" s="184"/>
      <c r="I31" s="183">
        <f>SUM(I8:I30)</f>
        <v>0</v>
      </c>
    </row>
    <row r="32" spans="1:9" ht="30.95" customHeight="1" thickBot="1" x14ac:dyDescent="0.35">
      <c r="A32" s="152" t="s">
        <v>284</v>
      </c>
      <c r="B32" s="153"/>
      <c r="C32" s="153"/>
      <c r="D32" s="153"/>
      <c r="E32" s="153"/>
      <c r="F32" s="153"/>
      <c r="G32" s="154"/>
      <c r="H32" s="154"/>
      <c r="I32" s="185"/>
    </row>
    <row r="33" spans="1:9" s="25" customFormat="1" ht="79.5" customHeight="1" thickBot="1" x14ac:dyDescent="0.35">
      <c r="A33" s="186" t="s">
        <v>180</v>
      </c>
      <c r="B33" s="156" t="s">
        <v>170</v>
      </c>
      <c r="C33" s="187" t="s">
        <v>181</v>
      </c>
      <c r="D33" s="158" t="s">
        <v>182</v>
      </c>
      <c r="E33" s="158" t="s">
        <v>183</v>
      </c>
      <c r="F33" s="158" t="s">
        <v>184</v>
      </c>
      <c r="G33" s="157" t="s">
        <v>174</v>
      </c>
      <c r="H33" s="157" t="s">
        <v>175</v>
      </c>
      <c r="I33" s="159" t="s">
        <v>185</v>
      </c>
    </row>
    <row r="34" spans="1:9" s="25" customFormat="1" ht="21" customHeight="1" x14ac:dyDescent="0.3">
      <c r="A34" s="160" t="s">
        <v>82</v>
      </c>
      <c r="B34" s="188">
        <v>1</v>
      </c>
      <c r="C34" s="189"/>
      <c r="D34" s="163"/>
      <c r="E34" s="164"/>
      <c r="F34" s="165">
        <f t="shared" ref="F34:F56" si="2">SUM(D34+E34)</f>
        <v>0</v>
      </c>
      <c r="G34" s="166"/>
      <c r="H34" s="171"/>
      <c r="I34" s="165">
        <f>IF(F34-G34&lt;0,0, (F34-G34))</f>
        <v>0</v>
      </c>
    </row>
    <row r="35" spans="1:9" s="25" customFormat="1" ht="21" customHeight="1" x14ac:dyDescent="0.3">
      <c r="A35" s="160" t="s">
        <v>83</v>
      </c>
      <c r="B35" s="188">
        <v>2</v>
      </c>
      <c r="C35" s="189"/>
      <c r="D35" s="168"/>
      <c r="E35" s="169"/>
      <c r="F35" s="190">
        <f t="shared" si="2"/>
        <v>0</v>
      </c>
      <c r="G35" s="169"/>
      <c r="H35" s="171"/>
      <c r="I35" s="165">
        <f t="shared" ref="I35:I56" si="3">IF(F35-G35&lt;0,0, (F35-G35))</f>
        <v>0</v>
      </c>
    </row>
    <row r="36" spans="1:9" s="25" customFormat="1" ht="21" customHeight="1" x14ac:dyDescent="0.3">
      <c r="A36" s="160" t="s">
        <v>197</v>
      </c>
      <c r="B36" s="188">
        <v>3</v>
      </c>
      <c r="C36" s="189"/>
      <c r="D36" s="168"/>
      <c r="E36" s="169"/>
      <c r="F36" s="190">
        <f t="shared" si="2"/>
        <v>0</v>
      </c>
      <c r="G36" s="169"/>
      <c r="H36" s="171"/>
      <c r="I36" s="165">
        <f t="shared" si="3"/>
        <v>0</v>
      </c>
    </row>
    <row r="37" spans="1:9" s="25" customFormat="1" ht="21" customHeight="1" x14ac:dyDescent="0.3">
      <c r="A37" s="160" t="s">
        <v>177</v>
      </c>
      <c r="B37" s="188">
        <v>4</v>
      </c>
      <c r="C37" s="189"/>
      <c r="D37" s="168"/>
      <c r="E37" s="169"/>
      <c r="F37" s="190">
        <f t="shared" si="2"/>
        <v>0</v>
      </c>
      <c r="G37" s="169"/>
      <c r="H37" s="171"/>
      <c r="I37" s="165">
        <f t="shared" si="3"/>
        <v>0</v>
      </c>
    </row>
    <row r="38" spans="1:9" s="25" customFormat="1" ht="21" customHeight="1" x14ac:dyDescent="0.3">
      <c r="A38" s="160" t="s">
        <v>87</v>
      </c>
      <c r="B38" s="188">
        <v>5</v>
      </c>
      <c r="C38" s="189"/>
      <c r="D38" s="168"/>
      <c r="E38" s="169"/>
      <c r="F38" s="190">
        <f t="shared" si="2"/>
        <v>0</v>
      </c>
      <c r="G38" s="169"/>
      <c r="H38" s="171"/>
      <c r="I38" s="165">
        <f t="shared" si="3"/>
        <v>0</v>
      </c>
    </row>
    <row r="39" spans="1:9" s="25" customFormat="1" ht="21" customHeight="1" x14ac:dyDescent="0.3">
      <c r="A39" s="160" t="s">
        <v>89</v>
      </c>
      <c r="B39" s="188">
        <v>6</v>
      </c>
      <c r="C39" s="189"/>
      <c r="D39" s="168"/>
      <c r="E39" s="169"/>
      <c r="F39" s="190">
        <f t="shared" si="2"/>
        <v>0</v>
      </c>
      <c r="G39" s="169"/>
      <c r="H39" s="171"/>
      <c r="I39" s="165">
        <f t="shared" si="3"/>
        <v>0</v>
      </c>
    </row>
    <row r="40" spans="1:9" s="25" customFormat="1" ht="21" customHeight="1" x14ac:dyDescent="0.3">
      <c r="A40" s="160" t="s">
        <v>91</v>
      </c>
      <c r="B40" s="188">
        <v>7</v>
      </c>
      <c r="C40" s="189"/>
      <c r="D40" s="168"/>
      <c r="E40" s="169"/>
      <c r="F40" s="190">
        <f t="shared" si="2"/>
        <v>0</v>
      </c>
      <c r="G40" s="169"/>
      <c r="H40" s="171"/>
      <c r="I40" s="165">
        <f t="shared" si="3"/>
        <v>0</v>
      </c>
    </row>
    <row r="41" spans="1:9" s="25" customFormat="1" ht="21" customHeight="1" x14ac:dyDescent="0.3">
      <c r="A41" s="160" t="s">
        <v>93</v>
      </c>
      <c r="B41" s="188">
        <v>8</v>
      </c>
      <c r="C41" s="189"/>
      <c r="D41" s="168"/>
      <c r="E41" s="169"/>
      <c r="F41" s="190">
        <f t="shared" si="2"/>
        <v>0</v>
      </c>
      <c r="G41" s="169"/>
      <c r="H41" s="171"/>
      <c r="I41" s="165">
        <f t="shared" si="3"/>
        <v>0</v>
      </c>
    </row>
    <row r="42" spans="1:9" s="25" customFormat="1" ht="21" customHeight="1" x14ac:dyDescent="0.3">
      <c r="A42" s="160" t="s">
        <v>95</v>
      </c>
      <c r="B42" s="188">
        <v>9</v>
      </c>
      <c r="C42" s="189"/>
      <c r="D42" s="168"/>
      <c r="E42" s="169"/>
      <c r="F42" s="190">
        <f t="shared" si="2"/>
        <v>0</v>
      </c>
      <c r="G42" s="169"/>
      <c r="H42" s="171"/>
      <c r="I42" s="165">
        <f t="shared" si="3"/>
        <v>0</v>
      </c>
    </row>
    <row r="43" spans="1:9" s="25" customFormat="1" ht="21" customHeight="1" x14ac:dyDescent="0.3">
      <c r="A43" s="160" t="s">
        <v>97</v>
      </c>
      <c r="B43" s="188">
        <v>10</v>
      </c>
      <c r="C43" s="189"/>
      <c r="D43" s="168"/>
      <c r="E43" s="169"/>
      <c r="F43" s="190">
        <f t="shared" si="2"/>
        <v>0</v>
      </c>
      <c r="G43" s="169"/>
      <c r="H43" s="171"/>
      <c r="I43" s="165">
        <f t="shared" si="3"/>
        <v>0</v>
      </c>
    </row>
    <row r="44" spans="1:9" s="25" customFormat="1" ht="21" customHeight="1" x14ac:dyDescent="0.3">
      <c r="A44" s="160" t="s">
        <v>99</v>
      </c>
      <c r="B44" s="188">
        <v>11</v>
      </c>
      <c r="C44" s="189"/>
      <c r="D44" s="168"/>
      <c r="E44" s="169"/>
      <c r="F44" s="190">
        <f t="shared" si="2"/>
        <v>0</v>
      </c>
      <c r="G44" s="169"/>
      <c r="H44" s="171"/>
      <c r="I44" s="165">
        <f t="shared" si="3"/>
        <v>0</v>
      </c>
    </row>
    <row r="45" spans="1:9" s="25" customFormat="1" ht="21" customHeight="1" x14ac:dyDescent="0.3">
      <c r="A45" s="160" t="s">
        <v>101</v>
      </c>
      <c r="B45" s="188">
        <v>12</v>
      </c>
      <c r="C45" s="189"/>
      <c r="D45" s="168"/>
      <c r="E45" s="169"/>
      <c r="F45" s="190">
        <f t="shared" si="2"/>
        <v>0</v>
      </c>
      <c r="G45" s="169"/>
      <c r="H45" s="171"/>
      <c r="I45" s="165">
        <f t="shared" si="3"/>
        <v>0</v>
      </c>
    </row>
    <row r="46" spans="1:9" s="25" customFormat="1" ht="21" customHeight="1" x14ac:dyDescent="0.3">
      <c r="A46" s="160" t="s">
        <v>103</v>
      </c>
      <c r="B46" s="188">
        <v>13</v>
      </c>
      <c r="C46" s="189"/>
      <c r="D46" s="168"/>
      <c r="E46" s="169"/>
      <c r="F46" s="190">
        <f t="shared" si="2"/>
        <v>0</v>
      </c>
      <c r="G46" s="169"/>
      <c r="H46" s="171"/>
      <c r="I46" s="165">
        <f t="shared" si="3"/>
        <v>0</v>
      </c>
    </row>
    <row r="47" spans="1:9" s="25" customFormat="1" ht="21" customHeight="1" x14ac:dyDescent="0.3">
      <c r="A47" s="160" t="s">
        <v>105</v>
      </c>
      <c r="B47" s="188">
        <v>14</v>
      </c>
      <c r="C47" s="189"/>
      <c r="D47" s="168"/>
      <c r="E47" s="169"/>
      <c r="F47" s="190">
        <f t="shared" si="2"/>
        <v>0</v>
      </c>
      <c r="G47" s="169"/>
      <c r="H47" s="171"/>
      <c r="I47" s="165">
        <f t="shared" si="3"/>
        <v>0</v>
      </c>
    </row>
    <row r="48" spans="1:9" s="25" customFormat="1" ht="21" customHeight="1" x14ac:dyDescent="0.3">
      <c r="A48" s="160" t="s">
        <v>178</v>
      </c>
      <c r="B48" s="188">
        <v>15</v>
      </c>
      <c r="C48" s="189"/>
      <c r="D48" s="168"/>
      <c r="E48" s="169"/>
      <c r="F48" s="190">
        <f t="shared" si="2"/>
        <v>0</v>
      </c>
      <c r="G48" s="169"/>
      <c r="H48" s="171"/>
      <c r="I48" s="165">
        <f t="shared" si="3"/>
        <v>0</v>
      </c>
    </row>
    <row r="49" spans="1:9" s="25" customFormat="1" ht="21" customHeight="1" x14ac:dyDescent="0.3">
      <c r="A49" s="160" t="s">
        <v>109</v>
      </c>
      <c r="B49" s="188">
        <v>16</v>
      </c>
      <c r="C49" s="189"/>
      <c r="D49" s="168"/>
      <c r="E49" s="169"/>
      <c r="F49" s="190">
        <f t="shared" si="2"/>
        <v>0</v>
      </c>
      <c r="G49" s="169"/>
      <c r="H49" s="171"/>
      <c r="I49" s="165">
        <f t="shared" si="3"/>
        <v>0</v>
      </c>
    </row>
    <row r="50" spans="1:9" s="25" customFormat="1" ht="21" customHeight="1" x14ac:dyDescent="0.3">
      <c r="A50" s="160" t="s">
        <v>111</v>
      </c>
      <c r="B50" s="188">
        <v>17</v>
      </c>
      <c r="C50" s="189"/>
      <c r="D50" s="168"/>
      <c r="E50" s="169"/>
      <c r="F50" s="190">
        <f t="shared" si="2"/>
        <v>0</v>
      </c>
      <c r="G50" s="169"/>
      <c r="H50" s="171"/>
      <c r="I50" s="165">
        <f t="shared" si="3"/>
        <v>0</v>
      </c>
    </row>
    <row r="51" spans="1:9" s="25" customFormat="1" ht="21" customHeight="1" x14ac:dyDescent="0.3">
      <c r="A51" s="160" t="s">
        <v>113</v>
      </c>
      <c r="B51" s="188">
        <v>18</v>
      </c>
      <c r="C51" s="189"/>
      <c r="D51" s="168"/>
      <c r="E51" s="169"/>
      <c r="F51" s="190">
        <f t="shared" si="2"/>
        <v>0</v>
      </c>
      <c r="G51" s="169"/>
      <c r="H51" s="171"/>
      <c r="I51" s="165">
        <f t="shared" si="3"/>
        <v>0</v>
      </c>
    </row>
    <row r="52" spans="1:9" s="25" customFormat="1" ht="21" customHeight="1" x14ac:dyDescent="0.3">
      <c r="A52" s="160" t="s">
        <v>115</v>
      </c>
      <c r="B52" s="188">
        <v>19</v>
      </c>
      <c r="C52" s="189"/>
      <c r="D52" s="168"/>
      <c r="E52" s="169"/>
      <c r="F52" s="190">
        <f t="shared" si="2"/>
        <v>0</v>
      </c>
      <c r="G52" s="169"/>
      <c r="H52" s="171"/>
      <c r="I52" s="165">
        <f t="shared" si="3"/>
        <v>0</v>
      </c>
    </row>
    <row r="53" spans="1:9" s="25" customFormat="1" ht="21" customHeight="1" x14ac:dyDescent="0.3">
      <c r="A53" s="160" t="s">
        <v>117</v>
      </c>
      <c r="B53" s="188">
        <v>20</v>
      </c>
      <c r="C53" s="189"/>
      <c r="D53" s="168"/>
      <c r="E53" s="169"/>
      <c r="F53" s="190">
        <f t="shared" si="2"/>
        <v>0</v>
      </c>
      <c r="G53" s="169"/>
      <c r="H53" s="171"/>
      <c r="I53" s="165">
        <f t="shared" si="3"/>
        <v>0</v>
      </c>
    </row>
    <row r="54" spans="1:9" s="25" customFormat="1" ht="21" customHeight="1" x14ac:dyDescent="0.3">
      <c r="A54" s="160" t="s">
        <v>119</v>
      </c>
      <c r="B54" s="188">
        <v>21</v>
      </c>
      <c r="C54" s="189"/>
      <c r="D54" s="168"/>
      <c r="E54" s="169"/>
      <c r="F54" s="190">
        <f t="shared" si="2"/>
        <v>0</v>
      </c>
      <c r="G54" s="169"/>
      <c r="H54" s="171"/>
      <c r="I54" s="165">
        <f t="shared" si="3"/>
        <v>0</v>
      </c>
    </row>
    <row r="55" spans="1:9" s="25" customFormat="1" ht="21" customHeight="1" x14ac:dyDescent="0.3">
      <c r="A55" s="160" t="s">
        <v>121</v>
      </c>
      <c r="B55" s="188">
        <v>22</v>
      </c>
      <c r="C55" s="189"/>
      <c r="D55" s="168"/>
      <c r="E55" s="169"/>
      <c r="F55" s="190">
        <f t="shared" si="2"/>
        <v>0</v>
      </c>
      <c r="G55" s="169"/>
      <c r="H55" s="171"/>
      <c r="I55" s="165">
        <f t="shared" si="3"/>
        <v>0</v>
      </c>
    </row>
    <row r="56" spans="1:9" s="25" customFormat="1" ht="21" customHeight="1" thickBot="1" x14ac:dyDescent="0.35">
      <c r="A56" s="173" t="s">
        <v>123</v>
      </c>
      <c r="B56" s="191">
        <v>23</v>
      </c>
      <c r="C56" s="192"/>
      <c r="D56" s="175"/>
      <c r="E56" s="176"/>
      <c r="F56" s="193">
        <f t="shared" si="2"/>
        <v>0</v>
      </c>
      <c r="G56" s="176"/>
      <c r="H56" s="178"/>
      <c r="I56" s="165">
        <f t="shared" si="3"/>
        <v>0</v>
      </c>
    </row>
    <row r="57" spans="1:9" s="25" customFormat="1" ht="21" customHeight="1" thickBot="1" x14ac:dyDescent="0.35">
      <c r="A57" s="179" t="s">
        <v>186</v>
      </c>
      <c r="B57" s="194"/>
      <c r="C57" s="195">
        <f t="shared" ref="C57:G57" si="4">SUM(C34:C56)</f>
        <v>0</v>
      </c>
      <c r="D57" s="183">
        <f t="shared" si="4"/>
        <v>0</v>
      </c>
      <c r="E57" s="183">
        <f t="shared" si="4"/>
        <v>0</v>
      </c>
      <c r="F57" s="196">
        <f t="shared" si="4"/>
        <v>0</v>
      </c>
      <c r="G57" s="183">
        <f t="shared" si="4"/>
        <v>0</v>
      </c>
      <c r="H57" s="184"/>
      <c r="I57" s="183">
        <f>SUM(I34:I56)</f>
        <v>0</v>
      </c>
    </row>
    <row r="58" spans="1:9" ht="37.35" customHeight="1" thickBot="1" x14ac:dyDescent="0.35">
      <c r="A58" s="152" t="s">
        <v>285</v>
      </c>
      <c r="B58" s="153"/>
      <c r="C58" s="153"/>
      <c r="D58" s="153"/>
      <c r="E58" s="153"/>
      <c r="F58" s="153"/>
      <c r="G58" s="154"/>
      <c r="H58" s="154"/>
      <c r="I58" s="185"/>
    </row>
    <row r="59" spans="1:9" s="25" customFormat="1" ht="75.95" customHeight="1" thickBot="1" x14ac:dyDescent="0.35">
      <c r="A59" s="186" t="s">
        <v>180</v>
      </c>
      <c r="B59" s="156" t="s">
        <v>170</v>
      </c>
      <c r="C59" s="187" t="s">
        <v>181</v>
      </c>
      <c r="D59" s="158" t="s">
        <v>187</v>
      </c>
      <c r="E59" s="158" t="s">
        <v>188</v>
      </c>
      <c r="F59" s="158" t="s">
        <v>189</v>
      </c>
      <c r="G59" s="157" t="s">
        <v>174</v>
      </c>
      <c r="H59" s="157" t="s">
        <v>175</v>
      </c>
      <c r="I59" s="159" t="s">
        <v>190</v>
      </c>
    </row>
    <row r="60" spans="1:9" s="25" customFormat="1" ht="21" customHeight="1" x14ac:dyDescent="0.3">
      <c r="A60" s="160" t="s">
        <v>82</v>
      </c>
      <c r="B60" s="188">
        <v>1</v>
      </c>
      <c r="C60" s="189"/>
      <c r="D60" s="163"/>
      <c r="E60" s="164"/>
      <c r="F60" s="165">
        <f>SUM(D60+E60)</f>
        <v>0</v>
      </c>
      <c r="G60" s="166"/>
      <c r="H60" s="171"/>
      <c r="I60" s="165">
        <f>IF(F60-G60&lt;0,0, (F60-G60))</f>
        <v>0</v>
      </c>
    </row>
    <row r="61" spans="1:9" s="25" customFormat="1" ht="21" customHeight="1" x14ac:dyDescent="0.3">
      <c r="A61" s="160" t="s">
        <v>83</v>
      </c>
      <c r="B61" s="188">
        <v>2</v>
      </c>
      <c r="C61" s="189"/>
      <c r="D61" s="168"/>
      <c r="E61" s="169"/>
      <c r="F61" s="170">
        <f t="shared" ref="F61:F82" si="5">SUM(D61+E61)</f>
        <v>0</v>
      </c>
      <c r="G61" s="169"/>
      <c r="H61" s="171"/>
      <c r="I61" s="165">
        <f t="shared" ref="I61:I82" si="6">IF(F61-G61&lt;0,0, (F61-G61))</f>
        <v>0</v>
      </c>
    </row>
    <row r="62" spans="1:9" s="25" customFormat="1" ht="21" customHeight="1" x14ac:dyDescent="0.3">
      <c r="A62" s="160" t="s">
        <v>197</v>
      </c>
      <c r="B62" s="188">
        <v>3</v>
      </c>
      <c r="C62" s="189"/>
      <c r="D62" s="168"/>
      <c r="E62" s="169"/>
      <c r="F62" s="170">
        <f t="shared" si="5"/>
        <v>0</v>
      </c>
      <c r="G62" s="169"/>
      <c r="H62" s="171"/>
      <c r="I62" s="165">
        <f t="shared" si="6"/>
        <v>0</v>
      </c>
    </row>
    <row r="63" spans="1:9" s="25" customFormat="1" ht="21" customHeight="1" x14ac:dyDescent="0.3">
      <c r="A63" s="160" t="s">
        <v>177</v>
      </c>
      <c r="B63" s="188">
        <v>4</v>
      </c>
      <c r="C63" s="189"/>
      <c r="D63" s="168"/>
      <c r="E63" s="169"/>
      <c r="F63" s="170">
        <f t="shared" si="5"/>
        <v>0</v>
      </c>
      <c r="G63" s="169"/>
      <c r="H63" s="171"/>
      <c r="I63" s="165">
        <f t="shared" si="6"/>
        <v>0</v>
      </c>
    </row>
    <row r="64" spans="1:9" s="25" customFormat="1" ht="21" customHeight="1" x14ac:dyDescent="0.3">
      <c r="A64" s="160" t="s">
        <v>87</v>
      </c>
      <c r="B64" s="188">
        <v>5</v>
      </c>
      <c r="C64" s="189"/>
      <c r="D64" s="168"/>
      <c r="E64" s="169"/>
      <c r="F64" s="170">
        <f t="shared" si="5"/>
        <v>0</v>
      </c>
      <c r="G64" s="169"/>
      <c r="H64" s="171"/>
      <c r="I64" s="165">
        <f t="shared" si="6"/>
        <v>0</v>
      </c>
    </row>
    <row r="65" spans="1:9" s="25" customFormat="1" ht="21" customHeight="1" x14ac:dyDescent="0.3">
      <c r="A65" s="160" t="s">
        <v>89</v>
      </c>
      <c r="B65" s="188">
        <v>6</v>
      </c>
      <c r="C65" s="189"/>
      <c r="D65" s="168"/>
      <c r="E65" s="169"/>
      <c r="F65" s="170">
        <f t="shared" si="5"/>
        <v>0</v>
      </c>
      <c r="G65" s="169"/>
      <c r="H65" s="171"/>
      <c r="I65" s="165">
        <f t="shared" si="6"/>
        <v>0</v>
      </c>
    </row>
    <row r="66" spans="1:9" s="25" customFormat="1" ht="21" customHeight="1" x14ac:dyDescent="0.3">
      <c r="A66" s="160" t="s">
        <v>91</v>
      </c>
      <c r="B66" s="188">
        <v>7</v>
      </c>
      <c r="C66" s="189"/>
      <c r="D66" s="168"/>
      <c r="E66" s="169"/>
      <c r="F66" s="170">
        <f t="shared" si="5"/>
        <v>0</v>
      </c>
      <c r="G66" s="169"/>
      <c r="H66" s="171"/>
      <c r="I66" s="165">
        <f t="shared" si="6"/>
        <v>0</v>
      </c>
    </row>
    <row r="67" spans="1:9" s="25" customFormat="1" ht="21" customHeight="1" x14ac:dyDescent="0.3">
      <c r="A67" s="160" t="s">
        <v>93</v>
      </c>
      <c r="B67" s="188">
        <v>8</v>
      </c>
      <c r="C67" s="189"/>
      <c r="D67" s="168"/>
      <c r="E67" s="169"/>
      <c r="F67" s="170">
        <f t="shared" si="5"/>
        <v>0</v>
      </c>
      <c r="G67" s="169"/>
      <c r="H67" s="171"/>
      <c r="I67" s="165">
        <f t="shared" si="6"/>
        <v>0</v>
      </c>
    </row>
    <row r="68" spans="1:9" s="25" customFormat="1" ht="21" customHeight="1" x14ac:dyDescent="0.3">
      <c r="A68" s="160" t="s">
        <v>95</v>
      </c>
      <c r="B68" s="188">
        <v>9</v>
      </c>
      <c r="C68" s="189"/>
      <c r="D68" s="168"/>
      <c r="E68" s="169"/>
      <c r="F68" s="170">
        <f t="shared" si="5"/>
        <v>0</v>
      </c>
      <c r="G68" s="169"/>
      <c r="H68" s="171"/>
      <c r="I68" s="165">
        <f t="shared" si="6"/>
        <v>0</v>
      </c>
    </row>
    <row r="69" spans="1:9" s="25" customFormat="1" ht="21" customHeight="1" x14ac:dyDescent="0.3">
      <c r="A69" s="160" t="s">
        <v>97</v>
      </c>
      <c r="B69" s="188">
        <v>10</v>
      </c>
      <c r="C69" s="189"/>
      <c r="D69" s="168"/>
      <c r="E69" s="169"/>
      <c r="F69" s="170">
        <f t="shared" si="5"/>
        <v>0</v>
      </c>
      <c r="G69" s="169"/>
      <c r="H69" s="171"/>
      <c r="I69" s="165">
        <f t="shared" si="6"/>
        <v>0</v>
      </c>
    </row>
    <row r="70" spans="1:9" s="25" customFormat="1" ht="21" customHeight="1" x14ac:dyDescent="0.3">
      <c r="A70" s="160" t="s">
        <v>99</v>
      </c>
      <c r="B70" s="188">
        <v>11</v>
      </c>
      <c r="C70" s="189"/>
      <c r="D70" s="168"/>
      <c r="E70" s="169"/>
      <c r="F70" s="170">
        <f t="shared" si="5"/>
        <v>0</v>
      </c>
      <c r="G70" s="169"/>
      <c r="H70" s="171"/>
      <c r="I70" s="165">
        <f t="shared" si="6"/>
        <v>0</v>
      </c>
    </row>
    <row r="71" spans="1:9" s="25" customFormat="1" ht="21" customHeight="1" x14ac:dyDescent="0.3">
      <c r="A71" s="160" t="s">
        <v>101</v>
      </c>
      <c r="B71" s="188">
        <v>12</v>
      </c>
      <c r="C71" s="189"/>
      <c r="D71" s="168"/>
      <c r="E71" s="169"/>
      <c r="F71" s="170">
        <f t="shared" si="5"/>
        <v>0</v>
      </c>
      <c r="G71" s="169"/>
      <c r="H71" s="171"/>
      <c r="I71" s="165">
        <f t="shared" si="6"/>
        <v>0</v>
      </c>
    </row>
    <row r="72" spans="1:9" s="25" customFormat="1" ht="21" customHeight="1" x14ac:dyDescent="0.3">
      <c r="A72" s="160" t="s">
        <v>103</v>
      </c>
      <c r="B72" s="188">
        <v>13</v>
      </c>
      <c r="C72" s="189"/>
      <c r="D72" s="168"/>
      <c r="E72" s="169"/>
      <c r="F72" s="170">
        <f t="shared" si="5"/>
        <v>0</v>
      </c>
      <c r="G72" s="169"/>
      <c r="H72" s="171"/>
      <c r="I72" s="165">
        <f t="shared" si="6"/>
        <v>0</v>
      </c>
    </row>
    <row r="73" spans="1:9" s="25" customFormat="1" ht="21" customHeight="1" x14ac:dyDescent="0.3">
      <c r="A73" s="160" t="s">
        <v>105</v>
      </c>
      <c r="B73" s="188">
        <v>14</v>
      </c>
      <c r="C73" s="189"/>
      <c r="D73" s="168"/>
      <c r="E73" s="169"/>
      <c r="F73" s="170">
        <f t="shared" si="5"/>
        <v>0</v>
      </c>
      <c r="G73" s="169"/>
      <c r="H73" s="171"/>
      <c r="I73" s="165">
        <f t="shared" si="6"/>
        <v>0</v>
      </c>
    </row>
    <row r="74" spans="1:9" s="25" customFormat="1" ht="21" customHeight="1" x14ac:dyDescent="0.3">
      <c r="A74" s="160" t="s">
        <v>178</v>
      </c>
      <c r="B74" s="188">
        <v>15</v>
      </c>
      <c r="C74" s="189"/>
      <c r="D74" s="168"/>
      <c r="E74" s="169"/>
      <c r="F74" s="170">
        <f t="shared" si="5"/>
        <v>0</v>
      </c>
      <c r="G74" s="169"/>
      <c r="H74" s="171"/>
      <c r="I74" s="165">
        <f t="shared" si="6"/>
        <v>0</v>
      </c>
    </row>
    <row r="75" spans="1:9" s="25" customFormat="1" ht="21" customHeight="1" x14ac:dyDescent="0.3">
      <c r="A75" s="160" t="s">
        <v>109</v>
      </c>
      <c r="B75" s="188">
        <v>16</v>
      </c>
      <c r="C75" s="189"/>
      <c r="D75" s="168"/>
      <c r="E75" s="169"/>
      <c r="F75" s="170">
        <f t="shared" si="5"/>
        <v>0</v>
      </c>
      <c r="G75" s="169"/>
      <c r="H75" s="171"/>
      <c r="I75" s="165">
        <f t="shared" si="6"/>
        <v>0</v>
      </c>
    </row>
    <row r="76" spans="1:9" s="25" customFormat="1" ht="21" customHeight="1" x14ac:dyDescent="0.3">
      <c r="A76" s="160" t="s">
        <v>111</v>
      </c>
      <c r="B76" s="188">
        <v>17</v>
      </c>
      <c r="C76" s="189"/>
      <c r="D76" s="168"/>
      <c r="E76" s="169"/>
      <c r="F76" s="170">
        <f t="shared" si="5"/>
        <v>0</v>
      </c>
      <c r="G76" s="169"/>
      <c r="H76" s="171"/>
      <c r="I76" s="165">
        <f t="shared" si="6"/>
        <v>0</v>
      </c>
    </row>
    <row r="77" spans="1:9" s="25" customFormat="1" ht="21" customHeight="1" x14ac:dyDescent="0.3">
      <c r="A77" s="160" t="s">
        <v>113</v>
      </c>
      <c r="B77" s="188">
        <v>18</v>
      </c>
      <c r="C77" s="189"/>
      <c r="D77" s="168"/>
      <c r="E77" s="169"/>
      <c r="F77" s="170">
        <f t="shared" si="5"/>
        <v>0</v>
      </c>
      <c r="G77" s="169"/>
      <c r="H77" s="171"/>
      <c r="I77" s="165">
        <f t="shared" si="6"/>
        <v>0</v>
      </c>
    </row>
    <row r="78" spans="1:9" s="25" customFormat="1" ht="21" customHeight="1" x14ac:dyDescent="0.3">
      <c r="A78" s="160" t="s">
        <v>115</v>
      </c>
      <c r="B78" s="188">
        <v>19</v>
      </c>
      <c r="C78" s="189"/>
      <c r="D78" s="168"/>
      <c r="E78" s="169"/>
      <c r="F78" s="170">
        <f t="shared" si="5"/>
        <v>0</v>
      </c>
      <c r="G78" s="169"/>
      <c r="H78" s="171"/>
      <c r="I78" s="165">
        <f t="shared" si="6"/>
        <v>0</v>
      </c>
    </row>
    <row r="79" spans="1:9" s="25" customFormat="1" ht="21" customHeight="1" x14ac:dyDescent="0.3">
      <c r="A79" s="160" t="s">
        <v>117</v>
      </c>
      <c r="B79" s="188">
        <v>20</v>
      </c>
      <c r="C79" s="189"/>
      <c r="D79" s="168"/>
      <c r="E79" s="169"/>
      <c r="F79" s="170">
        <f t="shared" si="5"/>
        <v>0</v>
      </c>
      <c r="G79" s="169"/>
      <c r="H79" s="171"/>
      <c r="I79" s="165">
        <f t="shared" si="6"/>
        <v>0</v>
      </c>
    </row>
    <row r="80" spans="1:9" s="25" customFormat="1" ht="21" customHeight="1" x14ac:dyDescent="0.3">
      <c r="A80" s="160" t="s">
        <v>119</v>
      </c>
      <c r="B80" s="188">
        <v>21</v>
      </c>
      <c r="C80" s="189"/>
      <c r="D80" s="168"/>
      <c r="E80" s="169"/>
      <c r="F80" s="170">
        <f t="shared" si="5"/>
        <v>0</v>
      </c>
      <c r="G80" s="169"/>
      <c r="H80" s="171"/>
      <c r="I80" s="165">
        <f t="shared" si="6"/>
        <v>0</v>
      </c>
    </row>
    <row r="81" spans="1:9" s="25" customFormat="1" ht="21" customHeight="1" x14ac:dyDescent="0.3">
      <c r="A81" s="160" t="s">
        <v>121</v>
      </c>
      <c r="B81" s="188">
        <v>22</v>
      </c>
      <c r="C81" s="189"/>
      <c r="D81" s="168"/>
      <c r="E81" s="169"/>
      <c r="F81" s="170">
        <f t="shared" si="5"/>
        <v>0</v>
      </c>
      <c r="G81" s="169"/>
      <c r="H81" s="171"/>
      <c r="I81" s="165">
        <f t="shared" si="6"/>
        <v>0</v>
      </c>
    </row>
    <row r="82" spans="1:9" s="25" customFormat="1" ht="21" customHeight="1" thickBot="1" x14ac:dyDescent="0.35">
      <c r="A82" s="173" t="s">
        <v>123</v>
      </c>
      <c r="B82" s="191">
        <v>23</v>
      </c>
      <c r="C82" s="192"/>
      <c r="D82" s="175"/>
      <c r="E82" s="176"/>
      <c r="F82" s="177">
        <f t="shared" si="5"/>
        <v>0</v>
      </c>
      <c r="G82" s="176"/>
      <c r="H82" s="178"/>
      <c r="I82" s="165">
        <f t="shared" si="6"/>
        <v>0</v>
      </c>
    </row>
    <row r="83" spans="1:9" s="25" customFormat="1" ht="21" customHeight="1" thickBot="1" x14ac:dyDescent="0.35">
      <c r="A83" s="179" t="s">
        <v>191</v>
      </c>
      <c r="B83" s="194"/>
      <c r="C83" s="195">
        <f t="shared" ref="C83:G83" si="7">SUM(C60:C82)</f>
        <v>0</v>
      </c>
      <c r="D83" s="183">
        <f t="shared" si="7"/>
        <v>0</v>
      </c>
      <c r="E83" s="183">
        <f t="shared" si="7"/>
        <v>0</v>
      </c>
      <c r="F83" s="183">
        <f t="shared" si="7"/>
        <v>0</v>
      </c>
      <c r="G83" s="183">
        <f t="shared" si="7"/>
        <v>0</v>
      </c>
      <c r="H83" s="184"/>
      <c r="I83" s="183">
        <f>SUM(I60:I82)</f>
        <v>0</v>
      </c>
    </row>
    <row r="84" spans="1:9" ht="37.35" customHeight="1" thickBot="1" x14ac:dyDescent="0.35">
      <c r="A84" s="152" t="s">
        <v>286</v>
      </c>
      <c r="B84" s="153"/>
      <c r="C84" s="153"/>
      <c r="D84" s="153"/>
      <c r="E84" s="153"/>
      <c r="F84" s="153"/>
      <c r="G84" s="154"/>
      <c r="H84" s="154"/>
      <c r="I84" s="185"/>
    </row>
    <row r="85" spans="1:9" s="63" customFormat="1" ht="76.5" customHeight="1" thickBot="1" x14ac:dyDescent="0.35">
      <c r="A85" s="186" t="s">
        <v>180</v>
      </c>
      <c r="B85" s="156" t="s">
        <v>170</v>
      </c>
      <c r="C85" s="187" t="s">
        <v>181</v>
      </c>
      <c r="D85" s="158" t="s">
        <v>192</v>
      </c>
      <c r="E85" s="158" t="s">
        <v>193</v>
      </c>
      <c r="F85" s="158" t="s">
        <v>194</v>
      </c>
      <c r="G85" s="157" t="s">
        <v>174</v>
      </c>
      <c r="H85" s="157" t="s">
        <v>175</v>
      </c>
      <c r="I85" s="159" t="s">
        <v>195</v>
      </c>
    </row>
    <row r="86" spans="1:9" s="25" customFormat="1" ht="21" customHeight="1" x14ac:dyDescent="0.3">
      <c r="A86" s="160" t="s">
        <v>82</v>
      </c>
      <c r="B86" s="188">
        <v>1</v>
      </c>
      <c r="C86" s="189"/>
      <c r="D86" s="163"/>
      <c r="E86" s="164"/>
      <c r="F86" s="165">
        <f>SUM(D86+E86)</f>
        <v>0</v>
      </c>
      <c r="G86" s="166"/>
      <c r="H86" s="171"/>
      <c r="I86" s="165">
        <f>IF(F86-G86&lt;0,0, (F86-G86))</f>
        <v>0</v>
      </c>
    </row>
    <row r="87" spans="1:9" s="25" customFormat="1" ht="21" customHeight="1" x14ac:dyDescent="0.3">
      <c r="A87" s="160" t="s">
        <v>83</v>
      </c>
      <c r="B87" s="188">
        <v>2</v>
      </c>
      <c r="C87" s="189"/>
      <c r="D87" s="168"/>
      <c r="E87" s="169"/>
      <c r="F87" s="170">
        <f>SUM(D87+E87)</f>
        <v>0</v>
      </c>
      <c r="G87" s="169"/>
      <c r="H87" s="171"/>
      <c r="I87" s="165">
        <f t="shared" ref="I87:I108" si="8">IF(F87-G87&lt;0,0, (F87-G87))</f>
        <v>0</v>
      </c>
    </row>
    <row r="88" spans="1:9" s="25" customFormat="1" ht="21" customHeight="1" x14ac:dyDescent="0.3">
      <c r="A88" s="160" t="s">
        <v>197</v>
      </c>
      <c r="B88" s="188">
        <v>3</v>
      </c>
      <c r="C88" s="189"/>
      <c r="D88" s="168"/>
      <c r="E88" s="169"/>
      <c r="F88" s="170">
        <f t="shared" ref="F88:F108" si="9">SUM(D88+E88)</f>
        <v>0</v>
      </c>
      <c r="G88" s="169"/>
      <c r="H88" s="171"/>
      <c r="I88" s="165">
        <f t="shared" si="8"/>
        <v>0</v>
      </c>
    </row>
    <row r="89" spans="1:9" s="25" customFormat="1" ht="21" customHeight="1" x14ac:dyDescent="0.3">
      <c r="A89" s="160" t="s">
        <v>177</v>
      </c>
      <c r="B89" s="188">
        <v>4</v>
      </c>
      <c r="C89" s="189"/>
      <c r="D89" s="168"/>
      <c r="E89" s="169"/>
      <c r="F89" s="170">
        <f t="shared" si="9"/>
        <v>0</v>
      </c>
      <c r="G89" s="169"/>
      <c r="H89" s="171"/>
      <c r="I89" s="165">
        <f t="shared" si="8"/>
        <v>0</v>
      </c>
    </row>
    <row r="90" spans="1:9" s="25" customFormat="1" ht="21" customHeight="1" x14ac:dyDescent="0.3">
      <c r="A90" s="160" t="s">
        <v>87</v>
      </c>
      <c r="B90" s="188">
        <v>5</v>
      </c>
      <c r="C90" s="189"/>
      <c r="D90" s="168"/>
      <c r="E90" s="169"/>
      <c r="F90" s="170">
        <f t="shared" si="9"/>
        <v>0</v>
      </c>
      <c r="G90" s="169"/>
      <c r="H90" s="171"/>
      <c r="I90" s="165">
        <f t="shared" si="8"/>
        <v>0</v>
      </c>
    </row>
    <row r="91" spans="1:9" s="25" customFormat="1" ht="21" customHeight="1" x14ac:dyDescent="0.3">
      <c r="A91" s="160" t="s">
        <v>89</v>
      </c>
      <c r="B91" s="188">
        <v>6</v>
      </c>
      <c r="C91" s="189"/>
      <c r="D91" s="168"/>
      <c r="E91" s="169"/>
      <c r="F91" s="170">
        <f t="shared" si="9"/>
        <v>0</v>
      </c>
      <c r="G91" s="169"/>
      <c r="H91" s="171"/>
      <c r="I91" s="165">
        <f t="shared" si="8"/>
        <v>0</v>
      </c>
    </row>
    <row r="92" spans="1:9" s="25" customFormat="1" ht="21" customHeight="1" x14ac:dyDescent="0.3">
      <c r="A92" s="160" t="s">
        <v>91</v>
      </c>
      <c r="B92" s="188">
        <v>7</v>
      </c>
      <c r="C92" s="189"/>
      <c r="D92" s="168"/>
      <c r="E92" s="169"/>
      <c r="F92" s="170">
        <f t="shared" si="9"/>
        <v>0</v>
      </c>
      <c r="G92" s="169"/>
      <c r="H92" s="171"/>
      <c r="I92" s="165">
        <f t="shared" si="8"/>
        <v>0</v>
      </c>
    </row>
    <row r="93" spans="1:9" s="25" customFormat="1" ht="21" customHeight="1" x14ac:dyDescent="0.3">
      <c r="A93" s="160" t="s">
        <v>93</v>
      </c>
      <c r="B93" s="188">
        <v>8</v>
      </c>
      <c r="C93" s="189"/>
      <c r="D93" s="168"/>
      <c r="E93" s="169"/>
      <c r="F93" s="170">
        <f t="shared" si="9"/>
        <v>0</v>
      </c>
      <c r="G93" s="169"/>
      <c r="H93" s="171"/>
      <c r="I93" s="165">
        <f t="shared" si="8"/>
        <v>0</v>
      </c>
    </row>
    <row r="94" spans="1:9" s="25" customFormat="1" ht="21" customHeight="1" x14ac:dyDescent="0.3">
      <c r="A94" s="160" t="s">
        <v>95</v>
      </c>
      <c r="B94" s="188">
        <v>9</v>
      </c>
      <c r="C94" s="189"/>
      <c r="D94" s="168"/>
      <c r="E94" s="169"/>
      <c r="F94" s="170">
        <f t="shared" si="9"/>
        <v>0</v>
      </c>
      <c r="G94" s="169"/>
      <c r="H94" s="171"/>
      <c r="I94" s="165">
        <f t="shared" si="8"/>
        <v>0</v>
      </c>
    </row>
    <row r="95" spans="1:9" s="25" customFormat="1" ht="21" customHeight="1" x14ac:dyDescent="0.3">
      <c r="A95" s="160" t="s">
        <v>97</v>
      </c>
      <c r="B95" s="188">
        <v>10</v>
      </c>
      <c r="C95" s="189"/>
      <c r="D95" s="168"/>
      <c r="E95" s="169"/>
      <c r="F95" s="170">
        <f t="shared" si="9"/>
        <v>0</v>
      </c>
      <c r="G95" s="169"/>
      <c r="H95" s="171"/>
      <c r="I95" s="165">
        <f t="shared" si="8"/>
        <v>0</v>
      </c>
    </row>
    <row r="96" spans="1:9" s="25" customFormat="1" ht="21" customHeight="1" x14ac:dyDescent="0.3">
      <c r="A96" s="160" t="s">
        <v>99</v>
      </c>
      <c r="B96" s="188">
        <v>11</v>
      </c>
      <c r="C96" s="189"/>
      <c r="D96" s="168"/>
      <c r="E96" s="169"/>
      <c r="F96" s="170">
        <f t="shared" si="9"/>
        <v>0</v>
      </c>
      <c r="G96" s="169"/>
      <c r="H96" s="171"/>
      <c r="I96" s="165">
        <f t="shared" si="8"/>
        <v>0</v>
      </c>
    </row>
    <row r="97" spans="1:9" s="25" customFormat="1" ht="21" customHeight="1" x14ac:dyDescent="0.3">
      <c r="A97" s="160" t="s">
        <v>101</v>
      </c>
      <c r="B97" s="188">
        <v>12</v>
      </c>
      <c r="C97" s="189"/>
      <c r="D97" s="168"/>
      <c r="E97" s="169"/>
      <c r="F97" s="170">
        <f t="shared" si="9"/>
        <v>0</v>
      </c>
      <c r="G97" s="169"/>
      <c r="H97" s="171"/>
      <c r="I97" s="165">
        <f t="shared" si="8"/>
        <v>0</v>
      </c>
    </row>
    <row r="98" spans="1:9" s="25" customFormat="1" ht="21" customHeight="1" x14ac:dyDescent="0.3">
      <c r="A98" s="160" t="s">
        <v>103</v>
      </c>
      <c r="B98" s="188">
        <v>13</v>
      </c>
      <c r="C98" s="189"/>
      <c r="D98" s="168"/>
      <c r="E98" s="169"/>
      <c r="F98" s="170">
        <f t="shared" si="9"/>
        <v>0</v>
      </c>
      <c r="G98" s="169"/>
      <c r="H98" s="171"/>
      <c r="I98" s="165">
        <f t="shared" si="8"/>
        <v>0</v>
      </c>
    </row>
    <row r="99" spans="1:9" s="25" customFormat="1" ht="21" customHeight="1" x14ac:dyDescent="0.3">
      <c r="A99" s="160" t="s">
        <v>105</v>
      </c>
      <c r="B99" s="188">
        <v>14</v>
      </c>
      <c r="C99" s="189"/>
      <c r="D99" s="168"/>
      <c r="E99" s="169"/>
      <c r="F99" s="170">
        <f t="shared" si="9"/>
        <v>0</v>
      </c>
      <c r="G99" s="169"/>
      <c r="H99" s="171"/>
      <c r="I99" s="165">
        <f t="shared" si="8"/>
        <v>0</v>
      </c>
    </row>
    <row r="100" spans="1:9" s="25" customFormat="1" ht="21" customHeight="1" x14ac:dyDescent="0.3">
      <c r="A100" s="160" t="s">
        <v>178</v>
      </c>
      <c r="B100" s="188">
        <v>15</v>
      </c>
      <c r="C100" s="189"/>
      <c r="D100" s="168"/>
      <c r="E100" s="169"/>
      <c r="F100" s="170">
        <f t="shared" si="9"/>
        <v>0</v>
      </c>
      <c r="G100" s="169"/>
      <c r="H100" s="171"/>
      <c r="I100" s="165">
        <f t="shared" si="8"/>
        <v>0</v>
      </c>
    </row>
    <row r="101" spans="1:9" s="25" customFormat="1" ht="21" customHeight="1" x14ac:dyDescent="0.3">
      <c r="A101" s="160" t="s">
        <v>109</v>
      </c>
      <c r="B101" s="188">
        <v>16</v>
      </c>
      <c r="C101" s="189"/>
      <c r="D101" s="168"/>
      <c r="E101" s="169"/>
      <c r="F101" s="170">
        <f t="shared" si="9"/>
        <v>0</v>
      </c>
      <c r="G101" s="169"/>
      <c r="H101" s="171"/>
      <c r="I101" s="165">
        <f t="shared" si="8"/>
        <v>0</v>
      </c>
    </row>
    <row r="102" spans="1:9" s="25" customFormat="1" ht="21" customHeight="1" x14ac:dyDescent="0.3">
      <c r="A102" s="160" t="s">
        <v>111</v>
      </c>
      <c r="B102" s="188">
        <v>17</v>
      </c>
      <c r="C102" s="189"/>
      <c r="D102" s="168"/>
      <c r="E102" s="169"/>
      <c r="F102" s="170">
        <f t="shared" si="9"/>
        <v>0</v>
      </c>
      <c r="G102" s="169"/>
      <c r="H102" s="171"/>
      <c r="I102" s="165">
        <f t="shared" si="8"/>
        <v>0</v>
      </c>
    </row>
    <row r="103" spans="1:9" s="25" customFormat="1" ht="21" customHeight="1" x14ac:dyDescent="0.3">
      <c r="A103" s="160" t="s">
        <v>113</v>
      </c>
      <c r="B103" s="188">
        <v>18</v>
      </c>
      <c r="C103" s="189"/>
      <c r="D103" s="168"/>
      <c r="E103" s="169"/>
      <c r="F103" s="170">
        <f t="shared" si="9"/>
        <v>0</v>
      </c>
      <c r="G103" s="169"/>
      <c r="H103" s="171"/>
      <c r="I103" s="165">
        <f t="shared" si="8"/>
        <v>0</v>
      </c>
    </row>
    <row r="104" spans="1:9" s="25" customFormat="1" ht="21" customHeight="1" x14ac:dyDescent="0.3">
      <c r="A104" s="160" t="s">
        <v>115</v>
      </c>
      <c r="B104" s="188">
        <v>19</v>
      </c>
      <c r="C104" s="189"/>
      <c r="D104" s="168"/>
      <c r="E104" s="169"/>
      <c r="F104" s="170">
        <f t="shared" si="9"/>
        <v>0</v>
      </c>
      <c r="G104" s="169"/>
      <c r="H104" s="171"/>
      <c r="I104" s="165">
        <f t="shared" si="8"/>
        <v>0</v>
      </c>
    </row>
    <row r="105" spans="1:9" s="25" customFormat="1" ht="21" customHeight="1" x14ac:dyDescent="0.3">
      <c r="A105" s="160" t="s">
        <v>117</v>
      </c>
      <c r="B105" s="188">
        <v>20</v>
      </c>
      <c r="C105" s="189"/>
      <c r="D105" s="168"/>
      <c r="E105" s="169"/>
      <c r="F105" s="170">
        <f t="shared" si="9"/>
        <v>0</v>
      </c>
      <c r="G105" s="169"/>
      <c r="H105" s="171"/>
      <c r="I105" s="165">
        <f t="shared" si="8"/>
        <v>0</v>
      </c>
    </row>
    <row r="106" spans="1:9" s="25" customFormat="1" ht="21" customHeight="1" x14ac:dyDescent="0.3">
      <c r="A106" s="160" t="s">
        <v>119</v>
      </c>
      <c r="B106" s="188">
        <v>21</v>
      </c>
      <c r="C106" s="189"/>
      <c r="D106" s="168"/>
      <c r="E106" s="169"/>
      <c r="F106" s="170">
        <f t="shared" si="9"/>
        <v>0</v>
      </c>
      <c r="G106" s="169"/>
      <c r="H106" s="171"/>
      <c r="I106" s="165">
        <f t="shared" si="8"/>
        <v>0</v>
      </c>
    </row>
    <row r="107" spans="1:9" s="25" customFormat="1" ht="21" customHeight="1" x14ac:dyDescent="0.3">
      <c r="A107" s="160" t="s">
        <v>121</v>
      </c>
      <c r="B107" s="188">
        <v>22</v>
      </c>
      <c r="C107" s="189"/>
      <c r="D107" s="168"/>
      <c r="E107" s="169"/>
      <c r="F107" s="170">
        <f t="shared" si="9"/>
        <v>0</v>
      </c>
      <c r="G107" s="169"/>
      <c r="H107" s="171"/>
      <c r="I107" s="165">
        <f t="shared" si="8"/>
        <v>0</v>
      </c>
    </row>
    <row r="108" spans="1:9" s="25" customFormat="1" ht="21" customHeight="1" thickBot="1" x14ac:dyDescent="0.35">
      <c r="A108" s="173" t="s">
        <v>123</v>
      </c>
      <c r="B108" s="191">
        <v>23</v>
      </c>
      <c r="C108" s="192"/>
      <c r="D108" s="175"/>
      <c r="E108" s="176"/>
      <c r="F108" s="177">
        <f t="shared" si="9"/>
        <v>0</v>
      </c>
      <c r="G108" s="176"/>
      <c r="H108" s="178"/>
      <c r="I108" s="165">
        <f t="shared" si="8"/>
        <v>0</v>
      </c>
    </row>
    <row r="109" spans="1:9" s="25" customFormat="1" ht="21" customHeight="1" thickBot="1" x14ac:dyDescent="0.35">
      <c r="A109" s="179" t="s">
        <v>196</v>
      </c>
      <c r="B109" s="194"/>
      <c r="C109" s="195">
        <f t="shared" ref="C109:G109" si="10">SUM(C86:C108)</f>
        <v>0</v>
      </c>
      <c r="D109" s="183">
        <f>SUM(D86:D108)</f>
        <v>0</v>
      </c>
      <c r="E109" s="183">
        <f t="shared" si="10"/>
        <v>0</v>
      </c>
      <c r="F109" s="183">
        <f t="shared" si="10"/>
        <v>0</v>
      </c>
      <c r="G109" s="183">
        <f t="shared" si="10"/>
        <v>0</v>
      </c>
      <c r="H109" s="184"/>
      <c r="I109" s="183">
        <f>SUM(I86:I108)</f>
        <v>0</v>
      </c>
    </row>
    <row r="110" spans="1:9" ht="18" thickBot="1" x14ac:dyDescent="0.35">
      <c r="A110" s="152" t="s">
        <v>355</v>
      </c>
      <c r="B110" s="153"/>
      <c r="C110" s="153"/>
      <c r="D110" s="153"/>
      <c r="E110" s="153"/>
      <c r="F110" s="153"/>
      <c r="G110" s="154"/>
      <c r="H110" s="154"/>
      <c r="I110" s="185"/>
    </row>
    <row r="111" spans="1:9" ht="84.95" customHeight="1" thickBot="1" x14ac:dyDescent="0.35">
      <c r="A111" s="197" t="s">
        <v>80</v>
      </c>
      <c r="B111" s="156" t="s">
        <v>170</v>
      </c>
      <c r="C111" s="187" t="s">
        <v>181</v>
      </c>
      <c r="D111" s="156" t="s">
        <v>346</v>
      </c>
      <c r="E111" s="156" t="s">
        <v>347</v>
      </c>
      <c r="F111" s="156" t="s">
        <v>348</v>
      </c>
      <c r="G111" s="187" t="s">
        <v>174</v>
      </c>
      <c r="H111" s="157" t="s">
        <v>175</v>
      </c>
      <c r="I111" s="198" t="s">
        <v>349</v>
      </c>
    </row>
    <row r="112" spans="1:9" ht="21" customHeight="1" thickBot="1" x14ac:dyDescent="0.35">
      <c r="A112" s="199" t="s">
        <v>82</v>
      </c>
      <c r="B112" s="188">
        <v>1</v>
      </c>
      <c r="C112" s="200"/>
      <c r="D112" s="201">
        <f>D8+D34+D60+D86</f>
        <v>0</v>
      </c>
      <c r="E112" s="202">
        <f t="shared" ref="D112:E134" si="11">E8+E34+E60+E86</f>
        <v>0</v>
      </c>
      <c r="F112" s="202">
        <f>SUM(D112:E112)</f>
        <v>0</v>
      </c>
      <c r="G112" s="202">
        <f t="shared" ref="G112:G134" si="12">G8+G34+G60+G86</f>
        <v>0</v>
      </c>
      <c r="H112" s="203"/>
      <c r="I112" s="165">
        <f>IF(F112-G112&lt;0,0, (F112-G112))</f>
        <v>0</v>
      </c>
    </row>
    <row r="113" spans="1:9" ht="21" customHeight="1" thickBot="1" x14ac:dyDescent="0.35">
      <c r="A113" s="199" t="s">
        <v>83</v>
      </c>
      <c r="B113" s="188">
        <v>2</v>
      </c>
      <c r="C113" s="204"/>
      <c r="D113" s="205">
        <f>D9+D35+D61+D87</f>
        <v>0</v>
      </c>
      <c r="E113" s="190">
        <f t="shared" si="11"/>
        <v>0</v>
      </c>
      <c r="F113" s="190">
        <f t="shared" ref="F113:F134" si="13">SUM(D113:E113)</f>
        <v>0</v>
      </c>
      <c r="G113" s="190">
        <f t="shared" si="12"/>
        <v>0</v>
      </c>
      <c r="H113" s="203"/>
      <c r="I113" s="165">
        <f t="shared" ref="I113:I134" si="14">IF(F113-G113&lt;0,0, (F113-G113))</f>
        <v>0</v>
      </c>
    </row>
    <row r="114" spans="1:9" ht="21" customHeight="1" thickBot="1" x14ac:dyDescent="0.35">
      <c r="A114" s="199" t="s">
        <v>197</v>
      </c>
      <c r="B114" s="188">
        <v>3</v>
      </c>
      <c r="C114" s="204"/>
      <c r="D114" s="205">
        <f t="shared" si="11"/>
        <v>0</v>
      </c>
      <c r="E114" s="190">
        <f t="shared" si="11"/>
        <v>0</v>
      </c>
      <c r="F114" s="190">
        <f t="shared" ref="F114" si="15">SUM(D114:E114)</f>
        <v>0</v>
      </c>
      <c r="G114" s="190">
        <f t="shared" si="12"/>
        <v>0</v>
      </c>
      <c r="H114" s="203"/>
      <c r="I114" s="165">
        <f t="shared" si="14"/>
        <v>0</v>
      </c>
    </row>
    <row r="115" spans="1:9" ht="21" customHeight="1" thickBot="1" x14ac:dyDescent="0.35">
      <c r="A115" s="199" t="s">
        <v>177</v>
      </c>
      <c r="B115" s="188">
        <v>4</v>
      </c>
      <c r="C115" s="204"/>
      <c r="D115" s="205">
        <f t="shared" si="11"/>
        <v>0</v>
      </c>
      <c r="E115" s="190">
        <f t="shared" si="11"/>
        <v>0</v>
      </c>
      <c r="F115" s="190">
        <f t="shared" si="13"/>
        <v>0</v>
      </c>
      <c r="G115" s="190">
        <f t="shared" si="12"/>
        <v>0</v>
      </c>
      <c r="H115" s="203"/>
      <c r="I115" s="165">
        <f t="shared" si="14"/>
        <v>0</v>
      </c>
    </row>
    <row r="116" spans="1:9" ht="21" customHeight="1" thickBot="1" x14ac:dyDescent="0.35">
      <c r="A116" s="199" t="s">
        <v>198</v>
      </c>
      <c r="B116" s="188">
        <v>5</v>
      </c>
      <c r="C116" s="204"/>
      <c r="D116" s="205">
        <f t="shared" si="11"/>
        <v>0</v>
      </c>
      <c r="E116" s="190">
        <f t="shared" si="11"/>
        <v>0</v>
      </c>
      <c r="F116" s="190">
        <f t="shared" ref="F116" si="16">SUM(D116:E116)</f>
        <v>0</v>
      </c>
      <c r="G116" s="190">
        <f t="shared" si="12"/>
        <v>0</v>
      </c>
      <c r="H116" s="203"/>
      <c r="I116" s="165">
        <f t="shared" si="14"/>
        <v>0</v>
      </c>
    </row>
    <row r="117" spans="1:9" ht="21" customHeight="1" thickBot="1" x14ac:dyDescent="0.35">
      <c r="A117" s="199" t="s">
        <v>89</v>
      </c>
      <c r="B117" s="188">
        <v>6</v>
      </c>
      <c r="C117" s="204"/>
      <c r="D117" s="205">
        <f t="shared" si="11"/>
        <v>0</v>
      </c>
      <c r="E117" s="190">
        <f t="shared" si="11"/>
        <v>0</v>
      </c>
      <c r="F117" s="190">
        <f t="shared" si="13"/>
        <v>0</v>
      </c>
      <c r="G117" s="190">
        <f t="shared" si="12"/>
        <v>0</v>
      </c>
      <c r="H117" s="203"/>
      <c r="I117" s="165">
        <f t="shared" si="14"/>
        <v>0</v>
      </c>
    </row>
    <row r="118" spans="1:9" ht="21" customHeight="1" thickBot="1" x14ac:dyDescent="0.35">
      <c r="A118" s="199" t="s">
        <v>91</v>
      </c>
      <c r="B118" s="188">
        <v>7</v>
      </c>
      <c r="C118" s="204"/>
      <c r="D118" s="205">
        <f t="shared" si="11"/>
        <v>0</v>
      </c>
      <c r="E118" s="190">
        <f t="shared" si="11"/>
        <v>0</v>
      </c>
      <c r="F118" s="190">
        <f t="shared" si="13"/>
        <v>0</v>
      </c>
      <c r="G118" s="190">
        <f t="shared" si="12"/>
        <v>0</v>
      </c>
      <c r="H118" s="203"/>
      <c r="I118" s="165">
        <f t="shared" si="14"/>
        <v>0</v>
      </c>
    </row>
    <row r="119" spans="1:9" ht="21" customHeight="1" thickBot="1" x14ac:dyDescent="0.35">
      <c r="A119" s="199" t="s">
        <v>93</v>
      </c>
      <c r="B119" s="188">
        <v>8</v>
      </c>
      <c r="C119" s="204"/>
      <c r="D119" s="205">
        <f t="shared" si="11"/>
        <v>0</v>
      </c>
      <c r="E119" s="190">
        <f t="shared" si="11"/>
        <v>0</v>
      </c>
      <c r="F119" s="190">
        <f t="shared" si="13"/>
        <v>0</v>
      </c>
      <c r="G119" s="190">
        <f t="shared" si="12"/>
        <v>0</v>
      </c>
      <c r="H119" s="203"/>
      <c r="I119" s="165">
        <f t="shared" si="14"/>
        <v>0</v>
      </c>
    </row>
    <row r="120" spans="1:9" ht="21" customHeight="1" thickBot="1" x14ac:dyDescent="0.35">
      <c r="A120" s="199" t="s">
        <v>95</v>
      </c>
      <c r="B120" s="188">
        <v>9</v>
      </c>
      <c r="C120" s="204"/>
      <c r="D120" s="205">
        <f t="shared" si="11"/>
        <v>0</v>
      </c>
      <c r="E120" s="190">
        <f t="shared" si="11"/>
        <v>0</v>
      </c>
      <c r="F120" s="190">
        <f t="shared" si="13"/>
        <v>0</v>
      </c>
      <c r="G120" s="190">
        <f t="shared" si="12"/>
        <v>0</v>
      </c>
      <c r="H120" s="203"/>
      <c r="I120" s="165">
        <f t="shared" si="14"/>
        <v>0</v>
      </c>
    </row>
    <row r="121" spans="1:9" ht="21" customHeight="1" thickBot="1" x14ac:dyDescent="0.35">
      <c r="A121" s="199" t="s">
        <v>97</v>
      </c>
      <c r="B121" s="188">
        <v>10</v>
      </c>
      <c r="C121" s="204"/>
      <c r="D121" s="205">
        <f t="shared" si="11"/>
        <v>0</v>
      </c>
      <c r="E121" s="190">
        <f t="shared" si="11"/>
        <v>0</v>
      </c>
      <c r="F121" s="190">
        <f t="shared" si="13"/>
        <v>0</v>
      </c>
      <c r="G121" s="190">
        <f t="shared" si="12"/>
        <v>0</v>
      </c>
      <c r="H121" s="203"/>
      <c r="I121" s="165">
        <f t="shared" si="14"/>
        <v>0</v>
      </c>
    </row>
    <row r="122" spans="1:9" ht="21" customHeight="1" thickBot="1" x14ac:dyDescent="0.35">
      <c r="A122" s="199" t="s">
        <v>99</v>
      </c>
      <c r="B122" s="188">
        <v>11</v>
      </c>
      <c r="C122" s="204"/>
      <c r="D122" s="205">
        <f t="shared" si="11"/>
        <v>0</v>
      </c>
      <c r="E122" s="190">
        <f t="shared" si="11"/>
        <v>0</v>
      </c>
      <c r="F122" s="190">
        <f t="shared" si="13"/>
        <v>0</v>
      </c>
      <c r="G122" s="190">
        <f t="shared" si="12"/>
        <v>0</v>
      </c>
      <c r="H122" s="203"/>
      <c r="I122" s="165">
        <f t="shared" si="14"/>
        <v>0</v>
      </c>
    </row>
    <row r="123" spans="1:9" ht="21" customHeight="1" thickBot="1" x14ac:dyDescent="0.35">
      <c r="A123" s="199" t="s">
        <v>101</v>
      </c>
      <c r="B123" s="188">
        <v>12</v>
      </c>
      <c r="C123" s="204"/>
      <c r="D123" s="205">
        <f t="shared" si="11"/>
        <v>0</v>
      </c>
      <c r="E123" s="190">
        <f t="shared" si="11"/>
        <v>0</v>
      </c>
      <c r="F123" s="190">
        <f t="shared" si="13"/>
        <v>0</v>
      </c>
      <c r="G123" s="190">
        <f t="shared" si="12"/>
        <v>0</v>
      </c>
      <c r="H123" s="203"/>
      <c r="I123" s="165">
        <f t="shared" si="14"/>
        <v>0</v>
      </c>
    </row>
    <row r="124" spans="1:9" ht="21" customHeight="1" thickBot="1" x14ac:dyDescent="0.35">
      <c r="A124" s="199" t="s">
        <v>103</v>
      </c>
      <c r="B124" s="188">
        <v>13</v>
      </c>
      <c r="C124" s="204"/>
      <c r="D124" s="205">
        <f t="shared" si="11"/>
        <v>0</v>
      </c>
      <c r="E124" s="190">
        <f t="shared" si="11"/>
        <v>0</v>
      </c>
      <c r="F124" s="190">
        <f t="shared" si="13"/>
        <v>0</v>
      </c>
      <c r="G124" s="190">
        <f t="shared" si="12"/>
        <v>0</v>
      </c>
      <c r="H124" s="203"/>
      <c r="I124" s="165">
        <f t="shared" si="14"/>
        <v>0</v>
      </c>
    </row>
    <row r="125" spans="1:9" ht="21" customHeight="1" thickBot="1" x14ac:dyDescent="0.35">
      <c r="A125" s="199" t="s">
        <v>105</v>
      </c>
      <c r="B125" s="188">
        <v>14</v>
      </c>
      <c r="C125" s="204"/>
      <c r="D125" s="205">
        <f t="shared" si="11"/>
        <v>0</v>
      </c>
      <c r="E125" s="190">
        <f t="shared" si="11"/>
        <v>0</v>
      </c>
      <c r="F125" s="190">
        <f t="shared" si="13"/>
        <v>0</v>
      </c>
      <c r="G125" s="190">
        <f t="shared" si="12"/>
        <v>0</v>
      </c>
      <c r="H125" s="203"/>
      <c r="I125" s="165">
        <f t="shared" si="14"/>
        <v>0</v>
      </c>
    </row>
    <row r="126" spans="1:9" ht="21" customHeight="1" thickBot="1" x14ac:dyDescent="0.35">
      <c r="A126" s="199" t="s">
        <v>178</v>
      </c>
      <c r="B126" s="188">
        <v>15</v>
      </c>
      <c r="C126" s="204"/>
      <c r="D126" s="205">
        <f t="shared" si="11"/>
        <v>0</v>
      </c>
      <c r="E126" s="190">
        <f t="shared" si="11"/>
        <v>0</v>
      </c>
      <c r="F126" s="190">
        <f t="shared" si="13"/>
        <v>0</v>
      </c>
      <c r="G126" s="190">
        <f t="shared" si="12"/>
        <v>0</v>
      </c>
      <c r="H126" s="203"/>
      <c r="I126" s="165">
        <f t="shared" si="14"/>
        <v>0</v>
      </c>
    </row>
    <row r="127" spans="1:9" ht="21" customHeight="1" thickBot="1" x14ac:dyDescent="0.35">
      <c r="A127" s="199" t="s">
        <v>109</v>
      </c>
      <c r="B127" s="188">
        <v>16</v>
      </c>
      <c r="C127" s="204"/>
      <c r="D127" s="205">
        <f t="shared" si="11"/>
        <v>0</v>
      </c>
      <c r="E127" s="190">
        <f t="shared" si="11"/>
        <v>0</v>
      </c>
      <c r="F127" s="190">
        <f t="shared" si="13"/>
        <v>0</v>
      </c>
      <c r="G127" s="190">
        <f t="shared" si="12"/>
        <v>0</v>
      </c>
      <c r="H127" s="203"/>
      <c r="I127" s="165">
        <f t="shared" si="14"/>
        <v>0</v>
      </c>
    </row>
    <row r="128" spans="1:9" ht="21" customHeight="1" thickBot="1" x14ac:dyDescent="0.35">
      <c r="A128" s="199" t="s">
        <v>111</v>
      </c>
      <c r="B128" s="188">
        <v>17</v>
      </c>
      <c r="C128" s="204"/>
      <c r="D128" s="205">
        <f t="shared" si="11"/>
        <v>0</v>
      </c>
      <c r="E128" s="190">
        <f t="shared" si="11"/>
        <v>0</v>
      </c>
      <c r="F128" s="190">
        <f t="shared" si="13"/>
        <v>0</v>
      </c>
      <c r="G128" s="190">
        <f t="shared" si="12"/>
        <v>0</v>
      </c>
      <c r="H128" s="203"/>
      <c r="I128" s="165">
        <f t="shared" si="14"/>
        <v>0</v>
      </c>
    </row>
    <row r="129" spans="1:9" ht="21" customHeight="1" thickBot="1" x14ac:dyDescent="0.35">
      <c r="A129" s="160" t="s">
        <v>113</v>
      </c>
      <c r="B129" s="188">
        <v>18</v>
      </c>
      <c r="C129" s="204"/>
      <c r="D129" s="205">
        <f t="shared" si="11"/>
        <v>0</v>
      </c>
      <c r="E129" s="190">
        <f t="shared" si="11"/>
        <v>0</v>
      </c>
      <c r="F129" s="190">
        <f t="shared" si="13"/>
        <v>0</v>
      </c>
      <c r="G129" s="190">
        <f t="shared" si="12"/>
        <v>0</v>
      </c>
      <c r="H129" s="203"/>
      <c r="I129" s="165">
        <f t="shared" si="14"/>
        <v>0</v>
      </c>
    </row>
    <row r="130" spans="1:9" ht="21" customHeight="1" thickBot="1" x14ac:dyDescent="0.35">
      <c r="A130" s="160" t="s">
        <v>115</v>
      </c>
      <c r="B130" s="188">
        <v>19</v>
      </c>
      <c r="C130" s="204"/>
      <c r="D130" s="205">
        <f t="shared" si="11"/>
        <v>0</v>
      </c>
      <c r="E130" s="190">
        <f t="shared" si="11"/>
        <v>0</v>
      </c>
      <c r="F130" s="190">
        <f t="shared" si="13"/>
        <v>0</v>
      </c>
      <c r="G130" s="190">
        <f t="shared" si="12"/>
        <v>0</v>
      </c>
      <c r="H130" s="203"/>
      <c r="I130" s="165">
        <f t="shared" si="14"/>
        <v>0</v>
      </c>
    </row>
    <row r="131" spans="1:9" ht="21" customHeight="1" thickBot="1" x14ac:dyDescent="0.35">
      <c r="A131" s="160" t="s">
        <v>117</v>
      </c>
      <c r="B131" s="188">
        <v>20</v>
      </c>
      <c r="C131" s="204"/>
      <c r="D131" s="205">
        <f t="shared" si="11"/>
        <v>0</v>
      </c>
      <c r="E131" s="190">
        <f t="shared" si="11"/>
        <v>0</v>
      </c>
      <c r="F131" s="190">
        <f t="shared" si="13"/>
        <v>0</v>
      </c>
      <c r="G131" s="190">
        <f t="shared" si="12"/>
        <v>0</v>
      </c>
      <c r="H131" s="203"/>
      <c r="I131" s="165">
        <f t="shared" si="14"/>
        <v>0</v>
      </c>
    </row>
    <row r="132" spans="1:9" ht="21" customHeight="1" thickBot="1" x14ac:dyDescent="0.35">
      <c r="A132" s="160" t="s">
        <v>119</v>
      </c>
      <c r="B132" s="188">
        <v>21</v>
      </c>
      <c r="C132" s="204"/>
      <c r="D132" s="205">
        <f t="shared" si="11"/>
        <v>0</v>
      </c>
      <c r="E132" s="190">
        <f t="shared" si="11"/>
        <v>0</v>
      </c>
      <c r="F132" s="190">
        <f t="shared" si="13"/>
        <v>0</v>
      </c>
      <c r="G132" s="190">
        <f t="shared" si="12"/>
        <v>0</v>
      </c>
      <c r="H132" s="203"/>
      <c r="I132" s="165">
        <f t="shared" si="14"/>
        <v>0</v>
      </c>
    </row>
    <row r="133" spans="1:9" ht="21" customHeight="1" thickBot="1" x14ac:dyDescent="0.35">
      <c r="A133" s="160" t="s">
        <v>121</v>
      </c>
      <c r="B133" s="188">
        <v>22</v>
      </c>
      <c r="C133" s="204"/>
      <c r="D133" s="205">
        <f t="shared" si="11"/>
        <v>0</v>
      </c>
      <c r="E133" s="190">
        <f t="shared" si="11"/>
        <v>0</v>
      </c>
      <c r="F133" s="190">
        <f t="shared" si="13"/>
        <v>0</v>
      </c>
      <c r="G133" s="190">
        <f t="shared" si="12"/>
        <v>0</v>
      </c>
      <c r="H133" s="203"/>
      <c r="I133" s="165">
        <f t="shared" si="14"/>
        <v>0</v>
      </c>
    </row>
    <row r="134" spans="1:9" ht="21" customHeight="1" thickBot="1" x14ac:dyDescent="0.35">
      <c r="A134" s="173" t="s">
        <v>123</v>
      </c>
      <c r="B134" s="206">
        <v>23</v>
      </c>
      <c r="C134" s="207"/>
      <c r="D134" s="193">
        <f t="shared" si="11"/>
        <v>0</v>
      </c>
      <c r="E134" s="193">
        <f t="shared" si="11"/>
        <v>0</v>
      </c>
      <c r="F134" s="193">
        <f t="shared" si="13"/>
        <v>0</v>
      </c>
      <c r="G134" s="193">
        <f t="shared" si="12"/>
        <v>0</v>
      </c>
      <c r="H134" s="208"/>
      <c r="I134" s="165">
        <f t="shared" si="14"/>
        <v>0</v>
      </c>
    </row>
    <row r="135" spans="1:9" ht="21" customHeight="1" x14ac:dyDescent="0.3">
      <c r="A135" s="209" t="s">
        <v>279</v>
      </c>
      <c r="B135" s="210"/>
      <c r="C135" s="211"/>
      <c r="D135" s="212">
        <f>SUM(D112:D134)</f>
        <v>0</v>
      </c>
      <c r="E135" s="212">
        <f>SUM(E112:E134)</f>
        <v>0</v>
      </c>
      <c r="F135" s="212">
        <f>SUM(F112:F134)</f>
        <v>0</v>
      </c>
      <c r="G135" s="213">
        <f>SUM(G112:G134)</f>
        <v>0</v>
      </c>
      <c r="H135" s="214"/>
      <c r="I135" s="215">
        <f>SUM(I112:I134)</f>
        <v>0</v>
      </c>
    </row>
    <row r="136" spans="1:9" x14ac:dyDescent="0.3">
      <c r="A136" s="36" t="s">
        <v>6</v>
      </c>
      <c r="B136" s="143">
        <f>Certification!C72</f>
        <v>0</v>
      </c>
      <c r="C136" s="143"/>
      <c r="D136" s="143"/>
      <c r="E136" s="216"/>
    </row>
    <row r="137" spans="1:9" x14ac:dyDescent="0.3">
      <c r="A137" s="36" t="s">
        <v>7</v>
      </c>
      <c r="B137" s="144">
        <f>Certification!C73</f>
        <v>0</v>
      </c>
      <c r="C137" s="144"/>
      <c r="D137" s="144"/>
      <c r="E137" s="216"/>
    </row>
    <row r="138" spans="1:9" x14ac:dyDescent="0.3">
      <c r="A138" s="36" t="s">
        <v>66</v>
      </c>
      <c r="B138" s="143" t="str">
        <f>Certification!C74</f>
        <v>Fiscal Year (FY) 2024-25</v>
      </c>
      <c r="C138" s="143"/>
      <c r="D138" s="143"/>
      <c r="E138" s="216"/>
    </row>
    <row r="139" spans="1:9" x14ac:dyDescent="0.3"/>
  </sheetData>
  <sheetProtection algorithmName="SHA-512" hashValue="UklBjOXUV2tBelFYUBlPDaUaRRs8jPmVJUSMfcGrhpZwqder7CztkEurC3rdCO3nGPX71HAxE4aOIH9n3Jtnng==" saltValue="KQbl1rpazpKPnkYojGF4bA==" spinCount="100000" sheet="1" selectLockedCells="1"/>
  <dataConsolidate/>
  <dataValidations xWindow="403" yWindow="395" count="265">
    <dataValidation allowBlank="1" showInputMessage="1" showErrorMessage="1" prompt="Enter Quarter 4 total salaries for Psychologists" sqref="D86" xr:uid="{C2751B92-AD1D-4AC3-AA26-B065572D6A5C}"/>
    <dataValidation allowBlank="1" showInputMessage="1" showErrorMessage="1" prompt="Enter Quarter 4 total salaries for Social Workers" sqref="D87" xr:uid="{81ABE821-B784-44CC-9841-885EEA79CB98}"/>
    <dataValidation allowBlank="1" showInputMessage="1" showErrorMessage="1" prompt="Enter Quarter 4 total salaries for Registered Associate Clinical Social Workers" sqref="D88" xr:uid="{9C80E715-1A35-452C-BED4-81BFDD1C2420}"/>
    <dataValidation allowBlank="1" showInputMessage="1" showErrorMessage="1" prompt="Enter Quarter 4 total salaries for Associate Marriage and Family Therapists" sqref="D90" xr:uid="{1B8482AD-079C-4FE4-8AB5-6442597912C8}"/>
    <dataValidation allowBlank="1" showInputMessage="1" showErrorMessage="1" prompt="Enter Quarter 4 total salaries for Nurses" sqref="D91" xr:uid="{14F91EBB-5479-4F46-8FDC-8FF4D0018C6F}"/>
    <dataValidation allowBlank="1" showInputMessage="1" showErrorMessage="1" prompt="Enter Quarter 4 total salaries for Licensed Vocational Nurses" sqref="D92" xr:uid="{EAC8D11F-7265-4128-8BE6-93F49EC569A0}"/>
    <dataValidation allowBlank="1" showInputMessage="1" showErrorMessage="1" prompt="Enter Quarter 4 total salaries for Trained Health Care Aides " sqref="D93" xr:uid="{9D1547C1-55BB-48E2-9A92-345076823F74}"/>
    <dataValidation allowBlank="1" showInputMessage="1" showErrorMessage="1" prompt="Enter Quarter 4 total salaries for Speech-Language Pathologists" sqref="D94" xr:uid="{45580505-6C0C-4374-9AD7-EE395D11246A}"/>
    <dataValidation allowBlank="1" showInputMessage="1" showErrorMessage="1" prompt="Enter Quarter 4 total salaries for Speech-Language Pathology Assistants" sqref="D95" xr:uid="{B8BC2C26-9C03-44C1-8188-AD24C51B0D7C}"/>
    <dataValidation allowBlank="1" showInputMessage="1" showErrorMessage="1" prompt="Enter Quarter 4 total salaries for Audiologists" sqref="D96" xr:uid="{9A1B21EA-5ABA-4BC0-BF43-180D599D0E20}"/>
    <dataValidation allowBlank="1" showInputMessage="1" showErrorMessage="1" prompt="Enter Quarter 4 total salaries for Physical Therapists" sqref="D97" xr:uid="{E038A95A-561C-4420-9165-E017392C1D38}"/>
    <dataValidation allowBlank="1" showInputMessage="1" showErrorMessage="1" prompt="Enter Quarter 4 total salaries for Physical Therapy Assistants" sqref="D98" xr:uid="{B79F1E89-8A15-474C-9409-BFE532501A1D}"/>
    <dataValidation allowBlank="1" showInputMessage="1" showErrorMessage="1" prompt="Enter Quarter 4 total salaries for Occupational Therapists" sqref="D99" xr:uid="{1D0980AA-B767-43F2-8521-68BE060DDF5C}"/>
    <dataValidation allowBlank="1" showInputMessage="1" showErrorMessage="1" prompt="Enter Quarter 4 total salaries for Occupational Therapy Assistants" sqref="D100" xr:uid="{5A280091-581F-4080-B66A-5E98CBEDC6DF}"/>
    <dataValidation allowBlank="1" showInputMessage="1" showErrorMessage="1" prompt="Enter Quarter 4 total salaries for Physicians/Psychiatrists" sqref="D101" xr:uid="{F1304D0F-AEAE-41BB-B4BF-E5F6E843FEF5}"/>
    <dataValidation allowBlank="1" showInputMessage="1" showErrorMessage="1" prompt="Enter Quarter 4 total salaries for Physician Assistants" sqref="D102" xr:uid="{67EEEA2D-7E63-4881-8CD5-C916EADC3035}"/>
    <dataValidation allowBlank="1" showInputMessage="1" showErrorMessage="1" prompt="Enter Quarter 4 total salaries for Orientation and Mobility Specialists" sqref="D104" xr:uid="{77920951-9CA2-4F96-8E47-E655271BE83F}"/>
    <dataValidation allowBlank="1" showInputMessage="1" showErrorMessage="1" prompt="Enter Quarter 4 total salaries for Program Specialists" sqref="D108" xr:uid="{ED13FE0D-1020-45B3-98A0-F05D05840698}"/>
    <dataValidation allowBlank="1" showInputMessage="1" showErrorMessage="1" prompt="Enter Quarter 4 total salaries for Audiometrists" sqref="D103" xr:uid="{323F1AAC-ECCA-40FB-B3EA-D69171404177}"/>
    <dataValidation allowBlank="1" showInputMessage="1" showErrorMessage="1" prompt="Enter Quarter 4 total salaries for Registered Dieticians" sqref="D106" xr:uid="{87EEFC0E-F83A-42D2-93D6-88950712478B}"/>
    <dataValidation allowBlank="1" showInputMessage="1" showErrorMessage="1" prompt="Enter Quarter 4 total salaries for Respiratory Therapists" sqref="D107" xr:uid="{9E2D1942-A50F-4D22-A643-20339B6941CA}"/>
    <dataValidation allowBlank="1" showInputMessage="1" showErrorMessage="1" prompt="Enter Quarter 4 total benefits for Program Specialists" sqref="E108" xr:uid="{9A05A02C-5672-4ABA-8B6E-9EE3679289E3}"/>
    <dataValidation allowBlank="1" showInputMessage="1" showErrorMessage="1" prompt="Enter Quarter 4 total benefits for Psychologists" sqref="E86" xr:uid="{C0112962-7B57-4BAF-90E4-C277D89505C3}"/>
    <dataValidation allowBlank="1" showInputMessage="1" showErrorMessage="1" prompt="Enter Quarter 4 total benefits for Social Workers" sqref="E87" xr:uid="{2D04574F-62F4-414A-A6DB-7C4ED149B491}"/>
    <dataValidation allowBlank="1" showInputMessage="1" showErrorMessage="1" prompt="Enter Quarter 4 total benefits for Registered Associate Clinical Social Workers" sqref="E88" xr:uid="{2AC63A98-F11B-4B30-A9B9-5AFB344AFCA6}"/>
    <dataValidation allowBlank="1" showInputMessage="1" showErrorMessage="1" prompt="Enter Quarter 4 total benefits for Associate Marriage and Family Therapists" sqref="E90" xr:uid="{CFF90F52-D798-4C79-9B0E-F3CFC001851A}"/>
    <dataValidation allowBlank="1" showInputMessage="1" showErrorMessage="1" prompt="Enter Quarter 4 total benefits for Nurses" sqref="E91" xr:uid="{F6E30DD8-6914-4694-B1B0-DD57517F9657}"/>
    <dataValidation allowBlank="1" showInputMessage="1" showErrorMessage="1" prompt="Enter Quarter 4 total benefits for Licensed Vocational Nurses" sqref="E92" xr:uid="{22AE456E-0D63-452D-A5A9-275876F5D66C}"/>
    <dataValidation allowBlank="1" showInputMessage="1" showErrorMessage="1" prompt="Enter Quarter 4 total benefits for Trained Health Care Aides" sqref="E93" xr:uid="{9FD27494-2079-4120-886F-A1DAFD3E4C95}"/>
    <dataValidation allowBlank="1" showInputMessage="1" showErrorMessage="1" prompt="Enter Quarter 4 total benefits for Speech-Language Pathologists" sqref="E94" xr:uid="{B9A4F12B-67BE-4FA1-96E2-CB9408ABFFAC}"/>
    <dataValidation allowBlank="1" showInputMessage="1" showErrorMessage="1" prompt="Enter Quarter 4 total benefits for Speech-Language Pathology Assistants" sqref="E95" xr:uid="{42C03AF7-D390-4AC2-BCDA-C8FDEFE04017}"/>
    <dataValidation allowBlank="1" showInputMessage="1" showErrorMessage="1" prompt="Enter Quarter 4 total benefits for Audiologists" sqref="E96" xr:uid="{D7D4BE32-7AC0-4C8A-9DC0-14313283FAC1}"/>
    <dataValidation allowBlank="1" showInputMessage="1" showErrorMessage="1" prompt="Enter Quarter 4 total benefits for Physical Therapists" sqref="E97" xr:uid="{E426F8A6-07AD-4BBD-A411-E83E0FA75D82}"/>
    <dataValidation allowBlank="1" showInputMessage="1" showErrorMessage="1" prompt="Enter Quarter 4 total benefits for Physical Therapy Assistants" sqref="E98" xr:uid="{EBB9C8FF-AED9-43BC-B7ED-67C6C42B7758}"/>
    <dataValidation allowBlank="1" showInputMessage="1" showErrorMessage="1" prompt="Enter Quarter 4 total benefits for Occupational Therapists" sqref="E99" xr:uid="{AA1217B8-3E2D-46D9-91C7-BEB2A87DFF07}"/>
    <dataValidation allowBlank="1" showInputMessage="1" showErrorMessage="1" prompt="Enter Quarter 4 total benefits for Occupational Therapy Assistants" sqref="E100" xr:uid="{ECAF720D-A791-4C4F-B67B-B1F42563F24B}"/>
    <dataValidation allowBlank="1" showInputMessage="1" showErrorMessage="1" prompt="Enter Quarter 4 total benefits for Physicians/Psychiatrists" sqref="E101" xr:uid="{30F1B3DB-92B3-4AC5-8144-5222F8DB65F6}"/>
    <dataValidation allowBlank="1" showInputMessage="1" showErrorMessage="1" prompt="Enter Quarter 4 total benefits for Physician Assistants" sqref="E102" xr:uid="{61636D59-42A5-4A13-8552-57AA3D59124D}"/>
    <dataValidation allowBlank="1" showInputMessage="1" showErrorMessage="1" prompt="Enter Quarter 4 total benefits for Orientation and Mobility Specialists" sqref="E104" xr:uid="{14AF6E30-8DBE-442E-BBB7-CDC0B2B6EEAC}"/>
    <dataValidation allowBlank="1" showInputMessage="1" showErrorMessage="1" prompt="Enter Quarter 4 total benefits for Optometrists" sqref="E105" xr:uid="{D1C53B2D-4195-48EA-9A9C-11469CD50368}"/>
    <dataValidation allowBlank="1" showInputMessage="1" showErrorMessage="1" prompt="Enter Quarter 4 total benefits for Audiometrists" sqref="E103" xr:uid="{A26FB530-C4AE-45D2-B2C3-6C5D084321A8}"/>
    <dataValidation allowBlank="1" showInputMessage="1" showErrorMessage="1" prompt="Enter Quarter 4 total benefits for Registered Dieticians" sqref="E106" xr:uid="{AC3748D5-6D92-48FB-9981-2D5D9132A18B}"/>
    <dataValidation allowBlank="1" showInputMessage="1" showErrorMessage="1" prompt="Enter Quarter 4 total benefits for Respiratory Therapists" sqref="E107" xr:uid="{7DE26434-58FF-43DB-83BE-017845A4C726}"/>
    <dataValidation allowBlank="1" showInputMessage="1" showErrorMessage="1" prompt="Report any federal revenues your L E A received in Quarter 1. L E A B O P reimbursement is not considered to be federal funds on the C R C S." sqref="G8:G30" xr:uid="{7F3D1593-8C6E-47D7-BCFE-4EF3E3A1C5DD}"/>
    <dataValidation allowBlank="1" showInputMessage="1" showErrorMessage="1" prompt="Enter the revenue account number(s) where the revenues reported in Excel Column F are booked in your SACS system._x000a_" sqref="H112:H134" xr:uid="{72993499-D0B3-4B0B-9AAE-6EE8BBEE909E}"/>
    <dataValidation allowBlank="1" showInputMessage="1" showErrorMessage="1" prompt="Enter the revenue account number(s) where the revenues reported in Excel Column G are booked in your S A C S system in Quarter 1._x000a_" sqref="H8:H30" xr:uid="{846583D5-8809-4521-ACEB-611B43781EA0}"/>
    <dataValidation allowBlank="1" showInputMessage="1" showErrorMessage="1" prompt="Enter the number of Time Survey Participants (T S Ps) that participated in the Random Moment Time Survey (R M T S) for Program Specialists in Quarter 2." sqref="C56" xr:uid="{588A95A6-0CE1-4880-BE1D-FA072D0C8CAD}"/>
    <dataValidation allowBlank="1" showInputMessage="1" showErrorMessage="1" prompt="Enter Quarter 4 total salaries for Optometrists" sqref="D105" xr:uid="{4D217A85-7276-4BFC-BC2E-0EAA0AE469B0}"/>
    <dataValidation allowBlank="1" showInputMessage="1" showErrorMessage="1" prompt="Enter Quarter 4 total salaries for Counselors/M F Ts" sqref="D89" xr:uid="{86A47440-D822-4BBD-9B62-878D2A061A59}"/>
    <dataValidation allowBlank="1" showInputMessage="1" showErrorMessage="1" prompt="Enter Quarter 4 total benefits for Counselors/M F Ts" sqref="E89" xr:uid="{10265B7F-841B-4127-A88D-AFDF4E138199}"/>
    <dataValidation allowBlank="1" showInputMessage="1" showErrorMessage="1" prompt="Enter Quarter 1 total salaries for Psychologists" sqref="D8" xr:uid="{0CF4A818-87C2-4C02-9FAC-2617EB87A358}"/>
    <dataValidation allowBlank="1" showInputMessage="1" showErrorMessage="1" prompt="Enter Quarter 1 total salaries for Social Workers" sqref="D9" xr:uid="{B8C0CE23-6138-4A83-BC60-80FA070C4F31}"/>
    <dataValidation allowBlank="1" showInputMessage="1" showErrorMessage="1" prompt="Enter Quarter 1 total salaries for Registered Associate Clinical Social Workers" sqref="D10" xr:uid="{ABD745CD-DE10-4066-9EAC-8B7C2B410C70}"/>
    <dataValidation allowBlank="1" showInputMessage="1" showErrorMessage="1" prompt="Enter Quarter 1 total salaries for Counselors/M F Ts" sqref="D11" xr:uid="{38DE7562-3580-4FC7-8A2A-0608404E980F}"/>
    <dataValidation allowBlank="1" showInputMessage="1" showErrorMessage="1" prompt="Enter Quarter 1 total salaries for Associate Marriage and Family Therapists" sqref="D12" xr:uid="{5FA10214-B544-4DBA-BBC2-08B86AEAEED8}"/>
    <dataValidation allowBlank="1" showInputMessage="1" showErrorMessage="1" prompt="Enter Quarter 1 total salaries for Nurses" sqref="D13" xr:uid="{62571065-EAFE-419A-9C2E-1D5F187E441C}"/>
    <dataValidation allowBlank="1" showInputMessage="1" showErrorMessage="1" prompt="Enter Quarter 1 total salaries for Licensed Vocational Nurses" sqref="D14" xr:uid="{7C4E636D-AC7F-40FF-820E-7C4EFBD658E2}"/>
    <dataValidation allowBlank="1" showInputMessage="1" showErrorMessage="1" prompt="Enter Quarter 1 total salaries for Trained Health Care Aides " sqref="D15" xr:uid="{AE973949-D0EB-4AEF-A1CF-060091DEDF1B}"/>
    <dataValidation allowBlank="1" showInputMessage="1" showErrorMessage="1" prompt="Enter Quarter 1 total salaries for Speech-Language Pathologists" sqref="D16" xr:uid="{8EC63F13-EB3B-46DF-A18C-F17F84D18F9C}"/>
    <dataValidation allowBlank="1" showInputMessage="1" showErrorMessage="1" prompt="Enter Quarter 1 total salaries for Speech-Language Pathology Assistants" sqref="D17" xr:uid="{FB7A21F2-D393-4D4F-B89A-C30FCCFAD3E0}"/>
    <dataValidation allowBlank="1" showInputMessage="1" showErrorMessage="1" prompt="Enter Quarter 1 total salaries for Audiologists" sqref="D18" xr:uid="{5F95454E-47B2-483C-B2AE-81E8419EF7D5}"/>
    <dataValidation allowBlank="1" showInputMessage="1" showErrorMessage="1" prompt="Enter Quarter 1 total salaries for Physical Therapists" sqref="D19" xr:uid="{C76451E9-44DA-439B-9B9E-9643365DD994}"/>
    <dataValidation allowBlank="1" showInputMessage="1" showErrorMessage="1" prompt="Enter Quarter 1 total salaries for Physical Therapy Assistants" sqref="D20" xr:uid="{CD525D49-8FAD-42DC-AE5E-96DD9D9D9EC7}"/>
    <dataValidation allowBlank="1" showInputMessage="1" showErrorMessage="1" prompt="Enter Quarter 1 total salaries for Occupational Therapists" sqref="D21" xr:uid="{00FF00AD-C8DB-4C53-B40F-19B824BD840E}"/>
    <dataValidation allowBlank="1" showInputMessage="1" showErrorMessage="1" prompt="Enter Quarter 1 total salaries for Occupational Therapy Assistants" sqref="D22" xr:uid="{CB5BDC06-1C35-451B-9522-F76DC916D782}"/>
    <dataValidation allowBlank="1" showInputMessage="1" showErrorMessage="1" prompt="Enter Quarter 1 total salaries for Physicians/Psychiatrists" sqref="D23" xr:uid="{844F9358-D5E7-44C3-AA39-DD9B2420487E}"/>
    <dataValidation allowBlank="1" showInputMessage="1" showErrorMessage="1" prompt="Enter Quarter 1 total salaries for Physician Assistants" sqref="D24" xr:uid="{1FF0049C-BA3E-4788-9484-F9B8F323948A}"/>
    <dataValidation allowBlank="1" showInputMessage="1" showErrorMessage="1" prompt="Enter Quarter 1 total salaries for Audiometrists" sqref="D25" xr:uid="{8AFB206C-80CD-4D2E-B622-23733D56AFC5}"/>
    <dataValidation allowBlank="1" showInputMessage="1" showErrorMessage="1" prompt="Enter Quarter 1 total salaries for Orientation and Mobility Specialists" sqref="D26" xr:uid="{A16793EB-64CE-41E6-B6FC-8C370564A1A1}"/>
    <dataValidation allowBlank="1" showInputMessage="1" showErrorMessage="1" prompt="Enter Quarter 1 total salaries for Optometrists" sqref="D27" xr:uid="{A8154644-0C20-48D7-95CC-C22484FEE32D}"/>
    <dataValidation allowBlank="1" showInputMessage="1" showErrorMessage="1" prompt="Enter Quarter 1 total salaries for Registered Dieticians" sqref="D28" xr:uid="{84F8A8BE-2EC1-4675-9104-D3D100C6CF58}"/>
    <dataValidation allowBlank="1" showInputMessage="1" showErrorMessage="1" prompt="Enter Quarter 1 total salaries for Respiratory Therapists" sqref="D29" xr:uid="{A55E2953-B67D-4AAB-B069-EBB2A38C8919}"/>
    <dataValidation allowBlank="1" showInputMessage="1" showErrorMessage="1" prompt="Enter Quarter 1 total salaries for Program Specialists" sqref="D30" xr:uid="{74BAE2C2-ABD4-4789-AD58-1C17D2B5EC97}"/>
    <dataValidation allowBlank="1" showInputMessage="1" showErrorMessage="1" prompt="Enter Quarter 1 total benefits for Psychologists" sqref="E8" xr:uid="{E08FD9B7-FDA5-49A7-8553-758FDEAE2DD9}"/>
    <dataValidation allowBlank="1" showInputMessage="1" showErrorMessage="1" prompt="Enter Quarter 1 total benefits for Social Workers" sqref="E9" xr:uid="{0BD77781-7E8D-41CB-BB3D-B2AE6E16C655}"/>
    <dataValidation allowBlank="1" showInputMessage="1" showErrorMessage="1" prompt="Enter Quarter 1 total benefits for Registered Associate Clinical Social Workers" sqref="E10" xr:uid="{7082CF5F-DEB0-40E6-A3BD-FBAC63FA05E8}"/>
    <dataValidation allowBlank="1" showInputMessage="1" showErrorMessage="1" prompt="Enter Quarter 1 total benefits for Counselors/M F Ts" sqref="E11" xr:uid="{C7F94134-E132-41B2-9FF6-1037EFE32EB7}"/>
    <dataValidation allowBlank="1" showInputMessage="1" showErrorMessage="1" prompt="Enter Quarter 1 total benefits for Associate Marriage and Family Therapists" sqref="E12" xr:uid="{29EAF20B-2E3F-4FC2-B775-97FA8ABA5BB2}"/>
    <dataValidation allowBlank="1" showInputMessage="1" showErrorMessage="1" prompt="Enter Quarter 1 total benefits for Nurses" sqref="E13" xr:uid="{A6813FEE-D824-4471-B01B-DD0C5EF9BBF4}"/>
    <dataValidation allowBlank="1" showInputMessage="1" showErrorMessage="1" prompt="Enter Quarter 1 total benefits for Licensed Vocational Nurses" sqref="E14" xr:uid="{AC02B92E-B435-4B0D-B440-4C581A74A2CE}"/>
    <dataValidation allowBlank="1" showInputMessage="1" showErrorMessage="1" prompt="Enter Quarter 1 total benefits for Trained Health Care Aides" sqref="E15" xr:uid="{8886056C-FE01-46F0-BAA4-D36089102C67}"/>
    <dataValidation allowBlank="1" showInputMessage="1" showErrorMessage="1" prompt="Enter Quarter 1 total benefits for Speech-Language Pathologists" sqref="E16" xr:uid="{A286EAD0-3CF7-4DB2-9BFE-A54C70201DFE}"/>
    <dataValidation allowBlank="1" showInputMessage="1" showErrorMessage="1" prompt="Enter Quarter 1 total benefits for Speech-Language Pathology Assistants" sqref="E17" xr:uid="{51BCA22A-3B10-4B6A-8601-248F2C7D708F}"/>
    <dataValidation allowBlank="1" showInputMessage="1" showErrorMessage="1" prompt="Enter Quarter 1 total benefits for Audiologists" sqref="E18" xr:uid="{5387E9A4-DFBD-4CA6-A72E-DC12E505E917}"/>
    <dataValidation allowBlank="1" showInputMessage="1" showErrorMessage="1" prompt="Enter Quarter 1 total benefits for Physical Therapists" sqref="E19" xr:uid="{796C03D1-6D90-47C8-8723-B1E84368F20E}"/>
    <dataValidation allowBlank="1" showInputMessage="1" showErrorMessage="1" prompt="Enter Quarter 1 total benefits for Physical Therapy Assistants" sqref="E20" xr:uid="{639DB151-154B-47A5-A8F5-4D1850377874}"/>
    <dataValidation allowBlank="1" showInputMessage="1" showErrorMessage="1" prompt="Enter Quarter 1 total benefits for Occupational Therapists" sqref="E21" xr:uid="{9B3572D6-D29B-435A-84FF-741B8612678D}"/>
    <dataValidation allowBlank="1" showInputMessage="1" showErrorMessage="1" prompt="Enter Quarter 1 total benefits for Occupational Therapy Assistants" sqref="E22" xr:uid="{7AE1C041-2D45-4823-A16C-BA9585933E71}"/>
    <dataValidation allowBlank="1" showInputMessage="1" showErrorMessage="1" prompt="Enter Quarter 1 total benefits for Physicians/Psychiatrists" sqref="E23" xr:uid="{87CD2188-CA4A-43DD-A732-D814A4BC71F9}"/>
    <dataValidation allowBlank="1" showInputMessage="1" showErrorMessage="1" prompt="Enter Quarter 1 total benefits for Physician Assistants" sqref="E24" xr:uid="{569F7683-9D0B-488C-A5C8-49D8838BA2DC}"/>
    <dataValidation allowBlank="1" showInputMessage="1" showErrorMessage="1" prompt="Enter Quarter 1 total benefits for Audiometrists" sqref="E25" xr:uid="{0F8F82C8-2C87-4CFB-B43C-AE3753584A83}"/>
    <dataValidation allowBlank="1" showInputMessage="1" showErrorMessage="1" prompt="Enter Quarter 1 total benefits for Orientation and Mobility Specialists" sqref="E26" xr:uid="{3930865D-D3E4-41E7-9479-1663AC034433}"/>
    <dataValidation allowBlank="1" showInputMessage="1" showErrorMessage="1" prompt="Enter Quarter 1 total benefits for Optometrists" sqref="E27" xr:uid="{40DD5C0A-03F4-49C7-875E-2B1BB18B57D5}"/>
    <dataValidation allowBlank="1" showInputMessage="1" showErrorMessage="1" prompt="Enter Quarter 1 total benefits for Registered Dieticians" sqref="E28" xr:uid="{ABD9E1F0-FADA-4782-9815-6F5E7E237424}"/>
    <dataValidation allowBlank="1" showInputMessage="1" showErrorMessage="1" prompt="Enter Quarter 1 total benefits for Respiratory Therapists" sqref="E29" xr:uid="{6E4B607C-6527-476E-B6C2-613F1203068D}"/>
    <dataValidation allowBlank="1" showInputMessage="1" showErrorMessage="1" prompt="Enter Quarter 1 total benefits for Program Specialists" sqref="E30" xr:uid="{BA7FBE9F-CF82-484E-AD3C-77C6A033E84A}"/>
    <dataValidation allowBlank="1" showInputMessage="1" showErrorMessage="1" prompt="Report any federal revenues your L E A received in Quarter 2. L E A B O P reimbursement is not considered to be federal funds on the C R C S." sqref="G34 G35 G36 G37 G38 G39 G40 G41 G42 G43 G44 G45 G46 G47 G48 G49 G50 G51 G52 G53 G54 G55 G56" xr:uid="{9647BF15-E1CB-4EBA-B204-E8C27D2EF07A}"/>
    <dataValidation allowBlank="1" showInputMessage="1" showErrorMessage="1" prompt="Enter the revenue account number(s) where the revenues reported in Excel Column G are booked in your S A C S system in Quarter 2._x000a_" sqref="H34" xr:uid="{E83C0DA3-FF7A-4242-83FA-963C0F3A633E}"/>
    <dataValidation allowBlank="1" showInputMessage="1" showErrorMessage="1" prompt="Enter the revenue account number(s) where the revenues reported in Excel Column G are booked in your S A C S system in Quarter 2." sqref="H35 H36 H37 H38 H39 H40 H41 H42 H43 H44 H45 H46 H47 H48 H49 H50 H51 H52 H53 H54 H55 H56" xr:uid="{90779873-5DD3-4BB1-8021-7C60B67B8E1D}"/>
    <dataValidation allowBlank="1" showInputMessage="1" showErrorMessage="1" prompt="Enter Quarter 2 total salaries for Psychologists" sqref="D34" xr:uid="{85934FDB-4EAE-44C6-95CC-8DA28B058C62}"/>
    <dataValidation allowBlank="1" showInputMessage="1" showErrorMessage="1" prompt="Enter Quarter 2 total salaries for Social Workers" sqref="D35" xr:uid="{890034F5-90C3-4062-B395-6D74EAA80785}"/>
    <dataValidation allowBlank="1" showInputMessage="1" showErrorMessage="1" prompt="Enter Quarter 2 total salaries for Registered Associate Clinical Social Workers" sqref="D36" xr:uid="{EE8C30FA-BD33-4310-AEA6-E416E86633E7}"/>
    <dataValidation allowBlank="1" showInputMessage="1" showErrorMessage="1" prompt="Enter Quarter 2 total salaries for Counselors/M F Ts" sqref="D37" xr:uid="{4F313DF5-5FAE-4102-8877-E8A0239F4E91}"/>
    <dataValidation allowBlank="1" showInputMessage="1" showErrorMessage="1" prompt="Enter Quarter 2 total salaries for Associate Marriage and Family Therapists" sqref="D38" xr:uid="{75FFE51D-16BC-4856-BD68-6433665D9655}"/>
    <dataValidation allowBlank="1" showInputMessage="1" showErrorMessage="1" prompt="Enter Quarter 2 total salaries for Nurses" sqref="D39" xr:uid="{9358CFC5-40CC-4E34-85D3-3AD3AF17DA05}"/>
    <dataValidation allowBlank="1" showInputMessage="1" showErrorMessage="1" prompt="Enter Quarter 2 total salaries for Licensed Vocational Nurses" sqref="D40" xr:uid="{0BCDAFBA-5FE7-4DFC-BAC6-813FCC72DF80}"/>
    <dataValidation allowBlank="1" showInputMessage="1" showErrorMessage="1" prompt="Enter Quarter 2 total salaries for Trained Health Care Aides " sqref="D41" xr:uid="{DC78EBD5-ABAF-4542-9D54-90420DCAE55E}"/>
    <dataValidation allowBlank="1" showInputMessage="1" showErrorMessage="1" prompt="Enter Quarter 2 total salaries for Speech-Language Pathologists" sqref="D42" xr:uid="{216716D5-95DA-4CD7-89F3-DE0CBB9CDBF0}"/>
    <dataValidation allowBlank="1" showInputMessage="1" showErrorMessage="1" prompt="Enter Quarter 2 total salaries for Speech-Language Pathology Assistants" sqref="D43" xr:uid="{9A247AF0-8426-42A7-A1D1-94F327A1EFC5}"/>
    <dataValidation allowBlank="1" showInputMessage="1" showErrorMessage="1" prompt="Enter Quarter 2 total salaries for Audiologists" sqref="D44" xr:uid="{541A39B7-2F92-41AE-A9E9-850ADD28E115}"/>
    <dataValidation allowBlank="1" showInputMessage="1" showErrorMessage="1" prompt="Enter Quarter 2 total salaries for Physical Therapists" sqref="D45" xr:uid="{87A23E8F-5734-4D8B-80C5-9234001F5278}"/>
    <dataValidation allowBlank="1" showInputMessage="1" showErrorMessage="1" prompt="Enter Quarter 2 total salaries for Physical Therapy Assistants" sqref="D46" xr:uid="{656085F9-BDA1-4B46-8ED3-25E570AC60CE}"/>
    <dataValidation allowBlank="1" showInputMessage="1" showErrorMessage="1" prompt="Enter Quarter 2 total salaries for Occupational Therapists" sqref="D47" xr:uid="{7D79C7E6-A05C-4938-8069-0EE1D9181A9C}"/>
    <dataValidation allowBlank="1" showInputMessage="1" showErrorMessage="1" prompt="Enter Quarter 2 total salaries for Occupational Therapy Assistants" sqref="D48" xr:uid="{3F1131D8-A19A-4E85-9D8D-5E231BFB82C0}"/>
    <dataValidation allowBlank="1" showInputMessage="1" showErrorMessage="1" prompt="Enter Quarter 2 total salaries for Physicians/Psychiatrists" sqref="D49" xr:uid="{EBF096A7-A097-4AC7-8000-B51755BAD2FF}"/>
    <dataValidation allowBlank="1" showInputMessage="1" showErrorMessage="1" prompt="Enter Quarter 2 total salaries for Physician Assistants" sqref="D50" xr:uid="{3BE6E21F-689E-4090-8FDB-21604266F801}"/>
    <dataValidation allowBlank="1" showInputMessage="1" showErrorMessage="1" prompt="Enter Quarter 2 total salaries for Audiometrists" sqref="D51" xr:uid="{080BC09E-B21A-413A-A60D-64E61B511B46}"/>
    <dataValidation allowBlank="1" showInputMessage="1" showErrorMessage="1" prompt="Enter Quarter 2 total salaries for Orientation and Mobility Specialists" sqref="D52" xr:uid="{70A86119-3168-489F-8251-01F32B3F79FF}"/>
    <dataValidation allowBlank="1" showInputMessage="1" showErrorMessage="1" prompt="Enter Quarter 2 total salaries for Optometrists" sqref="D53" xr:uid="{7FE3E5BA-E453-4B83-BCAD-6EEA5599B101}"/>
    <dataValidation allowBlank="1" showInputMessage="1" showErrorMessage="1" prompt="Enter Quarter 2 total salaries for Registered Dieticians" sqref="D54" xr:uid="{1E31EC0A-A263-49F8-914B-438D9889F977}"/>
    <dataValidation allowBlank="1" showInputMessage="1" showErrorMessage="1" prompt="Enter Quarter 2 total salaries for Respiratory Therapists" sqref="D55" xr:uid="{26C7A3FB-AB05-4879-9118-650F695A2AB8}"/>
    <dataValidation allowBlank="1" showInputMessage="1" showErrorMessage="1" prompt="Enter Quarter 2 total salaries for Program Specialists" sqref="D56" xr:uid="{049D3D5C-F622-46BE-8675-5EA347968658}"/>
    <dataValidation allowBlank="1" showInputMessage="1" showErrorMessage="1" prompt="Enter Quarter 2 total benefits for Psychologists" sqref="E34" xr:uid="{26BD82A9-A4D2-4902-8EF7-EE7AE412E351}"/>
    <dataValidation allowBlank="1" showInputMessage="1" showErrorMessage="1" prompt="Enter Quarter 2 total benefits for Social Workers" sqref="E35" xr:uid="{76AD3A02-5D80-4BA0-8F08-8566F7CDF0E6}"/>
    <dataValidation allowBlank="1" showInputMessage="1" showErrorMessage="1" prompt="Enter Quarter 2 total benefits for Registered Associate Clinical Social Workers" sqref="E36" xr:uid="{14DE2FDE-E4B3-47D8-9735-97826C9997D0}"/>
    <dataValidation allowBlank="1" showInputMessage="1" showErrorMessage="1" prompt="Enter Quarter 2 total benefits for Counselors/M F Ts" sqref="E37" xr:uid="{5EF031F8-8318-4AFA-BC09-19A2CC5D9026}"/>
    <dataValidation allowBlank="1" showInputMessage="1" showErrorMessage="1" prompt="Enter Quarter 2 total benefits for Associate Marriage and Family Therapists" sqref="E38" xr:uid="{19CCF8E3-9B1A-4BE3-9FA0-D085276C3A94}"/>
    <dataValidation allowBlank="1" showInputMessage="1" showErrorMessage="1" prompt="Enter Quarter 2 total benefits for Nurses" sqref="E39" xr:uid="{D8E00CD1-35DE-4FD6-B82F-9CC425B64F33}"/>
    <dataValidation allowBlank="1" showInputMessage="1" showErrorMessage="1" prompt="Enter Quarter 2 total benefits for Licensed Vocational Nurses" sqref="E40" xr:uid="{17242EB5-6916-4604-BB50-0B1CDFEF20BA}"/>
    <dataValidation allowBlank="1" showInputMessage="1" showErrorMessage="1" prompt="Enter Quarter 2 total benefits for Trained Health Care Aides" sqref="E41" xr:uid="{6459DB27-2AED-4590-85A7-A7479FA885F0}"/>
    <dataValidation allowBlank="1" showInputMessage="1" showErrorMessage="1" prompt="Enter Quarter 2 total benefits for Speech-Language Pathologists" sqref="E42" xr:uid="{0CCB5A85-38A7-4974-8112-7D39CE54011C}"/>
    <dataValidation allowBlank="1" showInputMessage="1" showErrorMessage="1" prompt="Enter Quarter 2 total benefits for Speech-Language Pathology Assistants" sqref="E43" xr:uid="{EF7FE24A-9548-45F6-9782-5D7F4121F15E}"/>
    <dataValidation allowBlank="1" showInputMessage="1" showErrorMessage="1" prompt="Enter Quarter 2 total benefits for Audiologists" sqref="E44" xr:uid="{8459150B-DE84-4350-880E-B79294A52614}"/>
    <dataValidation allowBlank="1" showInputMessage="1" showErrorMessage="1" prompt="Enter Quarter 2 total benefits for Physical Therapists" sqref="E45" xr:uid="{FA5423B2-EE58-4C71-A76E-36D203C08160}"/>
    <dataValidation allowBlank="1" showInputMessage="1" showErrorMessage="1" prompt="Enter Quarter 2 total benefits for Physical Therapy Assistants" sqref="E46" xr:uid="{23F41713-0774-482E-8267-73BC1EF294F4}"/>
    <dataValidation allowBlank="1" showInputMessage="1" showErrorMessage="1" prompt="Enter Quarter 2 total benefits for Occupational Therapists" sqref="E47" xr:uid="{C15C87BA-BD43-40E7-86D8-8144C4472D98}"/>
    <dataValidation allowBlank="1" showInputMessage="1" showErrorMessage="1" prompt="Enter Quarter 2 total benefits for Occupational Therapy Assistants" sqref="E48" xr:uid="{5089757E-0D79-4C2E-8CD3-1A62D01B66FD}"/>
    <dataValidation allowBlank="1" showInputMessage="1" showErrorMessage="1" prompt="Enter Quarter 2 total benefits for Physicians/Psychiatrists" sqref="E49" xr:uid="{53942E23-D3AD-4315-9C0C-60E18D84CAF0}"/>
    <dataValidation allowBlank="1" showInputMessage="1" showErrorMessage="1" prompt="Enter Quarter 2 total benefits for Physician Assistants" sqref="E50" xr:uid="{A8370E88-EA1D-4CCB-B65E-E1B2824B2934}"/>
    <dataValidation allowBlank="1" showInputMessage="1" showErrorMessage="1" prompt="Enter Quarter 2 total benefits for Audiometrists" sqref="E51" xr:uid="{72BCBF0E-597D-4659-9074-A84984DA19C5}"/>
    <dataValidation allowBlank="1" showInputMessage="1" showErrorMessage="1" prompt="Enter Quarter 2 total benefits for Orientation and Mobility Specialists" sqref="E52" xr:uid="{E260FA69-83CD-43E5-924C-84437883E061}"/>
    <dataValidation allowBlank="1" showInputMessage="1" showErrorMessage="1" prompt="Enter Quarter 2 total benefits for Optometrists" sqref="E53" xr:uid="{16682003-C67A-4B24-8FF9-37244DF1FA9E}"/>
    <dataValidation allowBlank="1" showInputMessage="1" showErrorMessage="1" prompt="Enter Quarter 2 total benefits for Registered Dieticians" sqref="E54" xr:uid="{95F42161-EC0A-4E24-8508-F45008C626C7}"/>
    <dataValidation allowBlank="1" showInputMessage="1" showErrorMessage="1" prompt="Enter Quarter 2 total benefits for Respiratory Therapists" sqref="E55" xr:uid="{8CEEB7C5-F843-434D-A348-9BE271A6EAE2}"/>
    <dataValidation allowBlank="1" showInputMessage="1" showErrorMessage="1" prompt="Enter Quarter 2 total benefits for Program Specialists" sqref="E56" xr:uid="{8389C979-D421-4B0D-8F1C-2C45D1B23B7F}"/>
    <dataValidation allowBlank="1" showInputMessage="1" showErrorMessage="1" prompt="Enter the number of Time Survey Participants (T S Ps) that participated in the Random Moment Time Survey (R M T S) for Program Specialists in Quarter 3." sqref="C82" xr:uid="{01DD6512-024E-4B65-B5E9-3D88AD59AB44}"/>
    <dataValidation allowBlank="1" showInputMessage="1" showErrorMessage="1" prompt="Enter Quarter 3 total salaries for Psychologists" sqref="D60" xr:uid="{068DA23A-C1E9-4472-AFCE-1E5D386D36F7}"/>
    <dataValidation allowBlank="1" showInputMessage="1" showErrorMessage="1" prompt="Enter Quarter 3 total salaries for Social Workers" sqref="D61" xr:uid="{EAEE7C48-998B-4EBF-A507-F128C56A52D7}"/>
    <dataValidation allowBlank="1" showInputMessage="1" showErrorMessage="1" prompt="Enter Quarter 3 total salaries for Registered Associate Clinical Social Workers" sqref="D62" xr:uid="{09E13BEF-47D2-4FEE-BCB8-F03A42C74291}"/>
    <dataValidation allowBlank="1" showInputMessage="1" showErrorMessage="1" prompt="Enter Quarter 3 total salaries for Counselors/M F Ts" sqref="D63" xr:uid="{49A8FA49-CB64-4F71-853F-740E4707852C}"/>
    <dataValidation allowBlank="1" showInputMessage="1" showErrorMessage="1" prompt="Enter Quarter 3 total salaries for Associate Marriage and Family Therapists" sqref="D64" xr:uid="{373DB1AD-6CD2-4EF4-AF0A-374A84A6D1F2}"/>
    <dataValidation allowBlank="1" showInputMessage="1" showErrorMessage="1" prompt="Enter Quarter 3 total salaries for Nurses" sqref="D65" xr:uid="{ACE08012-487A-4499-8A57-245B55BD0BFD}"/>
    <dataValidation allowBlank="1" showInputMessage="1" showErrorMessage="1" prompt="Enter Quarter 3 total salaries for Licensed Vocational Nurses" sqref="D66" xr:uid="{03B1D234-33B7-4DCC-B98E-26F5F7C80D29}"/>
    <dataValidation allowBlank="1" showInputMessage="1" showErrorMessage="1" prompt="Enter Quarter 3 total salaries for Trained Health Care Aides " sqref="D67" xr:uid="{5F54A472-FD02-46CE-A6ED-06D91648DE63}"/>
    <dataValidation allowBlank="1" showInputMessage="1" showErrorMessage="1" prompt="Enter Quarter 3 total salaries for Speech-Language Pathologists" sqref="D68" xr:uid="{AE6F40B0-3E15-4A97-9838-BEB9F2351ED5}"/>
    <dataValidation allowBlank="1" showInputMessage="1" showErrorMessage="1" prompt="Enter Quarter 3 total salaries for Speech-Language Pathology Assistants" sqref="D69" xr:uid="{97B3B4EE-FA72-42C0-A65A-A79DCF789D71}"/>
    <dataValidation allowBlank="1" showInputMessage="1" showErrorMessage="1" prompt="Enter Quarter 3 total salaries for Audiologists" sqref="D70" xr:uid="{C9139C5A-8646-4753-BD1D-D5C80D57D51C}"/>
    <dataValidation allowBlank="1" showInputMessage="1" showErrorMessage="1" prompt="Enter Quarter 3 total salaries for Physical Therapists" sqref="D71" xr:uid="{8B13FCF4-4C37-4718-8F3C-403F73F87D2F}"/>
    <dataValidation allowBlank="1" showInputMessage="1" showErrorMessage="1" prompt="Enter Quarter 3 total salaries for Physical Therapy Assistants" sqref="D72" xr:uid="{27D62B5E-66F7-4D60-9843-0F9B1455E39B}"/>
    <dataValidation allowBlank="1" showInputMessage="1" showErrorMessage="1" prompt="Enter Quarter 3 total salaries for Occupational Therapists" sqref="D73" xr:uid="{670FCC31-93A1-41E5-91A4-6AC65CA64EDF}"/>
    <dataValidation allowBlank="1" showInputMessage="1" showErrorMessage="1" prompt="Enter Quarter 3 total salaries for Occupational Therapy Assistants" sqref="D74" xr:uid="{36F46595-4C1B-4E6C-8304-B202A2FE9C88}"/>
    <dataValidation allowBlank="1" showInputMessage="1" showErrorMessage="1" prompt="Enter Quarter 3 total salaries for Physicians/Psychiatrists" sqref="D75" xr:uid="{CAA2A671-7128-465C-BDB5-AAA6F47C743B}"/>
    <dataValidation allowBlank="1" showInputMessage="1" showErrorMessage="1" prompt="Enter Quarter 3 total salaries for Physician Assistants" sqref="D76" xr:uid="{77D9AF48-2688-4C9B-B002-E752C1B4F696}"/>
    <dataValidation allowBlank="1" showInputMessage="1" showErrorMessage="1" prompt="Enter Quarter 3 total salaries for Audiometrists" sqref="D77" xr:uid="{B0367683-C703-4196-A4E6-221329324EF6}"/>
    <dataValidation allowBlank="1" showInputMessage="1" showErrorMessage="1" prompt="Enter Quarter 3 total salaries for Orientation and Mobility Specialists" sqref="D78" xr:uid="{16629909-84E2-4CF8-8FBE-48C339D10354}"/>
    <dataValidation allowBlank="1" showInputMessage="1" showErrorMessage="1" prompt="Enter Quarter 3 total salaries for Optometrists" sqref="D79" xr:uid="{828A0749-9013-47CB-A382-C1FDFBC3ACE0}"/>
    <dataValidation allowBlank="1" showInputMessage="1" showErrorMessage="1" prompt="Enter Quarter 3 total salaries for Registered Dieticians" sqref="D80" xr:uid="{8F36CE4F-DC76-46C1-8129-295E9EE3079E}"/>
    <dataValidation allowBlank="1" showInputMessage="1" showErrorMessage="1" prompt="Enter Quarter 3 total salaries for Respiratory Therapists" sqref="D81" xr:uid="{F6960789-355C-464F-AA91-3AB1C6687289}"/>
    <dataValidation allowBlank="1" showInputMessage="1" showErrorMessage="1" prompt="Enter Quarter 3 total salaries for Program Specialists" sqref="D82" xr:uid="{51EEC346-6F3B-4A5E-A2FF-C3D811445C02}"/>
    <dataValidation allowBlank="1" showInputMessage="1" showErrorMessage="1" prompt="Enter Quarter 3 total benefits for Psychologists" sqref="E60" xr:uid="{03023940-3310-424C-88F2-D340B47A73C1}"/>
    <dataValidation allowBlank="1" showInputMessage="1" showErrorMessage="1" prompt="Enter Quarter 3 total benefits for Social Workers" sqref="E61" xr:uid="{1F58B41C-63E7-4CC8-9597-15E399A1871C}"/>
    <dataValidation allowBlank="1" showInputMessage="1" showErrorMessage="1" prompt="Enter Quarter 3 total benefits for Registered Associate Clinical Social Workers" sqref="E62" xr:uid="{8B3EDFEF-227D-4A52-AAFA-A5E6404C77FE}"/>
    <dataValidation allowBlank="1" showInputMessage="1" showErrorMessage="1" prompt="Enter Quarter 3 total benefits for Counselors/M F Ts" sqref="E63" xr:uid="{78A02048-A7BA-40B0-B3DE-824595F5AFC0}"/>
    <dataValidation allowBlank="1" showInputMessage="1" showErrorMessage="1" prompt="Enter Quarter 3 total benefits for Associate Marriage and Family Therapists" sqref="E64" xr:uid="{F8811740-4FB8-4C83-9330-D6B4DBDFDAE5}"/>
    <dataValidation allowBlank="1" showInputMessage="1" showErrorMessage="1" prompt="Enter Quarter 3 total benefits for Nurses" sqref="E65" xr:uid="{F4A16953-E463-45C0-8253-66CA63A256D3}"/>
    <dataValidation allowBlank="1" showInputMessage="1" showErrorMessage="1" prompt="Enter Quarter 3 total benefits for Licensed Vocational Nurses" sqref="E66" xr:uid="{732FCC45-8040-4AC3-9C03-D0154716F11E}"/>
    <dataValidation allowBlank="1" showInputMessage="1" showErrorMessage="1" prompt="Enter Quarter 3 total benefits for Trained Health Care Aides" sqref="E67" xr:uid="{FD60049A-6468-497A-B67F-061FE8A7C890}"/>
    <dataValidation allowBlank="1" showInputMessage="1" showErrorMessage="1" prompt="Enter Quarter 3 total benefits for Speech-Language Pathologists" sqref="E68" xr:uid="{BBCCE798-FABA-4566-842A-52187485A425}"/>
    <dataValidation allowBlank="1" showInputMessage="1" showErrorMessage="1" prompt="Enter Quarter 3 total benefits for Speech-Language Pathology Assistants" sqref="E69" xr:uid="{A6FAD670-ED7F-4A68-A824-FD4433F44693}"/>
    <dataValidation allowBlank="1" showInputMessage="1" showErrorMessage="1" prompt="Enter Quarter 3 total benefits for Audiologists" sqref="E70" xr:uid="{2FC0CC28-5FE4-46EA-A4A1-69F639B028E7}"/>
    <dataValidation allowBlank="1" showInputMessage="1" showErrorMessage="1" prompt="Enter Quarter 3 total benefits for Physical Therapists" sqref="E71" xr:uid="{6954DE2D-6109-48F0-B1CB-9466FA4A3607}"/>
    <dataValidation allowBlank="1" showInputMessage="1" showErrorMessage="1" prompt="Enter Quarter 3 total benefits for Physical Therapy Assistants" sqref="E72" xr:uid="{A1847521-F924-456E-B29E-4781F658DEBD}"/>
    <dataValidation allowBlank="1" showInputMessage="1" showErrorMessage="1" prompt="Enter Quarter 3 total benefits for Occupational Therapists" sqref="E73" xr:uid="{66DEEE90-DBBA-4E8F-94F4-75A92CF2FB3E}"/>
    <dataValidation allowBlank="1" showInputMessage="1" showErrorMessage="1" prompt="Enter Quarter 3 total benefits for Occupational Therapy Assistants" sqref="E74" xr:uid="{BB41070C-35CC-46DA-9EF6-F85E93A01D9D}"/>
    <dataValidation allowBlank="1" showInputMessage="1" showErrorMessage="1" prompt="Enter Quarter 3 total benefits for Physicians/Psychiatrists" sqref="E75" xr:uid="{B7307C05-1922-471F-B782-6E6E813E88DF}"/>
    <dataValidation allowBlank="1" showInputMessage="1" showErrorMessage="1" prompt="Enter Quarter 3 total benefits for Physician Assistants" sqref="E76" xr:uid="{6A928BFC-9768-408E-8730-2EF7C0C7785A}"/>
    <dataValidation allowBlank="1" showInputMessage="1" showErrorMessage="1" prompt="Enter Quarter 3 total benefits for Audiometrists" sqref="E77" xr:uid="{F21C30FF-AA53-445B-ABC8-03E3A1B0A7EA}"/>
    <dataValidation allowBlank="1" showInputMessage="1" showErrorMessage="1" prompt="Enter Quarter 3 total benefits for Orientation and Mobility Specialists" sqref="E78" xr:uid="{6646813C-229E-4A40-8FF0-CE757E57EA4D}"/>
    <dataValidation allowBlank="1" showInputMessage="1" showErrorMessage="1" prompt="Enter Quarter 3 total benefits for Optometrists" sqref="E79" xr:uid="{5548D3CF-C340-45CF-A96F-DFAEE18CE57A}"/>
    <dataValidation allowBlank="1" showInputMessage="1" showErrorMessage="1" prompt="Enter Quarter 3 total benefits for Registered Dieticians" sqref="E80" xr:uid="{AA99D9A0-57F4-40F9-9580-940B5C2BE629}"/>
    <dataValidation allowBlank="1" showInputMessage="1" showErrorMessage="1" prompt="Enter Quarter 3 total benefits for Respiratory Therapists" sqref="E81" xr:uid="{797F8691-96FF-41CA-B823-D40668CBD6E2}"/>
    <dataValidation allowBlank="1" showInputMessage="1" showErrorMessage="1" prompt="Enter Quarter 3 total benefits for Program Specialists" sqref="E82" xr:uid="{0AD575AD-C388-4ECF-AF8C-644747665704}"/>
    <dataValidation allowBlank="1" showInputMessage="1" showErrorMessage="1" prompt="Report any federal revenues your L E A received in Quarter 3. L E A B O P reimbursement is not considered to be federal funds on the C R C S." sqref="G60 G61 G62 G63 G64 G65 G66 G67 G68 G69 G70 G71 G72 G73 G74 G75 G76 G77 G78 G79 G80 G81 G82" xr:uid="{19ADD9FC-243D-49D4-A964-F977E597FCDF}"/>
    <dataValidation allowBlank="1" showInputMessage="1" showErrorMessage="1" prompt="Enter the revenue account number(s) where the revenues reported in Excel Column G are booked in your S A C S system in Quarter 3." sqref="H60 H62 H63 H64 H65 H66 H67 H68 H69 H70 H71 H72 H73 H74 H75 H76 H77 H78 H79 H80 H81" xr:uid="{09829187-7AFF-4186-A1C2-AFC727092A34}"/>
    <dataValidation allowBlank="1" showInputMessage="1" showErrorMessage="1" prompt="Enter the revenue account number(s) where the revenues reported in Excel Column G are booked in your S A C S system in Quarter 3._x000a_" sqref="H61 H82" xr:uid="{7A5FE06C-817E-4D9C-A31B-AB22CB2F1DF9}"/>
    <dataValidation allowBlank="1" showInputMessage="1" showErrorMessage="1" prompt="Enter the number of Time Survey Participants (T S Ps) that participated in the Random Moment Time Survey (R M T S) for Program Specialists in Quarter 4." sqref="C108" xr:uid="{4E5BE6F5-14E7-44DF-93FD-A1D293F5E8D5}"/>
    <dataValidation allowBlank="1" showInputMessage="1" showErrorMessage="1" prompt="Report any federal revenues your L E A received in Quarter 4. L E A B O P reimbursement is not considered to be federal funds on the C R C S." sqref="G86 G87 G88 G89 G90 G91 G92 G93 G94 G95 G96 G97 G98 G99 G100 G101 G102 G103 G104 G105 G106 G107 G108" xr:uid="{0FA2CC95-225C-46D2-9245-FC1D437108EA}"/>
    <dataValidation allowBlank="1" showInputMessage="1" showErrorMessage="1" prompt="Enter the revenue account number(s) where the revenues reported in Excel Column G are booked in your S A C S system in Quarter 4." sqref="H86 H87 H88 H89 H90 H91 H92 H93 H94 H95 H96 H97 H98 H99 H100 H101 H102 H103 H104 H105 H106 H107 H108" xr:uid="{D225F531-3C27-474A-B24F-17D102E43FAC}"/>
    <dataValidation allowBlank="1" showInputMessage="1" showErrorMessage="1" prompt="Enter the number of Time Survey Participants (T S Ps) that participated in the Random Moment Time Survey (R M T S) for Psychologists in Quarter 2." sqref="C34" xr:uid="{2EFB43EC-7B09-4241-9C35-7997D8F47104}"/>
    <dataValidation allowBlank="1" showInputMessage="1" showErrorMessage="1" prompt="Enter the number of Time Survey Participants (T S Ps) that participated in the Random Moment Time Survey (R M T S) for Social Workers in Quarter 2." sqref="C35" xr:uid="{DE927249-871F-42F3-B691-A58CA67F6809}"/>
    <dataValidation allowBlank="1" showInputMessage="1" showErrorMessage="1" prompt="Enter the number of Time Survey Participants (T S Ps) that participated in the Random Moment Time Survey (R M T S) for Registered Associate Clinical Social Workers in Quarter 2." sqref="C36" xr:uid="{D819A671-D4DB-43CB-A054-910D95348254}"/>
    <dataValidation allowBlank="1" showInputMessage="1" showErrorMessage="1" prompt="Enter the number of Time Survey Participants (T S Ps) that participated in the Random Moment Time Survey (R M T S) for Counselors/M F Ts in Quarter 2." sqref="C37" xr:uid="{0D80ADA2-5090-45C8-923F-F313E7E0F5E1}"/>
    <dataValidation allowBlank="1" showInputMessage="1" showErrorMessage="1" prompt="Enter the number of Time Survey Participants (T S Ps) that participated in the Random Moment Time Survey (R M T S) for Associate Marriage and Family Therapists in Quarter 2." sqref="C38" xr:uid="{E144E1D1-9490-4B82-8740-7ED1D5B0783D}"/>
    <dataValidation allowBlank="1" showInputMessage="1" showErrorMessage="1" prompt="Enter the number of Time Survey Participants (T S Ps) that participated in the Random Moment Time Survey (R M T S) for Nurses in Quarter 2. " sqref="C39" xr:uid="{6E8CD4FE-53AB-483E-82D3-9BA11E4570A7}"/>
    <dataValidation allowBlank="1" showInputMessage="1" showErrorMessage="1" prompt="Enter the number of Time Survey Participants (T S Ps) that participated in the Random Moment Time Survey (R M T S) for Licensed Vocational Nurses in Quarter 2." sqref="C40" xr:uid="{1EB678BA-7A96-42D1-B68C-1FBCA37EE66E}"/>
    <dataValidation allowBlank="1" showInputMessage="1" showErrorMessage="1" prompt="Enter the number of Time Survey Participants (T S Ps) that participated in the Random Moment Time Survey (R M T S) for Trained Health Care Aides in Quarter 2." sqref="C41" xr:uid="{7601238E-21AC-48AF-95DA-47860AD8A4B2}"/>
    <dataValidation allowBlank="1" showInputMessage="1" showErrorMessage="1" prompt="Enter the number of Time Survey Participants (T S Ps) that participated in the Random Moment Time Survey (R M T S) for Speech-Language Pathologists in Quarter 2." sqref="C42" xr:uid="{E49E1EB6-FAA3-4B59-A9C1-C7085284A5EF}"/>
    <dataValidation allowBlank="1" showInputMessage="1" showErrorMessage="1" prompt="Enter the number of Time Survey Participants (T S Ps) that participated in the Random Moment Time Survey (R M T S) for Speech-Language Pathology Assistants Quarter 2." sqref="C43" xr:uid="{D83F4CC6-1963-4B0E-B78E-E4EF8808EBF1}"/>
    <dataValidation allowBlank="1" showInputMessage="1" showErrorMessage="1" prompt="Enter the number of Time Survey Participants (T S Ps) that participated in the Random Moment Time Survey (R M T S) for Audiologists in Quarter 2." sqref="C44" xr:uid="{776697C2-51CB-4C4D-AF8B-8E84C8E7D05D}"/>
    <dataValidation allowBlank="1" showInputMessage="1" showErrorMessage="1" prompt="Enter the number of Time Survey Participants (T S Ps) that participated in the Random Moment Time Survey (R M T S) for Physical Therapist in Quarter 2." sqref="C45" xr:uid="{2B1D2867-74F9-4EAE-AA36-1E4DADC61A9C}"/>
    <dataValidation allowBlank="1" showInputMessage="1" showErrorMessage="1" prompt="Enter the number of Time Survey Participants (T S Ps) that participated in the Random Moment Time Survey (R M T S) for Physical Therapy Assistants in Quarter 2." sqref="C46" xr:uid="{EECF1CD4-B7FA-4D79-9868-3907FFCD366B}"/>
    <dataValidation allowBlank="1" showInputMessage="1" showErrorMessage="1" prompt="Enter the number of Time Survey Participants (T S Ps) that participated in the Random Moment Time Survey (R M T S) for Occupational Therapists in Quarter 2." sqref="C47" xr:uid="{6ABA0C54-63B9-4520-8079-A7545A75D8F9}"/>
    <dataValidation allowBlank="1" showInputMessage="1" showErrorMessage="1" prompt="Enter the number of Time Survey Participants (T S Ps) that participated in the Random Moment Time Survey (R M T S) for Occupational Therapy Assistants in Quarter 2. " sqref="C48" xr:uid="{7762D5F9-1B90-4E71-81A8-D5FA990232A6}"/>
    <dataValidation allowBlank="1" showInputMessage="1" showErrorMessage="1" prompt="Enter the number of Time Survey Participants (T S Ps) that participated in the Random Moment Time Survey (R M T S) for Physicians in Quarter 2." sqref="C49" xr:uid="{39F5C18C-9F6E-4CCF-8B7D-F1EDA971425F}"/>
    <dataValidation allowBlank="1" showInputMessage="1" showErrorMessage="1" prompt="Enter the number of Time Survey Participants (T S Ps) that participated in the Random Moment Time Survey (R M T S) for Physician Assistants in Quarter 2." sqref="C50" xr:uid="{FD35CEF4-2DFE-4664-BD70-38E4C4E4B94D}"/>
    <dataValidation allowBlank="1" showInputMessage="1" showErrorMessage="1" prompt="Enter the number of Time Survey Participants (T S Ps) that participated in the Random Moment Time Survey (R M T S) for Audiometrists in Quarter 2." sqref="C51" xr:uid="{F873589D-8521-45A1-8B89-EAE75007B0DD}"/>
    <dataValidation allowBlank="1" showInputMessage="1" showErrorMessage="1" prompt="Enter the number of Time Survey Participants (T S Ps) that participated in the Random Moment Time Survey (R M T S) for Orientation and Mobility Specialists in Quarter 2." sqref="C52" xr:uid="{368FCC16-595E-4A92-8DB1-23855DBEE923}"/>
    <dataValidation allowBlank="1" showInputMessage="1" showErrorMessage="1" prompt="Enter the number of Time Survey Participants (T S Ps) that participated in the Random Moment Time Survey (R M T S) for Optometrists in Quarter 2." sqref="C53" xr:uid="{D8E8CBEC-84BC-46E8-B475-87C0F90336E2}"/>
    <dataValidation allowBlank="1" showInputMessage="1" showErrorMessage="1" prompt="Enter the number of Time Survey Participants (T S Ps) that participated in the Random Moment Time Survey (R M T S) for Registered Dieticians in Quarter 2." sqref="C54" xr:uid="{9802E1FF-6E8A-4B53-A034-7926FF79898C}"/>
    <dataValidation allowBlank="1" showInputMessage="1" showErrorMessage="1" prompt="Enter the number of Time Survey Participants (T S Ps) that participated in the Random Moment Time Survey (R M T S) for Respiratory Therapists in Quarter 2." sqref="C55" xr:uid="{BC1845FA-23FC-46EC-884D-228B832AEDD7}"/>
    <dataValidation allowBlank="1" showInputMessage="1" showErrorMessage="1" prompt="Enter the number of Time Survey Participants (T S Ps) that participated in the Random Moment Time Survey (R M T S) for Psychologists in Quarter 3." sqref="C60" xr:uid="{6B3B0E20-7220-4D86-B137-E67E4CCEE0A1}"/>
    <dataValidation allowBlank="1" showInputMessage="1" showErrorMessage="1" prompt="Enter the number of Time Survey Participants (T S Ps) that participated in the Random Moment Time Survey (R M T S) for Social Workers in Quarter 3." sqref="C61" xr:uid="{F43E9650-AA9D-4DAE-8B26-33A625A5CC5D}"/>
    <dataValidation allowBlank="1" showInputMessage="1" showErrorMessage="1" prompt="Enter the number of Time Survey Participants (T S Ps) that participated in the Random Moment Time Survey (R M T S) for Registered Associate Clinical Social Workers in Quarter 3." sqref="C62" xr:uid="{836735D6-BEB6-4F48-BF28-09EADB89E767}"/>
    <dataValidation allowBlank="1" showInputMessage="1" showErrorMessage="1" prompt="Enter the number of Time Survey Participants (T S Ps) that participated in the Random Moment Time Survey (R M T S) for Counselors/M F Ts in Quarter 3." sqref="C63" xr:uid="{4ED348B5-1A03-4371-A1AF-BDF5C91278A3}"/>
    <dataValidation allowBlank="1" showInputMessage="1" showErrorMessage="1" prompt="Enter the number of Time Survey Participants (T S Ps) that participated in the Random Moment Time Survey (R M T S) for Associate Marriage and Family Therapists in Quarter 3." sqref="C64" xr:uid="{2DB4BC58-69B8-4BBB-99B1-827122C5944B}"/>
    <dataValidation allowBlank="1" showInputMessage="1" showErrorMessage="1" prompt="Enter the number of Time Survey Participants (T S Ps) that participated in the Random Moment Time Survey (R M T S) for Nurses in Quarter 3." sqref="C65" xr:uid="{6E90780C-7A60-4CC0-BEF8-ED189C20A7AE}"/>
    <dataValidation allowBlank="1" showInputMessage="1" showErrorMessage="1" prompt="Enter the number of Time Survey Participants (T S Ps) that participated in the Random Moment Time Survey (R M T S) for Licensed Vocational Nurses in Quarter 3." sqref="C66" xr:uid="{D782E918-8DFB-4543-8271-4CAA38497AE1}"/>
    <dataValidation allowBlank="1" showInputMessage="1" showErrorMessage="1" prompt="Enter the number of Time Survey Participants (T S Ps) that participated in the Random Moment Time Survey (R M T S) for Trained Health Care Aides in Quarter 3." sqref="C67" xr:uid="{89A1394A-0CA1-4442-841A-28B929427EBE}"/>
    <dataValidation allowBlank="1" showInputMessage="1" showErrorMessage="1" prompt="Enter the number of Time Survey Participants (T S Ps) that participated in the Random Moment Time Survey (R M T S) for Speech-Language Pathologists in Quarter 3." sqref="C68" xr:uid="{039CF3B5-EFBC-4227-A0D5-DF5F3A52E590}"/>
    <dataValidation allowBlank="1" showInputMessage="1" showErrorMessage="1" prompt="Enter the number of Time Survey Participants (T S Ps) that participated in the Random Moment Time Survey (R M T S) for Speech-Language Pathology Assistants in Quarter 3." sqref="C69" xr:uid="{57451F26-37F2-4245-8D90-3BA0F68AF344}"/>
    <dataValidation allowBlank="1" showInputMessage="1" showErrorMessage="1" prompt="Enter the number of Time Survey Participants (T S Ps) that participated in the Random Moment Time Survey (R M T S) for Audiologists in Quarter 3." sqref="C70" xr:uid="{A23FA8A0-ABF6-4887-A6BC-E2E42224E2DC}"/>
    <dataValidation allowBlank="1" showInputMessage="1" showErrorMessage="1" prompt="Enter the number of Time Survey Participants (T S Ps) that participated in the Random Moment Time Survey (R M T S) for Physical Therapists in Quarter 3." sqref="C71" xr:uid="{C6E865D6-FCD3-4FED-9D48-94A575B35C42}"/>
    <dataValidation allowBlank="1" showInputMessage="1" showErrorMessage="1" prompt="Enter the number of Time Survey Participants (T S Ps) that participated in the Random Moment Time Survey (R M T S) for Physical Therapy Assistants in Quarter 3." sqref="C72" xr:uid="{4691ABC8-4968-4C32-9CA2-54417D6DF6B8}"/>
    <dataValidation allowBlank="1" showInputMessage="1" showErrorMessage="1" prompt="Enter the number of Time Survey Participants (T S Ps) that participated in the Random Moment Time Survey (R M T S) for Occupational Therapists in Quarter 3." sqref="C73" xr:uid="{E8E92525-5D5A-4380-8A61-08A64C991D2C}"/>
    <dataValidation allowBlank="1" showInputMessage="1" showErrorMessage="1" prompt="Enter the number of Time Survey Participants (T S Ps) that participated in the Random Moment Time Survey (R M T S) for Occupational Therapy Assistants in Quarter 3." sqref="C74" xr:uid="{5CFC98FE-40F6-4533-A4E9-A92502C4475F}"/>
    <dataValidation allowBlank="1" showInputMessage="1" showErrorMessage="1" prompt="Enter the number of Time Survey Participants (T S Ps) that participated in the Random Moment Time Survey (R M T S) for Physicians in Quarter 3." sqref="C75" xr:uid="{F169497B-F96E-462D-B24A-E4F081542C4F}"/>
    <dataValidation allowBlank="1" showInputMessage="1" showErrorMessage="1" prompt="Enter the number of Time Survey Participants (T S Ps) that participated in the Random Moment Time Survey (R M T S) for Physicians Assistants in Quarter 3." sqref="C76" xr:uid="{B71E725D-0BA5-411B-81D9-ADA7C976DB75}"/>
    <dataValidation allowBlank="1" showInputMessage="1" showErrorMessage="1" prompt="Enter the number of Time Survey Participants (T S Ps) that participated in the Random Moment Time Survey (R M T S) for Audiometrists in Quarter 3." sqref="C77" xr:uid="{5AD1D69D-C1CB-4B14-BEFB-B3A46D9478D0}"/>
    <dataValidation allowBlank="1" showInputMessage="1" showErrorMessage="1" prompt="Enter the number of Time Survey Participants (T S Ps) that participated in the Random Moment Time Survey (R M T S) for Orientation and Mobility Specialists in Quarter 3." sqref="C78" xr:uid="{B5EAACE2-F281-4BA4-BA6D-64648AA8798E}"/>
    <dataValidation allowBlank="1" showInputMessage="1" showErrorMessage="1" prompt="Enter the number of Time Survey Participants (T S Ps) that participated in the Random Moment Time Survey (R M T S) for Optometrists in Quarter 3." sqref="C79" xr:uid="{CBF3A79B-E6E4-4E64-9525-EE67A52B6C79}"/>
    <dataValidation allowBlank="1" showInputMessage="1" showErrorMessage="1" prompt="Enter the number of Time Survey Participants (T S Ps) that participated in the Random Moment Time Survey (R M T S) for Registered Dieticians in Quarter 3." sqref="C80" xr:uid="{F8590DDC-07BD-479C-AB91-3A25973BA9FE}"/>
    <dataValidation allowBlank="1" showInputMessage="1" showErrorMessage="1" prompt="Enter the number of Time Survey Participants (T S Ps) that participated in the Random Moment Time Survey (R M T S) for Respiratory Therapists in Quarter 3." sqref="C81" xr:uid="{617F2A95-D430-4E4E-9761-2ABA215788F9}"/>
    <dataValidation allowBlank="1" showInputMessage="1" showErrorMessage="1" prompt="Enter the number of Time Survey Participants (T S Ps) that participated in the Random Moment Time Survey (R M T S) for Psychologists in Quarter 4." sqref="C86" xr:uid="{9594F4CA-4B64-4543-B439-EE467D0D0574}"/>
    <dataValidation allowBlank="1" showInputMessage="1" showErrorMessage="1" prompt="Enter the number of Time Survey Participants (T S Ps) that participated in the Random Moment Time Survey (R M T S) for Social Workers in Quarter 4." sqref="C87" xr:uid="{2C5CED3F-B142-47E5-BFBF-C490A0689329}"/>
    <dataValidation allowBlank="1" showInputMessage="1" showErrorMessage="1" prompt="Enter the number of Time Survey Participants (T S Ps) that participated in the Random Moment Time Survey (R M T S) for Registered Associate Clinical Social Workers in Quarter 4." sqref="C88" xr:uid="{BBE3DCE4-D7A5-4F00-97BE-863262E2C4A3}"/>
    <dataValidation allowBlank="1" showInputMessage="1" showErrorMessage="1" prompt="Enter the number of Time Survey Participants (T S Ps) that participated in the Random Moment Time Survey (R M T S) for Counselors/M F Ts in Quarter 4." sqref="C89" xr:uid="{C9EC4AAC-7912-418E-A456-7BEEB4CC6CC4}"/>
    <dataValidation allowBlank="1" showInputMessage="1" showErrorMessage="1" prompt="Enter the number of Time Survey Participants (T S Ps) that participated in the Random Moment Time Survey (R M T S) for Associate Marriage and Family Therapists in Quarter 4." sqref="C90" xr:uid="{6CD5E5DD-6575-4C45-A763-4CCFD67DABA7}"/>
    <dataValidation allowBlank="1" showInputMessage="1" showErrorMessage="1" prompt="Enter the number of Time Survey Participants (T S Ps) that participated in the Random Moment Time Survey (R M T S) for Nurses in Quarter 4." sqref="C91" xr:uid="{B118AAAC-9254-4884-81EF-7B9C7F6AEE8A}"/>
    <dataValidation allowBlank="1" showInputMessage="1" showErrorMessage="1" prompt="Enter the number of Time Survey Participants (T S Ps) that participated in the Random Moment Time Survey (R M T S) for Licensed Vocational Nurses in Quarter 4." sqref="C92" xr:uid="{923401B3-3386-4E2B-8516-4DBB26C7210E}"/>
    <dataValidation allowBlank="1" showInputMessage="1" showErrorMessage="1" prompt="Enter the number of Time Survey Participants (T S Ps) that participated in the Random Moment Time Survey (R M T S) for Trained Health Care Aides in Quarter 4." sqref="C93" xr:uid="{EE21FC1D-ACD8-4EDF-9B2D-D4FF37BB8628}"/>
    <dataValidation allowBlank="1" showInputMessage="1" showErrorMessage="1" prompt="Enter the number of Time Survey Participants (T S Ps) that participated in the Random Moment Time Survey (R M T S) for Speech-Language Pathologists in Quarter 4." sqref="C94" xr:uid="{B2AC5167-168A-4C98-837F-4BF6D8F80635}"/>
    <dataValidation allowBlank="1" showInputMessage="1" showErrorMessage="1" prompt="Enter the number of Time Survey Participants (T S Ps) that participated in the Random Moment Time Survey (R M T S) for Speech-Language Pathology Assistants in Quarter 4." sqref="C95" xr:uid="{26D97ABC-583B-4821-8B9D-422D89225570}"/>
    <dataValidation allowBlank="1" showInputMessage="1" showErrorMessage="1" prompt="Enter the number of Time Survey Participants (T S Ps) that participated in the Random Moment Time Survey (R M T S) for Audiologists in Quarter 4." sqref="C96" xr:uid="{F7BD9E99-EDD7-4EE0-8015-6DC4F58AF032}"/>
    <dataValidation allowBlank="1" showInputMessage="1" showErrorMessage="1" prompt="Enter the number of Time Survey Participants (T S Ps) that participated in the Random Moment Time Survey (R M T S) for Physical Therapists in Quarter 4." sqref="C97" xr:uid="{C1F1F408-9AA8-4923-8BE5-9909B3922908}"/>
    <dataValidation allowBlank="1" showInputMessage="1" showErrorMessage="1" prompt="Enter the number of Time Survey Participants (T S Ps) that participated in the Random Moment Time Survey (R M T S) for Physical Therapy Assistants in Quarter 4." sqref="C98" xr:uid="{611836CC-4E4D-465D-8993-F21CE1F56BA8}"/>
    <dataValidation allowBlank="1" showInputMessage="1" showErrorMessage="1" prompt="Enter the number of Time Survey Participants (T S Ps) that participated in the Random Moment Time Survey (R M T S) for Occupational Therapists in Quarter 4." sqref="C99" xr:uid="{ED6183D5-C4C0-4574-BFC2-C58DC7D89631}"/>
    <dataValidation allowBlank="1" showInputMessage="1" showErrorMessage="1" prompt="Enter the number of Time Survey Participants (T S Ps) that participated in the Random Moment Time Survey (R M T S) for Occupational Therapy Assistants in Quarter 4." sqref="C100" xr:uid="{0921B432-F78D-4E10-A16F-03C97E575C94}"/>
    <dataValidation allowBlank="1" showInputMessage="1" showErrorMessage="1" prompt="Enter the number of Time Survey Participants (T S Ps) that participated in the Random Moment Time Survey (R M T S) for Physicians in Quarter 4." sqref="C101" xr:uid="{08D40F49-8DBB-4AC6-94B9-25F0DD293CD2}"/>
    <dataValidation allowBlank="1" showInputMessage="1" showErrorMessage="1" prompt="Enter the number of Time Survey Participants (T S Ps) that participated in the Random Moment Time Survey (R M T S) for Physician Assistants in Quarter 4." sqref="C102" xr:uid="{E51D13F1-285F-4F1E-8E94-E74F56474CD3}"/>
    <dataValidation allowBlank="1" showInputMessage="1" showErrorMessage="1" prompt="Enter the number of Time Survey Participants (T S Ps) that participated in the Random Moment Time Survey (R M T S) for Audiometrists in Quarter 4." sqref="C103" xr:uid="{2D577E71-86C3-47CB-8130-EDE58870B073}"/>
    <dataValidation allowBlank="1" showInputMessage="1" showErrorMessage="1" prompt="Enter the number of Time Survey Participants (T S Ps) that participated in the Random Moment Time Survey (R M T S) for Orientation and Mobility Specialists in Quarter 4." sqref="C104" xr:uid="{E1A0BD5B-D07C-4810-A403-1FC1C5228221}"/>
    <dataValidation allowBlank="1" showInputMessage="1" showErrorMessage="1" prompt="Enter the number of Time Survey Participants (T S Ps) that participated in the Random Moment Time Survey (R M T S) for Optometrists in Quarter 4." sqref="C105" xr:uid="{CAF69067-83BD-4C11-80EB-17293973BE47}"/>
    <dataValidation allowBlank="1" showInputMessage="1" showErrorMessage="1" prompt="Enter the number of Time Survey Participants (T S Ps) that participated in the Random Moment Time Survey (R M T S) for Registered Dieticians in Quarter 4." sqref="C106" xr:uid="{E174487C-EC0E-4A96-899C-CE808C4A8E6E}"/>
    <dataValidation allowBlank="1" showInputMessage="1" showErrorMessage="1" prompt="Enter the number of Time Survey Participants (T S Ps) that participated in the Random Moment Time Survey (R M T S) for Respiratory Therapists in Quarter 4." sqref="C107" xr:uid="{5296CAA4-6025-4EAD-9C2F-616C83E43CC7}"/>
    <dataValidation allowBlank="1" showInputMessage="1" showErrorMessage="1" prompt="Press TAB to move input areas" sqref="A1" xr:uid="{890F43C0-477A-4B2F-A60F-6DF3C5EDE876}"/>
  </dataValidations>
  <printOptions horizontalCentered="1"/>
  <pageMargins left="0.1" right="0.1" top="0.75" bottom="0.75" header="0.3" footer="0.3"/>
  <pageSetup scale="68" orientation="landscape" r:id="rId1"/>
  <headerFooter>
    <oddFooter>&amp;L&amp;"Arial,Regular"&amp;12DHCS 6299 (11/2021)&amp;R&amp;"Arial,Regular"&amp;12Page &amp;P</oddFooter>
  </headerFooter>
  <rowBreaks count="4" manualBreakCount="4">
    <brk id="31" max="7" man="1"/>
    <brk id="57" max="7" man="1"/>
    <brk id="83" max="7" man="1"/>
    <brk id="109" max="7" man="1"/>
  </rowBreaks>
  <ignoredErrors>
    <ignoredError sqref="D112:D131 E112:E134 G112:G134 D133:D134" unlockedFormula="1"/>
    <ignoredError sqref="F112:F134" formula="1"/>
  </ignoredError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37AC33-8D39-43BB-8D2C-0C42D4DDEB6D}">
  <dimension ref="A1:D19"/>
  <sheetViews>
    <sheetView workbookViewId="0">
      <selection activeCell="C7" sqref="C7"/>
    </sheetView>
  </sheetViews>
  <sheetFormatPr defaultColWidth="0" defaultRowHeight="17.25" zeroHeight="1" x14ac:dyDescent="0.3"/>
  <cols>
    <col min="1" max="1" width="53.1640625" style="36" customWidth="1"/>
    <col min="2" max="2" width="23.6640625" style="36" customWidth="1"/>
    <col min="3" max="3" width="21.1640625" style="36" customWidth="1"/>
    <col min="4" max="4" width="31.83203125" style="36" customWidth="1"/>
    <col min="5" max="16384" width="8.83203125" hidden="1"/>
  </cols>
  <sheetData>
    <row r="1" spans="1:4" x14ac:dyDescent="0.3">
      <c r="A1" s="281" t="s">
        <v>388</v>
      </c>
    </row>
    <row r="2" spans="1:4" x14ac:dyDescent="0.3">
      <c r="A2" s="36" t="s">
        <v>0</v>
      </c>
    </row>
    <row r="3" spans="1:4" x14ac:dyDescent="0.3">
      <c r="A3" s="36" t="s">
        <v>1</v>
      </c>
    </row>
    <row r="4" spans="1:4" x14ac:dyDescent="0.3">
      <c r="A4" s="36" t="s">
        <v>69</v>
      </c>
    </row>
    <row r="5" spans="1:4" ht="31.5" customHeight="1" x14ac:dyDescent="0.2">
      <c r="A5" s="149" t="s">
        <v>386</v>
      </c>
      <c r="B5" s="509"/>
      <c r="C5" s="98"/>
      <c r="D5" s="98"/>
    </row>
    <row r="6" spans="1:4" ht="104.25" thickBot="1" x14ac:dyDescent="0.35">
      <c r="A6" s="155" t="s">
        <v>80</v>
      </c>
      <c r="B6" s="157" t="s">
        <v>351</v>
      </c>
      <c r="C6" s="157" t="s">
        <v>356</v>
      </c>
      <c r="D6" s="157" t="s">
        <v>364</v>
      </c>
    </row>
    <row r="7" spans="1:4" x14ac:dyDescent="0.3">
      <c r="A7" s="510" t="s">
        <v>82</v>
      </c>
      <c r="B7" s="511">
        <f>'WS B Qrtly S&amp;B Data'!I112</f>
        <v>0</v>
      </c>
      <c r="C7" s="512"/>
      <c r="D7" s="511">
        <f t="shared" ref="D7:D14" si="0">IF(B7-C7&lt;0,0,(B7-C7))</f>
        <v>0</v>
      </c>
    </row>
    <row r="8" spans="1:4" x14ac:dyDescent="0.3">
      <c r="A8" s="510" t="s">
        <v>83</v>
      </c>
      <c r="B8" s="511">
        <f>'WS B Qrtly S&amp;B Data'!I113</f>
        <v>0</v>
      </c>
      <c r="C8" s="512"/>
      <c r="D8" s="511">
        <f t="shared" si="0"/>
        <v>0</v>
      </c>
    </row>
    <row r="9" spans="1:4" x14ac:dyDescent="0.3">
      <c r="A9" s="510" t="s">
        <v>84</v>
      </c>
      <c r="B9" s="511">
        <f>'WS B Qrtly S&amp;B Data'!I114</f>
        <v>0</v>
      </c>
      <c r="C9" s="512"/>
      <c r="D9" s="511">
        <f t="shared" si="0"/>
        <v>0</v>
      </c>
    </row>
    <row r="10" spans="1:4" x14ac:dyDescent="0.3">
      <c r="A10" s="510" t="s">
        <v>177</v>
      </c>
      <c r="B10" s="511">
        <f>'WS B Qrtly S&amp;B Data'!I115</f>
        <v>0</v>
      </c>
      <c r="C10" s="512"/>
      <c r="D10" s="511">
        <f t="shared" si="0"/>
        <v>0</v>
      </c>
    </row>
    <row r="11" spans="1:4" x14ac:dyDescent="0.3">
      <c r="A11" s="510" t="s">
        <v>87</v>
      </c>
      <c r="B11" s="511">
        <f>'WS B Qrtly S&amp;B Data'!I116</f>
        <v>0</v>
      </c>
      <c r="C11" s="512"/>
      <c r="D11" s="511">
        <f t="shared" si="0"/>
        <v>0</v>
      </c>
    </row>
    <row r="12" spans="1:4" x14ac:dyDescent="0.3">
      <c r="A12" s="510" t="s">
        <v>89</v>
      </c>
      <c r="B12" s="511">
        <f>'WS B Qrtly S&amp;B Data'!I117</f>
        <v>0</v>
      </c>
      <c r="C12" s="512"/>
      <c r="D12" s="511">
        <f t="shared" si="0"/>
        <v>0</v>
      </c>
    </row>
    <row r="13" spans="1:4" x14ac:dyDescent="0.3">
      <c r="A13" s="510" t="s">
        <v>109</v>
      </c>
      <c r="B13" s="511">
        <f>'WS B Qrtly S&amp;B Data'!I127</f>
        <v>0</v>
      </c>
      <c r="C13" s="512"/>
      <c r="D13" s="511">
        <f t="shared" si="0"/>
        <v>0</v>
      </c>
    </row>
    <row r="14" spans="1:4" ht="18" thickBot="1" x14ac:dyDescent="0.35">
      <c r="A14" s="510" t="s">
        <v>111</v>
      </c>
      <c r="B14" s="511">
        <f>'WS B Qrtly S&amp;B Data'!I128</f>
        <v>0</v>
      </c>
      <c r="C14" s="512"/>
      <c r="D14" s="511">
        <f t="shared" si="0"/>
        <v>0</v>
      </c>
    </row>
    <row r="15" spans="1:4" ht="18" thickBot="1" x14ac:dyDescent="0.35">
      <c r="A15" s="179" t="s">
        <v>354</v>
      </c>
      <c r="B15" s="182">
        <f>SUM(B7:B14)</f>
        <v>0</v>
      </c>
      <c r="C15" s="182">
        <f>SUM(C7:C14)</f>
        <v>0</v>
      </c>
      <c r="D15" s="513"/>
    </row>
    <row r="16" spans="1:4" x14ac:dyDescent="0.3">
      <c r="A16" s="36" t="s">
        <v>6</v>
      </c>
      <c r="B16" s="143">
        <f>Certification!C8</f>
        <v>0</v>
      </c>
      <c r="C16" s="143"/>
      <c r="D16" s="514"/>
    </row>
    <row r="17" spans="1:4" x14ac:dyDescent="0.3">
      <c r="A17" s="36" t="s">
        <v>7</v>
      </c>
      <c r="B17" s="144">
        <f>Certification!G8</f>
        <v>0</v>
      </c>
      <c r="C17" s="143"/>
    </row>
    <row r="18" spans="1:4" x14ac:dyDescent="0.3">
      <c r="A18" s="36" t="s">
        <v>66</v>
      </c>
      <c r="B18" s="143" t="str">
        <f>Certification!C74</f>
        <v>Fiscal Year (FY) 2024-25</v>
      </c>
      <c r="C18" s="143"/>
      <c r="D18" s="514"/>
    </row>
    <row r="19" spans="1:4" hidden="1" x14ac:dyDescent="0.3">
      <c r="A19" s="515"/>
    </row>
  </sheetData>
  <sheetProtection algorithmName="SHA-512" hashValue="gpiuPh5TwyxIrWwUTJ4U54IwY14sIL6tRUmBxLSdAxhLLExZtH3MSSo9yMdQkqpHL3qCbnHX7AgZ2KgzkL1RdA==" saltValue="c8e+RL5sdMOBd+YSln2+gw==" spinCount="100000" sheet="1" selectLockedCells="1"/>
  <dataValidations count="9">
    <dataValidation allowBlank="1" showInputMessage="1" showErrorMessage="1" prompt="Press TAB to move input areas" sqref="A1" xr:uid="{47004208-EF11-42F6-8798-6863DDCB096C}"/>
    <dataValidation allowBlank="1" showInputMessage="1" showErrorMessage="1" prompt="Input total C Y B H I Fee Schedule Program payments for services rendered by Physician Assistants in F Y 2024-25. Only report payments generated by practitioners whose costs are reported on Worksheet B. If no payments were received, leave cell blank._x000a_" sqref="C14" xr:uid="{615761E5-9E93-473A-87AF-1932DD327499}"/>
    <dataValidation allowBlank="1" showInputMessage="1" showErrorMessage="1" prompt="Input total C Y B H I Fee Schedule Program payments for services rendered by Psychologists in F Y 2024-25. Only report payments generated by practitioners whose costs are reported on Worksheet B. If no payments were received, leave this cell blank._x000a_" sqref="C7" xr:uid="{96973820-0E3A-40B9-AD98-FC36CF2F247F}"/>
    <dataValidation allowBlank="1" showInputMessage="1" showErrorMessage="1" prompt="Input total C Y B H I Fee Schedule Program payments for services rendered by Social Workers in F Y 2024-25. Only report payments generated by practitioners whose costs are reported on Worksheet B. If no payments were received, leave this cell blank._x000a_" sqref="C8" xr:uid="{3A859A5F-D5A7-4463-B453-7CF3964E2A2E}"/>
    <dataValidation allowBlank="1" showInputMessage="1" showErrorMessage="1" prompt="Input total C Y B H I Fee Schedule Program payments for services rendered by Registered Associate Clinical Social Workers in F Y 2024-25. Only report payments generated by practitioners costs reported on Worksheet B. If no payments received, leave blank._x000a_" sqref="C9" xr:uid="{4B15EE78-278E-44FF-9455-00C527162F8F}"/>
    <dataValidation allowBlank="1" showInputMessage="1" showErrorMessage="1" prompt="Input total C Y B H I Fee Schedule Program payments for services rendered by Counselors/M F Ts in F Y 2024-25. Only report payments generated by practitioners whose costs are reported on Worksheet B. If no payments were received, leave this cell blank._x000a_" sqref="C10" xr:uid="{F6DDA3A2-474F-4160-B6B9-2FB4A1DE780C}"/>
    <dataValidation allowBlank="1" showInputMessage="1" showErrorMessage="1" prompt="Input total C Y B H I Fee Schedule Program payments for services rendered by A M F Ts in F Y 2024-25. Only report payments generated by practitioners whose costs are reported on Worksheet B. If no payments were received, leave this cell blank._x000a_" sqref="C11" xr:uid="{1E32B6E2-7D43-4A4B-B415-3462B68C7DE7}"/>
    <dataValidation allowBlank="1" showInputMessage="1" showErrorMessage="1" prompt="Input total C Y B H I Fee Schedule Program payments for services rendered by Nurses in F Y 2024-25. Only report payments generated by practitioners whose costs are reported on Worksheet B. If no payments were received, leave this cell blank._x000a_" sqref="C12" xr:uid="{F0FEE12D-5AAD-4CFE-AAB3-040523F8D767}"/>
    <dataValidation allowBlank="1" showInputMessage="1" showErrorMessage="1" prompt="Input total C Y B H I Fee Schedule Program payments for services rendered by Physicians in F Y 2024-25. Only report payments generated by practitioners whose costs are reported on Worksheet B. If no payments were received, leave this cell blank._x000a_" sqref="C13" xr:uid="{0BE5E1BD-AF77-429D-9707-6118D75954DB}"/>
  </dataValidations>
  <pageMargins left="0.7" right="0.7" top="0.75" bottom="0.75" header="0.3" footer="0.3"/>
  <pageSetup orientation="landscape" r:id="rId1"/>
  <headerFooter>
    <oddFooter xml:space="preserve">&amp;LDHCS 6299 (11/2021)&amp;R&amp;P </oddFooter>
  </headerFooter>
  <ignoredErrors>
    <ignoredError sqref="B7:B12 B13:B14 D7:D14" unlockedFormula="1"/>
  </ignoredError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dimension ref="A1:V43"/>
  <sheetViews>
    <sheetView showGridLines="0" zoomScaleNormal="100" zoomScaleSheetLayoutView="106" workbookViewId="0"/>
  </sheetViews>
  <sheetFormatPr defaultColWidth="0" defaultRowHeight="17.25" zeroHeight="1" x14ac:dyDescent="0.3"/>
  <cols>
    <col min="1" max="1" width="2.1640625" style="242" customWidth="1"/>
    <col min="2" max="2" width="40.83203125" style="242" customWidth="1"/>
    <col min="3" max="3" width="18.83203125" style="242" customWidth="1"/>
    <col min="4" max="4" width="17.6640625" style="242" customWidth="1"/>
    <col min="5" max="5" width="19.83203125" style="242" customWidth="1"/>
    <col min="6" max="6" width="22.1640625" style="242" customWidth="1"/>
    <col min="7" max="7" width="23" style="242" customWidth="1"/>
    <col min="8" max="8" width="16" style="242" customWidth="1"/>
    <col min="9" max="9" width="19.6640625" style="242" customWidth="1"/>
    <col min="10" max="10" width="20.1640625" style="242" customWidth="1"/>
    <col min="11" max="22" width="0" style="12" hidden="1" customWidth="1"/>
    <col min="23" max="16384" width="9.33203125" style="12" hidden="1"/>
  </cols>
  <sheetData>
    <row r="1" spans="1:20" x14ac:dyDescent="0.3">
      <c r="A1" s="250" t="s">
        <v>389</v>
      </c>
    </row>
    <row r="2" spans="1:20" x14ac:dyDescent="0.3">
      <c r="A2" s="36" t="s">
        <v>0</v>
      </c>
      <c r="K2" s="11"/>
      <c r="O2" s="13"/>
    </row>
    <row r="3" spans="1:20" x14ac:dyDescent="0.3">
      <c r="A3" s="36" t="s">
        <v>1</v>
      </c>
      <c r="K3" s="11"/>
      <c r="O3" s="13"/>
    </row>
    <row r="4" spans="1:20" x14ac:dyDescent="0.3">
      <c r="A4" s="36" t="s">
        <v>69</v>
      </c>
      <c r="O4" s="13"/>
    </row>
    <row r="5" spans="1:20" ht="30.6" customHeight="1" x14ac:dyDescent="0.3">
      <c r="A5" s="149" t="s">
        <v>350</v>
      </c>
      <c r="B5" s="219"/>
      <c r="C5" s="219"/>
      <c r="D5" s="219"/>
      <c r="E5" s="219"/>
      <c r="F5" s="219"/>
      <c r="G5" s="219"/>
      <c r="H5" s="219"/>
      <c r="I5" s="219"/>
      <c r="J5" s="219"/>
    </row>
    <row r="6" spans="1:20" ht="78.75" customHeight="1" x14ac:dyDescent="0.3">
      <c r="A6" s="220"/>
      <c r="B6" s="221"/>
      <c r="C6" s="222" t="s">
        <v>368</v>
      </c>
      <c r="D6" s="222" t="s">
        <v>369</v>
      </c>
      <c r="E6" s="222" t="s">
        <v>366</v>
      </c>
      <c r="F6" s="222" t="s">
        <v>367</v>
      </c>
      <c r="G6" s="222" t="s">
        <v>352</v>
      </c>
      <c r="H6" s="222" t="s">
        <v>200</v>
      </c>
      <c r="I6" s="222" t="s">
        <v>365</v>
      </c>
      <c r="J6" s="222" t="s">
        <v>124</v>
      </c>
      <c r="T6" s="64"/>
    </row>
    <row r="7" spans="1:20" ht="46.5" customHeight="1" x14ac:dyDescent="0.3">
      <c r="A7" s="220"/>
      <c r="B7" s="223" t="s">
        <v>80</v>
      </c>
      <c r="C7" s="224" t="s">
        <v>81</v>
      </c>
      <c r="D7" s="224" t="s">
        <v>201</v>
      </c>
      <c r="E7" s="224" t="s">
        <v>202</v>
      </c>
      <c r="F7" s="224" t="s">
        <v>203</v>
      </c>
      <c r="G7" s="225" t="s">
        <v>353</v>
      </c>
      <c r="H7" s="224" t="s">
        <v>228</v>
      </c>
      <c r="I7" s="224" t="s">
        <v>208</v>
      </c>
      <c r="J7" s="226" t="s">
        <v>372</v>
      </c>
    </row>
    <row r="8" spans="1:20" x14ac:dyDescent="0.3">
      <c r="A8" s="227" t="s">
        <v>291</v>
      </c>
      <c r="B8" s="228"/>
      <c r="C8" s="229"/>
      <c r="D8" s="229"/>
      <c r="E8" s="229"/>
      <c r="F8" s="229"/>
      <c r="G8" s="229"/>
      <c r="H8" s="229"/>
      <c r="I8" s="229"/>
      <c r="J8" s="230"/>
    </row>
    <row r="9" spans="1:20" ht="18" customHeight="1" x14ac:dyDescent="0.3">
      <c r="A9" s="110"/>
      <c r="B9" s="36" t="s">
        <v>82</v>
      </c>
      <c r="C9" s="231">
        <f>'WS B Qrtly S&amp;B Data'!D112</f>
        <v>0</v>
      </c>
      <c r="D9" s="231">
        <f>'WS B Qrtly S&amp;B Data'!E112</f>
        <v>0</v>
      </c>
      <c r="E9" s="231">
        <f>'WS B Qrtly S&amp;B Data'!G112</f>
        <v>0</v>
      </c>
      <c r="F9" s="231">
        <f>'WB B.1 CYBHI Fee Schedule'!C7</f>
        <v>0</v>
      </c>
      <c r="G9" s="231">
        <f>(IF(C9+D9-E9-F9&lt;0,0,((C9+D9-E9-F9))))</f>
        <v>0</v>
      </c>
      <c r="H9" s="232">
        <f>'WS C Other Costs'!H8</f>
        <v>0</v>
      </c>
      <c r="I9" s="231">
        <f>'WS C Other Costs'!I8</f>
        <v>0</v>
      </c>
      <c r="J9" s="232">
        <f>(IF(G9+H9-I9&lt;0,0,(G9+H9-I9)))</f>
        <v>0</v>
      </c>
      <c r="L9" s="14"/>
      <c r="T9" s="14"/>
    </row>
    <row r="10" spans="1:20" ht="18" customHeight="1" x14ac:dyDescent="0.3">
      <c r="A10" s="110"/>
      <c r="B10" s="36" t="s">
        <v>83</v>
      </c>
      <c r="C10" s="231">
        <f>'WS B Qrtly S&amp;B Data'!D113</f>
        <v>0</v>
      </c>
      <c r="D10" s="231">
        <f>'WS B Qrtly S&amp;B Data'!E113</f>
        <v>0</v>
      </c>
      <c r="E10" s="231">
        <f>'WS B Qrtly S&amp;B Data'!G113</f>
        <v>0</v>
      </c>
      <c r="F10" s="231">
        <f>'WB B.1 CYBHI Fee Schedule'!C8</f>
        <v>0</v>
      </c>
      <c r="G10" s="231">
        <f t="shared" ref="G10:G13" si="0">(IF(C10+D10-E10-F10&lt;0,0,((C10+D10-E10-F10))))</f>
        <v>0</v>
      </c>
      <c r="H10" s="231">
        <f>'WS C Other Costs'!H9</f>
        <v>0</v>
      </c>
      <c r="I10" s="231">
        <f>'WS C Other Costs'!I9</f>
        <v>0</v>
      </c>
      <c r="J10" s="232">
        <f t="shared" ref="J10:J13" si="1">(IF(G10+H10-I10&lt;0,0,(G10+H10-I10)))</f>
        <v>0</v>
      </c>
      <c r="L10" s="14"/>
      <c r="T10" s="14"/>
    </row>
    <row r="11" spans="1:20" ht="18" customHeight="1" x14ac:dyDescent="0.3">
      <c r="A11" s="110"/>
      <c r="B11" s="36" t="s">
        <v>197</v>
      </c>
      <c r="C11" s="231">
        <f>'WS B Qrtly S&amp;B Data'!D114</f>
        <v>0</v>
      </c>
      <c r="D11" s="231">
        <f>'WS B Qrtly S&amp;B Data'!E114</f>
        <v>0</v>
      </c>
      <c r="E11" s="231">
        <f>'WS B Qrtly S&amp;B Data'!G114</f>
        <v>0</v>
      </c>
      <c r="F11" s="231">
        <f>'WB B.1 CYBHI Fee Schedule'!C9</f>
        <v>0</v>
      </c>
      <c r="G11" s="231">
        <f t="shared" si="0"/>
        <v>0</v>
      </c>
      <c r="H11" s="231">
        <f>'WS C Other Costs'!H10</f>
        <v>0</v>
      </c>
      <c r="I11" s="231">
        <f>'WS C Other Costs'!I10</f>
        <v>0</v>
      </c>
      <c r="J11" s="232">
        <f t="shared" si="1"/>
        <v>0</v>
      </c>
      <c r="L11" s="14"/>
      <c r="T11" s="14"/>
    </row>
    <row r="12" spans="1:20" ht="18" customHeight="1" x14ac:dyDescent="0.3">
      <c r="A12" s="110"/>
      <c r="B12" s="36" t="s">
        <v>177</v>
      </c>
      <c r="C12" s="231">
        <f>'WS B Qrtly S&amp;B Data'!D115</f>
        <v>0</v>
      </c>
      <c r="D12" s="231">
        <f>'WS B Qrtly S&amp;B Data'!E115</f>
        <v>0</v>
      </c>
      <c r="E12" s="231">
        <f>'WS B Qrtly S&amp;B Data'!G115</f>
        <v>0</v>
      </c>
      <c r="F12" s="231">
        <f>'WB B.1 CYBHI Fee Schedule'!C10</f>
        <v>0</v>
      </c>
      <c r="G12" s="231">
        <f t="shared" si="0"/>
        <v>0</v>
      </c>
      <c r="H12" s="231">
        <f>'WS C Other Costs'!H11</f>
        <v>0</v>
      </c>
      <c r="I12" s="231">
        <f>'WS C Other Costs'!I11</f>
        <v>0</v>
      </c>
      <c r="J12" s="232">
        <f t="shared" si="1"/>
        <v>0</v>
      </c>
      <c r="L12" s="14"/>
      <c r="T12" s="14"/>
    </row>
    <row r="13" spans="1:20" ht="18" customHeight="1" thickBot="1" x14ac:dyDescent="0.35">
      <c r="A13" s="110"/>
      <c r="B13" s="36" t="s">
        <v>198</v>
      </c>
      <c r="C13" s="233">
        <f>'WS B Qrtly S&amp;B Data'!D116</f>
        <v>0</v>
      </c>
      <c r="D13" s="233">
        <f>'WS B Qrtly S&amp;B Data'!E116</f>
        <v>0</v>
      </c>
      <c r="E13" s="233">
        <f>'WS B Qrtly S&amp;B Data'!G116</f>
        <v>0</v>
      </c>
      <c r="F13" s="233">
        <f>'WB B.1 CYBHI Fee Schedule'!C11</f>
        <v>0</v>
      </c>
      <c r="G13" s="233">
        <f t="shared" si="0"/>
        <v>0</v>
      </c>
      <c r="H13" s="233">
        <f>'WS C Other Costs'!H12</f>
        <v>0</v>
      </c>
      <c r="I13" s="233">
        <f>'WS C Other Costs'!I12</f>
        <v>0</v>
      </c>
      <c r="J13" s="233">
        <f t="shared" si="1"/>
        <v>0</v>
      </c>
      <c r="L13" s="14"/>
      <c r="T13" s="14"/>
    </row>
    <row r="14" spans="1:20" x14ac:dyDescent="0.3">
      <c r="A14" s="110"/>
      <c r="B14" s="234" t="s">
        <v>301</v>
      </c>
      <c r="C14" s="231">
        <f>SUM(C9:C13)</f>
        <v>0</v>
      </c>
      <c r="D14" s="231">
        <f t="shared" ref="D14:I14" si="2">SUM(D9:D13)</f>
        <v>0</v>
      </c>
      <c r="E14" s="231">
        <f t="shared" si="2"/>
        <v>0</v>
      </c>
      <c r="F14" s="231">
        <f>SUM(F9:F13)</f>
        <v>0</v>
      </c>
      <c r="G14" s="231">
        <f>SUM(G9:G13)</f>
        <v>0</v>
      </c>
      <c r="H14" s="231">
        <f t="shared" si="2"/>
        <v>0</v>
      </c>
      <c r="I14" s="231">
        <f t="shared" si="2"/>
        <v>0</v>
      </c>
      <c r="J14" s="231">
        <f>SUM(J9:J13)</f>
        <v>0</v>
      </c>
      <c r="L14" s="14"/>
      <c r="T14" s="14"/>
    </row>
    <row r="15" spans="1:20" x14ac:dyDescent="0.3">
      <c r="A15" s="235" t="s">
        <v>292</v>
      </c>
      <c r="B15" s="36"/>
      <c r="C15" s="236"/>
      <c r="D15" s="236"/>
      <c r="E15" s="236"/>
      <c r="F15" s="236"/>
      <c r="G15" s="236"/>
      <c r="H15" s="236"/>
      <c r="I15" s="236"/>
      <c r="J15" s="236"/>
      <c r="L15" s="14"/>
      <c r="T15" s="14"/>
    </row>
    <row r="16" spans="1:20" ht="18" customHeight="1" x14ac:dyDescent="0.3">
      <c r="A16" s="110"/>
      <c r="B16" s="36" t="s">
        <v>89</v>
      </c>
      <c r="C16" s="231">
        <f>'WS B Qrtly S&amp;B Data'!D117</f>
        <v>0</v>
      </c>
      <c r="D16" s="231">
        <f>'WS B Qrtly S&amp;B Data'!E117</f>
        <v>0</v>
      </c>
      <c r="E16" s="231">
        <f>'WS B Qrtly S&amp;B Data'!G117</f>
        <v>0</v>
      </c>
      <c r="F16" s="231">
        <f>'WB B.1 CYBHI Fee Schedule'!C12</f>
        <v>0</v>
      </c>
      <c r="G16" s="231">
        <f t="shared" ref="G16:G33" si="3">(IF(C16+D16-E16-F16&lt;0,0,((C16+D16-E16-F16))))</f>
        <v>0</v>
      </c>
      <c r="H16" s="231">
        <f>'WS C Other Costs'!H13</f>
        <v>0</v>
      </c>
      <c r="I16" s="231">
        <f>'WS C Other Costs'!I13</f>
        <v>0</v>
      </c>
      <c r="J16" s="232">
        <f t="shared" ref="J16:J33" si="4">(IF(G16+H16-I16&lt;0,0,(G16+H16-I16)))</f>
        <v>0</v>
      </c>
      <c r="L16" s="14"/>
      <c r="T16" s="14"/>
    </row>
    <row r="17" spans="1:20" ht="18" customHeight="1" x14ac:dyDescent="0.3">
      <c r="A17" s="110"/>
      <c r="B17" s="36" t="s">
        <v>91</v>
      </c>
      <c r="C17" s="231">
        <f>'WS B Qrtly S&amp;B Data'!D118</f>
        <v>0</v>
      </c>
      <c r="D17" s="231">
        <f>'WS B Qrtly S&amp;B Data'!E118</f>
        <v>0</v>
      </c>
      <c r="E17" s="231">
        <f>'WS B Qrtly S&amp;B Data'!G118</f>
        <v>0</v>
      </c>
      <c r="F17" s="236"/>
      <c r="G17" s="231">
        <f t="shared" si="3"/>
        <v>0</v>
      </c>
      <c r="H17" s="231">
        <f>'WS C Other Costs'!H14</f>
        <v>0</v>
      </c>
      <c r="I17" s="231">
        <f>'WS C Other Costs'!I14</f>
        <v>0</v>
      </c>
      <c r="J17" s="232">
        <f t="shared" si="4"/>
        <v>0</v>
      </c>
      <c r="L17" s="14"/>
      <c r="T17" s="14"/>
    </row>
    <row r="18" spans="1:20" ht="18" customHeight="1" x14ac:dyDescent="0.3">
      <c r="A18" s="110"/>
      <c r="B18" s="36" t="s">
        <v>93</v>
      </c>
      <c r="C18" s="231">
        <f>'WS B Qrtly S&amp;B Data'!D119</f>
        <v>0</v>
      </c>
      <c r="D18" s="231">
        <f>'WS B Qrtly S&amp;B Data'!E119</f>
        <v>0</v>
      </c>
      <c r="E18" s="231">
        <f>'WS B Qrtly S&amp;B Data'!G119</f>
        <v>0</v>
      </c>
      <c r="F18" s="236"/>
      <c r="G18" s="231">
        <f t="shared" si="3"/>
        <v>0</v>
      </c>
      <c r="H18" s="231">
        <f>'WS C Other Costs'!H15</f>
        <v>0</v>
      </c>
      <c r="I18" s="231">
        <f>'WS C Other Costs'!I15</f>
        <v>0</v>
      </c>
      <c r="J18" s="232">
        <f t="shared" si="4"/>
        <v>0</v>
      </c>
      <c r="L18" s="14"/>
      <c r="T18" s="14"/>
    </row>
    <row r="19" spans="1:20" ht="18" customHeight="1" x14ac:dyDescent="0.3">
      <c r="A19" s="110"/>
      <c r="B19" s="36" t="s">
        <v>95</v>
      </c>
      <c r="C19" s="231">
        <f>'WS B Qrtly S&amp;B Data'!D120</f>
        <v>0</v>
      </c>
      <c r="D19" s="231">
        <f>'WS B Qrtly S&amp;B Data'!E120</f>
        <v>0</v>
      </c>
      <c r="E19" s="231">
        <f>'WS B Qrtly S&amp;B Data'!G120</f>
        <v>0</v>
      </c>
      <c r="F19" s="236"/>
      <c r="G19" s="231">
        <f t="shared" si="3"/>
        <v>0</v>
      </c>
      <c r="H19" s="231">
        <f>'WS C Other Costs'!H16</f>
        <v>0</v>
      </c>
      <c r="I19" s="231">
        <f>'WS C Other Costs'!I16</f>
        <v>0</v>
      </c>
      <c r="J19" s="232">
        <f t="shared" si="4"/>
        <v>0</v>
      </c>
      <c r="L19" s="14"/>
      <c r="T19" s="14"/>
    </row>
    <row r="20" spans="1:20" ht="18" customHeight="1" x14ac:dyDescent="0.3">
      <c r="A20" s="110"/>
      <c r="B20" s="36" t="s">
        <v>97</v>
      </c>
      <c r="C20" s="231">
        <f>'WS B Qrtly S&amp;B Data'!D121</f>
        <v>0</v>
      </c>
      <c r="D20" s="231">
        <f>'WS B Qrtly S&amp;B Data'!E121</f>
        <v>0</v>
      </c>
      <c r="E20" s="231">
        <f>'WS B Qrtly S&amp;B Data'!G121</f>
        <v>0</v>
      </c>
      <c r="F20" s="236"/>
      <c r="G20" s="231">
        <f t="shared" si="3"/>
        <v>0</v>
      </c>
      <c r="H20" s="231">
        <f>'WS C Other Costs'!H17</f>
        <v>0</v>
      </c>
      <c r="I20" s="231">
        <f>'WS C Other Costs'!I17</f>
        <v>0</v>
      </c>
      <c r="J20" s="232">
        <f t="shared" si="4"/>
        <v>0</v>
      </c>
      <c r="L20" s="14"/>
      <c r="T20" s="14"/>
    </row>
    <row r="21" spans="1:20" ht="18" customHeight="1" x14ac:dyDescent="0.3">
      <c r="A21" s="110"/>
      <c r="B21" s="36" t="s">
        <v>99</v>
      </c>
      <c r="C21" s="231">
        <f>'WS B Qrtly S&amp;B Data'!D122</f>
        <v>0</v>
      </c>
      <c r="D21" s="231">
        <f>'WS B Qrtly S&amp;B Data'!E122</f>
        <v>0</v>
      </c>
      <c r="E21" s="231">
        <f>'WS B Qrtly S&amp;B Data'!G122</f>
        <v>0</v>
      </c>
      <c r="F21" s="236"/>
      <c r="G21" s="231">
        <f t="shared" si="3"/>
        <v>0</v>
      </c>
      <c r="H21" s="231">
        <f>'WS C Other Costs'!H18</f>
        <v>0</v>
      </c>
      <c r="I21" s="231">
        <f>'WS C Other Costs'!I18</f>
        <v>0</v>
      </c>
      <c r="J21" s="232">
        <f t="shared" si="4"/>
        <v>0</v>
      </c>
      <c r="L21" s="14"/>
      <c r="T21" s="14"/>
    </row>
    <row r="22" spans="1:20" ht="18" customHeight="1" x14ac:dyDescent="0.3">
      <c r="A22" s="110"/>
      <c r="B22" s="36" t="s">
        <v>101</v>
      </c>
      <c r="C22" s="231">
        <f>'WS B Qrtly S&amp;B Data'!D123</f>
        <v>0</v>
      </c>
      <c r="D22" s="231">
        <f>'WS B Qrtly S&amp;B Data'!E123</f>
        <v>0</v>
      </c>
      <c r="E22" s="231">
        <f>'WS B Qrtly S&amp;B Data'!G123</f>
        <v>0</v>
      </c>
      <c r="F22" s="236"/>
      <c r="G22" s="231">
        <f t="shared" si="3"/>
        <v>0</v>
      </c>
      <c r="H22" s="231">
        <f>'WS C Other Costs'!H19</f>
        <v>0</v>
      </c>
      <c r="I22" s="231">
        <f>'WS C Other Costs'!I19</f>
        <v>0</v>
      </c>
      <c r="J22" s="232">
        <f t="shared" si="4"/>
        <v>0</v>
      </c>
      <c r="L22" s="14"/>
      <c r="T22" s="14"/>
    </row>
    <row r="23" spans="1:20" ht="18" customHeight="1" x14ac:dyDescent="0.3">
      <c r="A23" s="110"/>
      <c r="B23" s="36" t="s">
        <v>103</v>
      </c>
      <c r="C23" s="231">
        <f>'WS B Qrtly S&amp;B Data'!D124</f>
        <v>0</v>
      </c>
      <c r="D23" s="231">
        <f>'WS B Qrtly S&amp;B Data'!E124</f>
        <v>0</v>
      </c>
      <c r="E23" s="231">
        <f>'WS B Qrtly S&amp;B Data'!G124</f>
        <v>0</v>
      </c>
      <c r="F23" s="236"/>
      <c r="G23" s="231">
        <f t="shared" si="3"/>
        <v>0</v>
      </c>
      <c r="H23" s="231">
        <f>'WS C Other Costs'!H20</f>
        <v>0</v>
      </c>
      <c r="I23" s="231">
        <f>'WS C Other Costs'!I20</f>
        <v>0</v>
      </c>
      <c r="J23" s="232">
        <f t="shared" si="4"/>
        <v>0</v>
      </c>
      <c r="L23" s="14"/>
      <c r="T23" s="14"/>
    </row>
    <row r="24" spans="1:20" ht="18" customHeight="1" x14ac:dyDescent="0.3">
      <c r="A24" s="110"/>
      <c r="B24" s="36" t="s">
        <v>105</v>
      </c>
      <c r="C24" s="231">
        <f>'WS B Qrtly S&amp;B Data'!D125</f>
        <v>0</v>
      </c>
      <c r="D24" s="231">
        <f>'WS B Qrtly S&amp;B Data'!E125</f>
        <v>0</v>
      </c>
      <c r="E24" s="231">
        <f>'WS B Qrtly S&amp;B Data'!G125</f>
        <v>0</v>
      </c>
      <c r="F24" s="236"/>
      <c r="G24" s="231">
        <f t="shared" si="3"/>
        <v>0</v>
      </c>
      <c r="H24" s="231">
        <f>'WS C Other Costs'!H21</f>
        <v>0</v>
      </c>
      <c r="I24" s="231">
        <f>'WS C Other Costs'!I21</f>
        <v>0</v>
      </c>
      <c r="J24" s="232">
        <f t="shared" si="4"/>
        <v>0</v>
      </c>
      <c r="L24" s="14"/>
      <c r="T24" s="14"/>
    </row>
    <row r="25" spans="1:20" ht="18" customHeight="1" x14ac:dyDescent="0.3">
      <c r="A25" s="110"/>
      <c r="B25" s="36" t="s">
        <v>178</v>
      </c>
      <c r="C25" s="231">
        <f>'WS B Qrtly S&amp;B Data'!D126</f>
        <v>0</v>
      </c>
      <c r="D25" s="231">
        <f>'WS B Qrtly S&amp;B Data'!E126</f>
        <v>0</v>
      </c>
      <c r="E25" s="231">
        <f>'WS B Qrtly S&amp;B Data'!G126</f>
        <v>0</v>
      </c>
      <c r="F25" s="236"/>
      <c r="G25" s="231">
        <f t="shared" si="3"/>
        <v>0</v>
      </c>
      <c r="H25" s="231">
        <f>'WS C Other Costs'!H22</f>
        <v>0</v>
      </c>
      <c r="I25" s="231">
        <f>'WS C Other Costs'!I22</f>
        <v>0</v>
      </c>
      <c r="J25" s="232">
        <f t="shared" si="4"/>
        <v>0</v>
      </c>
      <c r="L25" s="14"/>
      <c r="T25" s="14"/>
    </row>
    <row r="26" spans="1:20" ht="18" customHeight="1" x14ac:dyDescent="0.3">
      <c r="A26" s="110"/>
      <c r="B26" s="36" t="s">
        <v>109</v>
      </c>
      <c r="C26" s="231">
        <f>'WS B Qrtly S&amp;B Data'!D127</f>
        <v>0</v>
      </c>
      <c r="D26" s="231">
        <f>'WS B Qrtly S&amp;B Data'!E127</f>
        <v>0</v>
      </c>
      <c r="E26" s="231">
        <f>'WS B Qrtly S&amp;B Data'!G127</f>
        <v>0</v>
      </c>
      <c r="F26" s="231">
        <f>'WB B.1 CYBHI Fee Schedule'!C13</f>
        <v>0</v>
      </c>
      <c r="G26" s="231">
        <f t="shared" si="3"/>
        <v>0</v>
      </c>
      <c r="H26" s="231">
        <f>'WS C Other Costs'!H23</f>
        <v>0</v>
      </c>
      <c r="I26" s="231">
        <f>'WS C Other Costs'!I23</f>
        <v>0</v>
      </c>
      <c r="J26" s="232">
        <f t="shared" si="4"/>
        <v>0</v>
      </c>
      <c r="L26" s="14"/>
      <c r="T26" s="14"/>
    </row>
    <row r="27" spans="1:20" ht="18" customHeight="1" x14ac:dyDescent="0.3">
      <c r="A27" s="110"/>
      <c r="B27" s="36" t="s">
        <v>111</v>
      </c>
      <c r="C27" s="231">
        <f>'WS B Qrtly S&amp;B Data'!D128</f>
        <v>0</v>
      </c>
      <c r="D27" s="231">
        <f>'WS B Qrtly S&amp;B Data'!E128</f>
        <v>0</v>
      </c>
      <c r="E27" s="231">
        <f>'WS B Qrtly S&amp;B Data'!G128</f>
        <v>0</v>
      </c>
      <c r="F27" s="231">
        <f>'WB B.1 CYBHI Fee Schedule'!C14</f>
        <v>0</v>
      </c>
      <c r="G27" s="231">
        <f t="shared" si="3"/>
        <v>0</v>
      </c>
      <c r="H27" s="231">
        <f>'WS C Other Costs'!H24</f>
        <v>0</v>
      </c>
      <c r="I27" s="231">
        <f>'WS C Other Costs'!I24</f>
        <v>0</v>
      </c>
      <c r="J27" s="232">
        <f t="shared" si="4"/>
        <v>0</v>
      </c>
      <c r="L27" s="14"/>
      <c r="T27" s="14"/>
    </row>
    <row r="28" spans="1:20" ht="18" customHeight="1" x14ac:dyDescent="0.3">
      <c r="A28" s="110"/>
      <c r="B28" s="36" t="s">
        <v>113</v>
      </c>
      <c r="C28" s="231">
        <f>'WS B Qrtly S&amp;B Data'!D129</f>
        <v>0</v>
      </c>
      <c r="D28" s="231">
        <f>'WS B Qrtly S&amp;B Data'!E129</f>
        <v>0</v>
      </c>
      <c r="E28" s="231">
        <f>'WS B Qrtly S&amp;B Data'!G129</f>
        <v>0</v>
      </c>
      <c r="F28" s="236"/>
      <c r="G28" s="231">
        <f t="shared" si="3"/>
        <v>0</v>
      </c>
      <c r="H28" s="231">
        <f>'WS C Other Costs'!H25</f>
        <v>0</v>
      </c>
      <c r="I28" s="231">
        <f>'WS C Other Costs'!I25</f>
        <v>0</v>
      </c>
      <c r="J28" s="232">
        <f t="shared" si="4"/>
        <v>0</v>
      </c>
      <c r="L28" s="14"/>
      <c r="T28" s="14"/>
    </row>
    <row r="29" spans="1:20" ht="18" customHeight="1" x14ac:dyDescent="0.3">
      <c r="A29" s="110"/>
      <c r="B29" s="36" t="s">
        <v>115</v>
      </c>
      <c r="C29" s="231">
        <f>'WS B Qrtly S&amp;B Data'!D130</f>
        <v>0</v>
      </c>
      <c r="D29" s="231">
        <f>'WS B Qrtly S&amp;B Data'!E130</f>
        <v>0</v>
      </c>
      <c r="E29" s="231">
        <f>'WS B Qrtly S&amp;B Data'!G130</f>
        <v>0</v>
      </c>
      <c r="F29" s="236"/>
      <c r="G29" s="231">
        <f t="shared" si="3"/>
        <v>0</v>
      </c>
      <c r="H29" s="231">
        <f>'WS C Other Costs'!H26</f>
        <v>0</v>
      </c>
      <c r="I29" s="231">
        <f>'WS C Other Costs'!I26</f>
        <v>0</v>
      </c>
      <c r="J29" s="232">
        <f t="shared" si="4"/>
        <v>0</v>
      </c>
      <c r="L29" s="14"/>
      <c r="T29" s="14"/>
    </row>
    <row r="30" spans="1:20" ht="18" customHeight="1" x14ac:dyDescent="0.3">
      <c r="A30" s="110"/>
      <c r="B30" s="36" t="s">
        <v>117</v>
      </c>
      <c r="C30" s="231">
        <f>'WS B Qrtly S&amp;B Data'!D131</f>
        <v>0</v>
      </c>
      <c r="D30" s="231">
        <f>'WS B Qrtly S&amp;B Data'!E131</f>
        <v>0</v>
      </c>
      <c r="E30" s="231">
        <f>'WS B Qrtly S&amp;B Data'!G131</f>
        <v>0</v>
      </c>
      <c r="F30" s="236"/>
      <c r="G30" s="231">
        <f t="shared" si="3"/>
        <v>0</v>
      </c>
      <c r="H30" s="231">
        <f>'WS C Other Costs'!H27</f>
        <v>0</v>
      </c>
      <c r="I30" s="231">
        <f>'WS C Other Costs'!I27</f>
        <v>0</v>
      </c>
      <c r="J30" s="232">
        <f t="shared" si="4"/>
        <v>0</v>
      </c>
      <c r="L30" s="14"/>
      <c r="T30" s="14"/>
    </row>
    <row r="31" spans="1:20" ht="18" customHeight="1" x14ac:dyDescent="0.3">
      <c r="A31" s="110"/>
      <c r="B31" s="36" t="s">
        <v>119</v>
      </c>
      <c r="C31" s="231">
        <f>'WS B Qrtly S&amp;B Data'!D132</f>
        <v>0</v>
      </c>
      <c r="D31" s="231">
        <f>'WS B Qrtly S&amp;B Data'!E132</f>
        <v>0</v>
      </c>
      <c r="E31" s="231">
        <f>'WS B Qrtly S&amp;B Data'!G132</f>
        <v>0</v>
      </c>
      <c r="F31" s="236"/>
      <c r="G31" s="231">
        <f t="shared" si="3"/>
        <v>0</v>
      </c>
      <c r="H31" s="231">
        <f>'WS C Other Costs'!H28</f>
        <v>0</v>
      </c>
      <c r="I31" s="231">
        <f>'WS C Other Costs'!I28</f>
        <v>0</v>
      </c>
      <c r="J31" s="232">
        <f t="shared" si="4"/>
        <v>0</v>
      </c>
      <c r="L31" s="14"/>
      <c r="T31" s="14"/>
    </row>
    <row r="32" spans="1:20" ht="18" customHeight="1" x14ac:dyDescent="0.3">
      <c r="A32" s="110"/>
      <c r="B32" s="36" t="s">
        <v>121</v>
      </c>
      <c r="C32" s="231">
        <f>'WS B Qrtly S&amp;B Data'!D133</f>
        <v>0</v>
      </c>
      <c r="D32" s="231">
        <f>'WS B Qrtly S&amp;B Data'!E133</f>
        <v>0</v>
      </c>
      <c r="E32" s="231">
        <f>'WS B Qrtly S&amp;B Data'!G133</f>
        <v>0</v>
      </c>
      <c r="F32" s="236"/>
      <c r="G32" s="231">
        <f t="shared" si="3"/>
        <v>0</v>
      </c>
      <c r="H32" s="231">
        <f>'WS C Other Costs'!H29</f>
        <v>0</v>
      </c>
      <c r="I32" s="231">
        <f>'WS C Other Costs'!I29</f>
        <v>0</v>
      </c>
      <c r="J32" s="232">
        <f t="shared" si="4"/>
        <v>0</v>
      </c>
      <c r="L32" s="14"/>
      <c r="T32" s="14"/>
    </row>
    <row r="33" spans="1:17" ht="18" customHeight="1" thickBot="1" x14ac:dyDescent="0.35">
      <c r="A33" s="110"/>
      <c r="B33" s="36" t="s">
        <v>123</v>
      </c>
      <c r="C33" s="233">
        <f>'WS B Qrtly S&amp;B Data'!D134</f>
        <v>0</v>
      </c>
      <c r="D33" s="233">
        <f>'WS B Qrtly S&amp;B Data'!E134</f>
        <v>0</v>
      </c>
      <c r="E33" s="233">
        <f>'WS B Qrtly S&amp;B Data'!G134</f>
        <v>0</v>
      </c>
      <c r="F33" s="237"/>
      <c r="G33" s="233">
        <f t="shared" si="3"/>
        <v>0</v>
      </c>
      <c r="H33" s="233">
        <f>'WS C Other Costs'!H30</f>
        <v>0</v>
      </c>
      <c r="I33" s="233">
        <f>'WS C Other Costs'!I30</f>
        <v>0</v>
      </c>
      <c r="J33" s="233">
        <f t="shared" si="4"/>
        <v>0</v>
      </c>
    </row>
    <row r="34" spans="1:17" ht="16.350000000000001" customHeight="1" thickBot="1" x14ac:dyDescent="0.35">
      <c r="A34" s="110"/>
      <c r="B34" s="234" t="s">
        <v>300</v>
      </c>
      <c r="C34" s="238">
        <f>SUM(C16:C33)</f>
        <v>0</v>
      </c>
      <c r="D34" s="238">
        <f t="shared" ref="D34:J34" si="5">SUM(D16:D33)</f>
        <v>0</v>
      </c>
      <c r="E34" s="238">
        <f t="shared" si="5"/>
        <v>0</v>
      </c>
      <c r="F34" s="238">
        <f>SUM(F16:F33)</f>
        <v>0</v>
      </c>
      <c r="G34" s="238">
        <f>SUM(G16:G33)</f>
        <v>0</v>
      </c>
      <c r="H34" s="238">
        <f t="shared" si="5"/>
        <v>0</v>
      </c>
      <c r="I34" s="238">
        <f t="shared" si="5"/>
        <v>0</v>
      </c>
      <c r="J34" s="238">
        <f t="shared" si="5"/>
        <v>0</v>
      </c>
    </row>
    <row r="35" spans="1:17" ht="19.5" customHeight="1" thickTop="1" x14ac:dyDescent="0.3">
      <c r="A35" s="239"/>
      <c r="B35" s="240" t="s">
        <v>298</v>
      </c>
      <c r="C35" s="241">
        <f>SUM(C14,C34)</f>
        <v>0</v>
      </c>
      <c r="D35" s="241">
        <f t="shared" ref="D35:J35" si="6">SUM(D14,D34)</f>
        <v>0</v>
      </c>
      <c r="E35" s="241">
        <f t="shared" si="6"/>
        <v>0</v>
      </c>
      <c r="F35" s="241">
        <f>SUM(F14,F34)</f>
        <v>0</v>
      </c>
      <c r="G35" s="241">
        <f>SUM(G14,G34)</f>
        <v>0</v>
      </c>
      <c r="H35" s="241">
        <f t="shared" si="6"/>
        <v>0</v>
      </c>
      <c r="I35" s="241">
        <f t="shared" si="6"/>
        <v>0</v>
      </c>
      <c r="J35" s="241">
        <f t="shared" si="6"/>
        <v>0</v>
      </c>
    </row>
    <row r="36" spans="1:17" x14ac:dyDescent="0.3">
      <c r="B36" s="242" t="s">
        <v>6</v>
      </c>
      <c r="C36" s="243">
        <f>Certification!C72</f>
        <v>0</v>
      </c>
      <c r="D36" s="243"/>
      <c r="E36" s="243"/>
      <c r="F36" s="244"/>
      <c r="G36" s="244"/>
      <c r="H36" s="244"/>
      <c r="I36" s="244"/>
      <c r="J36" s="245"/>
      <c r="K36" s="15"/>
      <c r="L36" s="15"/>
      <c r="M36" s="15"/>
      <c r="N36" s="15"/>
      <c r="O36" s="15"/>
      <c r="P36" s="15"/>
      <c r="Q36" s="15"/>
    </row>
    <row r="37" spans="1:17" ht="17.100000000000001" customHeight="1" x14ac:dyDescent="0.3">
      <c r="B37" s="242" t="s">
        <v>7</v>
      </c>
      <c r="C37" s="246">
        <f>Certification!C73</f>
        <v>0</v>
      </c>
      <c r="D37" s="243"/>
      <c r="E37" s="243"/>
      <c r="F37" s="244"/>
      <c r="G37" s="244"/>
      <c r="H37" s="244"/>
      <c r="I37" s="244"/>
      <c r="P37" s="16"/>
    </row>
    <row r="38" spans="1:17" x14ac:dyDescent="0.3">
      <c r="B38" s="242" t="s">
        <v>66</v>
      </c>
      <c r="C38" s="243" t="str">
        <f>Certification!C74</f>
        <v>Fiscal Year (FY) 2024-25</v>
      </c>
      <c r="D38" s="243"/>
      <c r="E38" s="243"/>
      <c r="F38" s="244"/>
      <c r="G38" s="244"/>
      <c r="H38" s="244"/>
      <c r="I38" s="244"/>
      <c r="P38" s="16"/>
    </row>
    <row r="39" spans="1:17" ht="5.25" hidden="1" customHeight="1" x14ac:dyDescent="0.3">
      <c r="P39" s="16"/>
    </row>
    <row r="40" spans="1:17" ht="12.75" hidden="1" customHeight="1" x14ac:dyDescent="0.3">
      <c r="C40" s="247"/>
      <c r="D40" s="247"/>
      <c r="E40" s="247"/>
      <c r="F40" s="247"/>
      <c r="G40" s="247"/>
      <c r="H40" s="247"/>
      <c r="I40" s="247"/>
      <c r="J40" s="247"/>
    </row>
    <row r="41" spans="1:17" ht="12.75" hidden="1" customHeight="1" x14ac:dyDescent="0.3">
      <c r="C41" s="248"/>
      <c r="D41" s="248"/>
      <c r="E41" s="248"/>
      <c r="F41" s="248"/>
      <c r="G41" s="248"/>
      <c r="H41" s="248"/>
      <c r="I41" s="248"/>
      <c r="J41" s="248"/>
      <c r="K41" s="17"/>
      <c r="L41" s="17"/>
      <c r="M41" s="17"/>
      <c r="N41" s="17"/>
      <c r="O41" s="17"/>
    </row>
    <row r="42" spans="1:17" hidden="1" x14ac:dyDescent="0.3">
      <c r="C42" s="249"/>
      <c r="D42" s="249"/>
      <c r="E42" s="249"/>
      <c r="F42" s="249"/>
      <c r="G42" s="249"/>
      <c r="H42" s="249"/>
      <c r="I42" s="249"/>
      <c r="J42" s="249"/>
      <c r="K42" s="17"/>
      <c r="L42" s="17"/>
      <c r="M42" s="17"/>
      <c r="N42" s="17"/>
      <c r="O42" s="17"/>
    </row>
    <row r="43" spans="1:17" ht="12.75" hidden="1" customHeight="1" x14ac:dyDescent="0.3">
      <c r="O43" s="16"/>
    </row>
  </sheetData>
  <sheetProtection algorithmName="SHA-512" hashValue="+KLZweE1jsdf2QbcVlFAvpzRqKK/hHJOYHu5faphc7g29sftBdbNm2pUm2cTzpVkRHpiacGU3V7r9J/gEwyIRw==" saltValue="7tBS+kDMVZlDUw4Y9S8Q+A==" spinCount="100000" sheet="1" selectLockedCells="1"/>
  <protectedRanges>
    <protectedRange sqref="C9:C34 D14:J14 D34:J34" name="Range1_3"/>
    <protectedRange sqref="T9:T32" name="Range1_4"/>
  </protectedRanges>
  <dataValidations count="1">
    <dataValidation allowBlank="1" showInputMessage="1" showErrorMessage="1" prompt="No data input on this sheet" sqref="A1" xr:uid="{1FE45F3E-5876-41DA-AADA-3489527382C0}"/>
  </dataValidations>
  <printOptions horizontalCentered="1"/>
  <pageMargins left="0.2" right="0.2" top="0.28999999999999998" bottom="0.48" header="0.28999999999999998" footer="0.25"/>
  <pageSetup scale="73" orientation="landscape" r:id="rId1"/>
  <headerFooter alignWithMargins="0">
    <oddFooter>&amp;L&amp;"Arial,Regular"&amp;12DHCS 6299 (11/2021)&amp;R&amp;"Arial,Regular"&amp;12Page &amp;P</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5"/>
  <dimension ref="A1:S41"/>
  <sheetViews>
    <sheetView showGridLines="0" zoomScaleNormal="100" zoomScaleSheetLayoutView="100" workbookViewId="0"/>
  </sheetViews>
  <sheetFormatPr defaultColWidth="0" defaultRowHeight="17.25" zeroHeight="1" x14ac:dyDescent="0.3"/>
  <cols>
    <col min="1" max="1" width="3.83203125" style="36" customWidth="1"/>
    <col min="2" max="2" width="46.5" style="36" customWidth="1"/>
    <col min="3" max="3" width="23" style="36" customWidth="1"/>
    <col min="4" max="4" width="21.1640625" style="36" customWidth="1"/>
    <col min="5" max="5" width="18.6640625" style="36" customWidth="1"/>
    <col min="6" max="6" width="18.83203125" style="36" customWidth="1"/>
    <col min="7" max="7" width="23.5" style="36" customWidth="1"/>
    <col min="8" max="8" width="19.83203125" style="280" customWidth="1"/>
    <col min="9" max="9" width="18.33203125" style="36" customWidth="1"/>
    <col min="10" max="10" width="23.1640625" style="36" customWidth="1"/>
    <col min="11" max="19" width="0" style="1" hidden="1" customWidth="1"/>
    <col min="20" max="16384" width="9.33203125" style="1" hidden="1"/>
  </cols>
  <sheetData>
    <row r="1" spans="1:19" x14ac:dyDescent="0.3">
      <c r="A1" s="281" t="s">
        <v>389</v>
      </c>
    </row>
    <row r="2" spans="1:19" x14ac:dyDescent="0.3">
      <c r="A2" s="36" t="s">
        <v>0</v>
      </c>
      <c r="S2" s="4"/>
    </row>
    <row r="3" spans="1:19" x14ac:dyDescent="0.3">
      <c r="A3" s="36" t="s">
        <v>1</v>
      </c>
      <c r="B3" s="150"/>
      <c r="C3" s="150"/>
      <c r="D3" s="150"/>
      <c r="E3" s="150"/>
      <c r="F3" s="150"/>
      <c r="G3" s="150"/>
      <c r="S3" s="4"/>
    </row>
    <row r="4" spans="1:19" x14ac:dyDescent="0.3">
      <c r="A4" s="36" t="s">
        <v>69</v>
      </c>
      <c r="B4" s="150"/>
      <c r="C4" s="150"/>
      <c r="D4" s="150"/>
      <c r="E4" s="150"/>
      <c r="F4" s="150"/>
      <c r="G4" s="150"/>
      <c r="J4" s="72"/>
      <c r="S4" s="4"/>
    </row>
    <row r="5" spans="1:19" ht="23.1" customHeight="1" x14ac:dyDescent="0.3">
      <c r="A5" s="74" t="s">
        <v>204</v>
      </c>
      <c r="B5" s="251"/>
      <c r="C5" s="37"/>
      <c r="D5" s="37"/>
      <c r="E5" s="37"/>
      <c r="F5" s="37"/>
      <c r="G5" s="37"/>
      <c r="H5" s="37"/>
      <c r="I5" s="37"/>
      <c r="J5" s="37"/>
      <c r="S5" s="4"/>
    </row>
    <row r="6" spans="1:19" ht="103.5" x14ac:dyDescent="0.3">
      <c r="A6" s="252"/>
      <c r="B6" s="252" t="s">
        <v>199</v>
      </c>
      <c r="C6" s="253" t="s">
        <v>390</v>
      </c>
      <c r="D6" s="253" t="s">
        <v>391</v>
      </c>
      <c r="E6" s="253" t="s">
        <v>392</v>
      </c>
      <c r="F6" s="253" t="s">
        <v>393</v>
      </c>
      <c r="G6" s="253" t="s">
        <v>394</v>
      </c>
      <c r="H6" s="253" t="s">
        <v>205</v>
      </c>
      <c r="I6" s="253" t="s">
        <v>174</v>
      </c>
      <c r="J6" s="253" t="s">
        <v>175</v>
      </c>
    </row>
    <row r="7" spans="1:19" ht="16.350000000000001" customHeight="1" x14ac:dyDescent="0.3">
      <c r="A7" s="254"/>
      <c r="B7" s="254" t="s">
        <v>80</v>
      </c>
      <c r="C7" s="255" t="s">
        <v>81</v>
      </c>
      <c r="D7" s="255" t="s">
        <v>201</v>
      </c>
      <c r="E7" s="255" t="s">
        <v>202</v>
      </c>
      <c r="F7" s="255" t="s">
        <v>203</v>
      </c>
      <c r="G7" s="255" t="s">
        <v>206</v>
      </c>
      <c r="H7" s="255" t="s">
        <v>207</v>
      </c>
      <c r="I7" s="255" t="s">
        <v>208</v>
      </c>
      <c r="J7" s="255" t="s">
        <v>209</v>
      </c>
    </row>
    <row r="8" spans="1:19" ht="18.95" customHeight="1" x14ac:dyDescent="0.3">
      <c r="A8" s="110" t="s">
        <v>4</v>
      </c>
      <c r="B8" s="36" t="s">
        <v>82</v>
      </c>
      <c r="C8" s="256"/>
      <c r="D8" s="256"/>
      <c r="E8" s="256"/>
      <c r="F8" s="256"/>
      <c r="G8" s="256"/>
      <c r="H8" s="231">
        <f t="shared" ref="H8:H30" si="0">SUM(C8,D8,E8,F8,G8)</f>
        <v>0</v>
      </c>
      <c r="I8" s="256"/>
      <c r="J8" s="257"/>
    </row>
    <row r="9" spans="1:19" ht="18.95" customHeight="1" x14ac:dyDescent="0.3">
      <c r="A9" s="110" t="s">
        <v>21</v>
      </c>
      <c r="B9" s="36" t="s">
        <v>83</v>
      </c>
      <c r="C9" s="256"/>
      <c r="D9" s="256"/>
      <c r="E9" s="256"/>
      <c r="F9" s="256"/>
      <c r="G9" s="256"/>
      <c r="H9" s="258">
        <f t="shared" si="0"/>
        <v>0</v>
      </c>
      <c r="I9" s="256"/>
      <c r="J9" s="257"/>
    </row>
    <row r="10" spans="1:19" ht="18.95" customHeight="1" x14ac:dyDescent="0.3">
      <c r="A10" s="110" t="s">
        <v>24</v>
      </c>
      <c r="B10" s="36" t="s">
        <v>197</v>
      </c>
      <c r="C10" s="256"/>
      <c r="D10" s="256"/>
      <c r="E10" s="256"/>
      <c r="F10" s="256"/>
      <c r="G10" s="256"/>
      <c r="H10" s="258">
        <f t="shared" si="0"/>
        <v>0</v>
      </c>
      <c r="I10" s="256"/>
      <c r="J10" s="257"/>
    </row>
    <row r="11" spans="1:19" ht="18.95" customHeight="1" x14ac:dyDescent="0.3">
      <c r="A11" s="110" t="s">
        <v>43</v>
      </c>
      <c r="B11" s="36" t="s">
        <v>177</v>
      </c>
      <c r="C11" s="256"/>
      <c r="D11" s="256"/>
      <c r="E11" s="256"/>
      <c r="F11" s="256"/>
      <c r="G11" s="256"/>
      <c r="H11" s="258">
        <f t="shared" si="0"/>
        <v>0</v>
      </c>
      <c r="I11" s="256"/>
      <c r="J11" s="257"/>
    </row>
    <row r="12" spans="1:19" ht="18.95" customHeight="1" x14ac:dyDescent="0.3">
      <c r="A12" s="110" t="s">
        <v>86</v>
      </c>
      <c r="B12" s="36" t="s">
        <v>198</v>
      </c>
      <c r="C12" s="256"/>
      <c r="D12" s="256"/>
      <c r="E12" s="256"/>
      <c r="F12" s="256"/>
      <c r="G12" s="256"/>
      <c r="H12" s="258">
        <f t="shared" si="0"/>
        <v>0</v>
      </c>
      <c r="I12" s="256"/>
      <c r="J12" s="257"/>
    </row>
    <row r="13" spans="1:19" ht="18.95" customHeight="1" x14ac:dyDescent="0.3">
      <c r="A13" s="110" t="s">
        <v>88</v>
      </c>
      <c r="B13" s="36" t="s">
        <v>89</v>
      </c>
      <c r="C13" s="256"/>
      <c r="D13" s="256"/>
      <c r="E13" s="256"/>
      <c r="F13" s="256"/>
      <c r="G13" s="256"/>
      <c r="H13" s="258">
        <f t="shared" si="0"/>
        <v>0</v>
      </c>
      <c r="I13" s="256"/>
      <c r="J13" s="257"/>
    </row>
    <row r="14" spans="1:19" ht="18.95" customHeight="1" x14ac:dyDescent="0.3">
      <c r="A14" s="110" t="s">
        <v>90</v>
      </c>
      <c r="B14" s="36" t="s">
        <v>91</v>
      </c>
      <c r="C14" s="256"/>
      <c r="D14" s="256"/>
      <c r="E14" s="256"/>
      <c r="F14" s="256"/>
      <c r="G14" s="256"/>
      <c r="H14" s="258">
        <f t="shared" si="0"/>
        <v>0</v>
      </c>
      <c r="I14" s="256"/>
      <c r="J14" s="257"/>
    </row>
    <row r="15" spans="1:19" ht="18.95" customHeight="1" x14ac:dyDescent="0.3">
      <c r="A15" s="110" t="s">
        <v>92</v>
      </c>
      <c r="B15" s="36" t="s">
        <v>93</v>
      </c>
      <c r="C15" s="256"/>
      <c r="D15" s="256"/>
      <c r="E15" s="256"/>
      <c r="F15" s="256"/>
      <c r="G15" s="256"/>
      <c r="H15" s="258">
        <f t="shared" si="0"/>
        <v>0</v>
      </c>
      <c r="I15" s="256"/>
      <c r="J15" s="257"/>
    </row>
    <row r="16" spans="1:19" ht="18.95" customHeight="1" x14ac:dyDescent="0.3">
      <c r="A16" s="110" t="s">
        <v>94</v>
      </c>
      <c r="B16" s="36" t="s">
        <v>95</v>
      </c>
      <c r="C16" s="256"/>
      <c r="D16" s="256"/>
      <c r="E16" s="256"/>
      <c r="F16" s="256"/>
      <c r="G16" s="256"/>
      <c r="H16" s="258">
        <f t="shared" si="0"/>
        <v>0</v>
      </c>
      <c r="I16" s="256"/>
      <c r="J16" s="257"/>
    </row>
    <row r="17" spans="1:10" ht="18.95" customHeight="1" x14ac:dyDescent="0.3">
      <c r="A17" s="110" t="s">
        <v>96</v>
      </c>
      <c r="B17" s="36" t="s">
        <v>97</v>
      </c>
      <c r="C17" s="256"/>
      <c r="D17" s="256"/>
      <c r="E17" s="256"/>
      <c r="F17" s="256"/>
      <c r="G17" s="256"/>
      <c r="H17" s="258">
        <f t="shared" si="0"/>
        <v>0</v>
      </c>
      <c r="I17" s="256"/>
      <c r="J17" s="257"/>
    </row>
    <row r="18" spans="1:10" ht="18.95" customHeight="1" x14ac:dyDescent="0.3">
      <c r="A18" s="110" t="s">
        <v>98</v>
      </c>
      <c r="B18" s="36" t="s">
        <v>99</v>
      </c>
      <c r="C18" s="256"/>
      <c r="D18" s="256"/>
      <c r="E18" s="256"/>
      <c r="F18" s="256"/>
      <c r="G18" s="256"/>
      <c r="H18" s="258">
        <f t="shared" si="0"/>
        <v>0</v>
      </c>
      <c r="I18" s="256"/>
      <c r="J18" s="257"/>
    </row>
    <row r="19" spans="1:10" ht="18.95" customHeight="1" x14ac:dyDescent="0.3">
      <c r="A19" s="110" t="s">
        <v>100</v>
      </c>
      <c r="B19" s="36" t="s">
        <v>101</v>
      </c>
      <c r="C19" s="256"/>
      <c r="D19" s="256"/>
      <c r="E19" s="256"/>
      <c r="F19" s="256"/>
      <c r="G19" s="256"/>
      <c r="H19" s="258">
        <f t="shared" si="0"/>
        <v>0</v>
      </c>
      <c r="I19" s="256"/>
      <c r="J19" s="257"/>
    </row>
    <row r="20" spans="1:10" ht="18.95" customHeight="1" x14ac:dyDescent="0.3">
      <c r="A20" s="110" t="s">
        <v>102</v>
      </c>
      <c r="B20" s="36" t="s">
        <v>103</v>
      </c>
      <c r="C20" s="256"/>
      <c r="D20" s="256"/>
      <c r="E20" s="256"/>
      <c r="F20" s="256"/>
      <c r="G20" s="256"/>
      <c r="H20" s="258">
        <f>SUM(C20,D20,E20,F20,G20)</f>
        <v>0</v>
      </c>
      <c r="I20" s="256"/>
      <c r="J20" s="257"/>
    </row>
    <row r="21" spans="1:10" ht="18.95" customHeight="1" x14ac:dyDescent="0.3">
      <c r="A21" s="110" t="s">
        <v>104</v>
      </c>
      <c r="B21" s="36" t="s">
        <v>105</v>
      </c>
      <c r="C21" s="256"/>
      <c r="D21" s="256"/>
      <c r="E21" s="256"/>
      <c r="F21" s="256"/>
      <c r="G21" s="256"/>
      <c r="H21" s="258">
        <f>SUM(C21,D21,E21,F21,G21)</f>
        <v>0</v>
      </c>
      <c r="I21" s="256"/>
      <c r="J21" s="257"/>
    </row>
    <row r="22" spans="1:10" ht="18.95" customHeight="1" x14ac:dyDescent="0.3">
      <c r="A22" s="110" t="s">
        <v>106</v>
      </c>
      <c r="B22" s="36" t="s">
        <v>178</v>
      </c>
      <c r="C22" s="256"/>
      <c r="D22" s="256"/>
      <c r="E22" s="256"/>
      <c r="F22" s="256"/>
      <c r="G22" s="256"/>
      <c r="H22" s="258">
        <f t="shared" si="0"/>
        <v>0</v>
      </c>
      <c r="I22" s="256"/>
      <c r="J22" s="257"/>
    </row>
    <row r="23" spans="1:10" ht="18.95" customHeight="1" x14ac:dyDescent="0.3">
      <c r="A23" s="110" t="s">
        <v>108</v>
      </c>
      <c r="B23" s="36" t="s">
        <v>109</v>
      </c>
      <c r="C23" s="256"/>
      <c r="D23" s="256"/>
      <c r="E23" s="256"/>
      <c r="F23" s="256"/>
      <c r="G23" s="256"/>
      <c r="H23" s="258">
        <f t="shared" si="0"/>
        <v>0</v>
      </c>
      <c r="I23" s="256"/>
      <c r="J23" s="257"/>
    </row>
    <row r="24" spans="1:10" ht="18.95" customHeight="1" x14ac:dyDescent="0.3">
      <c r="A24" s="110" t="s">
        <v>110</v>
      </c>
      <c r="B24" s="36" t="s">
        <v>111</v>
      </c>
      <c r="C24" s="256"/>
      <c r="D24" s="256"/>
      <c r="E24" s="256"/>
      <c r="F24" s="256"/>
      <c r="G24" s="256"/>
      <c r="H24" s="258">
        <f t="shared" si="0"/>
        <v>0</v>
      </c>
      <c r="I24" s="256"/>
      <c r="J24" s="257"/>
    </row>
    <row r="25" spans="1:10" ht="18.95" customHeight="1" x14ac:dyDescent="0.3">
      <c r="A25" s="110" t="s">
        <v>112</v>
      </c>
      <c r="B25" s="36" t="s">
        <v>113</v>
      </c>
      <c r="C25" s="256"/>
      <c r="D25" s="256"/>
      <c r="E25" s="256"/>
      <c r="F25" s="256"/>
      <c r="G25" s="256"/>
      <c r="H25" s="258">
        <f t="shared" si="0"/>
        <v>0</v>
      </c>
      <c r="I25" s="256"/>
      <c r="J25" s="257"/>
    </row>
    <row r="26" spans="1:10" ht="18.95" customHeight="1" x14ac:dyDescent="0.3">
      <c r="A26" s="110" t="s">
        <v>114</v>
      </c>
      <c r="B26" s="36" t="s">
        <v>115</v>
      </c>
      <c r="C26" s="256"/>
      <c r="D26" s="256"/>
      <c r="E26" s="256"/>
      <c r="F26" s="256"/>
      <c r="G26" s="256"/>
      <c r="H26" s="258">
        <f t="shared" si="0"/>
        <v>0</v>
      </c>
      <c r="I26" s="256"/>
      <c r="J26" s="257"/>
    </row>
    <row r="27" spans="1:10" ht="18.95" customHeight="1" x14ac:dyDescent="0.3">
      <c r="A27" s="110" t="s">
        <v>116</v>
      </c>
      <c r="B27" s="36" t="s">
        <v>117</v>
      </c>
      <c r="C27" s="256"/>
      <c r="D27" s="256"/>
      <c r="E27" s="256"/>
      <c r="F27" s="256"/>
      <c r="G27" s="256"/>
      <c r="H27" s="258">
        <f t="shared" si="0"/>
        <v>0</v>
      </c>
      <c r="I27" s="256"/>
      <c r="J27" s="257"/>
    </row>
    <row r="28" spans="1:10" ht="18.95" customHeight="1" x14ac:dyDescent="0.3">
      <c r="A28" s="110" t="s">
        <v>118</v>
      </c>
      <c r="B28" s="36" t="s">
        <v>119</v>
      </c>
      <c r="C28" s="256"/>
      <c r="D28" s="256"/>
      <c r="E28" s="256"/>
      <c r="F28" s="256"/>
      <c r="G28" s="256"/>
      <c r="H28" s="258">
        <f t="shared" si="0"/>
        <v>0</v>
      </c>
      <c r="I28" s="256"/>
      <c r="J28" s="257"/>
    </row>
    <row r="29" spans="1:10" ht="18.95" customHeight="1" x14ac:dyDescent="0.3">
      <c r="A29" s="110" t="s">
        <v>120</v>
      </c>
      <c r="B29" s="36" t="s">
        <v>121</v>
      </c>
      <c r="C29" s="256"/>
      <c r="D29" s="256"/>
      <c r="E29" s="256"/>
      <c r="F29" s="256"/>
      <c r="G29" s="256"/>
      <c r="H29" s="258">
        <f t="shared" si="0"/>
        <v>0</v>
      </c>
      <c r="I29" s="256"/>
      <c r="J29" s="257"/>
    </row>
    <row r="30" spans="1:10" ht="18.95" customHeight="1" thickBot="1" x14ac:dyDescent="0.35">
      <c r="A30" s="110" t="s">
        <v>122</v>
      </c>
      <c r="B30" s="36" t="s">
        <v>123</v>
      </c>
      <c r="C30" s="259"/>
      <c r="D30" s="259"/>
      <c r="E30" s="259"/>
      <c r="F30" s="259"/>
      <c r="G30" s="259"/>
      <c r="H30" s="260">
        <f t="shared" si="0"/>
        <v>0</v>
      </c>
      <c r="I30" s="259"/>
      <c r="J30" s="261"/>
    </row>
    <row r="31" spans="1:10" ht="26.25" customHeight="1" x14ac:dyDescent="0.3">
      <c r="A31" s="262"/>
      <c r="B31" s="263" t="s">
        <v>299</v>
      </c>
      <c r="C31" s="264">
        <f>SUM(C8:C30)</f>
        <v>0</v>
      </c>
      <c r="D31" s="264">
        <f t="shared" ref="D31:I31" si="1">SUM(D8:D30)</f>
        <v>0</v>
      </c>
      <c r="E31" s="264">
        <f t="shared" si="1"/>
        <v>0</v>
      </c>
      <c r="F31" s="264">
        <f t="shared" si="1"/>
        <v>0</v>
      </c>
      <c r="G31" s="264">
        <f t="shared" si="1"/>
        <v>0</v>
      </c>
      <c r="H31" s="265">
        <f t="shared" si="1"/>
        <v>0</v>
      </c>
      <c r="I31" s="264">
        <f t="shared" si="1"/>
        <v>0</v>
      </c>
      <c r="J31" s="266"/>
    </row>
    <row r="32" spans="1:10" ht="23.85" customHeight="1" x14ac:dyDescent="0.3">
      <c r="A32" s="267"/>
      <c r="B32" s="267"/>
      <c r="C32" s="268"/>
      <c r="D32" s="268"/>
      <c r="E32" s="268"/>
      <c r="F32" s="268"/>
      <c r="G32" s="269" t="s">
        <v>308</v>
      </c>
      <c r="H32" s="270">
        <f>'C.1 Equip Depreciation'!L36</f>
        <v>0</v>
      </c>
      <c r="I32" s="271"/>
    </row>
    <row r="33" spans="1:9" ht="23.85" customHeight="1" thickBot="1" x14ac:dyDescent="0.35">
      <c r="A33" s="267"/>
      <c r="B33" s="267"/>
      <c r="C33" s="272"/>
      <c r="D33" s="272"/>
      <c r="E33" s="272"/>
      <c r="F33" s="268"/>
      <c r="G33" s="269" t="s">
        <v>310</v>
      </c>
      <c r="H33" s="273">
        <f>H31+H32</f>
        <v>0</v>
      </c>
      <c r="I33" s="271"/>
    </row>
    <row r="34" spans="1:9" ht="18" thickTop="1" x14ac:dyDescent="0.3">
      <c r="A34" s="36" t="s">
        <v>6</v>
      </c>
      <c r="C34" s="274">
        <f>Certification!C72</f>
        <v>0</v>
      </c>
      <c r="D34" s="275"/>
      <c r="E34" s="143"/>
      <c r="F34" s="276"/>
      <c r="G34" s="276"/>
      <c r="H34" s="276"/>
    </row>
    <row r="35" spans="1:9" x14ac:dyDescent="0.3">
      <c r="A35" s="36" t="s">
        <v>7</v>
      </c>
      <c r="C35" s="277">
        <f>Certification!C73</f>
        <v>0</v>
      </c>
      <c r="D35" s="278"/>
      <c r="E35" s="279"/>
    </row>
    <row r="36" spans="1:9" x14ac:dyDescent="0.3">
      <c r="A36" s="36" t="s">
        <v>66</v>
      </c>
      <c r="C36" s="274" t="str">
        <f>Certification!C74</f>
        <v>Fiscal Year (FY) 2024-25</v>
      </c>
      <c r="D36" s="121"/>
      <c r="E36" s="143"/>
    </row>
    <row r="38" spans="1:9" hidden="1" x14ac:dyDescent="0.3">
      <c r="H38" s="36"/>
    </row>
    <row r="41" spans="1:9" hidden="1" x14ac:dyDescent="0.3">
      <c r="H41" s="36"/>
    </row>
  </sheetData>
  <sheetProtection algorithmName="SHA-512" hashValue="eiVkDu+Vgp52Xue3NZ6oD9RhuXanf/bsmwqtp0HAF61Umi/79iqttbzuLnYQxh6OZkK3ijdgj0WJnEpIQHfHgQ==" saltValue="AkO6sWV+enqCa8avz3a3DQ==" spinCount="100000" sheet="1" selectLockedCells="1"/>
  <protectedRanges>
    <protectedRange sqref="C8:G30 I8:J30" name="Range1"/>
  </protectedRanges>
  <customSheetViews>
    <customSheetView guid="{B5C9438F-069E-4498-AEA6-C01E918C6F69}" showPageBreaks="1" view="pageBreakPreview">
      <selection activeCell="U30" sqref="U30"/>
      <pageMargins left="0" right="0" top="0" bottom="0" header="0" footer="0"/>
      <printOptions horizontalCentered="1"/>
      <pageSetup scale="89" orientation="landscape" r:id="rId1"/>
      <headerFooter alignWithMargins="0">
        <oddFooter xml:space="preserve">&amp;L&amp;8DHCS 2437 (7/11)&amp;R&amp;"Times New Roman,Bold" </oddFooter>
      </headerFooter>
    </customSheetView>
    <customSheetView guid="{28D847F1-2D20-4AB9-A0E0-FA308B0BA2E9}" showPageBreaks="1" view="pageBreakPreview">
      <selection activeCell="A38" sqref="A38:T38"/>
      <pageMargins left="0" right="0" top="0" bottom="0" header="0" footer="0"/>
      <printOptions horizontalCentered="1"/>
      <pageSetup scale="89" orientation="landscape" r:id="rId2"/>
      <headerFooter alignWithMargins="0">
        <oddFooter xml:space="preserve">&amp;L&amp;8DHCS 2437 (7/11)&amp;R&amp;"Times New Roman,Bold" </oddFooter>
      </headerFooter>
    </customSheetView>
    <customSheetView guid="{CF10811B-6A69-41CB-8E67-7565C095F74D}" showPageBreaks="1" view="pageBreakPreview">
      <selection activeCell="U30" sqref="U30"/>
      <pageMargins left="0" right="0" top="0" bottom="0" header="0" footer="0"/>
      <printOptions horizontalCentered="1"/>
      <pageSetup scale="89" orientation="landscape" r:id="rId3"/>
      <headerFooter alignWithMargins="0">
        <oddFooter xml:space="preserve">&amp;L&amp;8DHCS 2437 (7/11)&amp;R&amp;"Times New Roman,Bold" </oddFooter>
      </headerFooter>
    </customSheetView>
  </customSheetViews>
  <phoneticPr fontId="0" type="noConversion"/>
  <dataValidations count="162">
    <dataValidation allowBlank="1" showInputMessage="1" showErrorMessage="1" prompt="Press TAB to move input areas" sqref="A1" xr:uid="{7FEDD71A-53CA-47B0-B43F-30C6818A4400}"/>
    <dataValidation allowBlank="1" showInputMessage="1" showErrorMessage="1" prompt="Enter Materials, Supplies and Reference Materials Expenditures (Object Codes 4200 - 4300) for Program Specialists" sqref="C30" xr:uid="{CF54EDA5-7A88-4A65-91EF-58A0DFAEE3BD}"/>
    <dataValidation allowBlank="1" showInputMessage="1" showErrorMessage="1" prompt="Enter Non-capitalized Equipment Expenditures (Object Code 4400) for Program Specialists" sqref="D30" xr:uid="{F28CC020-F594-4474-A3A0-D6467A96A788}"/>
    <dataValidation allowBlank="1" showInputMessage="1" showErrorMessage="1" prompt="Enter Travel and Conference Expenditures (Object Code 5200) for Program Specialists" sqref="E30" xr:uid="{206AF7F1-015C-46FD-804F-535158E2AC8F}"/>
    <dataValidation allowBlank="1" showInputMessage="1" showErrorMessage="1" prompt="Enter Dues and Membership Expenditures (Object Code 5300) for Program Specialists" sqref="F30" xr:uid="{762900D5-D4D4-4AF5-B854-471DD3005BF0}"/>
    <dataValidation allowBlank="1" showInputMessage="1" showErrorMessage="1" prompt="Enter Communications Expenditures (Object Code 5900) for Program Specialists" sqref="G30" xr:uid="{D89654DB-AF66-48D3-89D3-7FF657D4F53D}"/>
    <dataValidation allowBlank="1" showInputMessage="1" showErrorMessage="1" prompt="Column G: Report any federal revenues your L E A received for Program Specialists. L E A B O P reimbursement is not considered to be federal funds on the C R C S." sqref="I30" xr:uid="{1E724ED6-4FDD-4BC4-89DB-2BECD8C26BB1}"/>
    <dataValidation allowBlank="1" showInputMessage="1" showErrorMessage="1" prompt="Enter the revenue account number(s) where the revenues reported in Column G are booked in your S A C S system for Program Specialists." sqref="J30" xr:uid="{5F4C5C13-4E44-4D87-8A35-B584CF76BBC2}"/>
    <dataValidation allowBlank="1" showInputMessage="1" showErrorMessage="1" prompt="Enter Materials, Supplies and Reference Materials Expenditures (Object Codes 4200 - 4300) for Psychologists" sqref="C8" xr:uid="{80EB14F2-F0D2-4743-BE13-9A5E68442DCD}"/>
    <dataValidation allowBlank="1" showInputMessage="1" showErrorMessage="1" prompt="Enter Materials, Supplies and Reference Materials Expenditures (Object Codes 4200 - 4300) for Social Workers" sqref="C9" xr:uid="{4FF65FDF-F0F1-4104-838D-186E04F34121}"/>
    <dataValidation allowBlank="1" showInputMessage="1" showErrorMessage="1" prompt="Enter Materials, Supplies and Reference Materials Expenditures (Object Codes 4200 - 4300) for Registered Associate Clinical Social Workers" sqref="C10" xr:uid="{2ACBF122-7F8E-499E-A261-046E57B1F8F0}"/>
    <dataValidation allowBlank="1" showInputMessage="1" showErrorMessage="1" prompt="Enter Materials, Supplies and Reference Materials Expenditures (Object Codes 4200 - 4300) for Counselors/M F Ts" sqref="C11" xr:uid="{68E235ED-26C5-405A-B5AF-B7F7F66CCCF5}"/>
    <dataValidation allowBlank="1" showInputMessage="1" showErrorMessage="1" prompt="Enter Materials, Supplies and Reference Materials Expenditures (Object Codes 4200 - 4300) for Associate M F Ts" sqref="C12" xr:uid="{936E9C6B-9EC7-453A-9F7B-585AA886CEBA}"/>
    <dataValidation allowBlank="1" showInputMessage="1" showErrorMessage="1" prompt="Enter Materials, Supplies and Reference Materials Expenditures (Object Codes 4200 - 4300) for Nurses" sqref="C13" xr:uid="{AAEFF5BA-66BC-4E3F-B063-F4EEE86163A3}"/>
    <dataValidation allowBlank="1" showInputMessage="1" showErrorMessage="1" prompt="Enter Materials, Supplies and Reference Materials Expenditures (Object Codes 4200 - 4300) for Licensed Vocational Nurses" sqref="C14" xr:uid="{C700A6DE-4000-446E-A613-B49BAF979191}"/>
    <dataValidation allowBlank="1" showInputMessage="1" showErrorMessage="1" prompt="Enter Materials, Supplies and Reference Materials Expenditures (Object Codes 4200 - 4300) for Trained Health Care Aides" sqref="C15" xr:uid="{161E8A96-19FE-4E07-93D1-B1A4C98E0327}"/>
    <dataValidation allowBlank="1" showInputMessage="1" showErrorMessage="1" prompt="Enter Materials, Supplies and Reference Materials Expenditures (Object Codes 4200 - 4300) for Speech-Language Pathologists" sqref="C16" xr:uid="{E8336530-572E-406C-9C42-0D4C008C7172}"/>
    <dataValidation allowBlank="1" showInputMessage="1" showErrorMessage="1" prompt="Enter Materials, Supplies and Reference Materials Expenditures (Object Codes 4200 - 4300) for Speech-Language Pathology Assistants" sqref="C17" xr:uid="{0656C78A-B477-4A24-AF20-611F06B146BC}"/>
    <dataValidation allowBlank="1" showInputMessage="1" showErrorMessage="1" prompt="Enter Materials, Supplies and Reference Materials Expenditures (Object Codes 4200 - 4300) for Audiologists" sqref="C18" xr:uid="{FC51398D-D284-4831-A3E5-414771333AEE}"/>
    <dataValidation allowBlank="1" showInputMessage="1" showErrorMessage="1" prompt="Enter Materials, Supplies and Reference Materials Expenditures (Object Codes 4200 - 4300) for Physical Therapists" sqref="C19" xr:uid="{F0F92AFE-CDDF-4C89-8448-554436BA9542}"/>
    <dataValidation allowBlank="1" showInputMessage="1" showErrorMessage="1" prompt="Enter Materials, Supplies and Reference Materials Expenditures (Object Codes 4200 - 4300) for Physical Therapy Assistants" sqref="C20" xr:uid="{C7BAF160-F5E3-4BBD-BF47-7D4C9C6777C3}"/>
    <dataValidation allowBlank="1" showInputMessage="1" showErrorMessage="1" prompt="Enter Materials, Supplies and Reference Materials Expenditures (Object Codes 4200 - 4300) for Occupational Therapists" sqref="C21" xr:uid="{D30EFEF4-3020-47D7-AB64-8003CBB7F002}"/>
    <dataValidation allowBlank="1" showInputMessage="1" showErrorMessage="1" prompt="Enter Materials, Supplies and Reference Materials Expenditures (Object Codes 4200 - 4300) for Occupational Therapy Assistants" sqref="C22" xr:uid="{E2269532-6921-4FEE-A392-D91A955E933C}"/>
    <dataValidation allowBlank="1" showInputMessage="1" showErrorMessage="1" prompt="Enter Materials, Supplies and Reference Materials Expenditures (Object Codes 4200 - 4300) for Physicians" sqref="C23" xr:uid="{6FBC7A47-0545-41F8-8A5D-DEB65FCB6FA2}"/>
    <dataValidation allowBlank="1" showInputMessage="1" showErrorMessage="1" prompt="Enter Materials, Supplies and Reference Materials Expenditures (Object Codes 4200 - 4300) for Physician Assistants" sqref="C24" xr:uid="{64896CE2-09EA-470A-9DD7-75B0340B7F9D}"/>
    <dataValidation allowBlank="1" showInputMessage="1" showErrorMessage="1" prompt="Enter Materials, Supplies and Reference Materials Expenditures (Object Codes 4200 - 4300) for Audiometrists" sqref="C25" xr:uid="{097BE993-78A4-432E-A917-9EE91F0F0EDC}"/>
    <dataValidation allowBlank="1" showInputMessage="1" showErrorMessage="1" prompt="Enter Materials, Supplies and Reference Materials Expenditures (Object Codes 4200 - 4300) for Orientation and Mobility Specialists" sqref="C26" xr:uid="{A84082C7-2D1C-4D8A-A604-8E5DE9708795}"/>
    <dataValidation allowBlank="1" showInputMessage="1" showErrorMessage="1" prompt="Enter Materials, Supplies and Reference Materials Expenditures (Object Codes 4200 - 4300) for Optometrists" sqref="C27" xr:uid="{1654B56B-5FA6-4E10-8CDB-D45BCED8B00C}"/>
    <dataValidation allowBlank="1" showInputMessage="1" showErrorMessage="1" prompt="Enter Materials, Supplies and Reference Materials Expenditures (Object Codes 4200 - 4300) for Registered Dieticians" sqref="C28" xr:uid="{BD203B76-008C-48FD-B421-5A68C3D1FFB6}"/>
    <dataValidation allowBlank="1" showInputMessage="1" showErrorMessage="1" prompt="Enter Materials, Supplies and Reference Materials Expenditures (Object Codes 4200 - 4300) for Respiratory Therapists" sqref="C29" xr:uid="{2B1C0477-5B3F-434B-B3AB-F4DA3A383C9E}"/>
    <dataValidation allowBlank="1" showInputMessage="1" showErrorMessage="1" prompt="Enter Non-capitalized Equipment Expenditures (Object Code 4400) for Psychologists" sqref="D8" xr:uid="{0EB24258-8EF4-4F08-B7C0-1D19597AC081}"/>
    <dataValidation allowBlank="1" showInputMessage="1" showErrorMessage="1" prompt="Enter Non-capitalized Equipment Expenditures (Object Code 4400) for Social Workers" sqref="D9" xr:uid="{BCBF5D85-641A-430C-8F29-D0A90A29EB91}"/>
    <dataValidation allowBlank="1" showInputMessage="1" showErrorMessage="1" prompt="Enter Non-capitalized Equipment Expenditures (Object Code 4400) for Registered Associate Clinical Social Workers" sqref="D10" xr:uid="{585EC28B-66EF-46C7-A0CB-68F9F01A30D0}"/>
    <dataValidation allowBlank="1" showInputMessage="1" showErrorMessage="1" prompt="Enter Non-capitalized Equipment Expenditures (Object Code 4400) for Counselors/M F Ts" sqref="D11" xr:uid="{3AAC0478-79A2-4EF9-A533-63CD4AA41F0D}"/>
    <dataValidation allowBlank="1" showInputMessage="1" showErrorMessage="1" prompt="Enter Non-capitalized Equipment Expenditures (Object Code 4400) for Associate M F Ts" sqref="D12" xr:uid="{A361AD4B-910A-46DF-9287-BF7C3D1BA242}"/>
    <dataValidation allowBlank="1" showInputMessage="1" showErrorMessage="1" prompt="Enter Non-capitalized Equipment Expenditures (Object Code 4400) for Nurses" sqref="D13" xr:uid="{DA0F9F0C-9183-40B8-AE2D-44FB054E21F0}"/>
    <dataValidation allowBlank="1" showInputMessage="1" showErrorMessage="1" prompt="Enter Non-capitalized Equipment Expenditures (Object Code 4400) for Licensed Vocational Nurses" sqref="D14" xr:uid="{17B56DF8-9EC6-4256-A14C-33AF725AC5F1}"/>
    <dataValidation allowBlank="1" showInputMessage="1" showErrorMessage="1" prompt="Enter Non-capitalized Equipment Expenditures (Object Code 4400) for Trained Health Care Aides" sqref="D15" xr:uid="{0ADA5728-C7DB-4ED8-A43C-F427078F6F65}"/>
    <dataValidation allowBlank="1" showInputMessage="1" showErrorMessage="1" prompt="Enter Non-capitalized Equipment Expenditures (Object Code 4400) for Speech-Language Pathologists" sqref="D16" xr:uid="{FA375EC4-D3C7-4CDA-9A36-F0BD29DBDD69}"/>
    <dataValidation allowBlank="1" showInputMessage="1" showErrorMessage="1" prompt="Enter Non-capitalized Equipment Expenditures (Object Code 4400) for Speech-Language Pathology Assistants" sqref="D17" xr:uid="{4607A987-D949-4B82-84DD-758BFAA5E939}"/>
    <dataValidation allowBlank="1" showInputMessage="1" showErrorMessage="1" prompt="Enter Non-capitalized Equipment Expenditures (Object Code 4400) for Audiologists" sqref="D18" xr:uid="{FFCE11D3-A236-46E9-9E0C-292A577C4E5B}"/>
    <dataValidation allowBlank="1" showInputMessage="1" showErrorMessage="1" prompt="Enter Non-capitalized Equipment Expenditures (Object Code 4400) for Physical Therapists" sqref="D19" xr:uid="{4A6D0B50-D28D-46D2-A84A-C9F5E7A9B24C}"/>
    <dataValidation allowBlank="1" showInputMessage="1" showErrorMessage="1" prompt="Enter Non-capitalized Equipment Expenditures (Object Code 4400) for Physical Therapy Assistants" sqref="D20" xr:uid="{7DAD24B0-3AED-4954-B586-0D5803EDEDEF}"/>
    <dataValidation allowBlank="1" showInputMessage="1" showErrorMessage="1" prompt="Enter Non-capitalized Equipment Expenditures (Object Code 4400) for Occupational Therapists" sqref="D21" xr:uid="{CF196C09-B5C0-4D4C-8941-E4C7CD7A8E8E}"/>
    <dataValidation allowBlank="1" showInputMessage="1" showErrorMessage="1" prompt="Enter Non-capitalized Equipment Expenditures (Object Code 4400) for Occupational Therapy Assistants" sqref="D22" xr:uid="{7E34DFF9-F4ED-4AB7-B6C2-AD5F930CBDFA}"/>
    <dataValidation allowBlank="1" showInputMessage="1" showErrorMessage="1" prompt="Enter Non-capitalized Equipment Expenditures (Object Code 4400) for Physicians" sqref="D23" xr:uid="{9803E521-9143-4154-B7F0-4A8892449E7F}"/>
    <dataValidation allowBlank="1" showInputMessage="1" showErrorMessage="1" prompt="Enter Non-capitalized Equipment Expenditures (Object Code 4400) for Physician Assistants" sqref="D24" xr:uid="{BEC0FED1-ACAF-455F-8DF2-AE456E96D148}"/>
    <dataValidation allowBlank="1" showInputMessage="1" showErrorMessage="1" prompt="Enter Non-capitalized Equipment Expenditures (Object Code 4400) for Audiometrists" sqref="D25" xr:uid="{72F4AE18-E71A-46F3-BDC8-20F24358A16A}"/>
    <dataValidation allowBlank="1" showInputMessage="1" showErrorMessage="1" prompt="Enter Non-capitalized Equipment Expenditures (Object Code 4400) for Orientation and Mobility Specialists" sqref="D26" xr:uid="{FDC40827-E3EE-4349-91B3-AEBCE978E2C4}"/>
    <dataValidation allowBlank="1" showInputMessage="1" showErrorMessage="1" prompt="Enter Non-capitalized Equipment Expenditures (Object Code 4400) for Optometrists" sqref="D27" xr:uid="{71CE115B-6DA5-4A73-A604-5BDC88E3DA88}"/>
    <dataValidation allowBlank="1" showInputMessage="1" showErrorMessage="1" prompt="Enter Non-capitalized Equipment Expenditures (Object Code 4400) for Registered Dieticians" sqref="D28" xr:uid="{B0102B10-4E2A-46DB-BB0B-BCD3A082EDF1}"/>
    <dataValidation allowBlank="1" showInputMessage="1" showErrorMessage="1" prompt="Enter Non-capitalized Equipment Expenditures (Object Code 4400) for Respiratory Therapists" sqref="D29" xr:uid="{EB7D79B8-B537-40FE-9CD7-51687F55E7C4}"/>
    <dataValidation allowBlank="1" showInputMessage="1" showErrorMessage="1" prompt="Enter Travel and Conference Expenditures (Object Code 5200) for Psychologists" sqref="E8" xr:uid="{B2D3043C-5C65-4C98-BF10-2296E025C02E}"/>
    <dataValidation allowBlank="1" showInputMessage="1" showErrorMessage="1" prompt="Enter Travel and Conference Expenditures (Object Code 5200) for Social Workers" sqref="E9" xr:uid="{043A4618-DFD5-4385-A16A-94F01FDB0FCB}"/>
    <dataValidation allowBlank="1" showInputMessage="1" showErrorMessage="1" prompt="Enter Travel and Conference Expenditures (Object Code 5200) for Registered Associate Clinical Social Workers" sqref="E10" xr:uid="{39453809-CEBA-47D0-90F1-34634082F563}"/>
    <dataValidation allowBlank="1" showInputMessage="1" showErrorMessage="1" prompt="Enter Travel and Conference Expenditures (Object Code 5200) for Counselors/M F Ts" sqref="E11" xr:uid="{CE68FA4B-D164-45A5-B385-787DB9899B81}"/>
    <dataValidation allowBlank="1" showInputMessage="1" showErrorMessage="1" prompt="Enter Travel and Conference Expenditures (Object Code 5200) for Associate M F Ts" sqref="E12" xr:uid="{0A234337-95EA-46D2-9325-080F659BB238}"/>
    <dataValidation allowBlank="1" showInputMessage="1" showErrorMessage="1" prompt="Enter Travel and Conference Expenditures (Object Code 5200) for Nurses" sqref="E13" xr:uid="{EB74BD72-95EB-40FB-A043-AF934AB087EB}"/>
    <dataValidation allowBlank="1" showInputMessage="1" showErrorMessage="1" prompt="Enter Travel and Conference Expenditures (Object Code 5200) for Licensed Vocational Nurses" sqref="E14" xr:uid="{71925CE7-4460-403A-A138-48B307938CA8}"/>
    <dataValidation allowBlank="1" showInputMessage="1" showErrorMessage="1" prompt="Enter Travel and Conference Expenditures (Object Code 5200) for Trained Health Care Aides" sqref="E15" xr:uid="{F0E50CBF-A34A-4966-BE91-3CEE55ACE4CD}"/>
    <dataValidation allowBlank="1" showInputMessage="1" showErrorMessage="1" prompt="Enter Travel and Conference Expenditures (Object Code 5200) for Speech-Language Pathologists" sqref="E16" xr:uid="{5DF6BB69-5537-48A0-B740-04B5B580C448}"/>
    <dataValidation allowBlank="1" showInputMessage="1" showErrorMessage="1" prompt="Enter Travel and Conference Expenditures (Object Code 5200) for Speech-Language Pathology Assistants" sqref="E17" xr:uid="{87E7C32C-2E62-4B5F-BB62-BF4CBDE4C623}"/>
    <dataValidation allowBlank="1" showInputMessage="1" showErrorMessage="1" prompt="Enter Travel and Conference Expenditures (Object Code 5200) for Audiologists" sqref="E18" xr:uid="{041E9ADC-BCF4-4D09-8944-4763C10F427A}"/>
    <dataValidation allowBlank="1" showInputMessage="1" showErrorMessage="1" prompt="Enter Travel and Conference Expenditures (Object Code 5200) for Physical Therapists" sqref="E19" xr:uid="{A49CF502-3B0A-4B46-A10B-4D8B112909D6}"/>
    <dataValidation allowBlank="1" showInputMessage="1" showErrorMessage="1" prompt="Enter Travel and Conference Expenditures (Object Code 5200) for Physical Therapy Assistants" sqref="E20" xr:uid="{2E5D3D29-F5EF-495D-937D-B6C34967B70F}"/>
    <dataValidation allowBlank="1" showInputMessage="1" showErrorMessage="1" prompt="Enter Travel and Conference Expenditures (Object Code 5200) for Occupational Therapists" sqref="E21" xr:uid="{2C06B971-F12E-4234-9BC9-5874938E0E03}"/>
    <dataValidation allowBlank="1" showInputMessage="1" showErrorMessage="1" prompt="Enter Travel and Conference Expenditures (Object Code 5200) for Occupational Therapy Assistants" sqref="E22" xr:uid="{03DA9AFF-7047-4BDC-A215-F0BABB943664}"/>
    <dataValidation allowBlank="1" showInputMessage="1" showErrorMessage="1" prompt="Enter Travel and Conference Expenditures (Object Code 5200) for Physicians" sqref="E23" xr:uid="{777B0B4A-63BE-4A68-80CB-C3B85F898922}"/>
    <dataValidation allowBlank="1" showInputMessage="1" showErrorMessage="1" prompt="Enter Travel and Conference Expenditures (Object Code 5200) for Physician Assistants" sqref="E24" xr:uid="{E1577E1D-584C-449E-B1DE-326A419640AA}"/>
    <dataValidation allowBlank="1" showInputMessage="1" showErrorMessage="1" prompt="Enter Travel and Conference Expenditures (Object Code 5200) for Audiometrists" sqref="E25" xr:uid="{DA4F42C7-8AE5-4F37-ADE7-A53FD4EE3CC6}"/>
    <dataValidation allowBlank="1" showInputMessage="1" showErrorMessage="1" prompt="Enter Travel and Conference Expenditures (Object Code 5200) for Orientation and Mobility Specialists" sqref="E26" xr:uid="{46E5986E-FBC8-4800-875A-E9B276552215}"/>
    <dataValidation allowBlank="1" showInputMessage="1" showErrorMessage="1" prompt="Enter Travel and Conference Expenditures (Object Code 5200) for Optometrists" sqref="E27" xr:uid="{EE46CD35-66F2-4986-A151-8B434CF3E8A5}"/>
    <dataValidation allowBlank="1" showInputMessage="1" showErrorMessage="1" prompt="Enter Travel and Conference Expenditures (Object Code 5200) for Registered Dieticians" sqref="E28" xr:uid="{563C340C-1F32-478A-ADF6-C2416402CCA5}"/>
    <dataValidation allowBlank="1" showInputMessage="1" showErrorMessage="1" prompt="Enter Travel and Conference Expenditures (Object Code 5200) for Respiratory Therapists" sqref="E29" xr:uid="{DB627332-3ECF-4FF4-9F17-E0205F001093}"/>
    <dataValidation allowBlank="1" showInputMessage="1" showErrorMessage="1" prompt="Enter Dues and Membership Expenditures (Object Code 5300) for Psychologists" sqref="F8" xr:uid="{362FDAA8-BE9B-4230-8955-F239B7D9C560}"/>
    <dataValidation allowBlank="1" showInputMessage="1" showErrorMessage="1" prompt="Enter Dues and Membership Expenditures (Object Code 5300) for Social Workers" sqref="F9" xr:uid="{C02EDC13-64E1-475C-A698-319277DFF41C}"/>
    <dataValidation allowBlank="1" showInputMessage="1" showErrorMessage="1" prompt="Enter Dues and Membership Expenditures (Object Code 5300) for Registered Associate Clinical Social Workers" sqref="F10" xr:uid="{11382D6C-C8E9-499C-A9BF-AF01CFCCE1B6}"/>
    <dataValidation allowBlank="1" showInputMessage="1" showErrorMessage="1" prompt="Enter Dues and Membership Expenditures (Object Code 5300) for Counselors/M F Ts" sqref="F11" xr:uid="{BBFD9969-F5A3-4E13-9ACF-E92E7B6C9741}"/>
    <dataValidation allowBlank="1" showInputMessage="1" showErrorMessage="1" prompt="Enter Dues and Membership Expenditures (Object Code 5300) for Associate M F Ts" sqref="F12" xr:uid="{CD59617D-BC3C-4DDF-A723-85E08421B1FB}"/>
    <dataValidation allowBlank="1" showInputMessage="1" showErrorMessage="1" prompt="Enter Dues and Membership Expenditures (Object Code 5300) for Nurses" sqref="F13" xr:uid="{59973FB2-556B-4168-BDAE-6E43F1B8CE13}"/>
    <dataValidation allowBlank="1" showInputMessage="1" showErrorMessage="1" prompt="Enter Dues and Membership Expenditures (Object Code 5300) for Licensed Vocational Nurses" sqref="F14" xr:uid="{DF6E150F-C5F9-40F6-A9BF-171CE0093CC8}"/>
    <dataValidation allowBlank="1" showInputMessage="1" showErrorMessage="1" prompt="Enter Dues and Membership Expenditures (Object Code 5300) for Trained Health Care Aides" sqref="F15" xr:uid="{02AC724A-7C65-4C7E-B37D-F0BD362F5A2E}"/>
    <dataValidation allowBlank="1" showInputMessage="1" showErrorMessage="1" prompt="Enter Dues and Membership Expenditures (Object Code 5300) for Speech-Language Pathologists" sqref="F16" xr:uid="{30451BD6-3E51-4AF1-8AC4-52C921CFD0EA}"/>
    <dataValidation allowBlank="1" showInputMessage="1" showErrorMessage="1" prompt="Enter Dues and Membership Expenditures (Object Code 5300) for Speech-Language Pathology Assistants" sqref="F17" xr:uid="{B7D469D0-5A90-4AA2-B113-2D07B5EDF6EE}"/>
    <dataValidation allowBlank="1" showInputMessage="1" showErrorMessage="1" prompt="Enter Dues and Membership Expenditures (Object Code 5300) for Audiologists" sqref="F18" xr:uid="{D66AF8DE-DD20-42F7-B442-8AA4E12925F2}"/>
    <dataValidation allowBlank="1" showInputMessage="1" showErrorMessage="1" prompt="Enter Dues and Membership Expenditures (Object Code 5300) for Physical Therapists" sqref="F19" xr:uid="{11BF8DE9-E466-4476-8775-2B0CEF31090C}"/>
    <dataValidation allowBlank="1" showInputMessage="1" showErrorMessage="1" prompt="Enter Dues and Membership Expenditures (Object Code 5300) for Physical Therapy Assistants" sqref="F20" xr:uid="{BE495299-036B-4C24-B821-B38197CA4734}"/>
    <dataValidation allowBlank="1" showInputMessage="1" showErrorMessage="1" prompt="Enter Dues and Membership Expenditures (Object Code 5300) for Occupational Therapists" sqref="F21" xr:uid="{205CABCA-4A3D-456E-B55F-0A5C550AD906}"/>
    <dataValidation allowBlank="1" showInputMessage="1" showErrorMessage="1" prompt="Enter Dues and Membership Expenditures (Object Code 5300) for Occupational Therapy Assistants" sqref="F22" xr:uid="{486E7B0B-D897-43E0-8630-E0413B56A96A}"/>
    <dataValidation allowBlank="1" showInputMessage="1" showErrorMessage="1" prompt="Enter Dues and Membership Expenditures (Object Code 5300) for Physicians" sqref="F23" xr:uid="{5C0C8586-5C0B-4BF5-B9B2-5F158BE4D4B1}"/>
    <dataValidation allowBlank="1" showInputMessage="1" showErrorMessage="1" prompt="Enter Dues and Membership Expenditures (Object Code 5300) for Physician Assistants" sqref="F24" xr:uid="{680EFDD4-853C-4C77-92B2-A929FC1CEDC7}"/>
    <dataValidation allowBlank="1" showInputMessage="1" showErrorMessage="1" prompt="Enter Dues and Membership Expenditures (Object Code 5300) for Audiometrists" sqref="F25" xr:uid="{34493F18-1B81-413E-A86F-B3B071B6807A}"/>
    <dataValidation allowBlank="1" showInputMessage="1" showErrorMessage="1" prompt="Enter Dues and Membership Expenditures (Object Code 5300) for Orientation and Mobility Specialists" sqref="F26" xr:uid="{8C5CD49B-8AE2-4846-8756-AAF6EEB3381A}"/>
    <dataValidation allowBlank="1" showInputMessage="1" showErrorMessage="1" prompt="Enter Dues and Membership Expenditures (Object Code 5300) for Optometrists" sqref="F27" xr:uid="{E8F1A9B6-90D8-4C87-A29E-CC6916C519D8}"/>
    <dataValidation allowBlank="1" showInputMessage="1" showErrorMessage="1" prompt="Enter Dues and Membership Expenditures (Object Code 5300) for Registered Dieticians" sqref="F28" xr:uid="{6D8C044B-334F-42A9-BA9B-FCC87AA86CAE}"/>
    <dataValidation allowBlank="1" showInputMessage="1" showErrorMessage="1" prompt="Enter Dues and Membership Expenditures (Object Code 5300) for Respiratory Therapists" sqref="F29" xr:uid="{2803E0C3-68B3-4188-B898-F29EB950A6B1}"/>
    <dataValidation allowBlank="1" showInputMessage="1" showErrorMessage="1" prompt="Enter Communications Expenditures (Object Code 5900) for Psychologists" sqref="G8" xr:uid="{E85AB55B-59B2-4218-96FD-3C776B91DDB8}"/>
    <dataValidation allowBlank="1" showInputMessage="1" showErrorMessage="1" prompt="Enter Communications Expenditures (Object Code 5900) for Social Workers" sqref="G9" xr:uid="{43E8E5B8-5B9E-41CB-8AC3-CE5A53E17B9C}"/>
    <dataValidation allowBlank="1" showInputMessage="1" showErrorMessage="1" prompt="Enter Communications Expenditures (Object Code 5900) for Registered Associate Clinical Social Workers" sqref="G10" xr:uid="{9C64C14D-D93A-4CA6-879B-CAC5C295012D}"/>
    <dataValidation allowBlank="1" showInputMessage="1" showErrorMessage="1" prompt="Enter Communications Expenditures (Object Code 5900) for Counselors/M F Ts" sqref="G11" xr:uid="{4DD57FD0-EABF-42CD-BCAE-13E792506744}"/>
    <dataValidation allowBlank="1" showInputMessage="1" showErrorMessage="1" prompt="Enter Communications Expenditures (Object Code 5900) for Associate M F Ts" sqref="G12" xr:uid="{F6DA5833-EB8E-41CA-AE45-95F5B8B26BFE}"/>
    <dataValidation allowBlank="1" showInputMessage="1" showErrorMessage="1" prompt="Enter Communications Expenditures (Object Code 5900) for Nurses" sqref="G13" xr:uid="{B6749D1F-7D57-491E-9A27-D09EAF0EF0CE}"/>
    <dataValidation allowBlank="1" showInputMessage="1" showErrorMessage="1" prompt="Enter Communications Expenditures (Object Code 5900) for Licensed Vocational Nurses" sqref="G14" xr:uid="{11B0E282-2ED2-44B7-91BE-2B3C3421B74B}"/>
    <dataValidation allowBlank="1" showInputMessage="1" showErrorMessage="1" prompt="Enter Communications Expenditures (Object Code 5900) for Trained Health Care Aides" sqref="G15" xr:uid="{BA6B69A7-7C71-4514-AF83-47A115D2DCD7}"/>
    <dataValidation allowBlank="1" showInputMessage="1" showErrorMessage="1" prompt="Enter Communications Expenditures (Object Code 5900) for Speech-Language Pathologists" sqref="G16" xr:uid="{5F69EBA7-89D5-4506-83FD-A72EBC508027}"/>
    <dataValidation allowBlank="1" showInputMessage="1" showErrorMessage="1" prompt="Enter Communications Expenditures (Object Code 5900) for Speech-Language Pathology Assistants" sqref="G17" xr:uid="{1C86D45F-5DB7-405C-AAF9-0F3647D34250}"/>
    <dataValidation allowBlank="1" showInputMessage="1" showErrorMessage="1" prompt="Enter Communications Expenditures (Object Code 5900) for Audiologists" sqref="G18" xr:uid="{AD2F8DF1-C4F2-49F9-9D85-A7623F5E99A9}"/>
    <dataValidation allowBlank="1" showInputMessage="1" showErrorMessage="1" prompt="Enter Communications Expenditures (Object Code 5900) for Physical Therapists" sqref="G19" xr:uid="{B1CD5239-3C72-4B02-9BE2-CCB894C312DD}"/>
    <dataValidation allowBlank="1" showInputMessage="1" showErrorMessage="1" prompt="Enter Communications Expenditures (Object Code 5900) for Physical Therapy Assistants" sqref="G20" xr:uid="{B42659A7-4AF9-48D2-9F4E-0DE31D82F0F2}"/>
    <dataValidation allowBlank="1" showInputMessage="1" showErrorMessage="1" prompt="Enter Communications Expenditures (Object Code 5900) for Occupational Therapists" sqref="G21" xr:uid="{39476458-E3FC-4ADB-A12C-286BA979C22D}"/>
    <dataValidation allowBlank="1" showInputMessage="1" showErrorMessage="1" prompt="Enter Communications Expenditures (Object Code 5900) for Occupational Therapy Assistants" sqref="G22" xr:uid="{D7FB35C9-23CC-422A-B4AA-A4B77CD2FCD7}"/>
    <dataValidation allowBlank="1" showInputMessage="1" showErrorMessage="1" prompt="Enter Communications Expenditures (Object Code 5900) for Physicians" sqref="G23" xr:uid="{74D1E8C7-DB77-4B43-ACC4-6C9872B0E51F}"/>
    <dataValidation allowBlank="1" showInputMessage="1" showErrorMessage="1" prompt="Enter Communications Expenditures (Object Code 5900) for Physician Assistants" sqref="G24" xr:uid="{B05801A0-605A-41C0-A7EF-30912188B397}"/>
    <dataValidation allowBlank="1" showInputMessage="1" showErrorMessage="1" prompt="Enter Communications Expenditures (Object Code 5900) for Audiometrists" sqref="G25" xr:uid="{DE903D1D-AE71-4894-B4A6-A43AD94429A5}"/>
    <dataValidation allowBlank="1" showInputMessage="1" showErrorMessage="1" prompt="Enter Communications Expenditures (Object Code 5900) for Orientation and Mobility Specialists " sqref="G26" xr:uid="{F40E0770-7BCA-40F2-9B1B-56E8C7B6BE00}"/>
    <dataValidation allowBlank="1" showInputMessage="1" showErrorMessage="1" prompt="Enter Communications Expenditures (Object Code 5900) for Optometrists" sqref="G27" xr:uid="{9D64DB5C-C92A-42B2-B1C2-29327E48D969}"/>
    <dataValidation allowBlank="1" showInputMessage="1" showErrorMessage="1" prompt="Enter Communications Expenditures (Object Code 5900) for Registered Dieticians" sqref="G28" xr:uid="{7691B60B-6B70-475F-88FF-1D6BC55FB283}"/>
    <dataValidation allowBlank="1" showInputMessage="1" showErrorMessage="1" prompt="Enter Communications Expenditures (Object Code 5900) for Respiratory Therapists" sqref="G29" xr:uid="{E46690E1-503D-4879-8821-AF5230B2A215}"/>
    <dataValidation allowBlank="1" showInputMessage="1" showErrorMessage="1" prompt="Column G: Report any federal revenues your L E A received for Psychologists. L E A B O P reimbursement is not considered to be federal funds on the C R C S." sqref="I8" xr:uid="{CAD57B43-E409-43F5-ABA2-136F0A3CA3C6}"/>
    <dataValidation allowBlank="1" showInputMessage="1" showErrorMessage="1" prompt="Column G: Report any federal revenues your L E A received for Social Workers. L E A B O P reimbursement is not considered to be federal funds on the C R C S." sqref="I9" xr:uid="{E978E89B-A00F-43E8-9DF8-F23F4A40E364}"/>
    <dataValidation allowBlank="1" showInputMessage="1" showErrorMessage="1" prompt="Column G: Report any federal revenues your L E A received for Registered Associate Clinical Social Workers. L E A B O P reimbursement is not considered to be federal funds on the C R C S." sqref="I10" xr:uid="{B30741EB-BFCA-49E7-A204-401A5C2BBED2}"/>
    <dataValidation allowBlank="1" showInputMessage="1" showErrorMessage="1" prompt="Column G: Report any federal revenues your L E A received for Counselors/M F Ts. L E A B O P reimbursement is not considered to be federal funds on the C R C S." sqref="I11" xr:uid="{7D9AB9A2-B8D8-4F54-A0FE-2FD20BAC4431}"/>
    <dataValidation allowBlank="1" showInputMessage="1" showErrorMessage="1" prompt="Column G: Report any federal revenues your L E A received for Associate M F Ts. L E A B O P reimbursement is not considered to be federal funds on the C R C S." sqref="I12" xr:uid="{CF200D20-3961-4A11-8E09-1FCEE47A267F}"/>
    <dataValidation allowBlank="1" showInputMessage="1" showErrorMessage="1" prompt="Column G: Report any federal revenues your L E A received for Nurses. L E A B O P reimbursement is not considered to be federal funds on the C R C S." sqref="I13" xr:uid="{D866431C-64BF-4698-88FB-45A2B3F82A5B}"/>
    <dataValidation allowBlank="1" showInputMessage="1" showErrorMessage="1" prompt="Column G: Report any federal revenues your L E A received for Licensed Vocational Nurses. L E A B O P reimbursement is not considered to be federal funds on the C R C S." sqref="I14" xr:uid="{C6D89A4C-A2BE-4C6F-AF9F-273A63C90273}"/>
    <dataValidation allowBlank="1" showInputMessage="1" showErrorMessage="1" prompt="Column G: Report any federal revenues your L E A received for Trained Health Care Aides. L E A B O P reimbursement is not considered to be federal funds on the C R C S." sqref="I15" xr:uid="{35263FE3-7C67-4BFF-B213-17E4C60E0E18}"/>
    <dataValidation allowBlank="1" showInputMessage="1" showErrorMessage="1" prompt="Column G: Report any federal revenues your L E A received for Speech-Language Pathologists. L E A B O P reimbursement is not considered to be federal funds on the C R C S." sqref="I16" xr:uid="{AE7243A2-1CE3-46A6-9C05-8D30625D6F34}"/>
    <dataValidation allowBlank="1" showInputMessage="1" showErrorMessage="1" prompt="Column G: Report any federal revenues your L E A received for Speech-Language Pathology Assistants. L E A B O P reimbursement is not considered to be federal funds on the C R C S." sqref="I17" xr:uid="{BAC9F203-C2CC-40F1-A923-9D73D1E62CB9}"/>
    <dataValidation allowBlank="1" showInputMessage="1" showErrorMessage="1" prompt="Column G: Report any federal revenues your L E A received for Audiologists. L E A B O P reimbursement is not considered to be federal funds on the C R C S." sqref="I18" xr:uid="{97269B43-C23C-4560-95FE-FDF6248B178F}"/>
    <dataValidation allowBlank="1" showInputMessage="1" showErrorMessage="1" prompt="Column G: Report any federal revenues your L E A received for Physical Therapists. L E A B O P reimbursement is not considered to be federal funds on the C R C S." sqref="I19" xr:uid="{DE48F044-3C40-4728-86DE-9781C8A5DCC7}"/>
    <dataValidation allowBlank="1" showInputMessage="1" showErrorMessage="1" prompt="Column G: Report any federal revenues your L E A received for Physical Therapy Assistants. L E A B O P reimbursement is not considered to be federal funds on the C R C S." sqref="I20" xr:uid="{CC66717A-711D-47FD-8C44-29A0820CB586}"/>
    <dataValidation allowBlank="1" showInputMessage="1" showErrorMessage="1" prompt="Column G: Report any federal revenues your L E A received for Occupational Therapists. L E A B O P reimbursement is not considered to be federal funds on the C R C S." sqref="I21" xr:uid="{2A093587-2B04-451F-8A23-7B6627B8EEA4}"/>
    <dataValidation allowBlank="1" showInputMessage="1" showErrorMessage="1" prompt="Column G: Report any federal revenues your L E A received for Occupational Therapy Assistants. L E A B O P reimbursement is not considered to be federal funds on the C R C S." sqref="I22" xr:uid="{2F07F9AB-9427-447C-B934-1E7D9BEE9055}"/>
    <dataValidation allowBlank="1" showInputMessage="1" showErrorMessage="1" prompt="Column G: Report any federal revenues your L E A received Physicians. L E A B O P reimbursement is not considered to be federal funds on the C R C S." sqref="I23" xr:uid="{AFDB1E59-02B4-4763-ABD4-C7176CCBB3A0}"/>
    <dataValidation allowBlank="1" showInputMessage="1" showErrorMessage="1" prompt="Column G: Report any federal revenues your L E A received Physician Assistants. L E A B O P reimbursement is not considered to be federal funds on the C R C S." sqref="I24" xr:uid="{732BA5FB-BCB9-48D2-88AF-2D1B2D4FBFDF}"/>
    <dataValidation allowBlank="1" showInputMessage="1" showErrorMessage="1" prompt="Column G: Report any federal revenues your L E A received for Audiometrists. L E A B O P reimbursement is not considered to be federal funds on the C R C S." sqref="I25" xr:uid="{29C73960-C994-4487-97A4-50448847F061}"/>
    <dataValidation allowBlank="1" showInputMessage="1" showErrorMessage="1" prompt="Column G: Report any federal revenues your L E A received for Orientation and Mobility Specialists. L E A B O P reimbursement is not considered to be federal funds on the C R C S." sqref="I26" xr:uid="{5A6694AB-94EA-4769-BC3E-DA0A22489D7B}"/>
    <dataValidation allowBlank="1" showInputMessage="1" showErrorMessage="1" prompt="Column G: Report any federal revenues your L E A received for Optometrists. L E A B O P reimbursement is not considered to be federal funds on the C R C S." sqref="I27" xr:uid="{1E6D58E0-962E-4029-B3DE-C018F81511CC}"/>
    <dataValidation allowBlank="1" showInputMessage="1" showErrorMessage="1" prompt="Column G: Report any federal revenues your L E A received for Registered Dieticians. L E A B O P reimbursement is not considered to be federal funds on the C R C S." sqref="I28" xr:uid="{44DEFE5C-98AF-452B-83A7-7827E7CB51F8}"/>
    <dataValidation allowBlank="1" showInputMessage="1" showErrorMessage="1" prompt="Column G: Report any federal revenues your L E A received for Respiratory Therapists. L E A B O P reimbursement is not considered to be federal funds on the C R C S." sqref="I29" xr:uid="{0B40F4FE-74D0-4116-8F21-14C9C04EEF0D}"/>
    <dataValidation allowBlank="1" showInputMessage="1" showErrorMessage="1" prompt="Enter the revenue account number(s) where the revenues reported in Column G are booked in your S A C S system for Psychologists." sqref="J8" xr:uid="{D749C551-2F62-40A7-85DE-1EAFBBB43E25}"/>
    <dataValidation allowBlank="1" showInputMessage="1" showErrorMessage="1" prompt="Enter the revenue account number(s) where the revenues reported in Column G are booked in your S A C S system for Social Workers." sqref="J9" xr:uid="{DB1F2ABA-6E5A-4106-B4F9-F602169A3C13}"/>
    <dataValidation allowBlank="1" showInputMessage="1" showErrorMessage="1" prompt="Enter the revenue account number(s) where the revenues reported in Column G are booked in your S A C S system for Registered Associate Clinical Social Workers." sqref="J10" xr:uid="{A57C9F4C-B840-49FB-BB93-F3A90A3E4A44}"/>
    <dataValidation allowBlank="1" showInputMessage="1" showErrorMessage="1" prompt="Enter the revenue account number(s) where the revenues reported in Column G are booked in your S A C S system for Counselors/M F Ts." sqref="J11" xr:uid="{C9BAF404-AC6C-4B3A-8921-3103E5DA84C8}"/>
    <dataValidation allowBlank="1" showInputMessage="1" showErrorMessage="1" prompt="Enter the revenue account number(s) where the revenues reported in Column G are booked in your S A C S system for Associate M F Ts." sqref="J12" xr:uid="{84999052-EC89-45B2-81A4-E81F32A6ACC7}"/>
    <dataValidation allowBlank="1" showInputMessage="1" showErrorMessage="1" prompt="Enter the revenue account number(s) where the revenues reported in Column G are booked in your S A C S system for Nurses." sqref="J13" xr:uid="{498E5FFE-33E4-4BE9-B6DD-AEF7C117BDF4}"/>
    <dataValidation allowBlank="1" showInputMessage="1" showErrorMessage="1" prompt="Enter the revenue account number(s) where the revenues reported in Column G are booked in your S A C S system for Licensed Vocational Nurses." sqref="J14" xr:uid="{6F82B6CE-87F6-44C0-B21D-C7A892B28C76}"/>
    <dataValidation allowBlank="1" showInputMessage="1" showErrorMessage="1" prompt="Enter the revenue account number(s) where the revenues reported in Column G are booked in your S A C S system for Trained Health Care Aides." sqref="J15" xr:uid="{15E9FF5A-65C8-44CD-B7A4-52E94DAC6583}"/>
    <dataValidation allowBlank="1" showInputMessage="1" showErrorMessage="1" prompt="Enter the revenue account number(s) where the revenues reported in Column G are booked in your S A C S system for Speech-Language Pathologists." sqref="J16" xr:uid="{F6610C7D-0478-43F6-80D7-B683C12A3841}"/>
    <dataValidation allowBlank="1" showInputMessage="1" showErrorMessage="1" prompt="Enter the revenue account number(s) where the revenues reported in Column G are booked in your S A C S system for Speech-Language Pathology Assistants." sqref="J17" xr:uid="{4359CBF8-9526-4A0F-A320-15AE19A7BB3F}"/>
    <dataValidation allowBlank="1" showInputMessage="1" showErrorMessage="1" prompt="Enter the revenue account number(s) where the revenues reported in Column G are booked in your S A C S system for Audiologists." sqref="J18" xr:uid="{6047B3D6-B075-424C-9D36-223F1E9FE5AF}"/>
    <dataValidation allowBlank="1" showInputMessage="1" showErrorMessage="1" prompt="Enter the revenue account number(s) where the revenues reported in Column G are booked in your S A C S system Physical Therapists." sqref="J19" xr:uid="{BD069352-2DA8-44E7-8674-5B89DEF9D9C6}"/>
    <dataValidation allowBlank="1" showInputMessage="1" showErrorMessage="1" prompt="Enter the revenue account number(s) where the revenues reported in Column G are booked in your S A C S system Physical Therapy Assistants." sqref="J20" xr:uid="{09682916-DD56-466B-859D-8777DA0AA2D9}"/>
    <dataValidation allowBlank="1" showInputMessage="1" showErrorMessage="1" prompt="Enter the revenue account number(s) where the revenues reported in Column G are booked in your S A C S system for Occupational Therapists." sqref="J21" xr:uid="{1B167546-F4DA-4356-98D0-02A5E3FB0EDE}"/>
    <dataValidation allowBlank="1" showInputMessage="1" showErrorMessage="1" prompt="Enter the revenue account number(s) where the revenues reported in Column G are booked in your S A C S system for Occupational Therapy Assistants." sqref="J22" xr:uid="{2EE1027A-00BE-4317-814A-DA35A9DCBB7E}"/>
    <dataValidation allowBlank="1" showInputMessage="1" showErrorMessage="1" prompt="Enter the revenue account number(s) where the revenues reported in Column G are booked in your S A C S system for Physicians." sqref="J23" xr:uid="{357DE4EA-7F9D-4BAA-B8A0-A158F6BD6CFC}"/>
    <dataValidation allowBlank="1" showInputMessage="1" showErrorMessage="1" prompt="Enter the revenue account number(s) where the revenues reported in Column G are booked in your S A C S system for Physician Assistants." sqref="J24" xr:uid="{78086E91-135B-47E5-831B-F3A8A648BA58}"/>
    <dataValidation allowBlank="1" showInputMessage="1" showErrorMessage="1" prompt="Enter the revenue account number(s) where the revenues reported in Column G are booked in your S A C S system for Audiometrists." sqref="J25" xr:uid="{F54EE523-5D89-40EF-B993-94016477E62D}"/>
    <dataValidation allowBlank="1" showInputMessage="1" showErrorMessage="1" prompt="Enter the revenue account number(s) where the revenues reported in Column G are booked in your S A C S system for Orientation and Mobility Specialists." sqref="J26" xr:uid="{AF4EBF67-B6E7-4699-8587-0A6BA970D41E}"/>
    <dataValidation allowBlank="1" showInputMessage="1" showErrorMessage="1" prompt="Enter the revenue account number(s) where the revenues reported in Column G are booked in your S A C S system for Optometrists." sqref="J27" xr:uid="{AB98719C-FC40-4A5A-BD2F-89171EEFE870}"/>
    <dataValidation allowBlank="1" showInputMessage="1" showErrorMessage="1" prompt="Enter the revenue account number(s) where the revenues reported in Column G are booked in your S A C S system for Registered Dieticians." sqref="J28" xr:uid="{7C0FFB63-E4DF-441F-8C88-9B652A59B92B}"/>
    <dataValidation allowBlank="1" showInputMessage="1" showErrorMessage="1" prompt="Enter the revenue account number(s) where the revenues reported in Column G are booked in your S A C S system for Respiratory Therapists." sqref="J29" xr:uid="{DEB1A346-B237-4889-AC32-184FE2EA4E61}"/>
  </dataValidations>
  <printOptions horizontalCentered="1"/>
  <pageMargins left="0.1" right="0.1" top="0.26" bottom="0.1" header="0.26" footer="0.16"/>
  <pageSetup scale="73" orientation="landscape" r:id="rId4"/>
  <headerFooter>
    <oddFooter xml:space="preserve">&amp;L&amp;"Arial,Regular"&amp;12DHCS 6299 (11/2021)&amp;C &amp;R&amp;"Arial,Regular"&amp;12Page &amp;P </oddFooter>
  </headerFooter>
  <ignoredErrors>
    <ignoredError sqref="A13:A30 A8:A12" numberStoredAsText="1"/>
  </ignoredError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8"/>
  <dimension ref="A1:N39"/>
  <sheetViews>
    <sheetView showGridLines="0" zoomScaleNormal="100" zoomScaleSheetLayoutView="91" workbookViewId="0">
      <selection activeCell="E8" sqref="E8"/>
    </sheetView>
  </sheetViews>
  <sheetFormatPr defaultColWidth="0" defaultRowHeight="17.25" zeroHeight="1" x14ac:dyDescent="0.3"/>
  <cols>
    <col min="1" max="1" width="16" style="148" customWidth="1"/>
    <col min="2" max="2" width="23.83203125" style="148" customWidth="1"/>
    <col min="3" max="3" width="13.1640625" style="210" customWidth="1"/>
    <col min="4" max="4" width="10.83203125" style="328" customWidth="1"/>
    <col min="5" max="5" width="18.1640625" style="329" customWidth="1"/>
    <col min="6" max="6" width="17.6640625" style="329" customWidth="1"/>
    <col min="7" max="7" width="16.33203125" style="329" customWidth="1"/>
    <col min="8" max="8" width="18.5" style="329" customWidth="1"/>
    <col min="9" max="9" width="19.33203125" style="329" customWidth="1"/>
    <col min="10" max="10" width="11.6640625" style="329" customWidth="1"/>
    <col min="11" max="11" width="18.33203125" style="329" customWidth="1"/>
    <col min="12" max="12" width="17.83203125" style="148" customWidth="1"/>
    <col min="13" max="16384" width="9.1640625" style="7" hidden="1"/>
  </cols>
  <sheetData>
    <row r="1" spans="1:14" x14ac:dyDescent="0.3">
      <c r="A1" s="330" t="s">
        <v>389</v>
      </c>
    </row>
    <row r="2" spans="1:14" s="1" customFormat="1" x14ac:dyDescent="0.3">
      <c r="A2" s="36" t="s">
        <v>0</v>
      </c>
      <c r="B2" s="36"/>
      <c r="C2" s="36"/>
      <c r="D2" s="36"/>
      <c r="E2" s="36"/>
      <c r="F2" s="36"/>
      <c r="G2" s="36"/>
      <c r="H2" s="36"/>
      <c r="I2" s="36"/>
      <c r="J2" s="36"/>
      <c r="K2" s="36"/>
      <c r="L2" s="36"/>
    </row>
    <row r="3" spans="1:14" s="1" customFormat="1" x14ac:dyDescent="0.3">
      <c r="A3" s="36" t="s">
        <v>1</v>
      </c>
      <c r="B3" s="36"/>
      <c r="C3" s="36"/>
      <c r="D3" s="36"/>
      <c r="E3" s="36"/>
      <c r="F3" s="36"/>
      <c r="G3" s="36"/>
      <c r="H3" s="36"/>
      <c r="I3" s="36"/>
      <c r="J3" s="36"/>
      <c r="K3" s="36"/>
      <c r="L3" s="36"/>
      <c r="N3" s="1" t="s">
        <v>65</v>
      </c>
    </row>
    <row r="4" spans="1:14" s="1" customFormat="1" x14ac:dyDescent="0.3">
      <c r="A4" s="36" t="s">
        <v>69</v>
      </c>
      <c r="B4" s="36"/>
      <c r="C4" s="36"/>
      <c r="D4" s="36"/>
      <c r="E4" s="36"/>
      <c r="F4" s="36"/>
      <c r="G4" s="36"/>
      <c r="H4" s="36"/>
      <c r="I4" s="36"/>
      <c r="J4" s="36"/>
      <c r="K4" s="36"/>
      <c r="L4" s="36"/>
      <c r="N4" s="1" t="s">
        <v>67</v>
      </c>
    </row>
    <row r="5" spans="1:14" s="1" customFormat="1" ht="23.85" customHeight="1" thickBot="1" x14ac:dyDescent="0.35">
      <c r="A5" s="74" t="s">
        <v>210</v>
      </c>
      <c r="B5" s="282"/>
      <c r="C5" s="282"/>
      <c r="D5" s="282"/>
      <c r="E5" s="282"/>
      <c r="F5" s="282"/>
      <c r="G5" s="282"/>
      <c r="H5" s="282"/>
      <c r="I5" s="282"/>
      <c r="J5" s="282"/>
      <c r="K5" s="282"/>
      <c r="L5" s="282"/>
    </row>
    <row r="6" spans="1:14" s="9" customFormat="1" ht="87" thickBot="1" x14ac:dyDescent="0.35">
      <c r="A6" s="283" t="s">
        <v>211</v>
      </c>
      <c r="B6" s="283" t="s">
        <v>212</v>
      </c>
      <c r="C6" s="283" t="s">
        <v>213</v>
      </c>
      <c r="D6" s="283" t="s">
        <v>214</v>
      </c>
      <c r="E6" s="284" t="s">
        <v>215</v>
      </c>
      <c r="F6" s="284" t="s">
        <v>216</v>
      </c>
      <c r="G6" s="284" t="s">
        <v>217</v>
      </c>
      <c r="H6" s="284" t="s">
        <v>218</v>
      </c>
      <c r="I6" s="284" t="s">
        <v>219</v>
      </c>
      <c r="J6" s="283" t="s">
        <v>220</v>
      </c>
      <c r="K6" s="284" t="s">
        <v>221</v>
      </c>
      <c r="L6" s="283" t="s">
        <v>222</v>
      </c>
    </row>
    <row r="7" spans="1:14" s="9" customFormat="1" ht="18" thickBot="1" x14ac:dyDescent="0.35">
      <c r="A7" s="285" t="s">
        <v>223</v>
      </c>
      <c r="B7" s="286"/>
      <c r="C7" s="287"/>
      <c r="D7" s="287"/>
      <c r="E7" s="288"/>
      <c r="F7" s="288"/>
      <c r="G7" s="288"/>
      <c r="H7" s="288"/>
      <c r="I7" s="288"/>
      <c r="J7" s="288"/>
      <c r="K7" s="288"/>
      <c r="L7" s="289"/>
    </row>
    <row r="8" spans="1:14" s="10" customFormat="1" x14ac:dyDescent="0.3">
      <c r="A8" s="290"/>
      <c r="B8" s="291"/>
      <c r="C8" s="292"/>
      <c r="D8" s="293"/>
      <c r="E8" s="294"/>
      <c r="F8" s="295"/>
      <c r="G8" s="296"/>
      <c r="H8" s="297" t="str">
        <f>IF(D8&gt;0,((E8-F8)/D8)," ")</f>
        <v xml:space="preserve"> </v>
      </c>
      <c r="I8" s="298"/>
      <c r="J8" s="299"/>
      <c r="K8" s="300"/>
      <c r="L8" s="300"/>
    </row>
    <row r="9" spans="1:14" s="10" customFormat="1" x14ac:dyDescent="0.3">
      <c r="A9" s="290"/>
      <c r="B9" s="291"/>
      <c r="C9" s="292"/>
      <c r="D9" s="293"/>
      <c r="E9" s="294"/>
      <c r="F9" s="295"/>
      <c r="G9" s="296"/>
      <c r="H9" s="301" t="str">
        <f>IF(D9&gt;0,((E9-F9)/D9)," ")</f>
        <v xml:space="preserve"> </v>
      </c>
      <c r="I9" s="298"/>
      <c r="J9" s="299"/>
      <c r="K9" s="300"/>
      <c r="L9" s="300"/>
    </row>
    <row r="10" spans="1:14" s="10" customFormat="1" x14ac:dyDescent="0.3">
      <c r="A10" s="290"/>
      <c r="B10" s="291"/>
      <c r="C10" s="292"/>
      <c r="D10" s="293"/>
      <c r="E10" s="294"/>
      <c r="F10" s="295"/>
      <c r="G10" s="296"/>
      <c r="H10" s="301" t="str">
        <f t="shared" ref="H10:H35" si="0">IF(D10&gt;0,((E10-F10)/D10)," ")</f>
        <v xml:space="preserve"> </v>
      </c>
      <c r="I10" s="298"/>
      <c r="J10" s="299"/>
      <c r="K10" s="300"/>
      <c r="L10" s="300"/>
    </row>
    <row r="11" spans="1:14" s="10" customFormat="1" x14ac:dyDescent="0.3">
      <c r="A11" s="290"/>
      <c r="B11" s="291"/>
      <c r="C11" s="292"/>
      <c r="D11" s="293"/>
      <c r="E11" s="294"/>
      <c r="F11" s="295"/>
      <c r="G11" s="296"/>
      <c r="H11" s="301" t="str">
        <f t="shared" si="0"/>
        <v xml:space="preserve"> </v>
      </c>
      <c r="I11" s="298"/>
      <c r="J11" s="299"/>
      <c r="K11" s="300"/>
      <c r="L11" s="300"/>
    </row>
    <row r="12" spans="1:14" s="10" customFormat="1" x14ac:dyDescent="0.3">
      <c r="A12" s="290"/>
      <c r="B12" s="291"/>
      <c r="C12" s="292"/>
      <c r="D12" s="293"/>
      <c r="E12" s="294"/>
      <c r="F12" s="295"/>
      <c r="G12" s="296"/>
      <c r="H12" s="301" t="str">
        <f t="shared" si="0"/>
        <v xml:space="preserve"> </v>
      </c>
      <c r="I12" s="298"/>
      <c r="J12" s="299"/>
      <c r="K12" s="300"/>
      <c r="L12" s="300"/>
    </row>
    <row r="13" spans="1:14" s="10" customFormat="1" x14ac:dyDescent="0.3">
      <c r="A13" s="290"/>
      <c r="B13" s="291"/>
      <c r="C13" s="292"/>
      <c r="D13" s="293"/>
      <c r="E13" s="294"/>
      <c r="F13" s="295"/>
      <c r="G13" s="296"/>
      <c r="H13" s="301" t="str">
        <f t="shared" si="0"/>
        <v xml:space="preserve"> </v>
      </c>
      <c r="I13" s="298"/>
      <c r="J13" s="299"/>
      <c r="K13" s="300"/>
      <c r="L13" s="300"/>
    </row>
    <row r="14" spans="1:14" s="10" customFormat="1" x14ac:dyDescent="0.3">
      <c r="A14" s="290"/>
      <c r="B14" s="291"/>
      <c r="C14" s="292"/>
      <c r="D14" s="293"/>
      <c r="E14" s="294"/>
      <c r="F14" s="295"/>
      <c r="G14" s="296"/>
      <c r="H14" s="301" t="str">
        <f t="shared" si="0"/>
        <v xml:space="preserve"> </v>
      </c>
      <c r="I14" s="298"/>
      <c r="J14" s="299"/>
      <c r="K14" s="300"/>
      <c r="L14" s="300"/>
    </row>
    <row r="15" spans="1:14" s="10" customFormat="1" x14ac:dyDescent="0.3">
      <c r="A15" s="290"/>
      <c r="B15" s="291"/>
      <c r="C15" s="292"/>
      <c r="D15" s="293"/>
      <c r="E15" s="294"/>
      <c r="F15" s="295"/>
      <c r="G15" s="296"/>
      <c r="H15" s="301" t="str">
        <f t="shared" si="0"/>
        <v xml:space="preserve"> </v>
      </c>
      <c r="I15" s="298"/>
      <c r="J15" s="299"/>
      <c r="K15" s="300"/>
      <c r="L15" s="300"/>
    </row>
    <row r="16" spans="1:14" s="10" customFormat="1" x14ac:dyDescent="0.3">
      <c r="A16" s="290"/>
      <c r="B16" s="291"/>
      <c r="C16" s="292"/>
      <c r="D16" s="293"/>
      <c r="E16" s="294"/>
      <c r="F16" s="295"/>
      <c r="G16" s="296"/>
      <c r="H16" s="301" t="str">
        <f t="shared" si="0"/>
        <v xml:space="preserve"> </v>
      </c>
      <c r="I16" s="298"/>
      <c r="J16" s="299"/>
      <c r="K16" s="300"/>
      <c r="L16" s="300"/>
    </row>
    <row r="17" spans="1:12" s="10" customFormat="1" x14ac:dyDescent="0.3">
      <c r="A17" s="290"/>
      <c r="B17" s="291"/>
      <c r="C17" s="292"/>
      <c r="D17" s="293"/>
      <c r="E17" s="294"/>
      <c r="F17" s="295"/>
      <c r="G17" s="296"/>
      <c r="H17" s="301" t="str">
        <f t="shared" si="0"/>
        <v xml:space="preserve"> </v>
      </c>
      <c r="I17" s="298"/>
      <c r="J17" s="299"/>
      <c r="K17" s="300"/>
      <c r="L17" s="300"/>
    </row>
    <row r="18" spans="1:12" s="10" customFormat="1" x14ac:dyDescent="0.3">
      <c r="A18" s="290"/>
      <c r="B18" s="291"/>
      <c r="C18" s="292"/>
      <c r="D18" s="293"/>
      <c r="E18" s="294"/>
      <c r="F18" s="295"/>
      <c r="G18" s="296"/>
      <c r="H18" s="301" t="str">
        <f t="shared" si="0"/>
        <v xml:space="preserve"> </v>
      </c>
      <c r="I18" s="298"/>
      <c r="J18" s="299"/>
      <c r="K18" s="300"/>
      <c r="L18" s="300"/>
    </row>
    <row r="19" spans="1:12" s="10" customFormat="1" x14ac:dyDescent="0.3">
      <c r="A19" s="290"/>
      <c r="B19" s="291"/>
      <c r="C19" s="292"/>
      <c r="D19" s="293"/>
      <c r="E19" s="294"/>
      <c r="F19" s="295"/>
      <c r="G19" s="296"/>
      <c r="H19" s="301" t="str">
        <f t="shared" si="0"/>
        <v xml:space="preserve"> </v>
      </c>
      <c r="I19" s="298"/>
      <c r="J19" s="299"/>
      <c r="K19" s="300"/>
      <c r="L19" s="300"/>
    </row>
    <row r="20" spans="1:12" s="10" customFormat="1" x14ac:dyDescent="0.3">
      <c r="A20" s="290"/>
      <c r="B20" s="291"/>
      <c r="C20" s="292"/>
      <c r="D20" s="293"/>
      <c r="E20" s="294"/>
      <c r="F20" s="295"/>
      <c r="G20" s="296"/>
      <c r="H20" s="301" t="str">
        <f t="shared" si="0"/>
        <v xml:space="preserve"> </v>
      </c>
      <c r="I20" s="298"/>
      <c r="J20" s="299"/>
      <c r="K20" s="300"/>
      <c r="L20" s="300"/>
    </row>
    <row r="21" spans="1:12" s="10" customFormat="1" x14ac:dyDescent="0.3">
      <c r="A21" s="290"/>
      <c r="B21" s="291"/>
      <c r="C21" s="292"/>
      <c r="D21" s="293"/>
      <c r="E21" s="294"/>
      <c r="F21" s="295"/>
      <c r="G21" s="296"/>
      <c r="H21" s="301" t="str">
        <f t="shared" si="0"/>
        <v xml:space="preserve"> </v>
      </c>
      <c r="I21" s="298"/>
      <c r="J21" s="299"/>
      <c r="K21" s="300"/>
      <c r="L21" s="300"/>
    </row>
    <row r="22" spans="1:12" s="10" customFormat="1" x14ac:dyDescent="0.3">
      <c r="A22" s="290"/>
      <c r="B22" s="291"/>
      <c r="C22" s="292"/>
      <c r="D22" s="293"/>
      <c r="E22" s="294"/>
      <c r="F22" s="295"/>
      <c r="G22" s="296"/>
      <c r="H22" s="301" t="str">
        <f t="shared" si="0"/>
        <v xml:space="preserve"> </v>
      </c>
      <c r="I22" s="298"/>
      <c r="J22" s="299"/>
      <c r="K22" s="300"/>
      <c r="L22" s="300"/>
    </row>
    <row r="23" spans="1:12" s="10" customFormat="1" x14ac:dyDescent="0.3">
      <c r="A23" s="290"/>
      <c r="B23" s="291"/>
      <c r="C23" s="292"/>
      <c r="D23" s="293"/>
      <c r="E23" s="294"/>
      <c r="F23" s="295"/>
      <c r="G23" s="296"/>
      <c r="H23" s="301" t="str">
        <f t="shared" si="0"/>
        <v xml:space="preserve"> </v>
      </c>
      <c r="I23" s="298"/>
      <c r="J23" s="299"/>
      <c r="K23" s="300"/>
      <c r="L23" s="300"/>
    </row>
    <row r="24" spans="1:12" s="10" customFormat="1" x14ac:dyDescent="0.3">
      <c r="A24" s="290"/>
      <c r="B24" s="291"/>
      <c r="C24" s="292"/>
      <c r="D24" s="293"/>
      <c r="E24" s="294"/>
      <c r="F24" s="295"/>
      <c r="G24" s="296"/>
      <c r="H24" s="301" t="str">
        <f t="shared" si="0"/>
        <v xml:space="preserve"> </v>
      </c>
      <c r="I24" s="298"/>
      <c r="J24" s="299"/>
      <c r="K24" s="300"/>
      <c r="L24" s="300"/>
    </row>
    <row r="25" spans="1:12" s="10" customFormat="1" x14ac:dyDescent="0.3">
      <c r="A25" s="290"/>
      <c r="B25" s="291"/>
      <c r="C25" s="292"/>
      <c r="D25" s="293"/>
      <c r="E25" s="294"/>
      <c r="F25" s="295"/>
      <c r="G25" s="296"/>
      <c r="H25" s="301" t="str">
        <f t="shared" si="0"/>
        <v xml:space="preserve"> </v>
      </c>
      <c r="I25" s="298"/>
      <c r="J25" s="299"/>
      <c r="K25" s="300"/>
      <c r="L25" s="300"/>
    </row>
    <row r="26" spans="1:12" s="10" customFormat="1" x14ac:dyDescent="0.3">
      <c r="A26" s="290"/>
      <c r="B26" s="291"/>
      <c r="C26" s="292"/>
      <c r="D26" s="293"/>
      <c r="E26" s="294"/>
      <c r="F26" s="295"/>
      <c r="G26" s="296"/>
      <c r="H26" s="301" t="str">
        <f t="shared" si="0"/>
        <v xml:space="preserve"> </v>
      </c>
      <c r="I26" s="298"/>
      <c r="J26" s="299"/>
      <c r="K26" s="300"/>
      <c r="L26" s="300"/>
    </row>
    <row r="27" spans="1:12" s="10" customFormat="1" x14ac:dyDescent="0.3">
      <c r="A27" s="290"/>
      <c r="B27" s="291"/>
      <c r="C27" s="292"/>
      <c r="D27" s="293"/>
      <c r="E27" s="294"/>
      <c r="F27" s="295"/>
      <c r="G27" s="296"/>
      <c r="H27" s="301" t="str">
        <f t="shared" si="0"/>
        <v xml:space="preserve"> </v>
      </c>
      <c r="I27" s="298"/>
      <c r="J27" s="299"/>
      <c r="K27" s="300"/>
      <c r="L27" s="300"/>
    </row>
    <row r="28" spans="1:12" s="10" customFormat="1" x14ac:dyDescent="0.3">
      <c r="A28" s="290"/>
      <c r="B28" s="291"/>
      <c r="C28" s="292"/>
      <c r="D28" s="293"/>
      <c r="E28" s="294"/>
      <c r="F28" s="295"/>
      <c r="G28" s="296"/>
      <c r="H28" s="301" t="str">
        <f t="shared" si="0"/>
        <v xml:space="preserve"> </v>
      </c>
      <c r="I28" s="298"/>
      <c r="J28" s="299"/>
      <c r="K28" s="300"/>
      <c r="L28" s="300"/>
    </row>
    <row r="29" spans="1:12" s="10" customFormat="1" x14ac:dyDescent="0.3">
      <c r="A29" s="290"/>
      <c r="B29" s="291"/>
      <c r="C29" s="292"/>
      <c r="D29" s="293"/>
      <c r="E29" s="294"/>
      <c r="F29" s="295"/>
      <c r="G29" s="296"/>
      <c r="H29" s="301" t="str">
        <f t="shared" si="0"/>
        <v xml:space="preserve"> </v>
      </c>
      <c r="I29" s="298"/>
      <c r="J29" s="299"/>
      <c r="K29" s="300"/>
      <c r="L29" s="300"/>
    </row>
    <row r="30" spans="1:12" s="10" customFormat="1" x14ac:dyDescent="0.3">
      <c r="A30" s="290"/>
      <c r="B30" s="291"/>
      <c r="C30" s="292"/>
      <c r="D30" s="293"/>
      <c r="E30" s="294"/>
      <c r="F30" s="295"/>
      <c r="G30" s="296"/>
      <c r="H30" s="301" t="str">
        <f t="shared" si="0"/>
        <v xml:space="preserve"> </v>
      </c>
      <c r="I30" s="298"/>
      <c r="J30" s="299"/>
      <c r="K30" s="300"/>
      <c r="L30" s="300"/>
    </row>
    <row r="31" spans="1:12" s="10" customFormat="1" x14ac:dyDescent="0.3">
      <c r="A31" s="290"/>
      <c r="B31" s="291"/>
      <c r="C31" s="292"/>
      <c r="D31" s="293"/>
      <c r="E31" s="294"/>
      <c r="F31" s="295"/>
      <c r="G31" s="296"/>
      <c r="H31" s="301" t="str">
        <f t="shared" si="0"/>
        <v xml:space="preserve"> </v>
      </c>
      <c r="I31" s="298"/>
      <c r="J31" s="299"/>
      <c r="K31" s="300"/>
      <c r="L31" s="300"/>
    </row>
    <row r="32" spans="1:12" s="10" customFormat="1" x14ac:dyDescent="0.3">
      <c r="A32" s="290"/>
      <c r="B32" s="291"/>
      <c r="C32" s="292"/>
      <c r="D32" s="293"/>
      <c r="E32" s="294"/>
      <c r="F32" s="295"/>
      <c r="G32" s="296"/>
      <c r="H32" s="301" t="str">
        <f t="shared" si="0"/>
        <v xml:space="preserve"> </v>
      </c>
      <c r="I32" s="298"/>
      <c r="J32" s="299"/>
      <c r="K32" s="300"/>
      <c r="L32" s="300"/>
    </row>
    <row r="33" spans="1:12" s="10" customFormat="1" x14ac:dyDescent="0.3">
      <c r="A33" s="290"/>
      <c r="B33" s="291"/>
      <c r="C33" s="292"/>
      <c r="D33" s="293"/>
      <c r="E33" s="294"/>
      <c r="F33" s="295"/>
      <c r="G33" s="296"/>
      <c r="H33" s="301" t="str">
        <f t="shared" si="0"/>
        <v xml:space="preserve"> </v>
      </c>
      <c r="I33" s="298"/>
      <c r="J33" s="299"/>
      <c r="K33" s="300"/>
      <c r="L33" s="300"/>
    </row>
    <row r="34" spans="1:12" s="10" customFormat="1" x14ac:dyDescent="0.3">
      <c r="A34" s="290"/>
      <c r="B34" s="291"/>
      <c r="C34" s="292"/>
      <c r="D34" s="293"/>
      <c r="E34" s="294"/>
      <c r="F34" s="295"/>
      <c r="G34" s="296"/>
      <c r="H34" s="301" t="str">
        <f t="shared" si="0"/>
        <v xml:space="preserve"> </v>
      </c>
      <c r="I34" s="298"/>
      <c r="J34" s="299"/>
      <c r="K34" s="300"/>
      <c r="L34" s="300"/>
    </row>
    <row r="35" spans="1:12" s="10" customFormat="1" ht="18" thickBot="1" x14ac:dyDescent="0.35">
      <c r="A35" s="302"/>
      <c r="B35" s="303"/>
      <c r="C35" s="304"/>
      <c r="D35" s="305"/>
      <c r="E35" s="306"/>
      <c r="F35" s="307"/>
      <c r="G35" s="308"/>
      <c r="H35" s="309" t="str">
        <f t="shared" si="0"/>
        <v xml:space="preserve"> </v>
      </c>
      <c r="I35" s="310"/>
      <c r="J35" s="311"/>
      <c r="K35" s="312"/>
      <c r="L35" s="312"/>
    </row>
    <row r="36" spans="1:12" x14ac:dyDescent="0.3">
      <c r="A36" s="313"/>
      <c r="B36" s="314"/>
      <c r="C36" s="315"/>
      <c r="D36" s="316"/>
      <c r="E36" s="317"/>
      <c r="F36" s="318"/>
      <c r="G36" s="318"/>
      <c r="H36" s="318"/>
      <c r="I36" s="318"/>
      <c r="J36" s="318"/>
      <c r="K36" s="319" t="s">
        <v>302</v>
      </c>
      <c r="L36" s="320">
        <f>SUM(L8:L35)</f>
        <v>0</v>
      </c>
    </row>
    <row r="37" spans="1:12" x14ac:dyDescent="0.3">
      <c r="A37" s="36" t="s">
        <v>6</v>
      </c>
      <c r="B37" s="36"/>
      <c r="C37" s="321">
        <f>Certification!C72</f>
        <v>0</v>
      </c>
      <c r="D37" s="321"/>
      <c r="E37" s="143"/>
      <c r="G37" s="118"/>
      <c r="H37" s="216"/>
      <c r="I37" s="216"/>
      <c r="J37" s="216"/>
      <c r="K37" s="322"/>
      <c r="L37" s="323"/>
    </row>
    <row r="38" spans="1:12" x14ac:dyDescent="0.3">
      <c r="A38" s="36" t="s">
        <v>7</v>
      </c>
      <c r="B38" s="36"/>
      <c r="C38" s="324">
        <f>Certification!C73</f>
        <v>0</v>
      </c>
      <c r="D38" s="325"/>
      <c r="E38" s="143"/>
      <c r="G38" s="118"/>
      <c r="H38" s="216"/>
      <c r="I38" s="216"/>
      <c r="J38" s="216"/>
      <c r="K38" s="326"/>
      <c r="L38" s="327"/>
    </row>
    <row r="39" spans="1:12" x14ac:dyDescent="0.3">
      <c r="A39" s="36" t="s">
        <v>66</v>
      </c>
      <c r="B39" s="36"/>
      <c r="C39" s="321" t="str">
        <f>Certification!C74</f>
        <v>Fiscal Year (FY) 2024-25</v>
      </c>
      <c r="D39" s="143"/>
      <c r="E39" s="143"/>
      <c r="G39" s="118"/>
      <c r="H39" s="216"/>
      <c r="I39" s="216"/>
      <c r="J39" s="216"/>
      <c r="K39" s="326"/>
      <c r="L39" s="327"/>
    </row>
  </sheetData>
  <sheetProtection algorithmName="SHA-512" hashValue="JXSZOJWrsrGM7u7s32Clgn2e2ih3F2jrNYHUIZPyeNQYFliQpLEi6ZMD7rMmtCcqsBzRmKlQXYCPi57QSCtgiQ==" saltValue="PNsnUaT2at6uw/1jizFuug==" spinCount="100000" sheet="1" selectLockedCells="1"/>
  <dataConsolidate/>
  <dataValidations count="14">
    <dataValidation type="decimal" operator="greaterThan" allowBlank="1" showInputMessage="1" showErrorMessage="1" prompt="Please indicate whether this asset was retired during the cost report period." sqref="J10" xr:uid="{C294BDFA-0720-4FF0-A04D-831D56BEE333}">
      <formula1>0</formula1>
    </dataValidation>
    <dataValidation allowBlank="1" showInputMessage="1" showErrorMessage="1" prompt="Press TAB to move input areas" sqref="A1" xr:uid="{10A0F80E-41DF-423E-8F44-E74EFF3993E1}"/>
    <dataValidation type="decimal" operator="greaterThan" allowBlank="1" showInputMessage="1" showErrorMessage="1" prompt="If asset was not retired, leave blank_x000a_" sqref="J8:J35" xr:uid="{00000000-0002-0000-0600-000000000000}">
      <formula1>0</formula1>
    </dataValidation>
    <dataValidation type="decimal" operator="greaterThanOrEqual" allowBlank="1" showInputMessage="1" showErrorMessage="1" prompt="Enter the expenditures from federal resources or grants that your L E A received to offset the asset’s purchase price.  " sqref="F8:F35" xr:uid="{00000000-0002-0000-0600-000002000000}">
      <formula1>0</formula1>
    </dataValidation>
    <dataValidation type="date" operator="greaterThan" allowBlank="1" showInputMessage="1" showErrorMessage="1" prompt="Report the date that the asset was placed into service (not the date the item was purchased). Enter the data in M M/Y Y Y Y format. Do not use “various”.  " sqref="C8:C35" xr:uid="{00000000-0002-0000-0600-000003000000}">
      <formula1>32874</formula1>
    </dataValidation>
    <dataValidation operator="greaterThanOrEqual" allowBlank="1" showInputMessage="1" showErrorMessage="1" sqref="H8:H35" xr:uid="{00000000-0002-0000-0600-000006000000}"/>
    <dataValidation type="decimal" operator="greaterThan" allowBlank="1" showInputMessage="1" showErrorMessage="1" prompt="Enter the estimated useful life of the asset according to G A A P or the most recent publication of the “Estimated Useful Lives of Depreciable Hospital Assets”, published by the American Hospital Association. " sqref="D8:D35" xr:uid="{00000000-0002-0000-0600-000007000000}">
      <formula1>0</formula1>
    </dataValidation>
    <dataValidation allowBlank="1" showInputMessage="1" showErrorMessage="1" prompt="Report the asset identification number (if applicable) used in the L E A’s accounting system." sqref="A8:A35" xr:uid="{BB2E1516-B51D-4C08-8915-7FD9DE76B15D}"/>
    <dataValidation allowBlank="1" showInputMessage="1" showErrorMessage="1" prompt="Report the specific type of asset being depreciated.  Do not combine items under a generic description such as “various” or “equipment”.  " sqref="B8:B35" xr:uid="{324DCA9E-CD78-4F11-B91C-AC11565B2AE7}"/>
    <dataValidation type="decimal" operator="greaterThan" allowBlank="1" showInputMessage="1" showErrorMessage="1" prompt="Enter the amount of the asset's cost that will be depreciated.  The depreciable cost is the cost minus the expected salvage value.  " sqref="E8:E35" xr:uid="{45FA82FA-0E4C-4D28-AE75-961958756FE1}">
      <formula1>0</formula1>
    </dataValidation>
    <dataValidation allowBlank="1" showInputMessage="1" showErrorMessage="1" prompt="Enter the resource code account number(s) where the federal resources or grants are booked in your S A C S system. If revenues are booked in multiple accounts, separate account numbers with a comma." sqref="G8:G35" xr:uid="{82A6DFCD-71C6-430F-BC9C-F25B5B8366ED}"/>
    <dataValidation allowBlank="1" showInputMessage="1" showErrorMessage="1" prompt="Report the prior period(s) accumulated depreciation.  This represents the amount that the equipment has depreciated since the date placed into service.  " sqref="K8:K35" xr:uid="{858BF25B-5926-453E-AD2E-43FFEA8D3635}"/>
    <dataValidation allowBlank="1" showInputMessage="1" showErrorMessage="1" prompt="Report the depreciation for the asset for the cost report period. This figure represents the amount that the equipment has depreciated during the current fiscal year.  " sqref="L8:L35" xr:uid="{0E97FFB3-A174-407D-A30B-910A147D0EC2}"/>
    <dataValidation type="list" showInputMessage="1" showErrorMessage="1" prompt="Please indicate whether this asset was retired during the cost report period._x000a_" sqref="I8:I35" xr:uid="{F46F14E3-B14E-42A4-9B14-25F23878E77E}">
      <formula1>$N$3:$N$4</formula1>
    </dataValidation>
  </dataValidations>
  <printOptions horizontalCentered="1"/>
  <pageMargins left="0.15" right="0.15" top="0.65" bottom="0.6" header="0.3" footer="0.3"/>
  <pageSetup scale="72" orientation="landscape" r:id="rId1"/>
  <headerFooter>
    <oddFooter>&amp;L&amp;"Arial,Regular"&amp;12DHCS 6299 (11/2021)&amp;C &amp;R&amp;"Arial,Regular"&amp;12Page &amp;P</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6"/>
  <dimension ref="A1:P39"/>
  <sheetViews>
    <sheetView showGridLines="0" zoomScaleNormal="100" zoomScaleSheetLayoutView="100" workbookViewId="0"/>
  </sheetViews>
  <sheetFormatPr defaultColWidth="0" defaultRowHeight="17.25" zeroHeight="1" x14ac:dyDescent="0.3"/>
  <cols>
    <col min="1" max="1" width="3.6640625" style="36" bestFit="1" customWidth="1"/>
    <col min="2" max="2" width="54.33203125" style="36" bestFit="1" customWidth="1"/>
    <col min="3" max="3" width="17.33203125" style="36" customWidth="1"/>
    <col min="4" max="4" width="18.33203125" style="36" customWidth="1"/>
    <col min="5" max="5" width="18.83203125" style="36" customWidth="1"/>
    <col min="6" max="6" width="20" style="36" customWidth="1"/>
    <col min="7" max="7" width="20.33203125" style="36" customWidth="1"/>
    <col min="8" max="8" width="12.83203125" style="36" customWidth="1"/>
    <col min="9" max="9" width="15.1640625" style="36" customWidth="1"/>
    <col min="10" max="10" width="17.1640625" style="1" hidden="1" customWidth="1"/>
    <col min="11" max="11" width="9.1640625" style="1" hidden="1" customWidth="1"/>
    <col min="12" max="16" width="0" style="1" hidden="1" customWidth="1"/>
    <col min="17" max="16384" width="9.33203125" style="1" hidden="1"/>
  </cols>
  <sheetData>
    <row r="1" spans="1:15" x14ac:dyDescent="0.3">
      <c r="A1" s="281" t="s">
        <v>388</v>
      </c>
    </row>
    <row r="2" spans="1:15" x14ac:dyDescent="0.3">
      <c r="A2" s="36" t="s">
        <v>0</v>
      </c>
      <c r="J2" s="39"/>
    </row>
    <row r="3" spans="1:15" x14ac:dyDescent="0.3">
      <c r="A3" s="36" t="s">
        <v>1</v>
      </c>
      <c r="J3" s="39"/>
    </row>
    <row r="4" spans="1:15" x14ac:dyDescent="0.3">
      <c r="A4" s="36" t="s">
        <v>69</v>
      </c>
      <c r="J4" s="36"/>
      <c r="K4" s="21"/>
      <c r="O4" s="3"/>
    </row>
    <row r="5" spans="1:15" ht="28.5" customHeight="1" thickBot="1" x14ac:dyDescent="0.35">
      <c r="A5" s="74" t="s">
        <v>224</v>
      </c>
      <c r="B5" s="37"/>
      <c r="C5" s="37"/>
      <c r="D5" s="37"/>
      <c r="E5" s="37"/>
      <c r="F5" s="37"/>
      <c r="G5" s="37"/>
      <c r="H5" s="37"/>
      <c r="I5" s="37"/>
      <c r="J5" s="37"/>
      <c r="K5" s="20"/>
      <c r="L5" s="2"/>
      <c r="M5" s="2"/>
      <c r="N5" s="2"/>
      <c r="O5" s="2"/>
    </row>
    <row r="6" spans="1:15" ht="71.45" customHeight="1" x14ac:dyDescent="0.3">
      <c r="A6" s="331"/>
      <c r="B6" s="332" t="s">
        <v>199</v>
      </c>
      <c r="C6" s="333" t="s">
        <v>395</v>
      </c>
      <c r="D6" s="333" t="s">
        <v>396</v>
      </c>
      <c r="E6" s="333" t="s">
        <v>344</v>
      </c>
      <c r="F6" s="333" t="s">
        <v>356</v>
      </c>
      <c r="G6" s="333" t="s">
        <v>296</v>
      </c>
      <c r="H6" s="333" t="s">
        <v>225</v>
      </c>
      <c r="I6" s="333" t="s">
        <v>226</v>
      </c>
      <c r="J6" s="41" t="s">
        <v>227</v>
      </c>
      <c r="K6" s="21"/>
    </row>
    <row r="7" spans="1:15" ht="17.100000000000001" customHeight="1" thickBot="1" x14ac:dyDescent="0.35">
      <c r="A7" s="334"/>
      <c r="B7" s="335" t="s">
        <v>80</v>
      </c>
      <c r="C7" s="336" t="s">
        <v>81</v>
      </c>
      <c r="D7" s="336" t="s">
        <v>201</v>
      </c>
      <c r="E7" s="336" t="s">
        <v>202</v>
      </c>
      <c r="F7" s="336" t="s">
        <v>203</v>
      </c>
      <c r="G7" s="336" t="s">
        <v>295</v>
      </c>
      <c r="H7" s="336" t="s">
        <v>228</v>
      </c>
      <c r="I7" s="336" t="s">
        <v>208</v>
      </c>
      <c r="J7" s="38" t="s">
        <v>208</v>
      </c>
      <c r="K7" s="21"/>
    </row>
    <row r="8" spans="1:15" ht="17.100000000000001" customHeight="1" x14ac:dyDescent="0.3">
      <c r="A8" s="227" t="s">
        <v>291</v>
      </c>
      <c r="B8" s="337"/>
      <c r="C8" s="338"/>
      <c r="D8" s="338"/>
      <c r="E8" s="338"/>
      <c r="F8" s="338"/>
      <c r="G8" s="338"/>
      <c r="H8" s="338"/>
      <c r="I8" s="338"/>
      <c r="J8" s="38"/>
      <c r="K8" s="21"/>
    </row>
    <row r="9" spans="1:15" ht="17.100000000000001" customHeight="1" x14ac:dyDescent="0.3">
      <c r="A9" s="110" t="s">
        <v>4</v>
      </c>
      <c r="B9" s="36" t="s">
        <v>82</v>
      </c>
      <c r="C9" s="339"/>
      <c r="D9" s="339"/>
      <c r="E9" s="340"/>
      <c r="F9" s="341"/>
      <c r="G9" s="231">
        <f>IF(C9+D9-E9-F9&lt;0,0,(C9+D9-E9-F9))</f>
        <v>0</v>
      </c>
      <c r="H9" s="342"/>
      <c r="I9" s="256"/>
      <c r="J9" s="42">
        <f>C9-E9</f>
        <v>0</v>
      </c>
      <c r="K9" s="21"/>
    </row>
    <row r="10" spans="1:15" ht="17.100000000000001" customHeight="1" x14ac:dyDescent="0.3">
      <c r="A10" s="110" t="s">
        <v>21</v>
      </c>
      <c r="B10" s="36" t="s">
        <v>83</v>
      </c>
      <c r="C10" s="339"/>
      <c r="D10" s="339"/>
      <c r="E10" s="339"/>
      <c r="F10" s="341"/>
      <c r="G10" s="231">
        <f t="shared" ref="G10:G13" si="0">IF(C10+D10-E10-F10&lt;0,0,(C10+D10-E10-F10))</f>
        <v>0</v>
      </c>
      <c r="H10" s="342"/>
      <c r="I10" s="256"/>
      <c r="J10" s="43">
        <f t="shared" ref="J10:J33" si="1">C10-E10</f>
        <v>0</v>
      </c>
      <c r="K10" s="21"/>
    </row>
    <row r="11" spans="1:15" ht="17.100000000000001" customHeight="1" x14ac:dyDescent="0.3">
      <c r="A11" s="110" t="s">
        <v>24</v>
      </c>
      <c r="B11" s="36" t="s">
        <v>197</v>
      </c>
      <c r="C11" s="339"/>
      <c r="D11" s="339"/>
      <c r="E11" s="339"/>
      <c r="F11" s="341"/>
      <c r="G11" s="231">
        <f t="shared" si="0"/>
        <v>0</v>
      </c>
      <c r="H11" s="342"/>
      <c r="I11" s="256"/>
      <c r="J11" s="43">
        <f t="shared" si="1"/>
        <v>0</v>
      </c>
      <c r="K11" s="21"/>
    </row>
    <row r="12" spans="1:15" ht="17.100000000000001" customHeight="1" x14ac:dyDescent="0.3">
      <c r="A12" s="110" t="s">
        <v>43</v>
      </c>
      <c r="B12" s="36" t="s">
        <v>177</v>
      </c>
      <c r="C12" s="339"/>
      <c r="D12" s="339"/>
      <c r="E12" s="339"/>
      <c r="F12" s="341"/>
      <c r="G12" s="231">
        <f t="shared" si="0"/>
        <v>0</v>
      </c>
      <c r="H12" s="342"/>
      <c r="I12" s="256"/>
      <c r="J12" s="43">
        <f t="shared" si="1"/>
        <v>0</v>
      </c>
      <c r="K12" s="21"/>
    </row>
    <row r="13" spans="1:15" ht="17.100000000000001" customHeight="1" thickBot="1" x14ac:dyDescent="0.35">
      <c r="A13" s="110" t="s">
        <v>86</v>
      </c>
      <c r="B13" s="36" t="s">
        <v>198</v>
      </c>
      <c r="C13" s="343"/>
      <c r="D13" s="343"/>
      <c r="E13" s="344"/>
      <c r="F13" s="341"/>
      <c r="G13" s="231">
        <f t="shared" si="0"/>
        <v>0</v>
      </c>
      <c r="H13" s="345"/>
      <c r="I13" s="259"/>
      <c r="J13" s="43">
        <f t="shared" si="1"/>
        <v>0</v>
      </c>
      <c r="K13" s="21"/>
    </row>
    <row r="14" spans="1:15" ht="17.100000000000001" customHeight="1" x14ac:dyDescent="0.3">
      <c r="A14" s="110"/>
      <c r="B14" s="234" t="s">
        <v>303</v>
      </c>
      <c r="C14" s="346">
        <f>SUM(C9:C13)</f>
        <v>0</v>
      </c>
      <c r="D14" s="346">
        <f t="shared" ref="D14:F14" si="2">SUM(D9:D13)</f>
        <v>0</v>
      </c>
      <c r="E14" s="346">
        <f t="shared" si="2"/>
        <v>0</v>
      </c>
      <c r="F14" s="346">
        <f t="shared" si="2"/>
        <v>0</v>
      </c>
      <c r="G14" s="346">
        <f>SUM(G9:G13)</f>
        <v>0</v>
      </c>
      <c r="H14" s="347"/>
      <c r="I14" s="348"/>
      <c r="J14" s="43"/>
      <c r="K14" s="21"/>
    </row>
    <row r="15" spans="1:15" ht="17.100000000000001" customHeight="1" x14ac:dyDescent="0.3">
      <c r="A15" s="349" t="s">
        <v>292</v>
      </c>
      <c r="B15" s="350"/>
      <c r="C15" s="351"/>
      <c r="D15" s="351"/>
      <c r="E15" s="351"/>
      <c r="F15" s="351"/>
      <c r="G15" s="351"/>
      <c r="H15" s="351"/>
      <c r="I15" s="351"/>
      <c r="J15" s="43"/>
      <c r="K15" s="21"/>
    </row>
    <row r="16" spans="1:15" ht="17.100000000000001" customHeight="1" x14ac:dyDescent="0.3">
      <c r="A16" s="110" t="s">
        <v>88</v>
      </c>
      <c r="B16" s="36" t="s">
        <v>89</v>
      </c>
      <c r="C16" s="339"/>
      <c r="D16" s="339"/>
      <c r="E16" s="339"/>
      <c r="F16" s="341"/>
      <c r="G16" s="231">
        <f>IF(C16+D16-E16-F16&lt;0,0,(C16+D16-E16-F16))</f>
        <v>0</v>
      </c>
      <c r="H16" s="342"/>
      <c r="I16" s="256"/>
      <c r="J16" s="43">
        <f t="shared" si="1"/>
        <v>0</v>
      </c>
      <c r="K16" s="21"/>
    </row>
    <row r="17" spans="1:11" ht="17.100000000000001" customHeight="1" x14ac:dyDescent="0.3">
      <c r="A17" s="110" t="s">
        <v>90</v>
      </c>
      <c r="B17" s="36" t="s">
        <v>91</v>
      </c>
      <c r="C17" s="339"/>
      <c r="D17" s="339"/>
      <c r="E17" s="339"/>
      <c r="F17" s="236"/>
      <c r="G17" s="352">
        <f>(C17+D17)-E17</f>
        <v>0</v>
      </c>
      <c r="H17" s="342"/>
      <c r="I17" s="256"/>
      <c r="J17" s="43">
        <f t="shared" si="1"/>
        <v>0</v>
      </c>
      <c r="K17" s="21"/>
    </row>
    <row r="18" spans="1:11" ht="17.100000000000001" customHeight="1" x14ac:dyDescent="0.3">
      <c r="A18" s="110" t="s">
        <v>92</v>
      </c>
      <c r="B18" s="36" t="s">
        <v>93</v>
      </c>
      <c r="C18" s="339"/>
      <c r="D18" s="339"/>
      <c r="E18" s="339"/>
      <c r="F18" s="236"/>
      <c r="G18" s="352">
        <f t="shared" ref="G18:G25" si="3">(C18+D18)-E18</f>
        <v>0</v>
      </c>
      <c r="H18" s="342"/>
      <c r="I18" s="256"/>
      <c r="J18" s="43">
        <f t="shared" si="1"/>
        <v>0</v>
      </c>
      <c r="K18" s="21"/>
    </row>
    <row r="19" spans="1:11" ht="17.100000000000001" customHeight="1" x14ac:dyDescent="0.3">
      <c r="A19" s="110" t="s">
        <v>94</v>
      </c>
      <c r="B19" s="36" t="s">
        <v>95</v>
      </c>
      <c r="C19" s="339"/>
      <c r="D19" s="339"/>
      <c r="E19" s="339"/>
      <c r="F19" s="236"/>
      <c r="G19" s="352">
        <f t="shared" si="3"/>
        <v>0</v>
      </c>
      <c r="H19" s="342"/>
      <c r="I19" s="256"/>
      <c r="J19" s="43">
        <f t="shared" si="1"/>
        <v>0</v>
      </c>
      <c r="K19" s="21"/>
    </row>
    <row r="20" spans="1:11" ht="17.100000000000001" customHeight="1" x14ac:dyDescent="0.3">
      <c r="A20" s="110" t="s">
        <v>96</v>
      </c>
      <c r="B20" s="36" t="s">
        <v>97</v>
      </c>
      <c r="C20" s="339"/>
      <c r="D20" s="339"/>
      <c r="E20" s="339"/>
      <c r="F20" s="236"/>
      <c r="G20" s="352">
        <f t="shared" si="3"/>
        <v>0</v>
      </c>
      <c r="H20" s="342"/>
      <c r="I20" s="256"/>
      <c r="J20" s="43">
        <f t="shared" si="1"/>
        <v>0</v>
      </c>
      <c r="K20" s="21"/>
    </row>
    <row r="21" spans="1:11" ht="17.100000000000001" customHeight="1" x14ac:dyDescent="0.3">
      <c r="A21" s="110" t="s">
        <v>98</v>
      </c>
      <c r="B21" s="36" t="s">
        <v>99</v>
      </c>
      <c r="C21" s="339"/>
      <c r="D21" s="339"/>
      <c r="E21" s="339"/>
      <c r="F21" s="236"/>
      <c r="G21" s="352">
        <f t="shared" si="3"/>
        <v>0</v>
      </c>
      <c r="H21" s="342"/>
      <c r="I21" s="256"/>
      <c r="J21" s="43">
        <f t="shared" si="1"/>
        <v>0</v>
      </c>
      <c r="K21" s="21"/>
    </row>
    <row r="22" spans="1:11" ht="17.100000000000001" customHeight="1" x14ac:dyDescent="0.3">
      <c r="A22" s="110" t="s">
        <v>100</v>
      </c>
      <c r="B22" s="36" t="s">
        <v>101</v>
      </c>
      <c r="C22" s="339"/>
      <c r="D22" s="339"/>
      <c r="E22" s="339"/>
      <c r="F22" s="236"/>
      <c r="G22" s="352">
        <f t="shared" si="3"/>
        <v>0</v>
      </c>
      <c r="H22" s="342"/>
      <c r="I22" s="256"/>
      <c r="J22" s="43">
        <f t="shared" si="1"/>
        <v>0</v>
      </c>
      <c r="K22" s="21"/>
    </row>
    <row r="23" spans="1:11" ht="17.100000000000001" customHeight="1" x14ac:dyDescent="0.3">
      <c r="A23" s="110" t="s">
        <v>102</v>
      </c>
      <c r="B23" s="36" t="s">
        <v>103</v>
      </c>
      <c r="C23" s="339"/>
      <c r="D23" s="339"/>
      <c r="E23" s="339"/>
      <c r="F23" s="236"/>
      <c r="G23" s="352">
        <f t="shared" si="3"/>
        <v>0</v>
      </c>
      <c r="H23" s="342"/>
      <c r="I23" s="256"/>
      <c r="J23" s="43">
        <f t="shared" si="1"/>
        <v>0</v>
      </c>
      <c r="K23" s="21"/>
    </row>
    <row r="24" spans="1:11" ht="17.100000000000001" customHeight="1" x14ac:dyDescent="0.3">
      <c r="A24" s="110" t="s">
        <v>104</v>
      </c>
      <c r="B24" s="36" t="s">
        <v>105</v>
      </c>
      <c r="C24" s="339"/>
      <c r="D24" s="339"/>
      <c r="E24" s="339"/>
      <c r="F24" s="236"/>
      <c r="G24" s="352">
        <f t="shared" si="3"/>
        <v>0</v>
      </c>
      <c r="H24" s="342"/>
      <c r="I24" s="256"/>
      <c r="J24" s="43">
        <f t="shared" si="1"/>
        <v>0</v>
      </c>
      <c r="K24" s="21"/>
    </row>
    <row r="25" spans="1:11" ht="17.100000000000001" customHeight="1" x14ac:dyDescent="0.3">
      <c r="A25" s="110" t="s">
        <v>106</v>
      </c>
      <c r="B25" s="36" t="s">
        <v>178</v>
      </c>
      <c r="C25" s="339"/>
      <c r="D25" s="339"/>
      <c r="E25" s="339"/>
      <c r="F25" s="236"/>
      <c r="G25" s="352">
        <f t="shared" si="3"/>
        <v>0</v>
      </c>
      <c r="H25" s="342"/>
      <c r="I25" s="256"/>
      <c r="J25" s="43">
        <f t="shared" si="1"/>
        <v>0</v>
      </c>
      <c r="K25" s="21"/>
    </row>
    <row r="26" spans="1:11" ht="17.100000000000001" customHeight="1" x14ac:dyDescent="0.3">
      <c r="A26" s="110" t="s">
        <v>108</v>
      </c>
      <c r="B26" s="36" t="s">
        <v>109</v>
      </c>
      <c r="C26" s="339"/>
      <c r="D26" s="339"/>
      <c r="E26" s="339"/>
      <c r="F26" s="341"/>
      <c r="G26" s="231">
        <f t="shared" ref="G26:G27" si="4">IF(C26+D26-E26-F26&lt;0,0,(C26+D26-E26-F26))</f>
        <v>0</v>
      </c>
      <c r="H26" s="342"/>
      <c r="I26" s="256"/>
      <c r="J26" s="43">
        <f t="shared" si="1"/>
        <v>0</v>
      </c>
      <c r="K26" s="21"/>
    </row>
    <row r="27" spans="1:11" ht="17.100000000000001" customHeight="1" x14ac:dyDescent="0.3">
      <c r="A27" s="110" t="s">
        <v>110</v>
      </c>
      <c r="B27" s="36" t="s">
        <v>111</v>
      </c>
      <c r="C27" s="339"/>
      <c r="D27" s="339"/>
      <c r="E27" s="339"/>
      <c r="F27" s="341"/>
      <c r="G27" s="231">
        <f t="shared" si="4"/>
        <v>0</v>
      </c>
      <c r="H27" s="342"/>
      <c r="I27" s="256"/>
      <c r="J27" s="43">
        <f t="shared" si="1"/>
        <v>0</v>
      </c>
      <c r="K27" s="21"/>
    </row>
    <row r="28" spans="1:11" ht="17.100000000000001" customHeight="1" x14ac:dyDescent="0.3">
      <c r="A28" s="110" t="s">
        <v>112</v>
      </c>
      <c r="B28" s="36" t="s">
        <v>113</v>
      </c>
      <c r="C28" s="339"/>
      <c r="D28" s="339"/>
      <c r="E28" s="339"/>
      <c r="F28" s="236"/>
      <c r="G28" s="352">
        <f t="shared" ref="G28:G33" si="5">(C28+D28)-E28</f>
        <v>0</v>
      </c>
      <c r="H28" s="342"/>
      <c r="I28" s="256"/>
      <c r="J28" s="43">
        <f t="shared" si="1"/>
        <v>0</v>
      </c>
      <c r="K28" s="21"/>
    </row>
    <row r="29" spans="1:11" ht="17.100000000000001" customHeight="1" x14ac:dyDescent="0.3">
      <c r="A29" s="110" t="s">
        <v>114</v>
      </c>
      <c r="B29" s="36" t="s">
        <v>115</v>
      </c>
      <c r="C29" s="339"/>
      <c r="D29" s="339"/>
      <c r="E29" s="339"/>
      <c r="F29" s="236"/>
      <c r="G29" s="352">
        <f t="shared" si="5"/>
        <v>0</v>
      </c>
      <c r="H29" s="342"/>
      <c r="I29" s="256"/>
      <c r="J29" s="43">
        <f t="shared" si="1"/>
        <v>0</v>
      </c>
      <c r="K29" s="21"/>
    </row>
    <row r="30" spans="1:11" ht="17.100000000000001" customHeight="1" x14ac:dyDescent="0.3">
      <c r="A30" s="110" t="s">
        <v>116</v>
      </c>
      <c r="B30" s="36" t="s">
        <v>117</v>
      </c>
      <c r="C30" s="339"/>
      <c r="D30" s="339"/>
      <c r="E30" s="339"/>
      <c r="F30" s="236"/>
      <c r="G30" s="352">
        <f t="shared" si="5"/>
        <v>0</v>
      </c>
      <c r="H30" s="342"/>
      <c r="I30" s="256"/>
      <c r="J30" s="43">
        <f t="shared" si="1"/>
        <v>0</v>
      </c>
      <c r="K30" s="21"/>
    </row>
    <row r="31" spans="1:11" ht="17.100000000000001" customHeight="1" x14ac:dyDescent="0.3">
      <c r="A31" s="110" t="s">
        <v>118</v>
      </c>
      <c r="B31" s="36" t="s">
        <v>119</v>
      </c>
      <c r="C31" s="339"/>
      <c r="D31" s="339"/>
      <c r="E31" s="339"/>
      <c r="F31" s="236"/>
      <c r="G31" s="352">
        <f t="shared" si="5"/>
        <v>0</v>
      </c>
      <c r="H31" s="342"/>
      <c r="I31" s="256"/>
      <c r="J31" s="43">
        <f t="shared" si="1"/>
        <v>0</v>
      </c>
      <c r="K31" s="21"/>
    </row>
    <row r="32" spans="1:11" ht="17.100000000000001" customHeight="1" x14ac:dyDescent="0.3">
      <c r="A32" s="110" t="s">
        <v>120</v>
      </c>
      <c r="B32" s="36" t="s">
        <v>121</v>
      </c>
      <c r="C32" s="339"/>
      <c r="D32" s="339"/>
      <c r="E32" s="339"/>
      <c r="F32" s="236"/>
      <c r="G32" s="352">
        <f t="shared" si="5"/>
        <v>0</v>
      </c>
      <c r="H32" s="342"/>
      <c r="I32" s="256"/>
      <c r="J32" s="43">
        <f t="shared" si="1"/>
        <v>0</v>
      </c>
      <c r="K32" s="21"/>
    </row>
    <row r="33" spans="1:11" ht="17.100000000000001" customHeight="1" thickBot="1" x14ac:dyDescent="0.35">
      <c r="A33" s="110" t="s">
        <v>122</v>
      </c>
      <c r="B33" s="36" t="s">
        <v>123</v>
      </c>
      <c r="C33" s="339"/>
      <c r="D33" s="339"/>
      <c r="E33" s="339"/>
      <c r="F33" s="236"/>
      <c r="G33" s="352">
        <f t="shared" si="5"/>
        <v>0</v>
      </c>
      <c r="H33" s="342"/>
      <c r="I33" s="256"/>
      <c r="J33" s="43">
        <f t="shared" si="1"/>
        <v>0</v>
      </c>
      <c r="K33" s="21"/>
    </row>
    <row r="34" spans="1:11" ht="17.100000000000001" customHeight="1" thickBot="1" x14ac:dyDescent="0.35">
      <c r="A34" s="110"/>
      <c r="B34" s="234" t="s">
        <v>304</v>
      </c>
      <c r="C34" s="353">
        <f>SUM(C16:C33)</f>
        <v>0</v>
      </c>
      <c r="D34" s="353">
        <f t="shared" ref="D34:F34" si="6">SUM(D16:D33)</f>
        <v>0</v>
      </c>
      <c r="E34" s="353">
        <f t="shared" si="6"/>
        <v>0</v>
      </c>
      <c r="F34" s="353">
        <f t="shared" si="6"/>
        <v>0</v>
      </c>
      <c r="G34" s="353">
        <f>SUM(G16:G33)</f>
        <v>0</v>
      </c>
      <c r="H34" s="354"/>
      <c r="I34" s="355"/>
      <c r="J34" s="45"/>
      <c r="K34" s="21"/>
    </row>
    <row r="35" spans="1:11" ht="20.85" customHeight="1" thickTop="1" thickBot="1" x14ac:dyDescent="0.35">
      <c r="A35" s="356"/>
      <c r="B35" s="357" t="s">
        <v>305</v>
      </c>
      <c r="C35" s="358">
        <f>C34+C14</f>
        <v>0</v>
      </c>
      <c r="D35" s="358">
        <f>D34+D14</f>
        <v>0</v>
      </c>
      <c r="E35" s="358">
        <f>E34+E14</f>
        <v>0</v>
      </c>
      <c r="F35" s="358">
        <f>F34+F14</f>
        <v>0</v>
      </c>
      <c r="G35" s="358">
        <f>G34+G14</f>
        <v>0</v>
      </c>
      <c r="H35" s="359"/>
      <c r="I35" s="359"/>
      <c r="J35" s="44">
        <f>SUM(J9:J33)</f>
        <v>0</v>
      </c>
      <c r="K35" s="21"/>
    </row>
    <row r="36" spans="1:11" ht="20.85" customHeight="1" x14ac:dyDescent="0.3">
      <c r="B36" s="36" t="s">
        <v>6</v>
      </c>
      <c r="C36" s="321">
        <f>Certification!C72</f>
        <v>0</v>
      </c>
      <c r="D36" s="143"/>
      <c r="E36" s="216"/>
      <c r="F36" s="216"/>
      <c r="J36" s="36"/>
      <c r="K36" s="21"/>
    </row>
    <row r="37" spans="1:11" x14ac:dyDescent="0.3">
      <c r="B37" s="36" t="s">
        <v>7</v>
      </c>
      <c r="C37" s="324">
        <f>Certification!C73</f>
        <v>0</v>
      </c>
      <c r="D37" s="143"/>
      <c r="E37" s="216"/>
      <c r="F37" s="216"/>
      <c r="J37" s="36"/>
      <c r="K37" s="21"/>
    </row>
    <row r="38" spans="1:11" x14ac:dyDescent="0.3">
      <c r="B38" s="36" t="s">
        <v>66</v>
      </c>
      <c r="C38" s="321" t="str">
        <f>Certification!C74</f>
        <v>Fiscal Year (FY) 2024-25</v>
      </c>
      <c r="D38" s="143"/>
      <c r="E38" s="216"/>
      <c r="F38" s="216"/>
      <c r="J38" s="36"/>
      <c r="K38" s="21"/>
    </row>
    <row r="39" spans="1:11" hidden="1" x14ac:dyDescent="0.3">
      <c r="J39" s="21"/>
      <c r="K39" s="21"/>
    </row>
  </sheetData>
  <sheetProtection algorithmName="SHA-512" hashValue="kF1Cg4qzQe2ghaTcpxkJGb3dUGryQ5tW9pwXdQF/0GoOF2771XIwTzlNqf/71RHG2c76Ty/ZlbCLnd7mQKi5Ow==" saltValue="dpvDVnc5m6l1k+8rjFxY4Q==" spinCount="100000" sheet="1" selectLockedCells="1"/>
  <protectedRanges>
    <protectedRange sqref="H9:J14 H16:J34 J15" name="Range1"/>
  </protectedRanges>
  <customSheetViews>
    <customSheetView guid="{B5C9438F-069E-4498-AEA6-C01E918C6F69}">
      <selection activeCell="C22" sqref="C22"/>
      <pageMargins left="0" right="0" top="0" bottom="0" header="0" footer="0"/>
      <printOptions horizontalCentered="1"/>
      <pageSetup scale="99" orientation="portrait" r:id="rId1"/>
      <headerFooter alignWithMargins="0">
        <oddFooter>&amp;L&amp;8DHCS 2437 (7/11)&amp;CPage 5</oddFooter>
      </headerFooter>
    </customSheetView>
    <customSheetView guid="{28D847F1-2D20-4AB9-A0E0-FA308B0BA2E9}">
      <selection activeCell="C22" sqref="C22"/>
      <pageMargins left="0" right="0" top="0" bottom="0" header="0" footer="0"/>
      <printOptions horizontalCentered="1"/>
      <pageSetup scale="99" orientation="portrait" r:id="rId2"/>
      <headerFooter alignWithMargins="0">
        <oddFooter>&amp;L&amp;8DHCS 2437 (7/11)&amp;CPage 5</oddFooter>
      </headerFooter>
    </customSheetView>
    <customSheetView guid="{CF10811B-6A69-41CB-8E67-7565C095F74D}">
      <selection activeCell="C22" sqref="C22"/>
      <pageMargins left="0" right="0" top="0" bottom="0" header="0" footer="0"/>
      <printOptions horizontalCentered="1"/>
      <pageSetup scale="99" orientation="portrait" r:id="rId3"/>
      <headerFooter alignWithMargins="0">
        <oddFooter>&amp;L&amp;8DHCS 2437 (7/11)&amp;CPage 5</oddFooter>
      </headerFooter>
    </customSheetView>
  </customSheetViews>
  <phoneticPr fontId="0" type="noConversion"/>
  <conditionalFormatting sqref="F9:F13 F16 F26:F27">
    <cfRule type="expression" dxfId="0" priority="46">
      <formula>#REF!="No"</formula>
    </cfRule>
  </conditionalFormatting>
  <dataValidations count="97">
    <dataValidation allowBlank="1" showInputMessage="1" showErrorMessage="1" prompt="Enter contractor costs reported under S A C S code 5800 for Program Specialists" sqref="C33" xr:uid="{0C50A51F-5606-4F37-8390-3BF3037A3AF0}"/>
    <dataValidation allowBlank="1" showInputMessage="1" showErrorMessage="1" prompt="Enter contractor costs reported under S A C S code 5100 for Program Specialists" sqref="D33" xr:uid="{A802B01F-4501-4A47-A08A-98A8AA056EEE}"/>
    <dataValidation allowBlank="1" showInputMessage="1" showErrorMessage="1" prompt="Enter any federal resources or grants your L E A received for any qualified contracted practitioners billing L E A reimbursable services in the L E A B O P for the fiscal year. " sqref="E9:E13 E16:E33" xr:uid="{FEA3B2A5-70BA-489F-B775-B1CA8BAD116D}"/>
    <dataValidation allowBlank="1" showInputMessage="1" showErrorMessage="1" prompt="Enter total hours paid for contracted Program Specialists" sqref="H33" xr:uid="{6939BF01-0E5D-42E5-9E1B-0057510272A6}"/>
    <dataValidation allowBlank="1" showInputMessage="1" showErrorMessage="1" prompt="Enter average contract rate per hour Program Specialists. If &quot;Average Contract Rate Per Hour&quot; is not available in your accounting system, it may be estimated by dividing “Contractor Costs” by “Total Hours Paid” for the practitioner type." sqref="I33" xr:uid="{B8D9FADA-C54D-422F-88D4-1C351F1F1F46}"/>
    <dataValidation allowBlank="1" showInputMessage="1" showErrorMessage="1" prompt="Press TAB to move input areas" sqref="A1" xr:uid="{30337EC0-1179-48AE-AB5D-90A14AEF621A}"/>
    <dataValidation allowBlank="1" showInputMessage="1" showErrorMessage="1" prompt="_x000a_" sqref="E14" xr:uid="{82E58ED6-20CD-4279-91EF-466A55D99CB8}"/>
    <dataValidation allowBlank="1" showInputMessage="1" showErrorMessage="1" prompt="Enter any revenue from other payers that your L E A received from the Children and Youth Behavioral Health Initiative (C Y B H I) fee schedule." sqref="F26:F27 F16:F17 F9:F13" xr:uid="{870F63FC-980D-4213-9558-C072936FAD21}"/>
    <dataValidation allowBlank="1" showErrorMessage="1" prompt="Enter average contract rate per hour. If &quot;Average Contract Rate Per Hour&quot; is not available in your accounting system, it may be estimated by dividing “Contractor Costs” by “Total Hours Paid” for the practitioner type.  " sqref="J9:J34" xr:uid="{3AB2D325-FA57-4FD6-9E5A-6C053653FC03}"/>
    <dataValidation allowBlank="1" showInputMessage="1" showErrorMessage="1" prompt="Enter contractor costs reported under S A C S code 5800 for Psychologists" sqref="C9" xr:uid="{B6DEF8B0-FD87-4D4D-BCA3-32940CA9378B}"/>
    <dataValidation allowBlank="1" showInputMessage="1" showErrorMessage="1" prompt="Enter contractor costs reported under S A C S code 5800 for Social Workers" sqref="C10" xr:uid="{7BA24AA3-4716-49D6-9165-CF75E9EE70C8}"/>
    <dataValidation allowBlank="1" showInputMessage="1" showErrorMessage="1" prompt="Enter contractor costs reported under S A C S code 5800 for Registered Associate Clinical Social Workers" sqref="C11" xr:uid="{911FD4B6-ACAB-4BC3-8513-AC797F6758A6}"/>
    <dataValidation allowBlank="1" showInputMessage="1" showErrorMessage="1" prompt="Enter contractor costs reported under S A C S code 5800 for Counselors/M F Ts" sqref="C12" xr:uid="{D0FFED28-ACC9-4F27-9A3D-47D0FE3A40F6}"/>
    <dataValidation allowBlank="1" showInputMessage="1" showErrorMessage="1" prompt="Enter contractor costs reported under S A C S code 5800 for Associate M F Ts" sqref="C13" xr:uid="{4FFCA764-72C1-4D1B-928A-8056ABD627FF}"/>
    <dataValidation allowBlank="1" showInputMessage="1" showErrorMessage="1" prompt="Enter contractor costs reported under S A C S code 5800 for Nurses" sqref="C16" xr:uid="{F077ADEA-1675-447D-8F8C-B38338D03DBB}"/>
    <dataValidation allowBlank="1" showInputMessage="1" showErrorMessage="1" prompt="Enter contractor costs reported under S A C S code 5800 for Licensed Vocational Nurses" sqref="C17" xr:uid="{45CCA111-D626-4BB0-AB93-CBEEB9FF21EE}"/>
    <dataValidation allowBlank="1" showInputMessage="1" showErrorMessage="1" prompt="Enter contractor costs reported under S A C S code 5800 for Trained Health Care Aides" sqref="C18" xr:uid="{18746A16-7C55-471D-8219-E9129C2189B1}"/>
    <dataValidation allowBlank="1" showInputMessage="1" showErrorMessage="1" prompt="Enter contractor costs reported under S A C S code 5800 for Speech-Language Pathologists" sqref="C19" xr:uid="{451D8A0C-58B7-446C-A458-4960D64F4371}"/>
    <dataValidation allowBlank="1" showInputMessage="1" showErrorMessage="1" prompt="Enter contractor costs reported under S A C S code 5800 for Speech-Language Pathology Assistants" sqref="C20" xr:uid="{5FBA9B3D-C090-4B98-B53A-28C253C5DB94}"/>
    <dataValidation allowBlank="1" showInputMessage="1" showErrorMessage="1" prompt="Enter contractor costs reported under S A C S code 5800 for Audiologists" sqref="C21" xr:uid="{5EC1632F-E250-4829-BDEE-FD15724014DF}"/>
    <dataValidation allowBlank="1" showInputMessage="1" showErrorMessage="1" prompt="Enter contractor costs reported under S A C S code 5800 for Physical Therapists" sqref="C22" xr:uid="{B93A6A9B-D0F1-4485-A6F1-BAC435020F40}"/>
    <dataValidation allowBlank="1" showInputMessage="1" showErrorMessage="1" prompt="Enter contractor costs reported under S A C S code 5800 for Physical Therapy Assistants" sqref="C23" xr:uid="{3493EBB1-5425-49A8-805C-214D3C6928F6}"/>
    <dataValidation allowBlank="1" showInputMessage="1" showErrorMessage="1" prompt="Enter contractor costs reported under S A C S code 5800 for Occupational Therapists" sqref="C24" xr:uid="{207D5A7E-3E5C-4D15-813A-1364A5BE955B}"/>
    <dataValidation allowBlank="1" showInputMessage="1" showErrorMessage="1" prompt="Enter contractor costs reported under S A C S code 5800 for Occupational Therapy Assistants" sqref="C25" xr:uid="{ADE13D71-B963-4B67-8CBF-5C79784D05D2}"/>
    <dataValidation allowBlank="1" showInputMessage="1" showErrorMessage="1" prompt="Enter contractor costs reported under S A C S code 5800 for Physicians" sqref="C26" xr:uid="{22DAE09F-68E1-4175-B111-990BFDF3753E}"/>
    <dataValidation allowBlank="1" showInputMessage="1" showErrorMessage="1" prompt="Enter contractor costs reported under S A C S code 5800 for Physician Assistants" sqref="C27" xr:uid="{29BC891A-3517-47A4-8152-7B9014F64EC0}"/>
    <dataValidation allowBlank="1" showInputMessage="1" showErrorMessage="1" prompt="Enter contractor costs reported under S A C S code 5800 for Audiometrists" sqref="C28" xr:uid="{86FDC6CA-3422-4DB5-BA02-762E83A71EE5}"/>
    <dataValidation allowBlank="1" showInputMessage="1" showErrorMessage="1" prompt="Enter contractor costs reported under S A C S code 5800 for Orientation and Mobility Specialists" sqref="C29" xr:uid="{4480813C-2938-46D7-9BFF-2F5152268645}"/>
    <dataValidation allowBlank="1" showInputMessage="1" showErrorMessage="1" prompt="Enter contractor costs reported under S A C S code 5800 for Optometrists" sqref="C30" xr:uid="{E57E5378-CBEB-444E-A11E-1C26E66D3A7E}"/>
    <dataValidation allowBlank="1" showInputMessage="1" showErrorMessage="1" prompt="Enter contractor costs reported under S A C S code 5800 for Registered Dieticians" sqref="C31" xr:uid="{15D44358-B84D-4B31-9477-EE690B7487A8}"/>
    <dataValidation allowBlank="1" showInputMessage="1" showErrorMessage="1" prompt="Enter contractor costs reported under S A C S code 5800 for Respiratory Therapists" sqref="C32" xr:uid="{16B2584D-B2A0-4C1E-A089-898A9BD22D3E}"/>
    <dataValidation allowBlank="1" showInputMessage="1" showErrorMessage="1" prompt="Enter contractor costs reported under S A C S code 5100 for Psychologists" sqref="D9" xr:uid="{B998F4D9-352F-4E8B-9925-0BAAE411599A}"/>
    <dataValidation allowBlank="1" showInputMessage="1" showErrorMessage="1" prompt="Enter contractor costs reported under S A C S code 5100 for Social Workers" sqref="D10" xr:uid="{91826DEC-1269-4C43-86E6-9CC4B8599687}"/>
    <dataValidation allowBlank="1" showInputMessage="1" showErrorMessage="1" prompt="Enter contractor costs reported under S A C S code 5100 for Registered Associate Clinical Social Workers" sqref="D11" xr:uid="{1240B6FD-2542-46AB-9970-3BA2F4AD9BA4}"/>
    <dataValidation allowBlank="1" showInputMessage="1" showErrorMessage="1" prompt="Enter contractor costs reported under S A C S code 5100 for Counselors/M F Ts" sqref="D12" xr:uid="{1436EFA3-BDF2-402B-B9B4-3BB309A5007F}"/>
    <dataValidation allowBlank="1" showInputMessage="1" showErrorMessage="1" prompt="Enter contractor costs reported under S A C S code 5100 for Associate M F TS" sqref="D13" xr:uid="{6F132C80-59D9-4188-91AD-064A5E54E692}"/>
    <dataValidation allowBlank="1" showInputMessage="1" showErrorMessage="1" prompt="Enter contractor costs reported under S A C S code 5100 for Nurses" sqref="D16" xr:uid="{A970D299-0194-4406-983E-9990E22F4316}"/>
    <dataValidation allowBlank="1" showInputMessage="1" showErrorMessage="1" prompt="Enter contractor costs reported under S A C S code 5100 for Licensed Vocational Nurses" sqref="D17" xr:uid="{9068885D-FBD4-4541-83DC-740529918CF0}"/>
    <dataValidation allowBlank="1" showInputMessage="1" showErrorMessage="1" prompt="Enter contractor costs reported under S A C S code 5100 for Trained Health Care Aides" sqref="D18" xr:uid="{C8A17DBE-5FBD-4EC6-866A-5118350337CA}"/>
    <dataValidation allowBlank="1" showInputMessage="1" showErrorMessage="1" prompt="Enter contractor costs reported under S A C S code 5100 for Speech-Language Pathologists" sqref="D19" xr:uid="{905E8D64-FC71-4EC9-A753-94CEB02BF94A}"/>
    <dataValidation allowBlank="1" showInputMessage="1" showErrorMessage="1" prompt="Enter contractor costs reported under S A C S code 5100 for Speech-Language Pathology Assistants" sqref="D20" xr:uid="{D4CEFF76-C59E-438B-8629-BD51B7911FE0}"/>
    <dataValidation allowBlank="1" showInputMessage="1" showErrorMessage="1" prompt="Enter contractor costs reported under S A C S code 5100 for Audiologists" sqref="D21" xr:uid="{2039EDFC-DE0C-4649-907C-8311F7CE2ADE}"/>
    <dataValidation allowBlank="1" showInputMessage="1" showErrorMessage="1" prompt="Enter contractor costs reported under S A C S code 5100 for Physical Therapists" sqref="D22" xr:uid="{4DCD8A7A-EC19-4298-945C-44B0D24A3BCF}"/>
    <dataValidation allowBlank="1" showInputMessage="1" showErrorMessage="1" prompt="Enter contractor costs reported under S A C S code 5100 for Physical Therapy Assistants" sqref="D23" xr:uid="{C8520FCD-36F6-4315-846C-4D46497F4FDD}"/>
    <dataValidation allowBlank="1" showInputMessage="1" showErrorMessage="1" prompt="Enter contractor costs reported under S A C S code 5100 for Occupational Therapists" sqref="D24" xr:uid="{9B47CE41-183F-46D3-93E7-7C62293B0B1E}"/>
    <dataValidation allowBlank="1" showInputMessage="1" showErrorMessage="1" prompt="Enter contractor costs reported under S A C S code 5100 for Occupational Therapy Assistants" sqref="D25" xr:uid="{6440E1B3-B745-4F3C-A832-C7EB4E644E79}"/>
    <dataValidation allowBlank="1" showInputMessage="1" showErrorMessage="1" prompt="Enter contractor costs reported under S A C S code 5100 for Physicians" sqref="D26" xr:uid="{76C5BCF5-C3AA-446E-AF6B-347BC5179767}"/>
    <dataValidation allowBlank="1" showInputMessage="1" showErrorMessage="1" prompt="Enter contractor costs reported under S A C S code 5100 for Physician Assistants" sqref="D27" xr:uid="{DB32AFCB-88A8-46C5-B3E1-2A5146E84E49}"/>
    <dataValidation allowBlank="1" showInputMessage="1" showErrorMessage="1" prompt="Enter contractor costs reported under S A C S code 5100 for Audiometrists" sqref="D28" xr:uid="{554EE27A-10B6-4621-AA3E-17D8AD3BDFEE}"/>
    <dataValidation allowBlank="1" showInputMessage="1" showErrorMessage="1" prompt="Enter contractor costs reported under S A C S code 5100 for Orientation and Mobility Specialists" sqref="D29" xr:uid="{B5EC3923-F658-42D3-A3CC-AD745FA03A32}"/>
    <dataValidation allowBlank="1" showInputMessage="1" showErrorMessage="1" prompt="Enter contractor costs reported under S A C S code 5100 for Optometrists" sqref="D30" xr:uid="{FE489CAF-DAA8-49F1-BB99-D33E2EBFB05C}"/>
    <dataValidation allowBlank="1" showInputMessage="1" showErrorMessage="1" prompt="Enter contractor costs reported under S A C S code 5100 for Registered Dieticians" sqref="D31" xr:uid="{D205D106-DDE9-4FC2-BA24-E394D2FCB180}"/>
    <dataValidation allowBlank="1" showInputMessage="1" showErrorMessage="1" prompt="Enter contractor costs reported under S A C S code 5100 for Respiratory Therapists" sqref="D32" xr:uid="{731DA39E-C8C5-4BBB-8795-670B1456F8BC}"/>
    <dataValidation allowBlank="1" showInputMessage="1" showErrorMessage="1" prompt="Enter total hours paid for contracted Psychologists" sqref="H9" xr:uid="{514032D0-C47D-439A-856C-B9322DBB59D8}"/>
    <dataValidation allowBlank="1" showInputMessage="1" showErrorMessage="1" prompt="Enter total hours paid for contracted Social Workers" sqref="H10" xr:uid="{8001BD92-6155-443F-AFFC-3F41B48CD7F5}"/>
    <dataValidation allowBlank="1" showInputMessage="1" showErrorMessage="1" prompt="Enter total hours paid for contracted Registered Associate Clinical Social Workers" sqref="H11" xr:uid="{B747B221-BB7D-4FA9-BB23-F1354287557F}"/>
    <dataValidation allowBlank="1" showInputMessage="1" showErrorMessage="1" prompt="Enter total hours paid for contracted Counselors/M F Ts" sqref="H12" xr:uid="{2C0497AA-143F-4699-B3A2-5D83CC2BFCB5}"/>
    <dataValidation allowBlank="1" showInputMessage="1" showErrorMessage="1" prompt="Enter total hours paid for contracted Associate M F Ts" sqref="H13" xr:uid="{850E42FC-F177-4D6B-99D3-66F7D978FEBD}"/>
    <dataValidation allowBlank="1" showInputMessage="1" showErrorMessage="1" prompt="Enter total hours paid for contracted Nurses" sqref="H16" xr:uid="{8AA347E4-9605-4088-8D82-7A107EC7DEF6}"/>
    <dataValidation allowBlank="1" showInputMessage="1" showErrorMessage="1" prompt="Enter total hours paid for contracted Licensed Vocational Nurses" sqref="H17" xr:uid="{BECA7CCC-08DC-4D65-A415-F90416435756}"/>
    <dataValidation allowBlank="1" showInputMessage="1" showErrorMessage="1" prompt="Enter total hours paid for contracted Trained Health Care Aides" sqref="H18" xr:uid="{2D0FC415-79B1-4C9E-82BF-A8F437D4112F}"/>
    <dataValidation allowBlank="1" showInputMessage="1" showErrorMessage="1" prompt="Enter total hours paid for contracted Speech-Language Pathologists" sqref="H19" xr:uid="{30F4641D-6B70-46E0-8070-96F9461279D8}"/>
    <dataValidation allowBlank="1" showInputMessage="1" showErrorMessage="1" prompt="Enter total hours paid for contracted Speech-Language Pathology Assistants" sqref="H20" xr:uid="{1851618E-9BEF-407E-B31A-A44B0FDFF8A0}"/>
    <dataValidation allowBlank="1" showInputMessage="1" showErrorMessage="1" prompt="Enter total hours paid for contracted Audiologists" sqref="H21" xr:uid="{11659473-85DE-4B60-ACE9-7AC418DB46D5}"/>
    <dataValidation allowBlank="1" showInputMessage="1" showErrorMessage="1" prompt="Enter total hours paid for contracted Physical Therapists" sqref="H22" xr:uid="{6FC6E58A-F477-4560-B654-A033F64F6199}"/>
    <dataValidation allowBlank="1" showInputMessage="1" showErrorMessage="1" prompt="Enter total hours paid for contracted Physical Therapy Assistants" sqref="H23" xr:uid="{1AD5A57A-4236-42EF-86A9-48FD54DDFF4B}"/>
    <dataValidation allowBlank="1" showInputMessage="1" showErrorMessage="1" prompt="Enter total hours paid for contracted Occupational Therapists" sqref="H24" xr:uid="{EF6C80A4-A8B5-483E-8EBB-2093426AAD73}"/>
    <dataValidation allowBlank="1" showInputMessage="1" showErrorMessage="1" prompt="Enter total hours paid for contracted Occupational Therapy Assistants" sqref="H25" xr:uid="{C0BC5907-1795-4D31-929D-BBC835634F6D}"/>
    <dataValidation allowBlank="1" showInputMessage="1" showErrorMessage="1" prompt="Enter total hours paid for contracted Physicians" sqref="H26" xr:uid="{3C42C99F-6573-47C2-A269-FC4719D17E6D}"/>
    <dataValidation allowBlank="1" showInputMessage="1" showErrorMessage="1" prompt="Enter total hours paid for contracted Physician Assistants" sqref="H27" xr:uid="{CF5A5087-EE04-4C35-876C-10EB9322AED8}"/>
    <dataValidation allowBlank="1" showInputMessage="1" showErrorMessage="1" prompt="Enter total hours paid for contracted Audiometrists" sqref="H28" xr:uid="{C655DECB-B7EC-40E3-A8C5-6A21D16B79E5}"/>
    <dataValidation allowBlank="1" showInputMessage="1" showErrorMessage="1" prompt="Enter total hours paid for contracted Orientation and Mobility Specialists" sqref="H29" xr:uid="{F3DBFED3-868E-4842-AD01-ADDAB8C674DD}"/>
    <dataValidation allowBlank="1" showInputMessage="1" showErrorMessage="1" prompt="Enter total hours paid for contracted Optometrists" sqref="H30" xr:uid="{B54B13C4-7E88-4DDC-89FB-5D754B5BE923}"/>
    <dataValidation allowBlank="1" showInputMessage="1" showErrorMessage="1" prompt="Enter total hours paid for contracted Registered Dieticians" sqref="H31" xr:uid="{8D9842D0-3F47-4822-8BD4-DE654476C504}"/>
    <dataValidation allowBlank="1" showInputMessage="1" showErrorMessage="1" prompt="Enter total hours paid for contracted Respiratory Therapists" sqref="H32" xr:uid="{D5918A31-5AF8-49A6-B1FD-A2F3573AA665}"/>
    <dataValidation allowBlank="1" showInputMessage="1" showErrorMessage="1" prompt="Enter average contract rate per hour for Psychologists. If &quot;Average Contract Rate Per Hour&quot; is not available in your accounting system, it may be estimated by dividing “Contractor Costs” by “Total Hours Paid” for the practitioner type.  " sqref="I9" xr:uid="{73A41D92-2330-4D98-BE53-32C13BC5DF45}"/>
    <dataValidation allowBlank="1" showInputMessage="1" showErrorMessage="1" prompt="Enter average contract rate per hour for Social Workers. If &quot;Average Contract Rate Per Hour&quot; is not available in your accounting system, it may be estimated by dividing “Contractor Costs” by “Total Hours Paid” for the practitioner type.  " sqref="I10" xr:uid="{AE5F7E69-C2BC-4861-A854-2E0F2E84CFD1}"/>
    <dataValidation allowBlank="1" showInputMessage="1" showErrorMessage="1" prompt="Enter average contract rate per hour for Registered Associate Clinical Social Workers. If &quot;Average Contract Rate Per Hour&quot; is not available in your accounting system, it may be estimated by dividing “Contractor Costs” by “Total Hours Paid.&quot;  " sqref="I11" xr:uid="{47E61305-1D88-4543-8B4B-234883570E8B}"/>
    <dataValidation allowBlank="1" showInputMessage="1" showErrorMessage="1" prompt="Enter average contract rate per hour for Counselors/M F Ts. If &quot;Average Contract Rate Per Hour&quot; is not available in your accounting system, it may be estimated by dividing “Contractor Costs” by “Total Hours Paid” for the practitioner type.  " sqref="I12" xr:uid="{D0E97355-EA51-4901-B9EB-55A828220601}"/>
    <dataValidation allowBlank="1" showInputMessage="1" showErrorMessage="1" prompt="Enter average contract rate per hour for Associate M F Ts. If &quot;Average Contract Rate Per Hour&quot; is not available in your accounting system, it may be estimated by dividing “Contractor Costs” by “Total Hours Paid” for the practitioner type.  " sqref="I13" xr:uid="{625110B3-53AD-4A8E-8747-05CF7BD2EB2B}"/>
    <dataValidation allowBlank="1" showInputMessage="1" showErrorMessage="1" prompt="Enter average contract rate per hour for Nurses. If &quot;Average Contract Rate Per Hour&quot; is not available in your accounting system, it may be estimated by dividing “Contractor Costs” by “Total Hours Paid” for the practitioner type.  " sqref="I16" xr:uid="{375BA325-A749-401F-9605-9754CD903786}"/>
    <dataValidation allowBlank="1" showInputMessage="1" showErrorMessage="1" prompt="Enter average contract rate per hour for Licensed Vocational Nurses. If &quot;Average Contract Rate Per Hour&quot; is not available in your accounting system, it may be estimated by dividing “Contractor Costs” by “Total Hours Paid” for the practitioner type." sqref="I17" xr:uid="{14F8B64A-1CFC-471D-B7DC-705804027615}"/>
    <dataValidation allowBlank="1" showInputMessage="1" showErrorMessage="1" prompt="Enter average contract rate per hour for Trained Health Care Aides. If &quot;Average Contract Rate Per Hour&quot; is not available in your accounting system, it may be estimated by dividing “Contractor Costs” by “Total Hours Paid” for the practitioner type.  " sqref="I18" xr:uid="{BBC271DD-2332-4FCC-83FA-986C0C91BD4F}"/>
    <dataValidation allowBlank="1" showInputMessage="1" showErrorMessage="1" prompt="Enter average contract rate per hour for Speech-Language Pathologists. If &quot;Average Contract Rate Per Hour&quot; is not available in your accounting system, it may be estimated by dividing “Contractor Costs” by “Total Hours Paid” for the practitioner type." sqref="I19" xr:uid="{0B1C81E9-DF16-45A9-A402-DBF20AA6572D}"/>
    <dataValidation allowBlank="1" showInputMessage="1" showErrorMessage="1" prompt="Enter average contract rate per hour for Speech-Language Pathology Assistants. If &quot;Average Contract Rate Per Hour&quot; is not available in your accounting system, it may be estimated by dividing “Contractor Costs” by “Total Hours Paid.”" sqref="I20" xr:uid="{2771AF14-F69C-455A-9B3C-8B4D3CCCFBDB}"/>
    <dataValidation allowBlank="1" showInputMessage="1" showErrorMessage="1" prompt="Enter average contract rate per hour for Audiologists. If &quot;Average Contract Rate Per Hour&quot; is not available in your accounting system, it may be estimated by dividing “Contractor Costs” by “Total Hours Paid” for the practitioner type." sqref="I21" xr:uid="{E75E02F7-A3E3-444E-BD42-6EF4833D8E7D}"/>
    <dataValidation allowBlank="1" showInputMessage="1" showErrorMessage="1" prompt="Enter average contract rate per hour for Physical Therapists. If &quot;Average Contract Rate Per Hour&quot; is not available in your accounting system, it may be estimated by dividing “Contractor Costs” by “Total Hours Paid” for the practitioner type." sqref="I22" xr:uid="{2D3D8925-A128-48E0-B98C-44DC3C02B3EA}"/>
    <dataValidation allowBlank="1" showInputMessage="1" showErrorMessage="1" prompt="Enter average contract rate per hour for Physical Therapy Assistants. If &quot;Average Contract Rate Per Hour&quot; is not available in your accounting system, it may be estimated by dividing “Contractor Costs” by “Total Hours Paid” for the practitioner type." sqref="I23" xr:uid="{DB50F16D-42F1-4663-AA4B-64921046F2AB}"/>
    <dataValidation allowBlank="1" showInputMessage="1" showErrorMessage="1" prompt="Enter average contract rate per hour for Occupational Therapists. If &quot;Average Contract Rate Per Hour&quot; is not available in your accounting system, it may be estimated by dividing “Contractor Costs” by “Total Hours Paid” for the practitioner type." sqref="I24" xr:uid="{146A7040-9002-4357-BB76-5BFFFAB141A0}"/>
    <dataValidation allowBlank="1" showInputMessage="1" showErrorMessage="1" prompt="Enter average contract rate per hour for Occupational Therapy Assistants. If &quot;Average Contract Rate Per Hour&quot; is not available in your accounting system, it may be estimated by dividing “Contractor Costs” by “Total Hours Paid” for the practitioner type." sqref="I25" xr:uid="{5C18EC4D-4F5D-40CC-B768-3F96D5BBCF46}"/>
    <dataValidation allowBlank="1" showInputMessage="1" showErrorMessage="1" prompt="Enter average contract rate per hour for Physicians. If &quot;Average Contract Rate Per Hour&quot; is not available in your accounting system, it may be estimated by dividing “Contractor Costs” by “Total Hours Paid” for the practitioner type." sqref="I26" xr:uid="{5DB6C84A-5F7B-458D-B61D-C796A8BE6FA4}"/>
    <dataValidation allowBlank="1" showInputMessage="1" showErrorMessage="1" prompt="Enter average contract rate per hour for Physician Assistants. If &quot;Average Contract Rate Per Hour&quot; is not available in your accounting system, it may be estimated by dividing “Contractor Costs” by “Total Hours Paid” for the practitioner type." sqref="I27" xr:uid="{F5B0D1F4-3BAA-4106-A18F-C50C3FDD727C}"/>
    <dataValidation allowBlank="1" showInputMessage="1" showErrorMessage="1" prompt="Enter average contract rate per hour for Audiometrists. If &quot;Average Contract Rate Per Hour&quot; is not available in your accounting system, it may be estimated by dividing “Contractor Costs” by “Total Hours Paid” for the practitioner type." sqref="I28" xr:uid="{EC6D6F81-18E4-4BE2-95FC-8F367B7DABA4}"/>
    <dataValidation allowBlank="1" showInputMessage="1" showErrorMessage="1" prompt="Enter average contract rate per hour for Orientation and Mobility Specialists. If &quot;Average Contract Rate Per Hour&quot; is not available in your accounting system, it may be estimated by dividing “Contractor Costs” by “Total Hours Paid” for practitioner type." sqref="I29" xr:uid="{D1577899-A8E6-4547-9687-0305B7686C53}"/>
    <dataValidation allowBlank="1" showInputMessage="1" showErrorMessage="1" prompt="Enter average contract rate per hour for Optometrists. If &quot;Average Contract Rate Per Hour&quot; is not available in your accounting system, it may be estimated by dividing “Contractor Costs” by “Total Hours Paid” for the practitioner type." sqref="I30" xr:uid="{C5E73C06-212B-467E-98DE-3B77C15177D8}"/>
    <dataValidation allowBlank="1" showInputMessage="1" showErrorMessage="1" prompt="Enter average contract rate per hour for Registered Dieticians. If &quot;Average Contract Rate Per Hour&quot; is not available in your accounting system, it may be estimated by dividing “Contractor Costs” by “Total Hours Paid” for the practitioner type." sqref="I31" xr:uid="{216D261D-58CB-4E02-BB30-A78C8314544B}"/>
    <dataValidation allowBlank="1" showInputMessage="1" showErrorMessage="1" prompt="Enter average contract rate per hour for Respiratory Therapists. If &quot;Average Contract Rate Per Hour&quot; is not available in your accounting system, it may be estimated by dividing “Contractor Costs” by “Total Hours Paid” for the practitioner type." sqref="I32" xr:uid="{CAFBC9F6-D580-493D-9CAF-AD2A61086583}"/>
  </dataValidations>
  <printOptions horizontalCentered="1"/>
  <pageMargins left="0.15" right="0.15" top="0.27" bottom="0.64" header="0.27" footer="0.25"/>
  <pageSetup scale="77" orientation="landscape" r:id="rId4"/>
  <headerFooter>
    <oddFooter>&amp;L&amp;"Arial,Regular"&amp;12DHCS 6299 (11/2021)&amp;R&amp;"Arial,Regular"&amp;12Page &amp;P</oddFooter>
  </headerFooter>
  <ignoredErrors>
    <ignoredError sqref="A16:A33 A9:A13" numberStoredAsText="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dimension ref="A1:XFC77"/>
  <sheetViews>
    <sheetView showGridLines="0" zoomScaleNormal="100" zoomScaleSheetLayoutView="100" workbookViewId="0"/>
  </sheetViews>
  <sheetFormatPr defaultColWidth="0" defaultRowHeight="17.25" zeroHeight="1" x14ac:dyDescent="0.3"/>
  <cols>
    <col min="1" max="1" width="39.1640625" style="148" customWidth="1"/>
    <col min="2" max="2" width="17.83203125" style="148" customWidth="1"/>
    <col min="3" max="3" width="19" style="148" customWidth="1"/>
    <col min="4" max="4" width="21.6640625" style="148" customWidth="1"/>
    <col min="5" max="5" width="21.83203125" style="329" customWidth="1"/>
    <col min="6" max="6" width="20.6640625" style="148" customWidth="1"/>
    <col min="7" max="16382" width="8.83203125" style="7" hidden="1"/>
    <col min="16383" max="16383" width="2.6640625" style="7" hidden="1" customWidth="1"/>
    <col min="16384" max="16384" width="5.6640625" style="7" hidden="1" customWidth="1"/>
  </cols>
  <sheetData>
    <row r="1" spans="1:6" x14ac:dyDescent="0.3">
      <c r="A1" s="330" t="s">
        <v>389</v>
      </c>
    </row>
    <row r="2" spans="1:6" s="1" customFormat="1" x14ac:dyDescent="0.3">
      <c r="A2" s="36" t="s">
        <v>0</v>
      </c>
      <c r="B2" s="36"/>
      <c r="C2" s="36"/>
      <c r="D2" s="36"/>
      <c r="E2" s="36"/>
      <c r="F2" s="36"/>
    </row>
    <row r="3" spans="1:6" s="1" customFormat="1" x14ac:dyDescent="0.3">
      <c r="A3" s="36" t="s">
        <v>1</v>
      </c>
      <c r="B3" s="36"/>
      <c r="C3" s="36"/>
      <c r="D3" s="36"/>
      <c r="E3" s="36"/>
      <c r="F3" s="36"/>
    </row>
    <row r="4" spans="1:6" s="1" customFormat="1" x14ac:dyDescent="0.3">
      <c r="A4" s="36" t="s">
        <v>69</v>
      </c>
      <c r="B4" s="36"/>
      <c r="C4" s="36"/>
      <c r="D4" s="36"/>
      <c r="E4" s="36"/>
      <c r="F4" s="36"/>
    </row>
    <row r="5" spans="1:6" s="1" customFormat="1" ht="30" customHeight="1" x14ac:dyDescent="0.2">
      <c r="A5" s="149" t="s">
        <v>229</v>
      </c>
      <c r="B5" s="282"/>
      <c r="C5" s="282"/>
      <c r="D5" s="282"/>
      <c r="E5" s="282"/>
      <c r="F5" s="282"/>
    </row>
    <row r="6" spans="1:6" s="65" customFormat="1" ht="71.25" customHeight="1" x14ac:dyDescent="0.3">
      <c r="A6" s="360" t="s">
        <v>230</v>
      </c>
      <c r="B6" s="360" t="s">
        <v>231</v>
      </c>
      <c r="C6" s="360" t="s">
        <v>232</v>
      </c>
      <c r="D6" s="360" t="s">
        <v>233</v>
      </c>
      <c r="E6" s="361" t="s">
        <v>234</v>
      </c>
      <c r="F6" s="361" t="s">
        <v>235</v>
      </c>
    </row>
    <row r="7" spans="1:6" s="19" customFormat="1" ht="17.100000000000001" customHeight="1" thickBot="1" x14ac:dyDescent="0.35">
      <c r="A7" s="362" t="s">
        <v>236</v>
      </c>
      <c r="B7" s="363"/>
      <c r="C7" s="363"/>
      <c r="D7" s="363"/>
      <c r="E7" s="364"/>
      <c r="F7" s="365"/>
    </row>
    <row r="8" spans="1:6" s="10" customFormat="1" ht="22.35" customHeight="1" x14ac:dyDescent="0.3">
      <c r="A8" s="366" t="s">
        <v>237</v>
      </c>
      <c r="B8" s="367"/>
      <c r="C8" s="367"/>
      <c r="D8" s="367"/>
      <c r="E8" s="368">
        <f>SUM(B8:C8)</f>
        <v>0</v>
      </c>
      <c r="F8" s="369">
        <f>E8-D8</f>
        <v>0</v>
      </c>
    </row>
    <row r="9" spans="1:6" s="10" customFormat="1" ht="22.35" customHeight="1" x14ac:dyDescent="0.3">
      <c r="A9" s="370" t="s">
        <v>238</v>
      </c>
      <c r="B9" s="371"/>
      <c r="C9" s="372"/>
      <c r="D9" s="371"/>
      <c r="E9" s="373">
        <f>SUM(B9:C9)</f>
        <v>0</v>
      </c>
      <c r="F9" s="374">
        <f>E9-D9</f>
        <v>0</v>
      </c>
    </row>
    <row r="10" spans="1:6" s="10" customFormat="1" ht="22.35" customHeight="1" thickBot="1" x14ac:dyDescent="0.35">
      <c r="A10" s="375" t="s">
        <v>239</v>
      </c>
      <c r="B10" s="376"/>
      <c r="C10" s="377"/>
      <c r="D10" s="376"/>
      <c r="E10" s="378">
        <f>SUM(B10:C10)</f>
        <v>0</v>
      </c>
      <c r="F10" s="378">
        <f t="shared" ref="F10" si="0">E10-D10</f>
        <v>0</v>
      </c>
    </row>
    <row r="11" spans="1:6" s="66" customFormat="1" ht="22.35" customHeight="1" x14ac:dyDescent="0.3">
      <c r="A11" s="379"/>
      <c r="B11" s="313"/>
      <c r="C11" s="313"/>
      <c r="D11" s="380" t="s">
        <v>306</v>
      </c>
      <c r="E11" s="381">
        <f>SUM(E8:E10)</f>
        <v>0</v>
      </c>
      <c r="F11" s="382">
        <f>SUM(F8:F10)</f>
        <v>0</v>
      </c>
    </row>
    <row r="12" spans="1:6" x14ac:dyDescent="0.3">
      <c r="A12" s="36" t="s">
        <v>6</v>
      </c>
      <c r="B12" s="383">
        <f>Certification!C72</f>
        <v>0</v>
      </c>
      <c r="C12" s="383"/>
      <c r="D12" s="216"/>
      <c r="E12" s="216"/>
      <c r="F12" s="216"/>
    </row>
    <row r="13" spans="1:6" x14ac:dyDescent="0.3">
      <c r="A13" s="36" t="s">
        <v>7</v>
      </c>
      <c r="B13" s="144">
        <f>Certification!C73</f>
        <v>0</v>
      </c>
      <c r="C13" s="143"/>
      <c r="D13" s="216"/>
      <c r="E13" s="216"/>
      <c r="F13" s="216"/>
    </row>
    <row r="14" spans="1:6" x14ac:dyDescent="0.3">
      <c r="A14" s="36" t="s">
        <v>66</v>
      </c>
      <c r="B14" s="143" t="str">
        <f>Certification!C74</f>
        <v>Fiscal Year (FY) 2024-25</v>
      </c>
      <c r="C14" s="143"/>
      <c r="D14" s="216"/>
      <c r="E14" s="216"/>
      <c r="F14" s="216"/>
    </row>
    <row r="65" spans="1:1" x14ac:dyDescent="0.3"/>
    <row r="70" spans="1:1" hidden="1" x14ac:dyDescent="0.3">
      <c r="A70" s="148" t="s">
        <v>240</v>
      </c>
    </row>
    <row r="71" spans="1:1" hidden="1" x14ac:dyDescent="0.3">
      <c r="A71" s="148" t="s">
        <v>241</v>
      </c>
    </row>
    <row r="72" spans="1:1" hidden="1" x14ac:dyDescent="0.3">
      <c r="A72" s="148" t="s">
        <v>242</v>
      </c>
    </row>
    <row r="73" spans="1:1" hidden="1" x14ac:dyDescent="0.3">
      <c r="A73" s="148" t="s">
        <v>243</v>
      </c>
    </row>
    <row r="74" spans="1:1" hidden="1" x14ac:dyDescent="0.3">
      <c r="A74" s="148" t="s">
        <v>244</v>
      </c>
    </row>
    <row r="75" spans="1:1" hidden="1" x14ac:dyDescent="0.3">
      <c r="A75" s="148" t="s">
        <v>245</v>
      </c>
    </row>
    <row r="76" spans="1:1" hidden="1" x14ac:dyDescent="0.3">
      <c r="A76" s="148" t="s">
        <v>246</v>
      </c>
    </row>
    <row r="77" spans="1:1" hidden="1" x14ac:dyDescent="0.3">
      <c r="A77" s="148" t="s">
        <v>247</v>
      </c>
    </row>
  </sheetData>
  <sheetProtection algorithmName="SHA-512" hashValue="w7iNTqjQ5gffiAJHS6oiZrXYHz4fjXR6iXrzLBiQ5ubNH21H2YqMNIxGQ+Bo1rN8Lvjy5KU98OcpyVz65ICA3g==" saltValue="gmMZjG4rBtv5L3oiODrU+g==" spinCount="100000" sheet="1" selectLockedCells="1"/>
  <dataValidations xWindow="587" yWindow="444" count="11">
    <dataValidation type="decimal" allowBlank="1" showInputMessage="1" showErrorMessage="1" prompt="Enter total benefits for Mechanics" sqref="C10" xr:uid="{00000000-0002-0000-0800-000000000000}">
      <formula1>0</formula1>
      <formula2>150000000000</formula2>
    </dataValidation>
    <dataValidation type="decimal" allowBlank="1" showInputMessage="1" showErrorMessage="1" prompt="Enter the amount of federal resources or grants that your L E A received for Mechanics' salaries and benefits. " sqref="D10" xr:uid="{00000000-0002-0000-0800-000001000000}">
      <formula1>0</formula1>
      <formula2>100000000</formula2>
    </dataValidation>
    <dataValidation showInputMessage="1" showErrorMessage="1" sqref="A7:A10" xr:uid="{00000000-0002-0000-0800-000002000000}"/>
    <dataValidation type="decimal" allowBlank="1" showInputMessage="1" showErrorMessage="1" prompt="Enter total salaries for Mechanics" sqref="B10" xr:uid="{00000000-0002-0000-0800-000003000000}">
      <formula1>0</formula1>
      <formula2>15000000000</formula2>
    </dataValidation>
    <dataValidation type="decimal" allowBlank="1" showInputMessage="1" showErrorMessage="1" prompt="Enter total salaries for Bus Drivers " sqref="B8" xr:uid="{26165785-975C-4216-A168-8F0D7BF4F1C6}">
      <formula1>0</formula1>
      <formula2>1500000000</formula2>
    </dataValidation>
    <dataValidation type="decimal" allowBlank="1" showInputMessage="1" showErrorMessage="1" prompt="Enter total salaries for Substitute Drivers " sqref="B9" xr:uid="{6949B96A-D116-44FA-9442-E2F67BB3BE17}">
      <formula1>0</formula1>
      <formula2>1500000000</formula2>
    </dataValidation>
    <dataValidation type="decimal" allowBlank="1" showInputMessage="1" showErrorMessage="1" prompt="Enter total benefits for Bus Drivers" sqref="C8" xr:uid="{F70AAE81-6D07-458F-BAAC-D4CA78ADDAF0}">
      <formula1>0</formula1>
      <formula2>15000000000</formula2>
    </dataValidation>
    <dataValidation type="decimal" allowBlank="1" showInputMessage="1" showErrorMessage="1" prompt="Enter total benefits for Substitute Drivers" sqref="C9" xr:uid="{846F462B-0A14-41B4-AA56-FA2E77D20DE6}">
      <formula1>0</formula1>
      <formula2>15000000000</formula2>
    </dataValidation>
    <dataValidation allowBlank="1" showInputMessage="1" showErrorMessage="1" prompt="Press TAB to move input areas" sqref="A1" xr:uid="{78E18B89-1EFC-4A63-8143-DA6CDAFB274D}"/>
    <dataValidation type="decimal" allowBlank="1" showInputMessage="1" showErrorMessage="1" prompt="Enter the amount of federal resources or grants that your L E A received for bus drivers' salaries and benefits. " sqref="D8" xr:uid="{6F051AF9-2DD6-4CF9-B11D-544350BC6FD8}">
      <formula1>0</formula1>
      <formula2>100000000</formula2>
    </dataValidation>
    <dataValidation type="decimal" allowBlank="1" showInputMessage="1" showErrorMessage="1" prompt="Enter the amount of federal resources or grants that your L E A received for Substitute Drivers' salaries and benefits. " sqref="D9" xr:uid="{1AFF4A37-F92F-41AE-B40F-E3AF632DE25F}">
      <formula1>0</formula1>
      <formula2>100000000</formula2>
    </dataValidation>
  </dataValidations>
  <pageMargins left="0.5" right="0.5" top="0.75" bottom="0.75" header="0.3" footer="0.3"/>
  <pageSetup orientation="landscape" r:id="rId1"/>
  <headerFooter>
    <oddFooter>&amp;L&amp;"Arial,Regular"&amp;12DHCS 6299 (11/2021)&amp;R&amp;"Arial,Regular"&amp;12Page &amp;P</oddFooter>
  </headerFooter>
  <ignoredErrors>
    <ignoredError sqref="E8:E9 E10" formulaRange="1"/>
  </ignoredError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133C12-98E3-4468-9417-B27835966023}">
  <sheetPr codeName="Sheet10"/>
  <dimension ref="A1:XFC19"/>
  <sheetViews>
    <sheetView showGridLines="0" zoomScaleNormal="100" zoomScaleSheetLayoutView="81" workbookViewId="0"/>
  </sheetViews>
  <sheetFormatPr defaultColWidth="0" defaultRowHeight="17.25" zeroHeight="1" x14ac:dyDescent="0.3"/>
  <cols>
    <col min="1" max="1" width="67.1640625" style="404" customWidth="1"/>
    <col min="2" max="2" width="21.6640625" style="404" customWidth="1"/>
    <col min="3" max="3" width="21.1640625" style="404" customWidth="1"/>
    <col min="4" max="4" width="31.6640625" style="404" customWidth="1"/>
    <col min="5" max="6" width="9.1640625" style="26" hidden="1" customWidth="1"/>
    <col min="7" max="12" width="20.83203125" style="26" hidden="1" customWidth="1"/>
    <col min="13" max="24" width="0" style="26" hidden="1" customWidth="1"/>
    <col min="25" max="16383" width="9.1640625" style="26" hidden="1"/>
    <col min="16384" max="16384" width="2.1640625" style="26" hidden="1" customWidth="1"/>
  </cols>
  <sheetData>
    <row r="1" spans="1:24" x14ac:dyDescent="0.3">
      <c r="A1" s="405" t="s">
        <v>389</v>
      </c>
    </row>
    <row r="2" spans="1:24" s="1" customFormat="1" x14ac:dyDescent="0.3">
      <c r="A2" s="36" t="s">
        <v>0</v>
      </c>
      <c r="B2" s="36"/>
      <c r="C2" s="36"/>
      <c r="D2" s="36"/>
    </row>
    <row r="3" spans="1:24" s="1" customFormat="1" x14ac:dyDescent="0.3">
      <c r="A3" s="36" t="s">
        <v>1</v>
      </c>
      <c r="B3" s="36"/>
      <c r="C3" s="36"/>
      <c r="D3" s="36"/>
    </row>
    <row r="4" spans="1:24" s="1" customFormat="1" x14ac:dyDescent="0.3">
      <c r="A4" s="36" t="s">
        <v>69</v>
      </c>
      <c r="B4" s="36"/>
      <c r="C4" s="36"/>
      <c r="D4" s="72"/>
    </row>
    <row r="5" spans="1:24" s="1" customFormat="1" ht="32.85" customHeight="1" thickBot="1" x14ac:dyDescent="0.3">
      <c r="A5" s="149" t="s">
        <v>248</v>
      </c>
      <c r="B5" s="282"/>
      <c r="C5" s="282"/>
      <c r="D5" s="282"/>
      <c r="E5" s="33"/>
      <c r="F5" s="32"/>
      <c r="G5" s="32"/>
      <c r="H5" s="32"/>
      <c r="I5" s="32"/>
      <c r="J5" s="32"/>
      <c r="K5" s="32"/>
      <c r="L5" s="32"/>
      <c r="M5" s="32"/>
      <c r="N5" s="6"/>
      <c r="O5" s="6"/>
      <c r="P5" s="6"/>
      <c r="Q5" s="6"/>
      <c r="R5" s="2"/>
      <c r="S5" s="2"/>
      <c r="T5" s="2"/>
      <c r="U5" s="2"/>
      <c r="V5" s="2"/>
    </row>
    <row r="6" spans="1:24" s="30" customFormat="1" ht="19.5" thickBot="1" x14ac:dyDescent="0.35">
      <c r="A6" s="384" t="s">
        <v>236</v>
      </c>
      <c r="B6" s="385"/>
      <c r="C6" s="385"/>
      <c r="D6" s="385"/>
      <c r="E6" s="31"/>
      <c r="F6" s="31"/>
      <c r="G6" s="31"/>
      <c r="H6" s="31"/>
      <c r="I6" s="31"/>
      <c r="J6" s="31"/>
      <c r="K6" s="31"/>
      <c r="L6" s="31"/>
      <c r="M6" s="31"/>
      <c r="N6" s="31"/>
      <c r="O6" s="31"/>
      <c r="P6" s="31"/>
      <c r="Q6" s="31"/>
      <c r="R6" s="31"/>
      <c r="S6" s="31"/>
      <c r="T6" s="31"/>
      <c r="U6" s="31"/>
      <c r="V6" s="31"/>
      <c r="W6" s="31"/>
      <c r="X6" s="31"/>
    </row>
    <row r="7" spans="1:24" s="68" customFormat="1" ht="84.6" customHeight="1" thickBot="1" x14ac:dyDescent="0.35">
      <c r="A7" s="386" t="s">
        <v>249</v>
      </c>
      <c r="B7" s="387" t="s">
        <v>250</v>
      </c>
      <c r="C7" s="387" t="s">
        <v>370</v>
      </c>
      <c r="D7" s="388" t="s">
        <v>371</v>
      </c>
      <c r="E7" s="67"/>
      <c r="F7" s="67"/>
      <c r="G7" s="67"/>
      <c r="H7" s="67"/>
      <c r="I7" s="67"/>
      <c r="J7" s="67"/>
      <c r="K7" s="67"/>
      <c r="L7" s="67"/>
      <c r="M7" s="67"/>
      <c r="N7" s="67"/>
      <c r="O7" s="67"/>
      <c r="P7" s="67"/>
      <c r="Q7" s="67"/>
      <c r="R7" s="67"/>
      <c r="S7" s="67"/>
      <c r="T7" s="67"/>
      <c r="U7" s="67"/>
      <c r="V7" s="67"/>
      <c r="W7" s="67"/>
      <c r="X7" s="67"/>
    </row>
    <row r="8" spans="1:24" s="29" customFormat="1" ht="21.6" customHeight="1" x14ac:dyDescent="0.3">
      <c r="A8" s="389" t="s">
        <v>251</v>
      </c>
      <c r="B8" s="390"/>
      <c r="C8" s="391"/>
      <c r="D8" s="392">
        <f t="shared" ref="D8:D15" si="0">B8-C8</f>
        <v>0</v>
      </c>
      <c r="E8" s="28"/>
      <c r="F8" s="28"/>
      <c r="G8" s="28"/>
      <c r="H8" s="28"/>
      <c r="I8" s="28"/>
      <c r="J8" s="28"/>
      <c r="K8" s="28"/>
      <c r="L8" s="28"/>
      <c r="M8" s="28"/>
      <c r="N8" s="28"/>
      <c r="O8" s="28"/>
      <c r="P8" s="28"/>
      <c r="Q8" s="28"/>
      <c r="R8" s="28"/>
      <c r="S8" s="28"/>
      <c r="T8" s="28"/>
      <c r="U8" s="28"/>
      <c r="V8" s="28"/>
      <c r="W8" s="28"/>
      <c r="X8" s="28"/>
    </row>
    <row r="9" spans="1:24" s="29" customFormat="1" ht="21.6" customHeight="1" x14ac:dyDescent="0.3">
      <c r="A9" s="389" t="s">
        <v>252</v>
      </c>
      <c r="B9" s="393"/>
      <c r="C9" s="394"/>
      <c r="D9" s="395">
        <f t="shared" si="0"/>
        <v>0</v>
      </c>
      <c r="E9" s="28"/>
      <c r="F9" s="28"/>
      <c r="G9" s="28"/>
      <c r="H9" s="28"/>
      <c r="I9" s="28"/>
      <c r="J9" s="28"/>
      <c r="K9" s="28"/>
      <c r="L9" s="28"/>
      <c r="M9" s="28"/>
      <c r="N9" s="28"/>
      <c r="O9" s="28"/>
      <c r="P9" s="28"/>
      <c r="Q9" s="28"/>
      <c r="R9" s="28"/>
      <c r="S9" s="28"/>
      <c r="T9" s="28"/>
      <c r="U9" s="28"/>
      <c r="V9" s="28"/>
      <c r="W9" s="28"/>
      <c r="X9" s="28"/>
    </row>
    <row r="10" spans="1:24" s="28" customFormat="1" ht="21.6" customHeight="1" x14ac:dyDescent="0.3">
      <c r="A10" s="389" t="s">
        <v>253</v>
      </c>
      <c r="B10" s="394"/>
      <c r="C10" s="394"/>
      <c r="D10" s="395">
        <f t="shared" si="0"/>
        <v>0</v>
      </c>
    </row>
    <row r="11" spans="1:24" s="28" customFormat="1" ht="21.6" customHeight="1" x14ac:dyDescent="0.3">
      <c r="A11" s="389" t="s">
        <v>254</v>
      </c>
      <c r="B11" s="393"/>
      <c r="C11" s="393"/>
      <c r="D11" s="396">
        <f t="shared" si="0"/>
        <v>0</v>
      </c>
    </row>
    <row r="12" spans="1:24" s="28" customFormat="1" ht="21.6" customHeight="1" x14ac:dyDescent="0.3">
      <c r="A12" s="389" t="s">
        <v>255</v>
      </c>
      <c r="B12" s="393"/>
      <c r="C12" s="394"/>
      <c r="D12" s="395">
        <f>B12-C12</f>
        <v>0</v>
      </c>
    </row>
    <row r="13" spans="1:24" s="28" customFormat="1" ht="21.6" customHeight="1" x14ac:dyDescent="0.3">
      <c r="A13" s="389" t="s">
        <v>256</v>
      </c>
      <c r="B13" s="397"/>
      <c r="C13" s="394"/>
      <c r="D13" s="395">
        <f t="shared" si="0"/>
        <v>0</v>
      </c>
    </row>
    <row r="14" spans="1:24" s="28" customFormat="1" ht="21.6" customHeight="1" x14ac:dyDescent="0.3">
      <c r="A14" s="389" t="s">
        <v>257</v>
      </c>
      <c r="B14" s="393"/>
      <c r="C14" s="394"/>
      <c r="D14" s="395">
        <f t="shared" si="0"/>
        <v>0</v>
      </c>
    </row>
    <row r="15" spans="1:24" s="28" customFormat="1" ht="21.6" customHeight="1" thickBot="1" x14ac:dyDescent="0.35">
      <c r="A15" s="389" t="s">
        <v>258</v>
      </c>
      <c r="B15" s="398"/>
      <c r="C15" s="399"/>
      <c r="D15" s="378">
        <f t="shared" si="0"/>
        <v>0</v>
      </c>
    </row>
    <row r="16" spans="1:24" s="27" customFormat="1" ht="21.6" customHeight="1" thickBot="1" x14ac:dyDescent="0.35">
      <c r="A16" s="400" t="s">
        <v>307</v>
      </c>
      <c r="B16" s="401">
        <f>SUM(B8:B15)</f>
        <v>0</v>
      </c>
      <c r="C16" s="402">
        <f>SUM(C8:C15)</f>
        <v>0</v>
      </c>
      <c r="D16" s="403">
        <f>SUM(D8:D15)</f>
        <v>0</v>
      </c>
    </row>
    <row r="17" spans="1:4" s="27" customFormat="1" ht="21.6" customHeight="1" thickTop="1" x14ac:dyDescent="0.3">
      <c r="A17" s="36" t="s">
        <v>6</v>
      </c>
      <c r="B17" s="143">
        <f>Certification!C72</f>
        <v>0</v>
      </c>
      <c r="C17" s="143"/>
      <c r="D17" s="216"/>
    </row>
    <row r="18" spans="1:4" x14ac:dyDescent="0.3">
      <c r="A18" s="36" t="s">
        <v>7</v>
      </c>
      <c r="B18" s="144">
        <f>Certification!C73</f>
        <v>0</v>
      </c>
      <c r="C18" s="143"/>
      <c r="D18" s="216"/>
    </row>
    <row r="19" spans="1:4" x14ac:dyDescent="0.3">
      <c r="A19" s="36" t="s">
        <v>66</v>
      </c>
      <c r="B19" s="143" t="str">
        <f>Certification!C74</f>
        <v>Fiscal Year (FY) 2024-25</v>
      </c>
      <c r="C19" s="143"/>
      <c r="D19" s="216"/>
    </row>
  </sheetData>
  <sheetProtection algorithmName="SHA-512" hashValue="Ix4etHxMEdhwrxFZBK1FkvaZpzXcSgKb0x7jtM5av3huFtja3n1NojfAOFbOBFiB3Y5vcT8HDg4Qim98Fl/brA==" saltValue="8axDWVw6ooNsimSp1EVd4Q==" spinCount="100000" sheet="1" selectLockedCells="1"/>
  <dataValidations xWindow="732" yWindow="822" count="25">
    <dataValidation allowBlank="1" showDropDown="1" showInputMessage="1" showErrorMessage="1" sqref="A12:A15" xr:uid="{00000000-0002-0000-0000-000013000000}"/>
    <dataValidation type="decimal" allowBlank="1" showInputMessage="1" showErrorMessage="1" sqref="B16:C16" xr:uid="{00000000-0002-0000-0000-000012000000}">
      <formula1>0</formula1>
      <formula2>1000000</formula2>
    </dataValidation>
    <dataValidation allowBlank="1" showInputMessage="1" showErrorMessage="1" prompt="Report contracted specialized medical transportation equipment costs (Object Code 5100)" sqref="B15" xr:uid="{00000000-0002-0000-0000-000011000000}"/>
    <dataValidation allowBlank="1" showInputMessage="1" showErrorMessage="1" prompt="Enter the amount of federal resources or grants that your L E A received for insurance costs" sqref="C9" xr:uid="{00000000-0002-0000-0000-00000F000000}"/>
    <dataValidation allowBlank="1" showInputMessage="1" showErrorMessage="1" prompt="Enter the amount of federal resources or grants that your L E A received for maintenance and repair costs" sqref="C10" xr:uid="{00000000-0002-0000-0000-00000E000000}"/>
    <dataValidation allowBlank="1" showInputMessage="1" showErrorMessage="1" prompt="Enter the amount of federal resources or grants that your L E A received for fuel and oil costs" sqref="C11" xr:uid="{00000000-0002-0000-0000-00000D000000}"/>
    <dataValidation allowBlank="1" showInputMessage="1" showErrorMessage="1" prompt="Enter the amount of federal resources or grants that your L E A received for contracted specialized medical transportation service costs (Object 5800)" sqref="C12" xr:uid="{00000000-0002-0000-0000-00000C000000}"/>
    <dataValidation allowBlank="1" showInputMessage="1" showErrorMessage="1" prompt="Enter the amount of federal resources or grants that your L E A received for lease / rental costs" sqref="C8" xr:uid="{00000000-0002-0000-0000-00000B000000}"/>
    <dataValidation allowBlank="1" showInputMessage="1" showErrorMessage="1" prompt="Report lease/rental costs" sqref="B8" xr:uid="{00000000-0002-0000-0000-00000A000000}"/>
    <dataValidation allowBlank="1" showInputMessage="1" showErrorMessage="1" prompt="Report insurance costs" sqref="B9" xr:uid="{00000000-0002-0000-0000-000009000000}"/>
    <dataValidation allowBlank="1" showInputMessage="1" showErrorMessage="1" prompt="Report maintenance and repair costs" sqref="B10" xr:uid="{00000000-0002-0000-0000-000008000000}"/>
    <dataValidation allowBlank="1" showInputMessage="1" showErrorMessage="1" prompt="Report gasoline, diesel, other fuel and oil costs " sqref="B11" xr:uid="{00000000-0002-0000-0000-000007000000}"/>
    <dataValidation allowBlank="1" showInputMessage="1" showErrorMessage="1" prompt="Report contracted specialized medical transportation service costs (Object Code 5800)" sqref="B12" xr:uid="{00000000-0002-0000-0000-000006000000}"/>
    <dataValidation allowBlank="1" showInputMessage="1" showErrorMessage="1" prompt="Press TAB to move input areas" sqref="A1" xr:uid="{00000000-0002-0000-0000-000005000000}"/>
    <dataValidation type="list" allowBlank="1" showInputMessage="1" showErrorMessage="1" sqref="A12:A13" xr:uid="{00000000-0002-0000-0000-000004000000}">
      <formula1>#REF!</formula1>
    </dataValidation>
    <dataValidation allowBlank="1" showInputMessage="1" showErrorMessage="1" prompt="Report contracted specialized medical transportation service costs (Object Code 5100)" sqref="B14" xr:uid="{00000000-0002-0000-0000-000003000000}"/>
    <dataValidation allowBlank="1" showInputMessage="1" showErrorMessage="1" prompt="Report contracted specialized medical transportation equipment costs (Object Code 5800)" sqref="B13" xr:uid="{00000000-0002-0000-0000-000002000000}"/>
    <dataValidation allowBlank="1" showInputMessage="1" showErrorMessage="1" prompt="Enter the amount of federal resources or grants that your L E A received for contracted specialized medical transportation service costs (Object 5100)" sqref="C14" xr:uid="{00000000-0002-0000-0000-000001000000}"/>
    <dataValidation allowBlank="1" showInputMessage="1" showErrorMessage="1" prompt="Report contract expenditures under Object Code 5800 related to contracted specialized medical transportation services.  This should not include costs associated with general education busses.  " sqref="B12" xr:uid="{F3C44A43-B7C5-4172-8A89-AB99F15A5359}"/>
    <dataValidation allowBlank="1" showInputMessage="1" showErrorMessage="1" prompt="Report contracted specialized medical equipment transportation costs (Object Code 5100). " sqref="B13" xr:uid="{EF143E3C-6AA5-4DBD-AA3E-64CA671E8F36}"/>
    <dataValidation allowBlank="1" showInputMessage="1" showErrorMessage="1" prompt="Enter the amount of federal resources or grants that your LEA received for contracted specialized medical transportation costs." sqref="C14 C12" xr:uid="{85FAC106-60A1-49E5-B45F-2175917894DD}"/>
    <dataValidation allowBlank="1" showInputMessage="1" showErrorMessage="1" prompt="Enter the amount of federal resources or grants that your L E A received for contracted specialized medical transportation equipment costs (Object 5800)" sqref="C13" xr:uid="{EF440FDE-9CF9-4A91-AF86-335C61129238}"/>
    <dataValidation allowBlank="1" showInputMessage="1" showErrorMessage="1" prompt="Enter the amount of federal resources or grants that your LEA received for contracted specialized medical equipment costs (Object 5800)" sqref="C13" xr:uid="{EAD2435D-AA41-4F0B-BA72-9126A5769087}"/>
    <dataValidation allowBlank="1" showInputMessage="1" showErrorMessage="1" prompt="Enter the amount of federal resources or grants that your L E A received for contracted transportation equipment costs (Object 5100)" sqref="C15" xr:uid="{7FD637E6-1BA8-4CDE-955C-CF80D55DF9B2}"/>
    <dataValidation allowBlank="1" showInputMessage="1" showErrorMessage="1" prompt="Enter the amount of federal resources or grants that your LEA received for contracted specialized medical equipment costs (Object 5100)" sqref="C15" xr:uid="{D4AAE91D-48EC-4B56-A5DD-DC53D0DD949B}"/>
  </dataValidations>
  <printOptions horizontalCentered="1"/>
  <pageMargins left="0.5" right="0.5" top="0.75" bottom="0.75" header="0.3" footer="0.3"/>
  <pageSetup scale="94" orientation="landscape" r:id="rId1"/>
  <headerFooter>
    <oddFooter>&amp;L&amp;"Arial,Regular"&amp;12DHCS 6299 (11/2021)&amp;R&amp;"Arial,Regular"&amp;12Page &amp;P</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1"/>
  <dimension ref="A1:R32"/>
  <sheetViews>
    <sheetView showGridLines="0" zoomScaleNormal="100" zoomScaleSheetLayoutView="77" workbookViewId="0"/>
  </sheetViews>
  <sheetFormatPr defaultColWidth="0" defaultRowHeight="17.25" zeroHeight="1" x14ac:dyDescent="0.3"/>
  <cols>
    <col min="1" max="1" width="16.1640625" style="450" customWidth="1"/>
    <col min="2" max="2" width="24.1640625" style="450" customWidth="1"/>
    <col min="3" max="3" width="11.83203125" style="434" customWidth="1"/>
    <col min="4" max="4" width="9.5" style="435" customWidth="1"/>
    <col min="5" max="5" width="18.33203125" style="436" customWidth="1"/>
    <col min="6" max="6" width="18.1640625" style="436" customWidth="1"/>
    <col min="7" max="7" width="18.6640625" style="436" customWidth="1"/>
    <col min="8" max="8" width="16.33203125" style="436" customWidth="1"/>
    <col min="9" max="9" width="12.6640625" style="436" customWidth="1"/>
    <col min="10" max="10" width="18.6640625" style="436" customWidth="1"/>
    <col min="11" max="11" width="22.33203125" style="450" customWidth="1"/>
    <col min="12" max="17" width="9.1640625" style="18" hidden="1" customWidth="1"/>
    <col min="18" max="18" width="0" style="18" hidden="1" customWidth="1"/>
    <col min="19" max="16384" width="9.1640625" style="18" hidden="1"/>
  </cols>
  <sheetData>
    <row r="1" spans="1:18" x14ac:dyDescent="0.3">
      <c r="A1" s="451" t="s">
        <v>389</v>
      </c>
    </row>
    <row r="2" spans="1:18" s="12" customFormat="1" x14ac:dyDescent="0.3">
      <c r="A2" s="36" t="s">
        <v>0</v>
      </c>
      <c r="B2" s="242"/>
      <c r="C2" s="242"/>
      <c r="D2" s="242"/>
      <c r="E2" s="242"/>
      <c r="F2" s="242"/>
      <c r="G2" s="242"/>
      <c r="H2" s="242"/>
      <c r="I2" s="242"/>
      <c r="J2" s="242"/>
      <c r="K2" s="242"/>
    </row>
    <row r="3" spans="1:18" s="12" customFormat="1" x14ac:dyDescent="0.3">
      <c r="A3" s="36" t="s">
        <v>1</v>
      </c>
      <c r="B3" s="242"/>
      <c r="C3" s="242"/>
      <c r="D3" s="242"/>
      <c r="E3" s="242"/>
      <c r="F3" s="242"/>
      <c r="G3" s="242"/>
      <c r="H3" s="242"/>
      <c r="I3" s="242"/>
      <c r="J3" s="242"/>
      <c r="K3" s="242"/>
    </row>
    <row r="4" spans="1:18" s="12" customFormat="1" x14ac:dyDescent="0.3">
      <c r="A4" s="36" t="s">
        <v>69</v>
      </c>
      <c r="B4" s="242"/>
      <c r="C4" s="242"/>
      <c r="D4" s="242"/>
      <c r="E4" s="242"/>
      <c r="F4" s="242"/>
      <c r="G4" s="242"/>
      <c r="H4" s="242"/>
      <c r="I4" s="242"/>
      <c r="J4" s="242"/>
      <c r="K4" s="242"/>
    </row>
    <row r="5" spans="1:18" s="12" customFormat="1" ht="25.35" customHeight="1" thickBot="1" x14ac:dyDescent="0.25">
      <c r="A5" s="149" t="s">
        <v>397</v>
      </c>
      <c r="B5" s="406"/>
      <c r="C5" s="406"/>
      <c r="D5" s="406"/>
      <c r="E5" s="406"/>
      <c r="F5" s="406"/>
      <c r="G5" s="406"/>
      <c r="H5" s="406"/>
      <c r="I5" s="406"/>
      <c r="J5" s="406"/>
      <c r="K5" s="406"/>
    </row>
    <row r="6" spans="1:18" s="69" customFormat="1" ht="104.25" thickBot="1" x14ac:dyDescent="0.35">
      <c r="A6" s="407" t="s">
        <v>211</v>
      </c>
      <c r="B6" s="407" t="s">
        <v>212</v>
      </c>
      <c r="C6" s="407" t="s">
        <v>259</v>
      </c>
      <c r="D6" s="407" t="s">
        <v>214</v>
      </c>
      <c r="E6" s="408" t="s">
        <v>215</v>
      </c>
      <c r="F6" s="408" t="s">
        <v>174</v>
      </c>
      <c r="G6" s="408" t="s">
        <v>218</v>
      </c>
      <c r="H6" s="408" t="s">
        <v>219</v>
      </c>
      <c r="I6" s="407" t="s">
        <v>260</v>
      </c>
      <c r="J6" s="408" t="s">
        <v>221</v>
      </c>
      <c r="K6" s="407" t="s">
        <v>222</v>
      </c>
    </row>
    <row r="7" spans="1:18" ht="18" thickBot="1" x14ac:dyDescent="0.35">
      <c r="A7" s="409" t="s">
        <v>236</v>
      </c>
      <c r="B7" s="410"/>
      <c r="C7" s="411"/>
      <c r="D7" s="411"/>
      <c r="E7" s="412"/>
      <c r="F7" s="412"/>
      <c r="G7" s="412"/>
      <c r="H7" s="412"/>
      <c r="I7" s="412"/>
      <c r="J7" s="412"/>
      <c r="K7" s="413"/>
      <c r="R7" s="18" t="s">
        <v>67</v>
      </c>
    </row>
    <row r="8" spans="1:18" x14ac:dyDescent="0.3">
      <c r="A8" s="414"/>
      <c r="B8" s="415"/>
      <c r="C8" s="416"/>
      <c r="D8" s="417"/>
      <c r="E8" s="418"/>
      <c r="F8" s="295"/>
      <c r="G8" s="419" t="str">
        <f t="shared" ref="G8:G28" si="0">IF(D8&gt;0, ((E8-F8)/D8), " ")</f>
        <v xml:space="preserve"> </v>
      </c>
      <c r="H8" s="420"/>
      <c r="I8" s="421"/>
      <c r="J8" s="300"/>
      <c r="K8" s="300"/>
      <c r="R8" s="18" t="s">
        <v>65</v>
      </c>
    </row>
    <row r="9" spans="1:18" x14ac:dyDescent="0.3">
      <c r="A9" s="414"/>
      <c r="B9" s="415"/>
      <c r="C9" s="416"/>
      <c r="D9" s="417"/>
      <c r="E9" s="418"/>
      <c r="F9" s="295"/>
      <c r="G9" s="422" t="str">
        <f t="shared" si="0"/>
        <v xml:space="preserve"> </v>
      </c>
      <c r="H9" s="420"/>
      <c r="I9" s="421"/>
      <c r="J9" s="300"/>
      <c r="K9" s="300"/>
    </row>
    <row r="10" spans="1:18" x14ac:dyDescent="0.3">
      <c r="A10" s="414"/>
      <c r="B10" s="415"/>
      <c r="C10" s="416"/>
      <c r="D10" s="417"/>
      <c r="E10" s="418"/>
      <c r="F10" s="295"/>
      <c r="G10" s="422" t="str">
        <f t="shared" ref="G10:G25" si="1">IF(D10&gt;0, ((E10-F10)/D10), " ")</f>
        <v xml:space="preserve"> </v>
      </c>
      <c r="H10" s="420"/>
      <c r="I10" s="421"/>
      <c r="J10" s="300"/>
      <c r="K10" s="300"/>
    </row>
    <row r="11" spans="1:18" x14ac:dyDescent="0.3">
      <c r="A11" s="414"/>
      <c r="B11" s="415"/>
      <c r="C11" s="416"/>
      <c r="D11" s="417"/>
      <c r="E11" s="418"/>
      <c r="F11" s="295"/>
      <c r="G11" s="422" t="str">
        <f t="shared" si="1"/>
        <v xml:space="preserve"> </v>
      </c>
      <c r="H11" s="420"/>
      <c r="I11" s="421"/>
      <c r="J11" s="300"/>
      <c r="K11" s="300"/>
    </row>
    <row r="12" spans="1:18" x14ac:dyDescent="0.3">
      <c r="A12" s="414"/>
      <c r="B12" s="415"/>
      <c r="C12" s="416"/>
      <c r="D12" s="417"/>
      <c r="E12" s="418"/>
      <c r="F12" s="295"/>
      <c r="G12" s="422" t="str">
        <f t="shared" si="1"/>
        <v xml:space="preserve"> </v>
      </c>
      <c r="H12" s="420"/>
      <c r="I12" s="421"/>
      <c r="J12" s="300"/>
      <c r="K12" s="300"/>
    </row>
    <row r="13" spans="1:18" x14ac:dyDescent="0.3">
      <c r="A13" s="414"/>
      <c r="B13" s="415"/>
      <c r="C13" s="416"/>
      <c r="D13" s="417"/>
      <c r="E13" s="418"/>
      <c r="F13" s="295"/>
      <c r="G13" s="422" t="str">
        <f t="shared" ref="G13:G24" si="2">IF(D13&gt;0, ((E13-F13)/D13), " ")</f>
        <v xml:space="preserve"> </v>
      </c>
      <c r="H13" s="420"/>
      <c r="I13" s="421"/>
      <c r="J13" s="300"/>
      <c r="K13" s="300"/>
    </row>
    <row r="14" spans="1:18" x14ac:dyDescent="0.3">
      <c r="A14" s="414"/>
      <c r="B14" s="415"/>
      <c r="C14" s="416"/>
      <c r="D14" s="417"/>
      <c r="E14" s="418"/>
      <c r="F14" s="295"/>
      <c r="G14" s="422" t="str">
        <f t="shared" si="2"/>
        <v xml:space="preserve"> </v>
      </c>
      <c r="H14" s="420"/>
      <c r="I14" s="421"/>
      <c r="J14" s="300"/>
      <c r="K14" s="300"/>
    </row>
    <row r="15" spans="1:18" x14ac:dyDescent="0.3">
      <c r="A15" s="414"/>
      <c r="B15" s="415"/>
      <c r="C15" s="416"/>
      <c r="D15" s="417"/>
      <c r="E15" s="418"/>
      <c r="F15" s="295"/>
      <c r="G15" s="422" t="str">
        <f t="shared" si="2"/>
        <v xml:space="preserve"> </v>
      </c>
      <c r="H15" s="420"/>
      <c r="I15" s="421"/>
      <c r="J15" s="300"/>
      <c r="K15" s="300"/>
    </row>
    <row r="16" spans="1:18" x14ac:dyDescent="0.3">
      <c r="A16" s="414"/>
      <c r="B16" s="415"/>
      <c r="C16" s="416"/>
      <c r="D16" s="417"/>
      <c r="E16" s="418"/>
      <c r="F16" s="295"/>
      <c r="G16" s="422" t="str">
        <f t="shared" ref="G16:G18" si="3">IF(D16&gt;0, ((E16-F16)/D16), " ")</f>
        <v xml:space="preserve"> </v>
      </c>
      <c r="H16" s="420"/>
      <c r="I16" s="421"/>
      <c r="J16" s="300"/>
      <c r="K16" s="300"/>
    </row>
    <row r="17" spans="1:11" x14ac:dyDescent="0.3">
      <c r="A17" s="414"/>
      <c r="B17" s="415"/>
      <c r="C17" s="416"/>
      <c r="D17" s="417"/>
      <c r="E17" s="418"/>
      <c r="F17" s="295"/>
      <c r="G17" s="422" t="str">
        <f t="shared" si="3"/>
        <v xml:space="preserve"> </v>
      </c>
      <c r="H17" s="420"/>
      <c r="I17" s="421"/>
      <c r="J17" s="300"/>
      <c r="K17" s="300"/>
    </row>
    <row r="18" spans="1:11" x14ac:dyDescent="0.3">
      <c r="A18" s="414"/>
      <c r="B18" s="415"/>
      <c r="C18" s="416"/>
      <c r="D18" s="417"/>
      <c r="E18" s="418"/>
      <c r="F18" s="295"/>
      <c r="G18" s="422" t="str">
        <f t="shared" si="3"/>
        <v xml:space="preserve"> </v>
      </c>
      <c r="H18" s="420"/>
      <c r="I18" s="421"/>
      <c r="J18" s="300"/>
      <c r="K18" s="300"/>
    </row>
    <row r="19" spans="1:11" x14ac:dyDescent="0.3">
      <c r="A19" s="414"/>
      <c r="B19" s="415"/>
      <c r="C19" s="416"/>
      <c r="D19" s="417"/>
      <c r="E19" s="418"/>
      <c r="F19" s="295"/>
      <c r="G19" s="422" t="str">
        <f t="shared" si="2"/>
        <v xml:space="preserve"> </v>
      </c>
      <c r="H19" s="420"/>
      <c r="I19" s="421"/>
      <c r="J19" s="300"/>
      <c r="K19" s="300"/>
    </row>
    <row r="20" spans="1:11" x14ac:dyDescent="0.3">
      <c r="A20" s="414"/>
      <c r="B20" s="415"/>
      <c r="C20" s="416"/>
      <c r="D20" s="417"/>
      <c r="E20" s="418"/>
      <c r="F20" s="295"/>
      <c r="G20" s="422" t="str">
        <f t="shared" si="2"/>
        <v xml:space="preserve"> </v>
      </c>
      <c r="H20" s="420"/>
      <c r="I20" s="421"/>
      <c r="J20" s="300"/>
      <c r="K20" s="300"/>
    </row>
    <row r="21" spans="1:11" x14ac:dyDescent="0.3">
      <c r="A21" s="414"/>
      <c r="B21" s="415"/>
      <c r="C21" s="416"/>
      <c r="D21" s="417"/>
      <c r="E21" s="418"/>
      <c r="F21" s="295"/>
      <c r="G21" s="422" t="str">
        <f t="shared" si="2"/>
        <v xml:space="preserve"> </v>
      </c>
      <c r="H21" s="420"/>
      <c r="I21" s="421"/>
      <c r="J21" s="300"/>
      <c r="K21" s="300"/>
    </row>
    <row r="22" spans="1:11" x14ac:dyDescent="0.3">
      <c r="A22" s="414"/>
      <c r="B22" s="415"/>
      <c r="C22" s="416"/>
      <c r="D22" s="417"/>
      <c r="E22" s="418"/>
      <c r="F22" s="295"/>
      <c r="G22" s="422" t="str">
        <f t="shared" si="2"/>
        <v xml:space="preserve"> </v>
      </c>
      <c r="H22" s="420"/>
      <c r="I22" s="421"/>
      <c r="J22" s="300"/>
      <c r="K22" s="300"/>
    </row>
    <row r="23" spans="1:11" x14ac:dyDescent="0.3">
      <c r="A23" s="414"/>
      <c r="B23" s="415"/>
      <c r="C23" s="416"/>
      <c r="D23" s="417"/>
      <c r="E23" s="418"/>
      <c r="F23" s="295"/>
      <c r="G23" s="422" t="str">
        <f t="shared" si="2"/>
        <v xml:space="preserve"> </v>
      </c>
      <c r="H23" s="420"/>
      <c r="I23" s="421"/>
      <c r="J23" s="300"/>
      <c r="K23" s="300"/>
    </row>
    <row r="24" spans="1:11" x14ac:dyDescent="0.3">
      <c r="A24" s="414"/>
      <c r="B24" s="415"/>
      <c r="C24" s="416"/>
      <c r="D24" s="417"/>
      <c r="E24" s="418"/>
      <c r="F24" s="295"/>
      <c r="G24" s="422" t="str">
        <f t="shared" si="2"/>
        <v xml:space="preserve"> </v>
      </c>
      <c r="H24" s="420"/>
      <c r="I24" s="421"/>
      <c r="J24" s="300"/>
      <c r="K24" s="300"/>
    </row>
    <row r="25" spans="1:11" x14ac:dyDescent="0.3">
      <c r="A25" s="414"/>
      <c r="B25" s="415"/>
      <c r="C25" s="416"/>
      <c r="D25" s="417"/>
      <c r="E25" s="418"/>
      <c r="F25" s="295"/>
      <c r="G25" s="422" t="str">
        <f t="shared" si="1"/>
        <v xml:space="preserve"> </v>
      </c>
      <c r="H25" s="420"/>
      <c r="I25" s="421"/>
      <c r="J25" s="300"/>
      <c r="K25" s="300"/>
    </row>
    <row r="26" spans="1:11" x14ac:dyDescent="0.3">
      <c r="A26" s="414"/>
      <c r="B26" s="415"/>
      <c r="C26" s="416"/>
      <c r="D26" s="417"/>
      <c r="E26" s="418"/>
      <c r="F26" s="295"/>
      <c r="G26" s="422" t="str">
        <f t="shared" si="0"/>
        <v xml:space="preserve"> </v>
      </c>
      <c r="H26" s="420"/>
      <c r="I26" s="421"/>
      <c r="J26" s="300"/>
      <c r="K26" s="300"/>
    </row>
    <row r="27" spans="1:11" x14ac:dyDescent="0.3">
      <c r="A27" s="414"/>
      <c r="B27" s="415"/>
      <c r="C27" s="416"/>
      <c r="D27" s="417"/>
      <c r="E27" s="418"/>
      <c r="F27" s="295"/>
      <c r="G27" s="422" t="str">
        <f t="shared" si="0"/>
        <v xml:space="preserve"> </v>
      </c>
      <c r="H27" s="420"/>
      <c r="I27" s="421"/>
      <c r="J27" s="300"/>
      <c r="K27" s="300"/>
    </row>
    <row r="28" spans="1:11" ht="18" thickBot="1" x14ac:dyDescent="0.35">
      <c r="A28" s="423"/>
      <c r="B28" s="424"/>
      <c r="C28" s="425"/>
      <c r="D28" s="426"/>
      <c r="E28" s="427"/>
      <c r="F28" s="428"/>
      <c r="G28" s="429" t="str">
        <f t="shared" si="0"/>
        <v xml:space="preserve"> </v>
      </c>
      <c r="H28" s="430"/>
      <c r="I28" s="431"/>
      <c r="J28" s="312"/>
      <c r="K28" s="312"/>
    </row>
    <row r="29" spans="1:11" x14ac:dyDescent="0.3">
      <c r="A29" s="432"/>
      <c r="B29" s="433"/>
      <c r="F29" s="437"/>
      <c r="G29" s="438"/>
      <c r="H29" s="439"/>
      <c r="I29" s="440"/>
      <c r="J29" s="441" t="s">
        <v>309</v>
      </c>
      <c r="K29" s="442">
        <f>SUM(K8:K28)</f>
        <v>0</v>
      </c>
    </row>
    <row r="30" spans="1:11" ht="17.100000000000001" customHeight="1" x14ac:dyDescent="0.3">
      <c r="A30" s="36" t="s">
        <v>6</v>
      </c>
      <c r="B30" s="443"/>
      <c r="C30" s="143">
        <f>Certification!C72</f>
        <v>0</v>
      </c>
      <c r="D30" s="143"/>
      <c r="E30" s="143"/>
      <c r="G30" s="444"/>
      <c r="H30" s="445"/>
      <c r="I30" s="445"/>
      <c r="J30" s="445"/>
      <c r="K30" s="446"/>
    </row>
    <row r="31" spans="1:11" x14ac:dyDescent="0.3">
      <c r="A31" s="36" t="s">
        <v>7</v>
      </c>
      <c r="B31" s="447"/>
      <c r="C31" s="144">
        <f>Certification!C73</f>
        <v>0</v>
      </c>
      <c r="D31" s="143"/>
      <c r="E31" s="143"/>
      <c r="G31" s="118"/>
      <c r="H31" s="448"/>
      <c r="I31" s="448"/>
      <c r="J31" s="448"/>
      <c r="K31" s="449"/>
    </row>
    <row r="32" spans="1:11" x14ac:dyDescent="0.3">
      <c r="A32" s="36" t="s">
        <v>66</v>
      </c>
      <c r="B32" s="447"/>
      <c r="C32" s="143" t="str">
        <f>Certification!C74</f>
        <v>Fiscal Year (FY) 2024-25</v>
      </c>
      <c r="D32" s="143"/>
      <c r="E32" s="143"/>
      <c r="G32" s="118"/>
      <c r="H32" s="448"/>
      <c r="I32" s="448"/>
      <c r="J32" s="448"/>
      <c r="K32" s="449"/>
    </row>
  </sheetData>
  <sheetProtection algorithmName="SHA-512" hashValue="obMrkLAO2uZ3fS0uyviwIuX7MaVMaJBfVKHBaYJE6v8q84MX46Ua3BlaX4wcxB0jrr4gCoDaFpnftSdLs0zoKQ==" saltValue="a8+Xovp+MnZnVfliqr6xgA==" spinCount="100000" sheet="1" selectLockedCells="1"/>
  <dataValidations xWindow="1116" yWindow="601" count="13">
    <dataValidation type="decimal" operator="greaterThan" allowBlank="1" showInputMessage="1" showErrorMessage="1" prompt="If the asset was retired during the cost report period, report the month and year the asset was retired or sold. Enter the data in M M/Y Y Y Y format. If asset was not retired, leave blank._x000a_" sqref="I8:I9" xr:uid="{00000000-0002-0000-0A00-000000000000}">
      <formula1>0</formula1>
    </dataValidation>
    <dataValidation allowBlank="1" showInputMessage="1" showErrorMessage="1" prompt="Press TAB to move input areas" sqref="A1" xr:uid="{D9DF4C35-E5C9-4660-9CB2-47B18F2131CD}"/>
    <dataValidation type="decimal" operator="greaterThanOrEqual" allowBlank="1" showInputMessage="1" showErrorMessage="1" sqref="G8:G28" xr:uid="{00000000-0002-0000-0A00-000001000000}">
      <formula1>0</formula1>
    </dataValidation>
    <dataValidation type="list" showInputMessage="1" showErrorMessage="1" prompt="Please indicate whether this asset was retired during the cost report period._x000a_" sqref="H8:H28" xr:uid="{00000000-0002-0000-0A00-000002000000}">
      <formula1>$R$7:$R$8</formula1>
    </dataValidation>
    <dataValidation type="date" operator="greaterThan" allowBlank="1" showInputMessage="1" showErrorMessage="1" prompt="Report the date that the asset was placed into service (not the date the item was purchased).  Enter the data in M M/Y Y Y Y format.  Do not use “various”.  " sqref="C8:C28" xr:uid="{00000000-0002-0000-0A00-000003000000}">
      <formula1>32874</formula1>
    </dataValidation>
    <dataValidation type="decimal" operator="greaterThan" allowBlank="1" showInputMessage="1" showErrorMessage="1" prompt="If the asset was retired during the cost report period, report the month and year the asset was retired or sold. Enter the data in M M/Y Y Y Y format. If asset was not retired, leave blank." sqref="I10:I28" xr:uid="{00000000-0002-0000-0A00-000004000000}">
      <formula1>0</formula1>
    </dataValidation>
    <dataValidation allowBlank="1" showInputMessage="1" showErrorMessage="1" prompt="Report the asset identification number (if applicable) used in the L E A’s accounting system" sqref="A8:A28" xr:uid="{0819BE2E-C109-4A2B-8D36-DB025E8719EC}"/>
    <dataValidation allowBlank="1" showInputMessage="1" showErrorMessage="1" prompt="Report the specific type of asset being depreciated.  Do not combine items under a generic description such as “various” or “equipment”. " sqref="B8:B28" xr:uid="{DAA3BA93-45A1-4A0F-A8D8-A8D5A3D5A4ED}"/>
    <dataValidation type="decimal" operator="greaterThan" allowBlank="1" showInputMessage="1" showErrorMessage="1" prompt="Enter the estimated useful life of the asset according to G A A P or the most recent publication of the “Estimated Useful Lives of Depreciable Hospital Assets”, published by the American Hospital Association. " sqref="D8:D28" xr:uid="{612C3DA6-C9D0-4C7F-AE3A-234BBAEE7C56}">
      <formula1>0</formula1>
    </dataValidation>
    <dataValidation type="decimal" operator="greaterThan" allowBlank="1" showInputMessage="1" showErrorMessage="1" prompt="Enter the amount of the asset's cost that will be depreciated.  The depreciable cost is the cost minus the expected salvage value.  " sqref="E8:E28" xr:uid="{2F5F46A5-15FF-434B-B091-E80C7F2A55FA}">
      <formula1>0</formula1>
    </dataValidation>
    <dataValidation type="decimal" operator="greaterThanOrEqual" allowBlank="1" showInputMessage="1" showErrorMessage="1" prompt="Enter the expenditures from federal resources or grants that your L E A received to offset the asset’s purchase price.  " sqref="F8:F28" xr:uid="{8F849223-8C19-44E9-9A3D-FFE632A110FC}">
      <formula1>0</formula1>
    </dataValidation>
    <dataValidation allowBlank="1" showInputMessage="1" showErrorMessage="1" prompt="Report the prior period(s) accumulated depreciation.  This represents the amount that the equipment has depreciated since the date placed into service.  " sqref="J8:J28" xr:uid="{7ED9E399-00BD-4A0E-8FC6-48A673E4D806}"/>
    <dataValidation allowBlank="1" showInputMessage="1" showErrorMessage="1" prompt="Report the depreciation for the asset for the cost report period.  This figure represents the amount that the equipment has depreciated during the current fiscal year.  " sqref="K8:K28" xr:uid="{54FECA5B-5362-45B7-A062-0D344F388E5A}"/>
  </dataValidations>
  <printOptions horizontalCentered="1"/>
  <pageMargins left="0.25" right="0.25" top="0.75" bottom="0.75" header="0.3" footer="0.3"/>
  <pageSetup scale="80" orientation="landscape" r:id="rId1"/>
  <headerFooter>
    <oddFooter>&amp;L&amp;"Arial,Regular"&amp;12DHCS 6299 (11/2021)&amp;R&amp;"Arial,Regular"&amp;12Page &amp;P</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dimension ref="A1:K11"/>
  <sheetViews>
    <sheetView showGridLines="0" zoomScaleNormal="100" zoomScaleSheetLayoutView="106" workbookViewId="0"/>
  </sheetViews>
  <sheetFormatPr defaultColWidth="0" defaultRowHeight="17.25" zeroHeight="1" x14ac:dyDescent="0.3"/>
  <cols>
    <col min="1" max="1" width="31.83203125" style="36" customWidth="1"/>
    <col min="2" max="2" width="20.6640625" style="36" customWidth="1"/>
    <col min="3" max="3" width="21" style="36" customWidth="1"/>
    <col min="4" max="4" width="20.33203125" style="36" customWidth="1"/>
    <col min="5" max="5" width="20.1640625" style="36" customWidth="1"/>
    <col min="6" max="6" width="15.83203125" style="36" customWidth="1"/>
    <col min="7" max="7" width="20.6640625" style="36" customWidth="1"/>
    <col min="8" max="8" width="16" style="36" customWidth="1"/>
    <col min="9" max="9" width="20.33203125" style="36" customWidth="1"/>
    <col min="10" max="11" width="0" style="1" hidden="1" customWidth="1"/>
    <col min="12" max="16384" width="8.83203125" style="1" hidden="1"/>
  </cols>
  <sheetData>
    <row r="1" spans="1:9" x14ac:dyDescent="0.3">
      <c r="A1" s="281" t="s">
        <v>389</v>
      </c>
    </row>
    <row r="2" spans="1:9" x14ac:dyDescent="0.3">
      <c r="A2" s="36" t="s">
        <v>0</v>
      </c>
    </row>
    <row r="3" spans="1:9" x14ac:dyDescent="0.3">
      <c r="A3" s="36" t="s">
        <v>1</v>
      </c>
    </row>
    <row r="4" spans="1:9" x14ac:dyDescent="0.3">
      <c r="A4" s="36" t="s">
        <v>69</v>
      </c>
    </row>
    <row r="5" spans="1:9" ht="34.5" customHeight="1" x14ac:dyDescent="0.3">
      <c r="A5" s="149" t="s">
        <v>261</v>
      </c>
      <c r="B5" s="282"/>
      <c r="C5" s="282"/>
      <c r="D5" s="282"/>
      <c r="E5" s="282"/>
      <c r="F5" s="282"/>
      <c r="G5" s="282"/>
      <c r="H5" s="282"/>
      <c r="I5" s="452"/>
    </row>
    <row r="6" spans="1:9" ht="117.95" customHeight="1" x14ac:dyDescent="0.3">
      <c r="A6" s="453"/>
      <c r="B6" s="454" t="s">
        <v>262</v>
      </c>
      <c r="C6" s="454" t="s">
        <v>263</v>
      </c>
      <c r="D6" s="454" t="s">
        <v>264</v>
      </c>
      <c r="E6" s="454" t="s">
        <v>265</v>
      </c>
      <c r="F6" s="454" t="s">
        <v>266</v>
      </c>
      <c r="G6" s="454" t="s">
        <v>267</v>
      </c>
      <c r="H6" s="454" t="s">
        <v>268</v>
      </c>
      <c r="I6" s="455" t="s">
        <v>269</v>
      </c>
    </row>
    <row r="7" spans="1:9" ht="45" customHeight="1" thickBot="1" x14ac:dyDescent="0.35">
      <c r="A7" s="456" t="s">
        <v>270</v>
      </c>
      <c r="B7" s="457">
        <f>'E.1 Trans Payroll Information'!F11</f>
        <v>0</v>
      </c>
      <c r="C7" s="457">
        <f>'E.2 Other Trans Costs'!D16</f>
        <v>0</v>
      </c>
      <c r="D7" s="458">
        <f>'E.3 Trans Equip Depreciation'!K29</f>
        <v>0</v>
      </c>
      <c r="E7" s="458">
        <f>B7+C7+D7</f>
        <v>0</v>
      </c>
      <c r="F7" s="458">
        <f>(B7+('E.2 Other Trans Costs'!D8+'E.2 Other Trans Costs'!D9+'E.2 Other Trans Costs'!D10+'E.2 Other Trans Costs'!D11))*'Allocation Statistics'!$B$8</f>
        <v>0</v>
      </c>
      <c r="G7" s="457">
        <f>E7+F7</f>
        <v>0</v>
      </c>
      <c r="H7" s="459">
        <f>'Allocation Statistics'!$B$23</f>
        <v>0</v>
      </c>
      <c r="I7" s="457">
        <f>G7*H7</f>
        <v>0</v>
      </c>
    </row>
    <row r="8" spans="1:9" ht="21.6" customHeight="1" x14ac:dyDescent="0.3">
      <c r="A8" s="460"/>
      <c r="B8" s="461"/>
      <c r="C8" s="461"/>
      <c r="D8" s="461"/>
      <c r="E8" s="461"/>
      <c r="F8" s="461"/>
      <c r="G8" s="462"/>
      <c r="H8" s="463" t="s">
        <v>271</v>
      </c>
      <c r="I8" s="464">
        <f>I7</f>
        <v>0</v>
      </c>
    </row>
    <row r="9" spans="1:9" x14ac:dyDescent="0.3">
      <c r="A9" s="36" t="s">
        <v>6</v>
      </c>
      <c r="B9" s="143">
        <f>Certification!C72</f>
        <v>0</v>
      </c>
      <c r="C9" s="143"/>
      <c r="D9" s="216"/>
    </row>
    <row r="10" spans="1:9" x14ac:dyDescent="0.3">
      <c r="A10" s="36" t="s">
        <v>7</v>
      </c>
      <c r="B10" s="144">
        <f>Certification!C73</f>
        <v>0</v>
      </c>
      <c r="C10" s="143"/>
      <c r="D10" s="216"/>
    </row>
    <row r="11" spans="1:9" x14ac:dyDescent="0.3">
      <c r="A11" s="36" t="s">
        <v>66</v>
      </c>
      <c r="B11" s="143" t="str">
        <f>Certification!C74</f>
        <v>Fiscal Year (FY) 2024-25</v>
      </c>
      <c r="C11" s="143"/>
      <c r="D11" s="216"/>
    </row>
  </sheetData>
  <sheetProtection algorithmName="SHA-512" hashValue="2aAN9vpAvvzhWnOh3zm+tEpeO4w8jOONfkDZ12vP53gg03mW67hUNc5iOk5gHbm+y1kWcrZ3FA0BZpUjnes/cQ==" saltValue="ZB8aC3SmC/B+ikvYECyEjQ==" spinCount="100000" sheet="1" selectLockedCells="1"/>
  <dataValidations count="1">
    <dataValidation allowBlank="1" showInputMessage="1" showErrorMessage="1" prompt="No data input required for this worksheet" sqref="A1" xr:uid="{553DF3B5-9AEB-40FF-9B31-7E9A1353A17E}"/>
  </dataValidations>
  <pageMargins left="0.25" right="0.25" top="0.75" bottom="0.75" header="0.3" footer="0.3"/>
  <pageSetup scale="83" orientation="landscape" horizontalDpi="1200" verticalDpi="1200" r:id="rId1"/>
  <headerFooter>
    <oddFooter>&amp;L&amp;"Arial,Regular"&amp;12DHCS 6299 (11/2021)&amp;R&amp;"Arial,Regular"&amp;12Page &amp;P</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0A6088-3A4C-463C-B227-4A16A49F94B5}">
  <dimension ref="A1:L3000"/>
  <sheetViews>
    <sheetView showGridLines="0" zoomScaleNormal="100" workbookViewId="0"/>
  </sheetViews>
  <sheetFormatPr defaultColWidth="0" defaultRowHeight="17.25" zeroHeight="1" x14ac:dyDescent="0.3"/>
  <cols>
    <col min="1" max="1" width="21.83203125" style="472" customWidth="1"/>
    <col min="2" max="2" width="23.33203125" style="472" customWidth="1"/>
    <col min="3" max="3" width="36.1640625" style="472" customWidth="1"/>
    <col min="4" max="4" width="42.6640625" style="472" customWidth="1"/>
    <col min="5" max="5" width="13.33203125" style="472" customWidth="1"/>
    <col min="6" max="6" width="80" style="472" customWidth="1"/>
    <col min="7" max="7" width="6.83203125" style="48" hidden="1" customWidth="1"/>
    <col min="8" max="16384" width="5.83203125" style="48" hidden="1"/>
  </cols>
  <sheetData>
    <row r="1" spans="1:12" x14ac:dyDescent="0.3">
      <c r="A1" s="473" t="s">
        <v>389</v>
      </c>
      <c r="B1" s="47"/>
      <c r="C1" s="47"/>
      <c r="D1" s="47"/>
      <c r="E1" s="47"/>
      <c r="F1" s="47"/>
    </row>
    <row r="2" spans="1:12" x14ac:dyDescent="0.3">
      <c r="A2" s="47" t="s">
        <v>0</v>
      </c>
      <c r="B2" s="47"/>
      <c r="C2" s="47"/>
      <c r="D2" s="47"/>
      <c r="E2" s="47"/>
      <c r="F2" s="47"/>
      <c r="G2" s="47"/>
    </row>
    <row r="3" spans="1:12" x14ac:dyDescent="0.3">
      <c r="A3" s="47" t="s">
        <v>1</v>
      </c>
      <c r="B3" s="47"/>
      <c r="C3" s="47"/>
      <c r="D3" s="47"/>
      <c r="E3" s="47"/>
      <c r="F3" s="47"/>
      <c r="G3" s="47"/>
    </row>
    <row r="4" spans="1:12" x14ac:dyDescent="0.3">
      <c r="A4" s="47" t="s">
        <v>69</v>
      </c>
      <c r="B4" s="47"/>
      <c r="C4" s="47"/>
      <c r="D4" s="47"/>
      <c r="E4" s="47"/>
      <c r="F4" s="47"/>
      <c r="G4" s="47"/>
    </row>
    <row r="5" spans="1:12" s="50" customFormat="1" ht="24.6" customHeight="1" x14ac:dyDescent="0.2">
      <c r="A5" s="465" t="s">
        <v>317</v>
      </c>
      <c r="B5" s="49"/>
      <c r="C5" s="49"/>
      <c r="D5" s="49"/>
      <c r="E5" s="49"/>
      <c r="F5" s="49"/>
      <c r="G5" s="49"/>
    </row>
    <row r="6" spans="1:12" s="53" customFormat="1" x14ac:dyDescent="0.3">
      <c r="A6" s="47" t="s">
        <v>48</v>
      </c>
      <c r="B6" s="466">
        <f>Certification!C72</f>
        <v>0</v>
      </c>
      <c r="C6" s="467"/>
      <c r="D6" s="51"/>
      <c r="E6" s="51"/>
      <c r="F6" s="51"/>
      <c r="G6" s="51"/>
      <c r="H6" s="52"/>
      <c r="I6" s="52"/>
      <c r="J6" s="52"/>
      <c r="K6" s="52"/>
      <c r="L6" s="52"/>
    </row>
    <row r="7" spans="1:12" s="53" customFormat="1" x14ac:dyDescent="0.3">
      <c r="A7" s="47" t="s">
        <v>272</v>
      </c>
      <c r="B7" s="466">
        <f>Certification!C73</f>
        <v>0</v>
      </c>
      <c r="C7" s="468"/>
      <c r="D7" s="51"/>
      <c r="E7" s="51"/>
      <c r="F7" s="51"/>
      <c r="G7" s="51"/>
      <c r="H7" s="52"/>
      <c r="I7" s="52"/>
      <c r="J7" s="52"/>
      <c r="K7" s="52"/>
      <c r="L7" s="52"/>
    </row>
    <row r="8" spans="1:12" s="53" customFormat="1" x14ac:dyDescent="0.3">
      <c r="A8" s="47" t="s">
        <v>66</v>
      </c>
      <c r="B8" s="466" t="str">
        <f>Certification!C74</f>
        <v>Fiscal Year (FY) 2024-25</v>
      </c>
      <c r="C8" s="467"/>
      <c r="D8" s="51"/>
      <c r="E8" s="51"/>
      <c r="F8" s="51"/>
      <c r="G8" s="51"/>
      <c r="H8" s="52"/>
      <c r="I8" s="52"/>
      <c r="J8" s="52"/>
      <c r="K8" s="52"/>
      <c r="L8" s="52"/>
    </row>
    <row r="9" spans="1:12" ht="74.25" customHeight="1" x14ac:dyDescent="0.3">
      <c r="A9" s="469" t="s">
        <v>273</v>
      </c>
      <c r="B9" s="469" t="s">
        <v>274</v>
      </c>
      <c r="C9" s="469" t="s">
        <v>275</v>
      </c>
      <c r="D9" s="470" t="s">
        <v>384</v>
      </c>
      <c r="E9" s="470" t="s">
        <v>345</v>
      </c>
      <c r="F9" s="470" t="s">
        <v>276</v>
      </c>
      <c r="G9" s="54" t="s">
        <v>277</v>
      </c>
    </row>
    <row r="10" spans="1:12" x14ac:dyDescent="0.3">
      <c r="A10" s="471"/>
      <c r="B10" s="471"/>
      <c r="C10" s="471"/>
      <c r="D10" s="471"/>
      <c r="E10" s="471"/>
      <c r="F10" s="471"/>
      <c r="G10" s="47" t="str">
        <f>CONCATENATE(A10,", ", B10)</f>
        <v xml:space="preserve">, </v>
      </c>
    </row>
    <row r="11" spans="1:12" x14ac:dyDescent="0.3">
      <c r="A11" s="471"/>
      <c r="B11" s="471"/>
      <c r="C11" s="471"/>
      <c r="D11" s="471"/>
      <c r="E11" s="471"/>
      <c r="F11" s="471"/>
      <c r="G11" s="47" t="str">
        <f t="shared" ref="G11:G74" si="0">CONCATENATE(A11,", ", B11)</f>
        <v xml:space="preserve">, </v>
      </c>
    </row>
    <row r="12" spans="1:12" x14ac:dyDescent="0.3">
      <c r="A12" s="471"/>
      <c r="B12" s="471"/>
      <c r="C12" s="471"/>
      <c r="D12" s="471"/>
      <c r="E12" s="471"/>
      <c r="F12" s="471"/>
      <c r="G12" s="47" t="str">
        <f t="shared" si="0"/>
        <v xml:space="preserve">, </v>
      </c>
    </row>
    <row r="13" spans="1:12" x14ac:dyDescent="0.3">
      <c r="A13" s="471"/>
      <c r="B13" s="471"/>
      <c r="C13" s="471"/>
      <c r="D13" s="471"/>
      <c r="E13" s="471"/>
      <c r="F13" s="471"/>
      <c r="G13" s="47" t="str">
        <f t="shared" si="0"/>
        <v xml:space="preserve">, </v>
      </c>
    </row>
    <row r="14" spans="1:12" x14ac:dyDescent="0.3">
      <c r="A14" s="471"/>
      <c r="B14" s="471"/>
      <c r="C14" s="471"/>
      <c r="D14" s="471"/>
      <c r="E14" s="471"/>
      <c r="F14" s="471"/>
      <c r="G14" s="47" t="str">
        <f t="shared" si="0"/>
        <v xml:space="preserve">, </v>
      </c>
    </row>
    <row r="15" spans="1:12" x14ac:dyDescent="0.3">
      <c r="A15" s="471"/>
      <c r="B15" s="471"/>
      <c r="C15" s="471"/>
      <c r="D15" s="471"/>
      <c r="E15" s="471"/>
      <c r="F15" s="471"/>
      <c r="G15" s="47" t="str">
        <f t="shared" si="0"/>
        <v xml:space="preserve">, </v>
      </c>
    </row>
    <row r="16" spans="1:12" x14ac:dyDescent="0.3">
      <c r="A16" s="471"/>
      <c r="B16" s="471"/>
      <c r="C16" s="471"/>
      <c r="D16" s="471"/>
      <c r="E16" s="471"/>
      <c r="F16" s="471"/>
      <c r="G16" s="47" t="str">
        <f t="shared" si="0"/>
        <v xml:space="preserve">, </v>
      </c>
    </row>
    <row r="17" spans="1:7" x14ac:dyDescent="0.3">
      <c r="A17" s="471"/>
      <c r="B17" s="471"/>
      <c r="C17" s="471"/>
      <c r="D17" s="471"/>
      <c r="E17" s="471"/>
      <c r="F17" s="471"/>
      <c r="G17" s="47" t="str">
        <f t="shared" si="0"/>
        <v xml:space="preserve">, </v>
      </c>
    </row>
    <row r="18" spans="1:7" x14ac:dyDescent="0.3">
      <c r="A18" s="471"/>
      <c r="B18" s="471"/>
      <c r="C18" s="471"/>
      <c r="D18" s="471"/>
      <c r="E18" s="471"/>
      <c r="F18" s="471"/>
      <c r="G18" s="47" t="str">
        <f t="shared" si="0"/>
        <v xml:space="preserve">, </v>
      </c>
    </row>
    <row r="19" spans="1:7" x14ac:dyDescent="0.3">
      <c r="A19" s="471"/>
      <c r="B19" s="471"/>
      <c r="C19" s="471"/>
      <c r="D19" s="471"/>
      <c r="E19" s="471"/>
      <c r="F19" s="471"/>
      <c r="G19" s="47" t="str">
        <f t="shared" si="0"/>
        <v xml:space="preserve">, </v>
      </c>
    </row>
    <row r="20" spans="1:7" x14ac:dyDescent="0.3">
      <c r="A20" s="471"/>
      <c r="B20" s="471"/>
      <c r="C20" s="471"/>
      <c r="D20" s="471"/>
      <c r="E20" s="471"/>
      <c r="F20" s="471"/>
      <c r="G20" s="47" t="str">
        <f t="shared" si="0"/>
        <v xml:space="preserve">, </v>
      </c>
    </row>
    <row r="21" spans="1:7" x14ac:dyDescent="0.3">
      <c r="A21" s="471"/>
      <c r="B21" s="471"/>
      <c r="C21" s="471"/>
      <c r="D21" s="471"/>
      <c r="E21" s="471"/>
      <c r="F21" s="471"/>
      <c r="G21" s="47" t="str">
        <f t="shared" si="0"/>
        <v xml:space="preserve">, </v>
      </c>
    </row>
    <row r="22" spans="1:7" x14ac:dyDescent="0.3">
      <c r="A22" s="471"/>
      <c r="B22" s="471"/>
      <c r="C22" s="471"/>
      <c r="D22" s="471"/>
      <c r="E22" s="471"/>
      <c r="F22" s="471"/>
      <c r="G22" s="47" t="str">
        <f t="shared" si="0"/>
        <v xml:space="preserve">, </v>
      </c>
    </row>
    <row r="23" spans="1:7" x14ac:dyDescent="0.3">
      <c r="A23" s="471"/>
      <c r="B23" s="471"/>
      <c r="C23" s="471"/>
      <c r="D23" s="471"/>
      <c r="E23" s="471"/>
      <c r="F23" s="471"/>
      <c r="G23" s="47" t="str">
        <f t="shared" si="0"/>
        <v xml:space="preserve">, </v>
      </c>
    </row>
    <row r="24" spans="1:7" x14ac:dyDescent="0.3">
      <c r="A24" s="471"/>
      <c r="B24" s="471"/>
      <c r="C24" s="471"/>
      <c r="D24" s="471"/>
      <c r="E24" s="471"/>
      <c r="F24" s="471"/>
      <c r="G24" s="47" t="str">
        <f t="shared" si="0"/>
        <v xml:space="preserve">, </v>
      </c>
    </row>
    <row r="25" spans="1:7" x14ac:dyDescent="0.3">
      <c r="A25" s="471"/>
      <c r="B25" s="471"/>
      <c r="C25" s="471"/>
      <c r="D25" s="471"/>
      <c r="E25" s="471"/>
      <c r="F25" s="471"/>
      <c r="G25" s="47" t="str">
        <f t="shared" si="0"/>
        <v xml:space="preserve">, </v>
      </c>
    </row>
    <row r="26" spans="1:7" x14ac:dyDescent="0.3">
      <c r="A26" s="471"/>
      <c r="B26" s="471"/>
      <c r="C26" s="471"/>
      <c r="D26" s="471"/>
      <c r="E26" s="471"/>
      <c r="F26" s="471"/>
      <c r="G26" s="47" t="str">
        <f t="shared" si="0"/>
        <v xml:space="preserve">, </v>
      </c>
    </row>
    <row r="27" spans="1:7" x14ac:dyDescent="0.3">
      <c r="A27" s="471"/>
      <c r="B27" s="471"/>
      <c r="C27" s="471"/>
      <c r="D27" s="471"/>
      <c r="E27" s="471"/>
      <c r="F27" s="471"/>
      <c r="G27" s="47" t="str">
        <f t="shared" si="0"/>
        <v xml:space="preserve">, </v>
      </c>
    </row>
    <row r="28" spans="1:7" x14ac:dyDescent="0.3">
      <c r="A28" s="471"/>
      <c r="B28" s="471"/>
      <c r="C28" s="471"/>
      <c r="D28" s="471"/>
      <c r="E28" s="471"/>
      <c r="F28" s="471"/>
      <c r="G28" s="47" t="str">
        <f t="shared" si="0"/>
        <v xml:space="preserve">, </v>
      </c>
    </row>
    <row r="29" spans="1:7" x14ac:dyDescent="0.3">
      <c r="A29" s="471"/>
      <c r="B29" s="471"/>
      <c r="C29" s="471"/>
      <c r="D29" s="471"/>
      <c r="E29" s="471"/>
      <c r="F29" s="471"/>
      <c r="G29" s="47" t="str">
        <f t="shared" si="0"/>
        <v xml:space="preserve">, </v>
      </c>
    </row>
    <row r="30" spans="1:7" x14ac:dyDescent="0.3">
      <c r="A30" s="471"/>
      <c r="B30" s="471"/>
      <c r="C30" s="471"/>
      <c r="D30" s="471"/>
      <c r="E30" s="471"/>
      <c r="F30" s="471"/>
      <c r="G30" s="47" t="str">
        <f t="shared" si="0"/>
        <v xml:space="preserve">, </v>
      </c>
    </row>
    <row r="31" spans="1:7" x14ac:dyDescent="0.3">
      <c r="A31" s="471"/>
      <c r="B31" s="471"/>
      <c r="C31" s="471"/>
      <c r="D31" s="471"/>
      <c r="E31" s="471"/>
      <c r="F31" s="471"/>
      <c r="G31" s="47" t="str">
        <f t="shared" si="0"/>
        <v xml:space="preserve">, </v>
      </c>
    </row>
    <row r="32" spans="1:7" x14ac:dyDescent="0.3">
      <c r="A32" s="471"/>
      <c r="B32" s="471"/>
      <c r="C32" s="471"/>
      <c r="D32" s="471"/>
      <c r="E32" s="471"/>
      <c r="F32" s="471"/>
      <c r="G32" s="47" t="str">
        <f t="shared" si="0"/>
        <v xml:space="preserve">, </v>
      </c>
    </row>
    <row r="33" spans="1:7" x14ac:dyDescent="0.3">
      <c r="A33" s="471"/>
      <c r="B33" s="471"/>
      <c r="C33" s="471"/>
      <c r="D33" s="471"/>
      <c r="E33" s="471"/>
      <c r="F33" s="471"/>
      <c r="G33" s="47" t="str">
        <f t="shared" si="0"/>
        <v xml:space="preserve">, </v>
      </c>
    </row>
    <row r="34" spans="1:7" x14ac:dyDescent="0.3">
      <c r="A34" s="471"/>
      <c r="B34" s="471"/>
      <c r="C34" s="471"/>
      <c r="D34" s="471"/>
      <c r="E34" s="471"/>
      <c r="F34" s="471"/>
      <c r="G34" s="47" t="str">
        <f t="shared" si="0"/>
        <v xml:space="preserve">, </v>
      </c>
    </row>
    <row r="35" spans="1:7" x14ac:dyDescent="0.3">
      <c r="A35" s="471"/>
      <c r="B35" s="471"/>
      <c r="C35" s="471"/>
      <c r="D35" s="471"/>
      <c r="E35" s="471"/>
      <c r="F35" s="471"/>
      <c r="G35" s="47" t="str">
        <f t="shared" si="0"/>
        <v xml:space="preserve">, </v>
      </c>
    </row>
    <row r="36" spans="1:7" x14ac:dyDescent="0.3">
      <c r="A36" s="471"/>
      <c r="B36" s="471"/>
      <c r="C36" s="471"/>
      <c r="D36" s="471"/>
      <c r="E36" s="471"/>
      <c r="F36" s="471"/>
      <c r="G36" s="47" t="str">
        <f t="shared" si="0"/>
        <v xml:space="preserve">, </v>
      </c>
    </row>
    <row r="37" spans="1:7" x14ac:dyDescent="0.3">
      <c r="A37" s="471"/>
      <c r="B37" s="471"/>
      <c r="C37" s="471"/>
      <c r="D37" s="471"/>
      <c r="E37" s="471"/>
      <c r="F37" s="471"/>
      <c r="G37" s="47" t="str">
        <f t="shared" si="0"/>
        <v xml:space="preserve">, </v>
      </c>
    </row>
    <row r="38" spans="1:7" x14ac:dyDescent="0.3">
      <c r="A38" s="471"/>
      <c r="B38" s="471"/>
      <c r="C38" s="471"/>
      <c r="D38" s="471"/>
      <c r="E38" s="471"/>
      <c r="F38" s="471"/>
      <c r="G38" s="47" t="str">
        <f t="shared" si="0"/>
        <v xml:space="preserve">, </v>
      </c>
    </row>
    <row r="39" spans="1:7" x14ac:dyDescent="0.3">
      <c r="A39" s="471"/>
      <c r="B39" s="471"/>
      <c r="C39" s="471"/>
      <c r="D39" s="471"/>
      <c r="E39" s="471"/>
      <c r="F39" s="471"/>
      <c r="G39" s="47" t="str">
        <f t="shared" si="0"/>
        <v xml:space="preserve">, </v>
      </c>
    </row>
    <row r="40" spans="1:7" x14ac:dyDescent="0.3">
      <c r="A40" s="471"/>
      <c r="B40" s="471"/>
      <c r="C40" s="471"/>
      <c r="D40" s="471"/>
      <c r="E40" s="471"/>
      <c r="F40" s="471"/>
      <c r="G40" s="47" t="str">
        <f t="shared" si="0"/>
        <v xml:space="preserve">, </v>
      </c>
    </row>
    <row r="41" spans="1:7" x14ac:dyDescent="0.3">
      <c r="A41" s="471"/>
      <c r="B41" s="471"/>
      <c r="C41" s="471"/>
      <c r="D41" s="471"/>
      <c r="E41" s="471"/>
      <c r="F41" s="471"/>
      <c r="G41" s="47" t="str">
        <f t="shared" si="0"/>
        <v xml:space="preserve">, </v>
      </c>
    </row>
    <row r="42" spans="1:7" x14ac:dyDescent="0.3">
      <c r="A42" s="471"/>
      <c r="B42" s="471"/>
      <c r="C42" s="471"/>
      <c r="D42" s="471"/>
      <c r="E42" s="471"/>
      <c r="F42" s="471"/>
      <c r="G42" s="47" t="str">
        <f t="shared" si="0"/>
        <v xml:space="preserve">, </v>
      </c>
    </row>
    <row r="43" spans="1:7" x14ac:dyDescent="0.3">
      <c r="A43" s="471"/>
      <c r="B43" s="471"/>
      <c r="C43" s="471"/>
      <c r="D43" s="471"/>
      <c r="E43" s="471"/>
      <c r="F43" s="471"/>
      <c r="G43" s="47" t="str">
        <f t="shared" si="0"/>
        <v xml:space="preserve">, </v>
      </c>
    </row>
    <row r="44" spans="1:7" x14ac:dyDescent="0.3">
      <c r="A44" s="471"/>
      <c r="B44" s="471"/>
      <c r="C44" s="471"/>
      <c r="D44" s="471"/>
      <c r="E44" s="471"/>
      <c r="F44" s="471"/>
      <c r="G44" s="47" t="str">
        <f t="shared" si="0"/>
        <v xml:space="preserve">, </v>
      </c>
    </row>
    <row r="45" spans="1:7" x14ac:dyDescent="0.3">
      <c r="A45" s="471"/>
      <c r="B45" s="471"/>
      <c r="C45" s="471"/>
      <c r="D45" s="471"/>
      <c r="E45" s="471"/>
      <c r="F45" s="471"/>
      <c r="G45" s="47" t="str">
        <f t="shared" si="0"/>
        <v xml:space="preserve">, </v>
      </c>
    </row>
    <row r="46" spans="1:7" x14ac:dyDescent="0.3">
      <c r="A46" s="471"/>
      <c r="B46" s="471"/>
      <c r="C46" s="471"/>
      <c r="D46" s="471"/>
      <c r="E46" s="471"/>
      <c r="F46" s="471"/>
      <c r="G46" s="47" t="str">
        <f t="shared" si="0"/>
        <v xml:space="preserve">, </v>
      </c>
    </row>
    <row r="47" spans="1:7" x14ac:dyDescent="0.3">
      <c r="A47" s="471"/>
      <c r="B47" s="471"/>
      <c r="C47" s="471"/>
      <c r="D47" s="471"/>
      <c r="E47" s="471"/>
      <c r="F47" s="471"/>
      <c r="G47" s="47" t="str">
        <f t="shared" si="0"/>
        <v xml:space="preserve">, </v>
      </c>
    </row>
    <row r="48" spans="1:7" x14ac:dyDescent="0.3">
      <c r="A48" s="471"/>
      <c r="B48" s="471"/>
      <c r="C48" s="471"/>
      <c r="D48" s="471"/>
      <c r="E48" s="471"/>
      <c r="F48" s="471"/>
      <c r="G48" s="47" t="str">
        <f t="shared" si="0"/>
        <v xml:space="preserve">, </v>
      </c>
    </row>
    <row r="49" spans="1:7" x14ac:dyDescent="0.3">
      <c r="A49" s="471"/>
      <c r="B49" s="471"/>
      <c r="C49" s="471"/>
      <c r="D49" s="471"/>
      <c r="E49" s="471"/>
      <c r="F49" s="471"/>
      <c r="G49" s="47" t="str">
        <f t="shared" si="0"/>
        <v xml:space="preserve">, </v>
      </c>
    </row>
    <row r="50" spans="1:7" x14ac:dyDescent="0.3">
      <c r="A50" s="471"/>
      <c r="B50" s="471"/>
      <c r="C50" s="471"/>
      <c r="D50" s="471"/>
      <c r="E50" s="471"/>
      <c r="F50" s="471"/>
      <c r="G50" s="47" t="str">
        <f t="shared" si="0"/>
        <v xml:space="preserve">, </v>
      </c>
    </row>
    <row r="51" spans="1:7" x14ac:dyDescent="0.3">
      <c r="A51" s="471"/>
      <c r="B51" s="471"/>
      <c r="C51" s="471"/>
      <c r="D51" s="471"/>
      <c r="E51" s="471"/>
      <c r="F51" s="471"/>
      <c r="G51" s="47" t="str">
        <f t="shared" si="0"/>
        <v xml:space="preserve">, </v>
      </c>
    </row>
    <row r="52" spans="1:7" x14ac:dyDescent="0.3">
      <c r="A52" s="471"/>
      <c r="B52" s="471"/>
      <c r="C52" s="471"/>
      <c r="D52" s="471"/>
      <c r="E52" s="471"/>
      <c r="F52" s="471"/>
      <c r="G52" s="47" t="str">
        <f t="shared" si="0"/>
        <v xml:space="preserve">, </v>
      </c>
    </row>
    <row r="53" spans="1:7" x14ac:dyDescent="0.3">
      <c r="A53" s="471"/>
      <c r="B53" s="471"/>
      <c r="C53" s="471"/>
      <c r="D53" s="471"/>
      <c r="E53" s="471"/>
      <c r="F53" s="471"/>
      <c r="G53" s="47" t="str">
        <f t="shared" si="0"/>
        <v xml:space="preserve">, </v>
      </c>
    </row>
    <row r="54" spans="1:7" x14ac:dyDescent="0.3">
      <c r="A54" s="471"/>
      <c r="B54" s="471"/>
      <c r="C54" s="471"/>
      <c r="D54" s="471"/>
      <c r="E54" s="471"/>
      <c r="F54" s="471"/>
      <c r="G54" s="47" t="str">
        <f t="shared" si="0"/>
        <v xml:space="preserve">, </v>
      </c>
    </row>
    <row r="55" spans="1:7" x14ac:dyDescent="0.3">
      <c r="A55" s="471"/>
      <c r="B55" s="471"/>
      <c r="C55" s="471"/>
      <c r="D55" s="471"/>
      <c r="E55" s="471"/>
      <c r="F55" s="471"/>
      <c r="G55" s="47" t="str">
        <f t="shared" si="0"/>
        <v xml:space="preserve">, </v>
      </c>
    </row>
    <row r="56" spans="1:7" x14ac:dyDescent="0.3">
      <c r="A56" s="471"/>
      <c r="B56" s="471"/>
      <c r="C56" s="471"/>
      <c r="D56" s="471"/>
      <c r="E56" s="471"/>
      <c r="F56" s="471"/>
      <c r="G56" s="47" t="str">
        <f t="shared" si="0"/>
        <v xml:space="preserve">, </v>
      </c>
    </row>
    <row r="57" spans="1:7" x14ac:dyDescent="0.3">
      <c r="A57" s="471"/>
      <c r="B57" s="471"/>
      <c r="C57" s="471"/>
      <c r="D57" s="471"/>
      <c r="E57" s="471"/>
      <c r="F57" s="471"/>
      <c r="G57" s="47" t="str">
        <f t="shared" si="0"/>
        <v xml:space="preserve">, </v>
      </c>
    </row>
    <row r="58" spans="1:7" x14ac:dyDescent="0.3">
      <c r="A58" s="471"/>
      <c r="B58" s="471"/>
      <c r="C58" s="471"/>
      <c r="D58" s="471"/>
      <c r="E58" s="471"/>
      <c r="F58" s="471"/>
      <c r="G58" s="47" t="str">
        <f t="shared" si="0"/>
        <v xml:space="preserve">, </v>
      </c>
    </row>
    <row r="59" spans="1:7" x14ac:dyDescent="0.3">
      <c r="A59" s="471"/>
      <c r="B59" s="471"/>
      <c r="C59" s="471"/>
      <c r="D59" s="471"/>
      <c r="E59" s="471"/>
      <c r="F59" s="471"/>
      <c r="G59" s="47" t="str">
        <f t="shared" si="0"/>
        <v xml:space="preserve">, </v>
      </c>
    </row>
    <row r="60" spans="1:7" x14ac:dyDescent="0.3">
      <c r="A60" s="471"/>
      <c r="B60" s="471"/>
      <c r="C60" s="471"/>
      <c r="D60" s="471"/>
      <c r="E60" s="471"/>
      <c r="F60" s="471"/>
      <c r="G60" s="47" t="str">
        <f t="shared" si="0"/>
        <v xml:space="preserve">, </v>
      </c>
    </row>
    <row r="61" spans="1:7" x14ac:dyDescent="0.3">
      <c r="A61" s="471"/>
      <c r="B61" s="471"/>
      <c r="C61" s="471"/>
      <c r="D61" s="471"/>
      <c r="E61" s="471"/>
      <c r="F61" s="471"/>
      <c r="G61" s="47" t="str">
        <f t="shared" si="0"/>
        <v xml:space="preserve">, </v>
      </c>
    </row>
    <row r="62" spans="1:7" x14ac:dyDescent="0.3">
      <c r="A62" s="471"/>
      <c r="B62" s="471"/>
      <c r="C62" s="471"/>
      <c r="D62" s="471"/>
      <c r="E62" s="471"/>
      <c r="F62" s="471"/>
      <c r="G62" s="47" t="str">
        <f t="shared" si="0"/>
        <v xml:space="preserve">, </v>
      </c>
    </row>
    <row r="63" spans="1:7" x14ac:dyDescent="0.3">
      <c r="A63" s="471"/>
      <c r="B63" s="471"/>
      <c r="C63" s="471"/>
      <c r="D63" s="471"/>
      <c r="E63" s="471"/>
      <c r="F63" s="471"/>
      <c r="G63" s="47" t="str">
        <f t="shared" si="0"/>
        <v xml:space="preserve">, </v>
      </c>
    </row>
    <row r="64" spans="1:7" x14ac:dyDescent="0.3">
      <c r="A64" s="471"/>
      <c r="B64" s="471"/>
      <c r="C64" s="471"/>
      <c r="D64" s="471"/>
      <c r="E64" s="471"/>
      <c r="F64" s="471"/>
      <c r="G64" s="47" t="str">
        <f t="shared" si="0"/>
        <v xml:space="preserve">, </v>
      </c>
    </row>
    <row r="65" spans="1:7" x14ac:dyDescent="0.3">
      <c r="A65" s="471"/>
      <c r="B65" s="471"/>
      <c r="C65" s="471"/>
      <c r="D65" s="471"/>
      <c r="E65" s="471"/>
      <c r="F65" s="471"/>
      <c r="G65" s="47" t="str">
        <f t="shared" si="0"/>
        <v xml:space="preserve">, </v>
      </c>
    </row>
    <row r="66" spans="1:7" x14ac:dyDescent="0.3">
      <c r="A66" s="471"/>
      <c r="B66" s="471"/>
      <c r="C66" s="471"/>
      <c r="D66" s="471"/>
      <c r="E66" s="471"/>
      <c r="F66" s="471"/>
      <c r="G66" s="47" t="str">
        <f t="shared" si="0"/>
        <v xml:space="preserve">, </v>
      </c>
    </row>
    <row r="67" spans="1:7" x14ac:dyDescent="0.3">
      <c r="A67" s="471"/>
      <c r="B67" s="471"/>
      <c r="C67" s="471"/>
      <c r="D67" s="471"/>
      <c r="E67" s="471"/>
      <c r="F67" s="471"/>
      <c r="G67" s="47" t="str">
        <f t="shared" si="0"/>
        <v xml:space="preserve">, </v>
      </c>
    </row>
    <row r="68" spans="1:7" x14ac:dyDescent="0.3">
      <c r="A68" s="471"/>
      <c r="B68" s="471"/>
      <c r="C68" s="471"/>
      <c r="D68" s="471"/>
      <c r="E68" s="471"/>
      <c r="F68" s="471"/>
      <c r="G68" s="47" t="str">
        <f t="shared" si="0"/>
        <v xml:space="preserve">, </v>
      </c>
    </row>
    <row r="69" spans="1:7" x14ac:dyDescent="0.3">
      <c r="A69" s="471"/>
      <c r="B69" s="471"/>
      <c r="C69" s="471"/>
      <c r="D69" s="471"/>
      <c r="E69" s="471"/>
      <c r="F69" s="471"/>
      <c r="G69" s="47" t="str">
        <f t="shared" si="0"/>
        <v xml:space="preserve">, </v>
      </c>
    </row>
    <row r="70" spans="1:7" x14ac:dyDescent="0.3">
      <c r="A70" s="471"/>
      <c r="B70" s="471"/>
      <c r="C70" s="471"/>
      <c r="D70" s="471"/>
      <c r="E70" s="471"/>
      <c r="F70" s="471"/>
      <c r="G70" s="47" t="str">
        <f t="shared" si="0"/>
        <v xml:space="preserve">, </v>
      </c>
    </row>
    <row r="71" spans="1:7" x14ac:dyDescent="0.3">
      <c r="A71" s="471"/>
      <c r="B71" s="471"/>
      <c r="C71" s="471"/>
      <c r="D71" s="471"/>
      <c r="E71" s="471"/>
      <c r="F71" s="471"/>
      <c r="G71" s="47" t="str">
        <f t="shared" si="0"/>
        <v xml:space="preserve">, </v>
      </c>
    </row>
    <row r="72" spans="1:7" x14ac:dyDescent="0.3">
      <c r="A72" s="471"/>
      <c r="B72" s="471"/>
      <c r="C72" s="471"/>
      <c r="D72" s="471"/>
      <c r="E72" s="471"/>
      <c r="F72" s="471"/>
      <c r="G72" s="47" t="str">
        <f t="shared" si="0"/>
        <v xml:space="preserve">, </v>
      </c>
    </row>
    <row r="73" spans="1:7" x14ac:dyDescent="0.3">
      <c r="A73" s="471"/>
      <c r="B73" s="471"/>
      <c r="C73" s="471"/>
      <c r="D73" s="471"/>
      <c r="E73" s="471"/>
      <c r="F73" s="471"/>
      <c r="G73" s="47" t="str">
        <f t="shared" si="0"/>
        <v xml:space="preserve">, </v>
      </c>
    </row>
    <row r="74" spans="1:7" x14ac:dyDescent="0.3">
      <c r="A74" s="471"/>
      <c r="B74" s="471"/>
      <c r="C74" s="471"/>
      <c r="D74" s="471"/>
      <c r="E74" s="471"/>
      <c r="F74" s="471"/>
      <c r="G74" s="47" t="str">
        <f t="shared" si="0"/>
        <v xml:space="preserve">, </v>
      </c>
    </row>
    <row r="75" spans="1:7" x14ac:dyDescent="0.3">
      <c r="A75" s="471"/>
      <c r="B75" s="471"/>
      <c r="C75" s="471"/>
      <c r="D75" s="471"/>
      <c r="E75" s="471"/>
      <c r="F75" s="471"/>
      <c r="G75" s="47" t="str">
        <f t="shared" ref="G75:G138" si="1">CONCATENATE(A75,", ", B75)</f>
        <v xml:space="preserve">, </v>
      </c>
    </row>
    <row r="76" spans="1:7" x14ac:dyDescent="0.3">
      <c r="A76" s="471"/>
      <c r="B76" s="471"/>
      <c r="C76" s="471"/>
      <c r="D76" s="471"/>
      <c r="E76" s="471"/>
      <c r="F76" s="471"/>
      <c r="G76" s="47" t="str">
        <f t="shared" si="1"/>
        <v xml:space="preserve">, </v>
      </c>
    </row>
    <row r="77" spans="1:7" x14ac:dyDescent="0.3">
      <c r="A77" s="471"/>
      <c r="B77" s="471"/>
      <c r="C77" s="471"/>
      <c r="D77" s="471"/>
      <c r="E77" s="471"/>
      <c r="F77" s="471"/>
      <c r="G77" s="47" t="str">
        <f t="shared" si="1"/>
        <v xml:space="preserve">, </v>
      </c>
    </row>
    <row r="78" spans="1:7" x14ac:dyDescent="0.3">
      <c r="A78" s="471"/>
      <c r="B78" s="471"/>
      <c r="C78" s="471"/>
      <c r="D78" s="471"/>
      <c r="E78" s="471"/>
      <c r="F78" s="471"/>
      <c r="G78" s="47" t="str">
        <f t="shared" si="1"/>
        <v xml:space="preserve">, </v>
      </c>
    </row>
    <row r="79" spans="1:7" x14ac:dyDescent="0.3">
      <c r="A79" s="471"/>
      <c r="B79" s="471"/>
      <c r="C79" s="471"/>
      <c r="D79" s="471"/>
      <c r="E79" s="471"/>
      <c r="F79" s="471"/>
      <c r="G79" s="47" t="str">
        <f t="shared" si="1"/>
        <v xml:space="preserve">, </v>
      </c>
    </row>
    <row r="80" spans="1:7" x14ac:dyDescent="0.3">
      <c r="A80" s="471"/>
      <c r="B80" s="471"/>
      <c r="C80" s="471"/>
      <c r="D80" s="471"/>
      <c r="E80" s="471"/>
      <c r="F80" s="471"/>
      <c r="G80" s="47" t="str">
        <f t="shared" si="1"/>
        <v xml:space="preserve">, </v>
      </c>
    </row>
    <row r="81" spans="1:7" x14ac:dyDescent="0.3">
      <c r="A81" s="471"/>
      <c r="B81" s="471"/>
      <c r="C81" s="471"/>
      <c r="D81" s="471"/>
      <c r="E81" s="471"/>
      <c r="F81" s="471"/>
      <c r="G81" s="47" t="str">
        <f t="shared" si="1"/>
        <v xml:space="preserve">, </v>
      </c>
    </row>
    <row r="82" spans="1:7" x14ac:dyDescent="0.3">
      <c r="A82" s="471"/>
      <c r="B82" s="471"/>
      <c r="C82" s="471"/>
      <c r="D82" s="471"/>
      <c r="E82" s="471"/>
      <c r="F82" s="471"/>
      <c r="G82" s="47" t="str">
        <f t="shared" si="1"/>
        <v xml:space="preserve">, </v>
      </c>
    </row>
    <row r="83" spans="1:7" x14ac:dyDescent="0.3">
      <c r="A83" s="471"/>
      <c r="B83" s="471"/>
      <c r="C83" s="471"/>
      <c r="D83" s="471"/>
      <c r="E83" s="471"/>
      <c r="F83" s="471"/>
      <c r="G83" s="47" t="str">
        <f t="shared" si="1"/>
        <v xml:space="preserve">, </v>
      </c>
    </row>
    <row r="84" spans="1:7" x14ac:dyDescent="0.3">
      <c r="A84" s="471"/>
      <c r="B84" s="471"/>
      <c r="C84" s="471"/>
      <c r="D84" s="471"/>
      <c r="E84" s="471"/>
      <c r="F84" s="471"/>
      <c r="G84" s="47" t="str">
        <f t="shared" si="1"/>
        <v xml:space="preserve">, </v>
      </c>
    </row>
    <row r="85" spans="1:7" x14ac:dyDescent="0.3">
      <c r="A85" s="471"/>
      <c r="B85" s="471"/>
      <c r="C85" s="471"/>
      <c r="D85" s="471"/>
      <c r="E85" s="471"/>
      <c r="F85" s="471"/>
      <c r="G85" s="47" t="str">
        <f t="shared" si="1"/>
        <v xml:space="preserve">, </v>
      </c>
    </row>
    <row r="86" spans="1:7" x14ac:dyDescent="0.3">
      <c r="A86" s="471"/>
      <c r="B86" s="471"/>
      <c r="C86" s="471"/>
      <c r="D86" s="471"/>
      <c r="E86" s="471"/>
      <c r="F86" s="471"/>
      <c r="G86" s="47" t="str">
        <f t="shared" si="1"/>
        <v xml:space="preserve">, </v>
      </c>
    </row>
    <row r="87" spans="1:7" x14ac:dyDescent="0.3">
      <c r="A87" s="471"/>
      <c r="B87" s="471"/>
      <c r="C87" s="471"/>
      <c r="D87" s="471"/>
      <c r="E87" s="471"/>
      <c r="F87" s="471"/>
      <c r="G87" s="47" t="str">
        <f t="shared" si="1"/>
        <v xml:space="preserve">, </v>
      </c>
    </row>
    <row r="88" spans="1:7" x14ac:dyDescent="0.3">
      <c r="A88" s="471"/>
      <c r="B88" s="471"/>
      <c r="C88" s="471"/>
      <c r="D88" s="471"/>
      <c r="E88" s="471"/>
      <c r="F88" s="471"/>
      <c r="G88" s="47" t="str">
        <f t="shared" si="1"/>
        <v xml:space="preserve">, </v>
      </c>
    </row>
    <row r="89" spans="1:7" x14ac:dyDescent="0.3">
      <c r="A89" s="471"/>
      <c r="B89" s="471"/>
      <c r="C89" s="471"/>
      <c r="D89" s="471"/>
      <c r="E89" s="471"/>
      <c r="F89" s="471"/>
      <c r="G89" s="47" t="str">
        <f t="shared" si="1"/>
        <v xml:space="preserve">, </v>
      </c>
    </row>
    <row r="90" spans="1:7" x14ac:dyDescent="0.3">
      <c r="A90" s="471"/>
      <c r="B90" s="471"/>
      <c r="C90" s="471"/>
      <c r="D90" s="471"/>
      <c r="E90" s="471"/>
      <c r="F90" s="471"/>
      <c r="G90" s="47" t="str">
        <f t="shared" si="1"/>
        <v xml:space="preserve">, </v>
      </c>
    </row>
    <row r="91" spans="1:7" x14ac:dyDescent="0.3">
      <c r="A91" s="471"/>
      <c r="B91" s="471"/>
      <c r="C91" s="471"/>
      <c r="D91" s="471"/>
      <c r="E91" s="471"/>
      <c r="F91" s="471"/>
      <c r="G91" s="47" t="str">
        <f t="shared" si="1"/>
        <v xml:space="preserve">, </v>
      </c>
    </row>
    <row r="92" spans="1:7" x14ac:dyDescent="0.3">
      <c r="A92" s="471"/>
      <c r="B92" s="471"/>
      <c r="C92" s="471"/>
      <c r="D92" s="471"/>
      <c r="E92" s="471"/>
      <c r="F92" s="471"/>
      <c r="G92" s="47" t="str">
        <f t="shared" si="1"/>
        <v xml:space="preserve">, </v>
      </c>
    </row>
    <row r="93" spans="1:7" x14ac:dyDescent="0.3">
      <c r="A93" s="471"/>
      <c r="B93" s="471"/>
      <c r="C93" s="471"/>
      <c r="D93" s="471"/>
      <c r="E93" s="471"/>
      <c r="F93" s="471"/>
      <c r="G93" s="47" t="str">
        <f t="shared" si="1"/>
        <v xml:space="preserve">, </v>
      </c>
    </row>
    <row r="94" spans="1:7" x14ac:dyDescent="0.3">
      <c r="A94" s="471"/>
      <c r="B94" s="471"/>
      <c r="C94" s="471"/>
      <c r="D94" s="471"/>
      <c r="E94" s="471"/>
      <c r="F94" s="471"/>
      <c r="G94" s="47" t="str">
        <f t="shared" si="1"/>
        <v xml:space="preserve">, </v>
      </c>
    </row>
    <row r="95" spans="1:7" x14ac:dyDescent="0.3">
      <c r="A95" s="471"/>
      <c r="B95" s="471"/>
      <c r="C95" s="471"/>
      <c r="D95" s="471"/>
      <c r="E95" s="471"/>
      <c r="F95" s="471"/>
      <c r="G95" s="47" t="str">
        <f t="shared" si="1"/>
        <v xml:space="preserve">, </v>
      </c>
    </row>
    <row r="96" spans="1:7" x14ac:dyDescent="0.3">
      <c r="A96" s="471"/>
      <c r="B96" s="471"/>
      <c r="C96" s="471"/>
      <c r="D96" s="471"/>
      <c r="E96" s="471"/>
      <c r="F96" s="471"/>
      <c r="G96" s="47" t="str">
        <f t="shared" si="1"/>
        <v xml:space="preserve">, </v>
      </c>
    </row>
    <row r="97" spans="1:7" x14ac:dyDescent="0.3">
      <c r="A97" s="471"/>
      <c r="B97" s="471"/>
      <c r="C97" s="471"/>
      <c r="D97" s="471"/>
      <c r="E97" s="471"/>
      <c r="F97" s="471"/>
      <c r="G97" s="47" t="str">
        <f t="shared" si="1"/>
        <v xml:space="preserve">, </v>
      </c>
    </row>
    <row r="98" spans="1:7" x14ac:dyDescent="0.3">
      <c r="A98" s="471"/>
      <c r="B98" s="471"/>
      <c r="C98" s="471"/>
      <c r="D98" s="471"/>
      <c r="E98" s="471"/>
      <c r="F98" s="471"/>
      <c r="G98" s="47" t="str">
        <f t="shared" si="1"/>
        <v xml:space="preserve">, </v>
      </c>
    </row>
    <row r="99" spans="1:7" x14ac:dyDescent="0.3">
      <c r="A99" s="471"/>
      <c r="B99" s="471"/>
      <c r="C99" s="471"/>
      <c r="D99" s="471"/>
      <c r="E99" s="471"/>
      <c r="F99" s="471"/>
      <c r="G99" s="47" t="str">
        <f t="shared" si="1"/>
        <v xml:space="preserve">, </v>
      </c>
    </row>
    <row r="100" spans="1:7" x14ac:dyDescent="0.3">
      <c r="A100" s="471"/>
      <c r="B100" s="471"/>
      <c r="C100" s="471"/>
      <c r="D100" s="471"/>
      <c r="E100" s="471"/>
      <c r="F100" s="471"/>
      <c r="G100" s="47" t="str">
        <f t="shared" si="1"/>
        <v xml:space="preserve">, </v>
      </c>
    </row>
    <row r="101" spans="1:7" x14ac:dyDescent="0.3">
      <c r="A101" s="471"/>
      <c r="B101" s="471"/>
      <c r="C101" s="471"/>
      <c r="D101" s="471"/>
      <c r="E101" s="471"/>
      <c r="F101" s="471"/>
      <c r="G101" s="47" t="str">
        <f t="shared" si="1"/>
        <v xml:space="preserve">, </v>
      </c>
    </row>
    <row r="102" spans="1:7" x14ac:dyDescent="0.3">
      <c r="A102" s="471"/>
      <c r="B102" s="471"/>
      <c r="C102" s="471"/>
      <c r="D102" s="471"/>
      <c r="E102" s="471"/>
      <c r="F102" s="471"/>
      <c r="G102" s="47" t="str">
        <f t="shared" si="1"/>
        <v xml:space="preserve">, </v>
      </c>
    </row>
    <row r="103" spans="1:7" x14ac:dyDescent="0.3">
      <c r="A103" s="471"/>
      <c r="B103" s="471"/>
      <c r="C103" s="471"/>
      <c r="D103" s="471"/>
      <c r="E103" s="471"/>
      <c r="F103" s="471"/>
      <c r="G103" s="47" t="str">
        <f t="shared" si="1"/>
        <v xml:space="preserve">, </v>
      </c>
    </row>
    <row r="104" spans="1:7" x14ac:dyDescent="0.3">
      <c r="A104" s="471"/>
      <c r="B104" s="471"/>
      <c r="C104" s="471"/>
      <c r="D104" s="471"/>
      <c r="E104" s="471"/>
      <c r="F104" s="471"/>
      <c r="G104" s="47" t="str">
        <f t="shared" si="1"/>
        <v xml:space="preserve">, </v>
      </c>
    </row>
    <row r="105" spans="1:7" x14ac:dyDescent="0.3">
      <c r="A105" s="471"/>
      <c r="B105" s="471"/>
      <c r="C105" s="471"/>
      <c r="D105" s="471"/>
      <c r="E105" s="471"/>
      <c r="F105" s="471"/>
      <c r="G105" s="47" t="str">
        <f t="shared" si="1"/>
        <v xml:space="preserve">, </v>
      </c>
    </row>
    <row r="106" spans="1:7" x14ac:dyDescent="0.3">
      <c r="A106" s="471"/>
      <c r="B106" s="471"/>
      <c r="C106" s="471"/>
      <c r="D106" s="471"/>
      <c r="E106" s="471"/>
      <c r="F106" s="471"/>
      <c r="G106" s="47" t="str">
        <f t="shared" si="1"/>
        <v xml:space="preserve">, </v>
      </c>
    </row>
    <row r="107" spans="1:7" x14ac:dyDescent="0.3">
      <c r="A107" s="471"/>
      <c r="B107" s="471"/>
      <c r="C107" s="471"/>
      <c r="D107" s="471"/>
      <c r="E107" s="471"/>
      <c r="F107" s="471"/>
      <c r="G107" s="47" t="str">
        <f t="shared" si="1"/>
        <v xml:space="preserve">, </v>
      </c>
    </row>
    <row r="108" spans="1:7" x14ac:dyDescent="0.3">
      <c r="A108" s="471"/>
      <c r="B108" s="471"/>
      <c r="C108" s="471"/>
      <c r="D108" s="471"/>
      <c r="E108" s="471"/>
      <c r="F108" s="471"/>
      <c r="G108" s="47" t="str">
        <f t="shared" si="1"/>
        <v xml:space="preserve">, </v>
      </c>
    </row>
    <row r="109" spans="1:7" x14ac:dyDescent="0.3">
      <c r="A109" s="471"/>
      <c r="B109" s="471"/>
      <c r="C109" s="471"/>
      <c r="D109" s="471"/>
      <c r="E109" s="471"/>
      <c r="F109" s="471"/>
      <c r="G109" s="47" t="str">
        <f t="shared" si="1"/>
        <v xml:space="preserve">, </v>
      </c>
    </row>
    <row r="110" spans="1:7" x14ac:dyDescent="0.3">
      <c r="A110" s="471"/>
      <c r="B110" s="471"/>
      <c r="C110" s="471"/>
      <c r="D110" s="471"/>
      <c r="E110" s="471"/>
      <c r="F110" s="471"/>
      <c r="G110" s="47" t="str">
        <f t="shared" si="1"/>
        <v xml:space="preserve">, </v>
      </c>
    </row>
    <row r="111" spans="1:7" x14ac:dyDescent="0.3">
      <c r="A111" s="471"/>
      <c r="B111" s="471"/>
      <c r="C111" s="471"/>
      <c r="D111" s="471"/>
      <c r="E111" s="471"/>
      <c r="F111" s="471"/>
      <c r="G111" s="47" t="str">
        <f t="shared" si="1"/>
        <v xml:space="preserve">, </v>
      </c>
    </row>
    <row r="112" spans="1:7" x14ac:dyDescent="0.3">
      <c r="A112" s="471"/>
      <c r="B112" s="471"/>
      <c r="C112" s="471"/>
      <c r="D112" s="471"/>
      <c r="E112" s="471"/>
      <c r="F112" s="471"/>
      <c r="G112" s="47" t="str">
        <f t="shared" si="1"/>
        <v xml:space="preserve">, </v>
      </c>
    </row>
    <row r="113" spans="1:7" x14ac:dyDescent="0.3">
      <c r="A113" s="471"/>
      <c r="B113" s="471"/>
      <c r="C113" s="471"/>
      <c r="D113" s="471"/>
      <c r="E113" s="471"/>
      <c r="F113" s="471"/>
      <c r="G113" s="47" t="str">
        <f t="shared" si="1"/>
        <v xml:space="preserve">, </v>
      </c>
    </row>
    <row r="114" spans="1:7" x14ac:dyDescent="0.3">
      <c r="A114" s="471"/>
      <c r="B114" s="471"/>
      <c r="C114" s="471"/>
      <c r="D114" s="471"/>
      <c r="E114" s="471"/>
      <c r="F114" s="471"/>
      <c r="G114" s="47" t="str">
        <f t="shared" si="1"/>
        <v xml:space="preserve">, </v>
      </c>
    </row>
    <row r="115" spans="1:7" x14ac:dyDescent="0.3">
      <c r="A115" s="471"/>
      <c r="B115" s="471"/>
      <c r="C115" s="471"/>
      <c r="D115" s="471"/>
      <c r="E115" s="471"/>
      <c r="F115" s="471"/>
      <c r="G115" s="47" t="str">
        <f t="shared" si="1"/>
        <v xml:space="preserve">, </v>
      </c>
    </row>
    <row r="116" spans="1:7" x14ac:dyDescent="0.3">
      <c r="A116" s="471"/>
      <c r="B116" s="471"/>
      <c r="C116" s="471"/>
      <c r="D116" s="471"/>
      <c r="E116" s="471"/>
      <c r="F116" s="471"/>
      <c r="G116" s="47" t="str">
        <f t="shared" si="1"/>
        <v xml:space="preserve">, </v>
      </c>
    </row>
    <row r="117" spans="1:7" x14ac:dyDescent="0.3">
      <c r="A117" s="471"/>
      <c r="B117" s="471"/>
      <c r="C117" s="471"/>
      <c r="D117" s="471"/>
      <c r="E117" s="471"/>
      <c r="F117" s="471"/>
      <c r="G117" s="47" t="str">
        <f t="shared" si="1"/>
        <v xml:space="preserve">, </v>
      </c>
    </row>
    <row r="118" spans="1:7" x14ac:dyDescent="0.3">
      <c r="A118" s="471"/>
      <c r="B118" s="471"/>
      <c r="C118" s="471"/>
      <c r="D118" s="471"/>
      <c r="E118" s="471"/>
      <c r="F118" s="471"/>
      <c r="G118" s="47" t="str">
        <f t="shared" si="1"/>
        <v xml:space="preserve">, </v>
      </c>
    </row>
    <row r="119" spans="1:7" x14ac:dyDescent="0.3">
      <c r="A119" s="471"/>
      <c r="B119" s="471"/>
      <c r="C119" s="471"/>
      <c r="D119" s="471"/>
      <c r="E119" s="471"/>
      <c r="F119" s="471"/>
      <c r="G119" s="47" t="str">
        <f t="shared" si="1"/>
        <v xml:space="preserve">, </v>
      </c>
    </row>
    <row r="120" spans="1:7" x14ac:dyDescent="0.3">
      <c r="A120" s="471"/>
      <c r="B120" s="471"/>
      <c r="C120" s="471"/>
      <c r="D120" s="471"/>
      <c r="E120" s="471"/>
      <c r="F120" s="471"/>
      <c r="G120" s="47" t="str">
        <f t="shared" si="1"/>
        <v xml:space="preserve">, </v>
      </c>
    </row>
    <row r="121" spans="1:7" x14ac:dyDescent="0.3">
      <c r="A121" s="471"/>
      <c r="B121" s="471"/>
      <c r="C121" s="471"/>
      <c r="D121" s="471"/>
      <c r="E121" s="471"/>
      <c r="F121" s="471"/>
      <c r="G121" s="47" t="str">
        <f t="shared" si="1"/>
        <v xml:space="preserve">, </v>
      </c>
    </row>
    <row r="122" spans="1:7" x14ac:dyDescent="0.3">
      <c r="A122" s="471"/>
      <c r="B122" s="471"/>
      <c r="C122" s="471"/>
      <c r="D122" s="471"/>
      <c r="E122" s="471"/>
      <c r="F122" s="471"/>
      <c r="G122" s="47" t="str">
        <f t="shared" si="1"/>
        <v xml:space="preserve">, </v>
      </c>
    </row>
    <row r="123" spans="1:7" x14ac:dyDescent="0.3">
      <c r="A123" s="471"/>
      <c r="B123" s="471"/>
      <c r="C123" s="471"/>
      <c r="D123" s="471"/>
      <c r="E123" s="471"/>
      <c r="F123" s="471"/>
      <c r="G123" s="47" t="str">
        <f t="shared" si="1"/>
        <v xml:space="preserve">, </v>
      </c>
    </row>
    <row r="124" spans="1:7" x14ac:dyDescent="0.3">
      <c r="A124" s="471"/>
      <c r="B124" s="471"/>
      <c r="C124" s="471"/>
      <c r="D124" s="471"/>
      <c r="E124" s="471"/>
      <c r="F124" s="471"/>
      <c r="G124" s="47" t="str">
        <f t="shared" si="1"/>
        <v xml:space="preserve">, </v>
      </c>
    </row>
    <row r="125" spans="1:7" x14ac:dyDescent="0.3">
      <c r="A125" s="471"/>
      <c r="B125" s="471"/>
      <c r="C125" s="471"/>
      <c r="D125" s="471"/>
      <c r="E125" s="471"/>
      <c r="F125" s="471"/>
      <c r="G125" s="47" t="str">
        <f t="shared" si="1"/>
        <v xml:space="preserve">, </v>
      </c>
    </row>
    <row r="126" spans="1:7" x14ac:dyDescent="0.3">
      <c r="A126" s="471"/>
      <c r="B126" s="471"/>
      <c r="C126" s="471"/>
      <c r="D126" s="471"/>
      <c r="E126" s="471"/>
      <c r="F126" s="471"/>
      <c r="G126" s="47" t="str">
        <f t="shared" si="1"/>
        <v xml:space="preserve">, </v>
      </c>
    </row>
    <row r="127" spans="1:7" x14ac:dyDescent="0.3">
      <c r="A127" s="471"/>
      <c r="B127" s="471"/>
      <c r="C127" s="471"/>
      <c r="D127" s="471"/>
      <c r="E127" s="471"/>
      <c r="F127" s="471"/>
      <c r="G127" s="47" t="str">
        <f t="shared" si="1"/>
        <v xml:space="preserve">, </v>
      </c>
    </row>
    <row r="128" spans="1:7" x14ac:dyDescent="0.3">
      <c r="A128" s="471"/>
      <c r="B128" s="471"/>
      <c r="C128" s="471"/>
      <c r="D128" s="471"/>
      <c r="E128" s="471"/>
      <c r="F128" s="471"/>
      <c r="G128" s="47" t="str">
        <f t="shared" si="1"/>
        <v xml:space="preserve">, </v>
      </c>
    </row>
    <row r="129" spans="1:7" x14ac:dyDescent="0.3">
      <c r="A129" s="471"/>
      <c r="B129" s="471"/>
      <c r="C129" s="471"/>
      <c r="D129" s="471"/>
      <c r="E129" s="471"/>
      <c r="F129" s="471"/>
      <c r="G129" s="47" t="str">
        <f t="shared" si="1"/>
        <v xml:space="preserve">, </v>
      </c>
    </row>
    <row r="130" spans="1:7" x14ac:dyDescent="0.3">
      <c r="A130" s="471"/>
      <c r="B130" s="471"/>
      <c r="C130" s="471"/>
      <c r="D130" s="471"/>
      <c r="E130" s="471"/>
      <c r="F130" s="471"/>
      <c r="G130" s="47" t="str">
        <f t="shared" si="1"/>
        <v xml:space="preserve">, </v>
      </c>
    </row>
    <row r="131" spans="1:7" x14ac:dyDescent="0.3">
      <c r="A131" s="471"/>
      <c r="B131" s="471"/>
      <c r="C131" s="471"/>
      <c r="D131" s="471"/>
      <c r="E131" s="471"/>
      <c r="F131" s="471"/>
      <c r="G131" s="47" t="str">
        <f t="shared" si="1"/>
        <v xml:space="preserve">, </v>
      </c>
    </row>
    <row r="132" spans="1:7" x14ac:dyDescent="0.3">
      <c r="A132" s="471"/>
      <c r="B132" s="471"/>
      <c r="C132" s="471"/>
      <c r="D132" s="471"/>
      <c r="E132" s="471"/>
      <c r="F132" s="471"/>
      <c r="G132" s="47" t="str">
        <f t="shared" si="1"/>
        <v xml:space="preserve">, </v>
      </c>
    </row>
    <row r="133" spans="1:7" x14ac:dyDescent="0.3">
      <c r="A133" s="471"/>
      <c r="B133" s="471"/>
      <c r="C133" s="471"/>
      <c r="D133" s="471"/>
      <c r="E133" s="471"/>
      <c r="F133" s="471"/>
      <c r="G133" s="47" t="str">
        <f t="shared" si="1"/>
        <v xml:space="preserve">, </v>
      </c>
    </row>
    <row r="134" spans="1:7" x14ac:dyDescent="0.3">
      <c r="A134" s="471"/>
      <c r="B134" s="471"/>
      <c r="C134" s="471"/>
      <c r="D134" s="471"/>
      <c r="E134" s="471"/>
      <c r="F134" s="471"/>
      <c r="G134" s="47" t="str">
        <f t="shared" si="1"/>
        <v xml:space="preserve">, </v>
      </c>
    </row>
    <row r="135" spans="1:7" x14ac:dyDescent="0.3">
      <c r="A135" s="471"/>
      <c r="B135" s="471"/>
      <c r="C135" s="471"/>
      <c r="D135" s="471"/>
      <c r="E135" s="471"/>
      <c r="F135" s="471"/>
      <c r="G135" s="47" t="str">
        <f t="shared" si="1"/>
        <v xml:space="preserve">, </v>
      </c>
    </row>
    <row r="136" spans="1:7" x14ac:dyDescent="0.3">
      <c r="A136" s="471"/>
      <c r="B136" s="471"/>
      <c r="C136" s="471"/>
      <c r="D136" s="471"/>
      <c r="E136" s="471"/>
      <c r="F136" s="471"/>
      <c r="G136" s="47" t="str">
        <f t="shared" si="1"/>
        <v xml:space="preserve">, </v>
      </c>
    </row>
    <row r="137" spans="1:7" x14ac:dyDescent="0.3">
      <c r="A137" s="471"/>
      <c r="B137" s="471"/>
      <c r="C137" s="471"/>
      <c r="D137" s="471"/>
      <c r="E137" s="471"/>
      <c r="F137" s="471"/>
      <c r="G137" s="47" t="str">
        <f t="shared" si="1"/>
        <v xml:space="preserve">, </v>
      </c>
    </row>
    <row r="138" spans="1:7" x14ac:dyDescent="0.3">
      <c r="A138" s="471"/>
      <c r="B138" s="471"/>
      <c r="C138" s="471"/>
      <c r="D138" s="471"/>
      <c r="E138" s="471"/>
      <c r="F138" s="471"/>
      <c r="G138" s="47" t="str">
        <f t="shared" si="1"/>
        <v xml:space="preserve">, </v>
      </c>
    </row>
    <row r="139" spans="1:7" x14ac:dyDescent="0.3">
      <c r="A139" s="471"/>
      <c r="B139" s="471"/>
      <c r="C139" s="471"/>
      <c r="D139" s="471"/>
      <c r="E139" s="471"/>
      <c r="F139" s="471"/>
      <c r="G139" s="47" t="str">
        <f t="shared" ref="G139:G202" si="2">CONCATENATE(A139,", ", B139)</f>
        <v xml:space="preserve">, </v>
      </c>
    </row>
    <row r="140" spans="1:7" x14ac:dyDescent="0.3">
      <c r="A140" s="471"/>
      <c r="B140" s="471"/>
      <c r="C140" s="471"/>
      <c r="D140" s="471"/>
      <c r="E140" s="471"/>
      <c r="F140" s="471"/>
      <c r="G140" s="47" t="str">
        <f t="shared" si="2"/>
        <v xml:space="preserve">, </v>
      </c>
    </row>
    <row r="141" spans="1:7" x14ac:dyDescent="0.3">
      <c r="A141" s="471"/>
      <c r="B141" s="471"/>
      <c r="C141" s="471"/>
      <c r="D141" s="471"/>
      <c r="E141" s="471"/>
      <c r="F141" s="471"/>
      <c r="G141" s="47" t="str">
        <f t="shared" si="2"/>
        <v xml:space="preserve">, </v>
      </c>
    </row>
    <row r="142" spans="1:7" x14ac:dyDescent="0.3">
      <c r="A142" s="471"/>
      <c r="B142" s="471"/>
      <c r="C142" s="471"/>
      <c r="D142" s="471"/>
      <c r="E142" s="471"/>
      <c r="F142" s="471"/>
      <c r="G142" s="47" t="str">
        <f t="shared" si="2"/>
        <v xml:space="preserve">, </v>
      </c>
    </row>
    <row r="143" spans="1:7" x14ac:dyDescent="0.3">
      <c r="A143" s="471"/>
      <c r="B143" s="471"/>
      <c r="C143" s="471"/>
      <c r="D143" s="471"/>
      <c r="E143" s="471"/>
      <c r="F143" s="471"/>
      <c r="G143" s="47" t="str">
        <f t="shared" si="2"/>
        <v xml:space="preserve">, </v>
      </c>
    </row>
    <row r="144" spans="1:7" x14ac:dyDescent="0.3">
      <c r="A144" s="471"/>
      <c r="B144" s="471"/>
      <c r="C144" s="471"/>
      <c r="D144" s="471"/>
      <c r="E144" s="471"/>
      <c r="F144" s="471"/>
      <c r="G144" s="47" t="str">
        <f t="shared" si="2"/>
        <v xml:space="preserve">, </v>
      </c>
    </row>
    <row r="145" spans="1:7" x14ac:dyDescent="0.3">
      <c r="A145" s="471"/>
      <c r="B145" s="471"/>
      <c r="C145" s="471"/>
      <c r="D145" s="471"/>
      <c r="E145" s="471"/>
      <c r="F145" s="471"/>
      <c r="G145" s="47" t="str">
        <f t="shared" si="2"/>
        <v xml:space="preserve">, </v>
      </c>
    </row>
    <row r="146" spans="1:7" x14ac:dyDescent="0.3">
      <c r="A146" s="471"/>
      <c r="B146" s="471"/>
      <c r="C146" s="471"/>
      <c r="D146" s="471"/>
      <c r="E146" s="471"/>
      <c r="F146" s="471"/>
      <c r="G146" s="47" t="str">
        <f t="shared" si="2"/>
        <v xml:space="preserve">, </v>
      </c>
    </row>
    <row r="147" spans="1:7" x14ac:dyDescent="0.3">
      <c r="A147" s="471"/>
      <c r="B147" s="471"/>
      <c r="C147" s="471"/>
      <c r="D147" s="471"/>
      <c r="E147" s="471"/>
      <c r="F147" s="471"/>
      <c r="G147" s="47" t="str">
        <f t="shared" si="2"/>
        <v xml:space="preserve">, </v>
      </c>
    </row>
    <row r="148" spans="1:7" x14ac:dyDescent="0.3">
      <c r="A148" s="471"/>
      <c r="B148" s="471"/>
      <c r="C148" s="471"/>
      <c r="D148" s="471"/>
      <c r="E148" s="471"/>
      <c r="F148" s="471"/>
      <c r="G148" s="47" t="str">
        <f t="shared" si="2"/>
        <v xml:space="preserve">, </v>
      </c>
    </row>
    <row r="149" spans="1:7" x14ac:dyDescent="0.3">
      <c r="A149" s="471"/>
      <c r="B149" s="471"/>
      <c r="C149" s="471"/>
      <c r="D149" s="471"/>
      <c r="E149" s="471"/>
      <c r="F149" s="471"/>
      <c r="G149" s="47" t="str">
        <f t="shared" si="2"/>
        <v xml:space="preserve">, </v>
      </c>
    </row>
    <row r="150" spans="1:7" x14ac:dyDescent="0.3">
      <c r="A150" s="471"/>
      <c r="B150" s="471"/>
      <c r="C150" s="471"/>
      <c r="D150" s="471"/>
      <c r="E150" s="471"/>
      <c r="F150" s="471"/>
      <c r="G150" s="47" t="str">
        <f t="shared" si="2"/>
        <v xml:space="preserve">, </v>
      </c>
    </row>
    <row r="151" spans="1:7" x14ac:dyDescent="0.3">
      <c r="A151" s="471"/>
      <c r="B151" s="471"/>
      <c r="C151" s="471"/>
      <c r="D151" s="471"/>
      <c r="E151" s="471"/>
      <c r="F151" s="471"/>
      <c r="G151" s="47" t="str">
        <f t="shared" si="2"/>
        <v xml:space="preserve">, </v>
      </c>
    </row>
    <row r="152" spans="1:7" x14ac:dyDescent="0.3">
      <c r="A152" s="471"/>
      <c r="B152" s="471"/>
      <c r="C152" s="471"/>
      <c r="D152" s="471"/>
      <c r="E152" s="471"/>
      <c r="F152" s="471"/>
      <c r="G152" s="47" t="str">
        <f t="shared" si="2"/>
        <v xml:space="preserve">, </v>
      </c>
    </row>
    <row r="153" spans="1:7" x14ac:dyDescent="0.3">
      <c r="A153" s="471"/>
      <c r="B153" s="471"/>
      <c r="C153" s="471"/>
      <c r="D153" s="471"/>
      <c r="E153" s="471"/>
      <c r="F153" s="471"/>
      <c r="G153" s="47" t="str">
        <f t="shared" si="2"/>
        <v xml:space="preserve">, </v>
      </c>
    </row>
    <row r="154" spans="1:7" x14ac:dyDescent="0.3">
      <c r="A154" s="471"/>
      <c r="B154" s="471"/>
      <c r="C154" s="471"/>
      <c r="D154" s="471"/>
      <c r="E154" s="471"/>
      <c r="F154" s="471"/>
      <c r="G154" s="47" t="str">
        <f t="shared" si="2"/>
        <v xml:space="preserve">, </v>
      </c>
    </row>
    <row r="155" spans="1:7" x14ac:dyDescent="0.3">
      <c r="A155" s="471"/>
      <c r="B155" s="471"/>
      <c r="C155" s="471"/>
      <c r="D155" s="471"/>
      <c r="E155" s="471"/>
      <c r="F155" s="471"/>
      <c r="G155" s="47" t="str">
        <f t="shared" si="2"/>
        <v xml:space="preserve">, </v>
      </c>
    </row>
    <row r="156" spans="1:7" x14ac:dyDescent="0.3">
      <c r="A156" s="471"/>
      <c r="B156" s="471"/>
      <c r="C156" s="471"/>
      <c r="D156" s="471"/>
      <c r="E156" s="471"/>
      <c r="F156" s="471"/>
      <c r="G156" s="47" t="str">
        <f t="shared" si="2"/>
        <v xml:space="preserve">, </v>
      </c>
    </row>
    <row r="157" spans="1:7" x14ac:dyDescent="0.3">
      <c r="A157" s="471"/>
      <c r="B157" s="471"/>
      <c r="C157" s="471"/>
      <c r="D157" s="471"/>
      <c r="E157" s="471"/>
      <c r="F157" s="471"/>
      <c r="G157" s="47" t="str">
        <f t="shared" si="2"/>
        <v xml:space="preserve">, </v>
      </c>
    </row>
    <row r="158" spans="1:7" x14ac:dyDescent="0.3">
      <c r="A158" s="471"/>
      <c r="B158" s="471"/>
      <c r="C158" s="471"/>
      <c r="D158" s="471"/>
      <c r="E158" s="471"/>
      <c r="F158" s="471"/>
      <c r="G158" s="47" t="str">
        <f t="shared" si="2"/>
        <v xml:space="preserve">, </v>
      </c>
    </row>
    <row r="159" spans="1:7" x14ac:dyDescent="0.3">
      <c r="A159" s="471"/>
      <c r="B159" s="471"/>
      <c r="C159" s="471"/>
      <c r="D159" s="471"/>
      <c r="E159" s="471"/>
      <c r="F159" s="471"/>
      <c r="G159" s="47" t="str">
        <f t="shared" si="2"/>
        <v xml:space="preserve">, </v>
      </c>
    </row>
    <row r="160" spans="1:7" x14ac:dyDescent="0.3">
      <c r="A160" s="471"/>
      <c r="B160" s="471"/>
      <c r="C160" s="471"/>
      <c r="D160" s="471"/>
      <c r="E160" s="471"/>
      <c r="F160" s="471"/>
      <c r="G160" s="47" t="str">
        <f t="shared" si="2"/>
        <v xml:space="preserve">, </v>
      </c>
    </row>
    <row r="161" spans="1:7" x14ac:dyDescent="0.3">
      <c r="A161" s="471"/>
      <c r="B161" s="471"/>
      <c r="C161" s="471"/>
      <c r="D161" s="471"/>
      <c r="E161" s="471"/>
      <c r="F161" s="471"/>
      <c r="G161" s="47" t="str">
        <f t="shared" si="2"/>
        <v xml:space="preserve">, </v>
      </c>
    </row>
    <row r="162" spans="1:7" x14ac:dyDescent="0.3">
      <c r="A162" s="471"/>
      <c r="B162" s="471"/>
      <c r="C162" s="471"/>
      <c r="D162" s="471"/>
      <c r="E162" s="471"/>
      <c r="F162" s="471"/>
      <c r="G162" s="47" t="str">
        <f t="shared" si="2"/>
        <v xml:space="preserve">, </v>
      </c>
    </row>
    <row r="163" spans="1:7" x14ac:dyDescent="0.3">
      <c r="A163" s="471"/>
      <c r="B163" s="471"/>
      <c r="C163" s="471"/>
      <c r="D163" s="471"/>
      <c r="E163" s="471"/>
      <c r="F163" s="471"/>
      <c r="G163" s="47" t="str">
        <f t="shared" si="2"/>
        <v xml:space="preserve">, </v>
      </c>
    </row>
    <row r="164" spans="1:7" x14ac:dyDescent="0.3">
      <c r="A164" s="471"/>
      <c r="B164" s="471"/>
      <c r="C164" s="471"/>
      <c r="D164" s="471"/>
      <c r="E164" s="471"/>
      <c r="F164" s="471"/>
      <c r="G164" s="47" t="str">
        <f t="shared" si="2"/>
        <v xml:space="preserve">, </v>
      </c>
    </row>
    <row r="165" spans="1:7" x14ac:dyDescent="0.3">
      <c r="A165" s="471"/>
      <c r="B165" s="471"/>
      <c r="C165" s="471"/>
      <c r="D165" s="471"/>
      <c r="E165" s="471"/>
      <c r="F165" s="471"/>
      <c r="G165" s="47" t="str">
        <f t="shared" si="2"/>
        <v xml:space="preserve">, </v>
      </c>
    </row>
    <row r="166" spans="1:7" x14ac:dyDescent="0.3">
      <c r="A166" s="471"/>
      <c r="B166" s="471"/>
      <c r="C166" s="471"/>
      <c r="D166" s="471"/>
      <c r="E166" s="471"/>
      <c r="F166" s="471"/>
      <c r="G166" s="47" t="str">
        <f t="shared" si="2"/>
        <v xml:space="preserve">, </v>
      </c>
    </row>
    <row r="167" spans="1:7" x14ac:dyDescent="0.3">
      <c r="A167" s="471"/>
      <c r="B167" s="471"/>
      <c r="C167" s="471"/>
      <c r="D167" s="471"/>
      <c r="E167" s="471"/>
      <c r="F167" s="471"/>
      <c r="G167" s="47" t="str">
        <f t="shared" si="2"/>
        <v xml:space="preserve">, </v>
      </c>
    </row>
    <row r="168" spans="1:7" x14ac:dyDescent="0.3">
      <c r="A168" s="471"/>
      <c r="B168" s="471"/>
      <c r="C168" s="471"/>
      <c r="D168" s="471"/>
      <c r="E168" s="471"/>
      <c r="F168" s="471"/>
      <c r="G168" s="47" t="str">
        <f t="shared" si="2"/>
        <v xml:space="preserve">, </v>
      </c>
    </row>
    <row r="169" spans="1:7" x14ac:dyDescent="0.3">
      <c r="A169" s="471"/>
      <c r="B169" s="471"/>
      <c r="C169" s="471"/>
      <c r="D169" s="471"/>
      <c r="E169" s="471"/>
      <c r="F169" s="471"/>
      <c r="G169" s="47" t="str">
        <f t="shared" si="2"/>
        <v xml:space="preserve">, </v>
      </c>
    </row>
    <row r="170" spans="1:7" x14ac:dyDescent="0.3">
      <c r="A170" s="471"/>
      <c r="B170" s="471"/>
      <c r="C170" s="471"/>
      <c r="D170" s="471"/>
      <c r="E170" s="471"/>
      <c r="F170" s="471"/>
      <c r="G170" s="47" t="str">
        <f t="shared" si="2"/>
        <v xml:space="preserve">, </v>
      </c>
    </row>
    <row r="171" spans="1:7" x14ac:dyDescent="0.3">
      <c r="A171" s="471"/>
      <c r="B171" s="471"/>
      <c r="C171" s="471"/>
      <c r="D171" s="471"/>
      <c r="E171" s="471"/>
      <c r="F171" s="471"/>
      <c r="G171" s="47" t="str">
        <f t="shared" si="2"/>
        <v xml:space="preserve">, </v>
      </c>
    </row>
    <row r="172" spans="1:7" x14ac:dyDescent="0.3">
      <c r="A172" s="471"/>
      <c r="B172" s="471"/>
      <c r="C172" s="471"/>
      <c r="D172" s="471"/>
      <c r="E172" s="471"/>
      <c r="F172" s="471"/>
      <c r="G172" s="47" t="str">
        <f t="shared" si="2"/>
        <v xml:space="preserve">, </v>
      </c>
    </row>
    <row r="173" spans="1:7" x14ac:dyDescent="0.3">
      <c r="A173" s="471"/>
      <c r="B173" s="471"/>
      <c r="C173" s="471"/>
      <c r="D173" s="471"/>
      <c r="E173" s="471"/>
      <c r="F173" s="471"/>
      <c r="G173" s="47" t="str">
        <f t="shared" si="2"/>
        <v xml:space="preserve">, </v>
      </c>
    </row>
    <row r="174" spans="1:7" x14ac:dyDescent="0.3">
      <c r="A174" s="471"/>
      <c r="B174" s="471"/>
      <c r="C174" s="471"/>
      <c r="D174" s="471"/>
      <c r="E174" s="471"/>
      <c r="F174" s="471"/>
      <c r="G174" s="47" t="str">
        <f t="shared" si="2"/>
        <v xml:space="preserve">, </v>
      </c>
    </row>
    <row r="175" spans="1:7" x14ac:dyDescent="0.3">
      <c r="A175" s="471"/>
      <c r="B175" s="471"/>
      <c r="C175" s="471"/>
      <c r="D175" s="471"/>
      <c r="E175" s="471"/>
      <c r="F175" s="471"/>
      <c r="G175" s="47" t="str">
        <f t="shared" si="2"/>
        <v xml:space="preserve">, </v>
      </c>
    </row>
    <row r="176" spans="1:7" x14ac:dyDescent="0.3">
      <c r="A176" s="471"/>
      <c r="B176" s="471"/>
      <c r="C176" s="471"/>
      <c r="D176" s="471"/>
      <c r="E176" s="471"/>
      <c r="F176" s="471"/>
      <c r="G176" s="47" t="str">
        <f t="shared" si="2"/>
        <v xml:space="preserve">, </v>
      </c>
    </row>
    <row r="177" spans="1:7" x14ac:dyDescent="0.3">
      <c r="A177" s="471"/>
      <c r="B177" s="471"/>
      <c r="C177" s="471"/>
      <c r="D177" s="471"/>
      <c r="E177" s="471"/>
      <c r="F177" s="471"/>
      <c r="G177" s="47" t="str">
        <f t="shared" si="2"/>
        <v xml:space="preserve">, </v>
      </c>
    </row>
    <row r="178" spans="1:7" x14ac:dyDescent="0.3">
      <c r="A178" s="471"/>
      <c r="B178" s="471"/>
      <c r="C178" s="471"/>
      <c r="D178" s="471"/>
      <c r="E178" s="471"/>
      <c r="F178" s="471"/>
      <c r="G178" s="47" t="str">
        <f t="shared" si="2"/>
        <v xml:space="preserve">, </v>
      </c>
    </row>
    <row r="179" spans="1:7" x14ac:dyDescent="0.3">
      <c r="A179" s="471"/>
      <c r="B179" s="471"/>
      <c r="C179" s="471"/>
      <c r="D179" s="471"/>
      <c r="E179" s="471"/>
      <c r="F179" s="471"/>
      <c r="G179" s="47" t="str">
        <f t="shared" si="2"/>
        <v xml:space="preserve">, </v>
      </c>
    </row>
    <row r="180" spans="1:7" x14ac:dyDescent="0.3">
      <c r="A180" s="471"/>
      <c r="B180" s="471"/>
      <c r="C180" s="471"/>
      <c r="D180" s="471"/>
      <c r="E180" s="471"/>
      <c r="F180" s="471"/>
      <c r="G180" s="47" t="str">
        <f t="shared" si="2"/>
        <v xml:space="preserve">, </v>
      </c>
    </row>
    <row r="181" spans="1:7" x14ac:dyDescent="0.3">
      <c r="A181" s="471"/>
      <c r="B181" s="471"/>
      <c r="C181" s="471"/>
      <c r="D181" s="471"/>
      <c r="E181" s="471"/>
      <c r="F181" s="471"/>
      <c r="G181" s="47" t="str">
        <f t="shared" si="2"/>
        <v xml:space="preserve">, </v>
      </c>
    </row>
    <row r="182" spans="1:7" x14ac:dyDescent="0.3">
      <c r="A182" s="471"/>
      <c r="B182" s="471"/>
      <c r="C182" s="471"/>
      <c r="D182" s="471"/>
      <c r="E182" s="471"/>
      <c r="F182" s="471"/>
      <c r="G182" s="47" t="str">
        <f t="shared" si="2"/>
        <v xml:space="preserve">, </v>
      </c>
    </row>
    <row r="183" spans="1:7" x14ac:dyDescent="0.3">
      <c r="A183" s="471"/>
      <c r="B183" s="471"/>
      <c r="C183" s="471"/>
      <c r="D183" s="471"/>
      <c r="E183" s="471"/>
      <c r="F183" s="471"/>
      <c r="G183" s="47" t="str">
        <f t="shared" si="2"/>
        <v xml:space="preserve">, </v>
      </c>
    </row>
    <row r="184" spans="1:7" x14ac:dyDescent="0.3">
      <c r="A184" s="471"/>
      <c r="B184" s="471"/>
      <c r="C184" s="471"/>
      <c r="D184" s="471"/>
      <c r="E184" s="471"/>
      <c r="F184" s="471"/>
      <c r="G184" s="47" t="str">
        <f t="shared" si="2"/>
        <v xml:space="preserve">, </v>
      </c>
    </row>
    <row r="185" spans="1:7" x14ac:dyDescent="0.3">
      <c r="A185" s="471"/>
      <c r="B185" s="471"/>
      <c r="C185" s="471"/>
      <c r="D185" s="471"/>
      <c r="E185" s="471"/>
      <c r="F185" s="471"/>
      <c r="G185" s="47" t="str">
        <f t="shared" si="2"/>
        <v xml:space="preserve">, </v>
      </c>
    </row>
    <row r="186" spans="1:7" x14ac:dyDescent="0.3">
      <c r="A186" s="471"/>
      <c r="B186" s="471"/>
      <c r="C186" s="471"/>
      <c r="D186" s="471"/>
      <c r="E186" s="471"/>
      <c r="F186" s="471"/>
      <c r="G186" s="47" t="str">
        <f t="shared" si="2"/>
        <v xml:space="preserve">, </v>
      </c>
    </row>
    <row r="187" spans="1:7" x14ac:dyDescent="0.3">
      <c r="A187" s="471"/>
      <c r="B187" s="471"/>
      <c r="C187" s="471"/>
      <c r="D187" s="471"/>
      <c r="E187" s="471"/>
      <c r="F187" s="471"/>
      <c r="G187" s="47" t="str">
        <f t="shared" si="2"/>
        <v xml:space="preserve">, </v>
      </c>
    </row>
    <row r="188" spans="1:7" x14ac:dyDescent="0.3">
      <c r="A188" s="471"/>
      <c r="B188" s="471"/>
      <c r="C188" s="471"/>
      <c r="D188" s="471"/>
      <c r="E188" s="471"/>
      <c r="F188" s="471"/>
      <c r="G188" s="47" t="str">
        <f t="shared" si="2"/>
        <v xml:space="preserve">, </v>
      </c>
    </row>
    <row r="189" spans="1:7" x14ac:dyDescent="0.3">
      <c r="A189" s="471"/>
      <c r="B189" s="471"/>
      <c r="C189" s="471"/>
      <c r="D189" s="471"/>
      <c r="E189" s="471"/>
      <c r="F189" s="471"/>
      <c r="G189" s="47" t="str">
        <f t="shared" si="2"/>
        <v xml:space="preserve">, </v>
      </c>
    </row>
    <row r="190" spans="1:7" x14ac:dyDescent="0.3">
      <c r="A190" s="471"/>
      <c r="B190" s="471"/>
      <c r="C190" s="471"/>
      <c r="D190" s="471"/>
      <c r="E190" s="471"/>
      <c r="F190" s="471"/>
      <c r="G190" s="47" t="str">
        <f t="shared" si="2"/>
        <v xml:space="preserve">, </v>
      </c>
    </row>
    <row r="191" spans="1:7" x14ac:dyDescent="0.3">
      <c r="A191" s="471"/>
      <c r="B191" s="471"/>
      <c r="C191" s="471"/>
      <c r="D191" s="471"/>
      <c r="E191" s="471"/>
      <c r="F191" s="471"/>
      <c r="G191" s="47" t="str">
        <f t="shared" si="2"/>
        <v xml:space="preserve">, </v>
      </c>
    </row>
    <row r="192" spans="1:7" x14ac:dyDescent="0.3">
      <c r="A192" s="471"/>
      <c r="B192" s="471"/>
      <c r="C192" s="471"/>
      <c r="D192" s="471"/>
      <c r="E192" s="471"/>
      <c r="F192" s="471"/>
      <c r="G192" s="47" t="str">
        <f t="shared" si="2"/>
        <v xml:space="preserve">, </v>
      </c>
    </row>
    <row r="193" spans="1:7" x14ac:dyDescent="0.3">
      <c r="A193" s="471"/>
      <c r="B193" s="471"/>
      <c r="C193" s="471"/>
      <c r="D193" s="471"/>
      <c r="E193" s="471"/>
      <c r="F193" s="471"/>
      <c r="G193" s="47" t="str">
        <f t="shared" si="2"/>
        <v xml:space="preserve">, </v>
      </c>
    </row>
    <row r="194" spans="1:7" x14ac:dyDescent="0.3">
      <c r="A194" s="471"/>
      <c r="B194" s="471"/>
      <c r="C194" s="471"/>
      <c r="D194" s="471"/>
      <c r="E194" s="471"/>
      <c r="F194" s="471"/>
      <c r="G194" s="47" t="str">
        <f t="shared" si="2"/>
        <v xml:space="preserve">, </v>
      </c>
    </row>
    <row r="195" spans="1:7" x14ac:dyDescent="0.3">
      <c r="A195" s="471"/>
      <c r="B195" s="471"/>
      <c r="C195" s="471"/>
      <c r="D195" s="471"/>
      <c r="E195" s="471"/>
      <c r="F195" s="471"/>
      <c r="G195" s="47" t="str">
        <f t="shared" si="2"/>
        <v xml:space="preserve">, </v>
      </c>
    </row>
    <row r="196" spans="1:7" x14ac:dyDescent="0.3">
      <c r="A196" s="471"/>
      <c r="B196" s="471"/>
      <c r="C196" s="471"/>
      <c r="D196" s="471"/>
      <c r="E196" s="471"/>
      <c r="F196" s="471"/>
      <c r="G196" s="47" t="str">
        <f t="shared" si="2"/>
        <v xml:space="preserve">, </v>
      </c>
    </row>
    <row r="197" spans="1:7" x14ac:dyDescent="0.3">
      <c r="A197" s="471"/>
      <c r="B197" s="471"/>
      <c r="C197" s="471"/>
      <c r="D197" s="471"/>
      <c r="E197" s="471"/>
      <c r="F197" s="471"/>
      <c r="G197" s="47" t="str">
        <f t="shared" si="2"/>
        <v xml:space="preserve">, </v>
      </c>
    </row>
    <row r="198" spans="1:7" x14ac:dyDescent="0.3">
      <c r="A198" s="471"/>
      <c r="B198" s="471"/>
      <c r="C198" s="471"/>
      <c r="D198" s="471"/>
      <c r="E198" s="471"/>
      <c r="F198" s="471"/>
      <c r="G198" s="47" t="str">
        <f t="shared" si="2"/>
        <v xml:space="preserve">, </v>
      </c>
    </row>
    <row r="199" spans="1:7" x14ac:dyDescent="0.3">
      <c r="A199" s="471"/>
      <c r="B199" s="471"/>
      <c r="C199" s="471"/>
      <c r="D199" s="471"/>
      <c r="E199" s="471"/>
      <c r="F199" s="471"/>
      <c r="G199" s="47" t="str">
        <f t="shared" si="2"/>
        <v xml:space="preserve">, </v>
      </c>
    </row>
    <row r="200" spans="1:7" x14ac:dyDescent="0.3">
      <c r="A200" s="471"/>
      <c r="B200" s="471"/>
      <c r="C200" s="471"/>
      <c r="D200" s="471"/>
      <c r="E200" s="471"/>
      <c r="F200" s="471"/>
      <c r="G200" s="47" t="str">
        <f t="shared" si="2"/>
        <v xml:space="preserve">, </v>
      </c>
    </row>
    <row r="201" spans="1:7" x14ac:dyDescent="0.3">
      <c r="A201" s="471"/>
      <c r="B201" s="471"/>
      <c r="C201" s="471"/>
      <c r="D201" s="471"/>
      <c r="E201" s="471"/>
      <c r="F201" s="471"/>
      <c r="G201" s="47" t="str">
        <f t="shared" si="2"/>
        <v xml:space="preserve">, </v>
      </c>
    </row>
    <row r="202" spans="1:7" x14ac:dyDescent="0.3">
      <c r="A202" s="471"/>
      <c r="B202" s="471"/>
      <c r="C202" s="471"/>
      <c r="D202" s="471"/>
      <c r="E202" s="471"/>
      <c r="F202" s="471"/>
      <c r="G202" s="47" t="str">
        <f t="shared" si="2"/>
        <v xml:space="preserve">, </v>
      </c>
    </row>
    <row r="203" spans="1:7" x14ac:dyDescent="0.3">
      <c r="A203" s="471"/>
      <c r="B203" s="471"/>
      <c r="C203" s="471"/>
      <c r="D203" s="471"/>
      <c r="E203" s="471"/>
      <c r="F203" s="471"/>
      <c r="G203" s="47" t="str">
        <f t="shared" ref="G203:G266" si="3">CONCATENATE(A203,", ", B203)</f>
        <v xml:space="preserve">, </v>
      </c>
    </row>
    <row r="204" spans="1:7" x14ac:dyDescent="0.3">
      <c r="A204" s="471"/>
      <c r="B204" s="471"/>
      <c r="C204" s="471"/>
      <c r="D204" s="471"/>
      <c r="E204" s="471"/>
      <c r="F204" s="471"/>
      <c r="G204" s="47" t="str">
        <f t="shared" si="3"/>
        <v xml:space="preserve">, </v>
      </c>
    </row>
    <row r="205" spans="1:7" x14ac:dyDescent="0.3">
      <c r="A205" s="471"/>
      <c r="B205" s="471"/>
      <c r="C205" s="471"/>
      <c r="D205" s="471"/>
      <c r="E205" s="471"/>
      <c r="F205" s="471"/>
      <c r="G205" s="47" t="str">
        <f t="shared" si="3"/>
        <v xml:space="preserve">, </v>
      </c>
    </row>
    <row r="206" spans="1:7" x14ac:dyDescent="0.3">
      <c r="A206" s="471"/>
      <c r="B206" s="471"/>
      <c r="C206" s="471"/>
      <c r="D206" s="471"/>
      <c r="E206" s="471"/>
      <c r="F206" s="471"/>
      <c r="G206" s="47" t="str">
        <f t="shared" si="3"/>
        <v xml:space="preserve">, </v>
      </c>
    </row>
    <row r="207" spans="1:7" x14ac:dyDescent="0.3">
      <c r="A207" s="471"/>
      <c r="B207" s="471"/>
      <c r="C207" s="471"/>
      <c r="D207" s="471"/>
      <c r="E207" s="471"/>
      <c r="F207" s="471"/>
      <c r="G207" s="47" t="str">
        <f t="shared" si="3"/>
        <v xml:space="preserve">, </v>
      </c>
    </row>
    <row r="208" spans="1:7" x14ac:dyDescent="0.3">
      <c r="A208" s="471"/>
      <c r="B208" s="471"/>
      <c r="C208" s="471"/>
      <c r="D208" s="471"/>
      <c r="E208" s="471"/>
      <c r="F208" s="471"/>
      <c r="G208" s="47" t="str">
        <f t="shared" si="3"/>
        <v xml:space="preserve">, </v>
      </c>
    </row>
    <row r="209" spans="1:7" x14ac:dyDescent="0.3">
      <c r="A209" s="471"/>
      <c r="B209" s="471"/>
      <c r="C209" s="471"/>
      <c r="D209" s="471"/>
      <c r="E209" s="471"/>
      <c r="F209" s="471"/>
      <c r="G209" s="47" t="str">
        <f t="shared" si="3"/>
        <v xml:space="preserve">, </v>
      </c>
    </row>
    <row r="210" spans="1:7" x14ac:dyDescent="0.3">
      <c r="A210" s="471"/>
      <c r="B210" s="471"/>
      <c r="C210" s="471"/>
      <c r="D210" s="471"/>
      <c r="E210" s="471"/>
      <c r="F210" s="471"/>
      <c r="G210" s="47" t="str">
        <f t="shared" si="3"/>
        <v xml:space="preserve">, </v>
      </c>
    </row>
    <row r="211" spans="1:7" x14ac:dyDescent="0.3">
      <c r="A211" s="471"/>
      <c r="B211" s="471"/>
      <c r="C211" s="471"/>
      <c r="D211" s="471"/>
      <c r="E211" s="471"/>
      <c r="F211" s="471"/>
      <c r="G211" s="47" t="str">
        <f t="shared" si="3"/>
        <v xml:space="preserve">, </v>
      </c>
    </row>
    <row r="212" spans="1:7" x14ac:dyDescent="0.3">
      <c r="A212" s="471"/>
      <c r="B212" s="471"/>
      <c r="C212" s="471"/>
      <c r="D212" s="471"/>
      <c r="E212" s="471"/>
      <c r="F212" s="471"/>
      <c r="G212" s="47" t="str">
        <f t="shared" si="3"/>
        <v xml:space="preserve">, </v>
      </c>
    </row>
    <row r="213" spans="1:7" x14ac:dyDescent="0.3">
      <c r="A213" s="471"/>
      <c r="B213" s="471"/>
      <c r="C213" s="471"/>
      <c r="D213" s="471"/>
      <c r="E213" s="471"/>
      <c r="F213" s="471"/>
      <c r="G213" s="47" t="str">
        <f t="shared" si="3"/>
        <v xml:space="preserve">, </v>
      </c>
    </row>
    <row r="214" spans="1:7" x14ac:dyDescent="0.3">
      <c r="A214" s="471"/>
      <c r="B214" s="471"/>
      <c r="C214" s="471"/>
      <c r="D214" s="471"/>
      <c r="E214" s="471"/>
      <c r="F214" s="471"/>
      <c r="G214" s="47" t="str">
        <f t="shared" si="3"/>
        <v xml:space="preserve">, </v>
      </c>
    </row>
    <row r="215" spans="1:7" x14ac:dyDescent="0.3">
      <c r="A215" s="471"/>
      <c r="B215" s="471"/>
      <c r="C215" s="471"/>
      <c r="D215" s="471"/>
      <c r="E215" s="471"/>
      <c r="F215" s="471"/>
      <c r="G215" s="47" t="str">
        <f t="shared" si="3"/>
        <v xml:space="preserve">, </v>
      </c>
    </row>
    <row r="216" spans="1:7" x14ac:dyDescent="0.3">
      <c r="A216" s="471"/>
      <c r="B216" s="471"/>
      <c r="C216" s="471"/>
      <c r="D216" s="471"/>
      <c r="E216" s="471"/>
      <c r="F216" s="471"/>
      <c r="G216" s="47" t="str">
        <f t="shared" si="3"/>
        <v xml:space="preserve">, </v>
      </c>
    </row>
    <row r="217" spans="1:7" x14ac:dyDescent="0.3">
      <c r="A217" s="471"/>
      <c r="B217" s="471"/>
      <c r="C217" s="471"/>
      <c r="D217" s="471"/>
      <c r="E217" s="471"/>
      <c r="F217" s="471"/>
      <c r="G217" s="47" t="str">
        <f t="shared" si="3"/>
        <v xml:space="preserve">, </v>
      </c>
    </row>
    <row r="218" spans="1:7" x14ac:dyDescent="0.3">
      <c r="A218" s="471"/>
      <c r="B218" s="471"/>
      <c r="C218" s="471"/>
      <c r="D218" s="471"/>
      <c r="E218" s="471"/>
      <c r="F218" s="471"/>
      <c r="G218" s="47" t="str">
        <f t="shared" si="3"/>
        <v xml:space="preserve">, </v>
      </c>
    </row>
    <row r="219" spans="1:7" x14ac:dyDescent="0.3">
      <c r="A219" s="471"/>
      <c r="B219" s="471"/>
      <c r="C219" s="471"/>
      <c r="D219" s="471"/>
      <c r="E219" s="471"/>
      <c r="F219" s="471"/>
      <c r="G219" s="47" t="str">
        <f t="shared" si="3"/>
        <v xml:space="preserve">, </v>
      </c>
    </row>
    <row r="220" spans="1:7" x14ac:dyDescent="0.3">
      <c r="A220" s="471"/>
      <c r="B220" s="471"/>
      <c r="C220" s="471"/>
      <c r="D220" s="471"/>
      <c r="E220" s="471"/>
      <c r="F220" s="471"/>
      <c r="G220" s="47" t="str">
        <f t="shared" si="3"/>
        <v xml:space="preserve">, </v>
      </c>
    </row>
    <row r="221" spans="1:7" x14ac:dyDescent="0.3">
      <c r="A221" s="471"/>
      <c r="B221" s="471"/>
      <c r="C221" s="471"/>
      <c r="D221" s="471"/>
      <c r="E221" s="471"/>
      <c r="F221" s="471"/>
      <c r="G221" s="47" t="str">
        <f t="shared" si="3"/>
        <v xml:space="preserve">, </v>
      </c>
    </row>
    <row r="222" spans="1:7" x14ac:dyDescent="0.3">
      <c r="A222" s="471"/>
      <c r="B222" s="471"/>
      <c r="C222" s="471"/>
      <c r="D222" s="471"/>
      <c r="E222" s="471"/>
      <c r="F222" s="471"/>
      <c r="G222" s="47" t="str">
        <f t="shared" si="3"/>
        <v xml:space="preserve">, </v>
      </c>
    </row>
    <row r="223" spans="1:7" x14ac:dyDescent="0.3">
      <c r="A223" s="471"/>
      <c r="B223" s="471"/>
      <c r="C223" s="471"/>
      <c r="D223" s="471"/>
      <c r="E223" s="471"/>
      <c r="F223" s="471"/>
      <c r="G223" s="47" t="str">
        <f t="shared" si="3"/>
        <v xml:space="preserve">, </v>
      </c>
    </row>
    <row r="224" spans="1:7" x14ac:dyDescent="0.3">
      <c r="A224" s="471"/>
      <c r="B224" s="471"/>
      <c r="C224" s="471"/>
      <c r="D224" s="471"/>
      <c r="E224" s="471"/>
      <c r="F224" s="471"/>
      <c r="G224" s="47" t="str">
        <f t="shared" si="3"/>
        <v xml:space="preserve">, </v>
      </c>
    </row>
    <row r="225" spans="1:7" x14ac:dyDescent="0.3">
      <c r="A225" s="471"/>
      <c r="B225" s="471"/>
      <c r="C225" s="471"/>
      <c r="D225" s="471"/>
      <c r="E225" s="471"/>
      <c r="F225" s="471"/>
      <c r="G225" s="47" t="str">
        <f t="shared" si="3"/>
        <v xml:space="preserve">, </v>
      </c>
    </row>
    <row r="226" spans="1:7" x14ac:dyDescent="0.3">
      <c r="A226" s="471"/>
      <c r="B226" s="471"/>
      <c r="C226" s="471"/>
      <c r="D226" s="471"/>
      <c r="E226" s="471"/>
      <c r="F226" s="471"/>
      <c r="G226" s="47" t="str">
        <f t="shared" si="3"/>
        <v xml:space="preserve">, </v>
      </c>
    </row>
    <row r="227" spans="1:7" x14ac:dyDescent="0.3">
      <c r="A227" s="471"/>
      <c r="B227" s="471"/>
      <c r="C227" s="471"/>
      <c r="D227" s="471"/>
      <c r="E227" s="471"/>
      <c r="F227" s="471"/>
      <c r="G227" s="47" t="str">
        <f t="shared" si="3"/>
        <v xml:space="preserve">, </v>
      </c>
    </row>
    <row r="228" spans="1:7" x14ac:dyDescent="0.3">
      <c r="A228" s="471"/>
      <c r="B228" s="471"/>
      <c r="C228" s="471"/>
      <c r="D228" s="471"/>
      <c r="E228" s="471"/>
      <c r="F228" s="471"/>
      <c r="G228" s="47" t="str">
        <f t="shared" si="3"/>
        <v xml:space="preserve">, </v>
      </c>
    </row>
    <row r="229" spans="1:7" x14ac:dyDescent="0.3">
      <c r="A229" s="471"/>
      <c r="B229" s="471"/>
      <c r="C229" s="471"/>
      <c r="D229" s="471"/>
      <c r="E229" s="471"/>
      <c r="F229" s="471"/>
      <c r="G229" s="47" t="str">
        <f t="shared" si="3"/>
        <v xml:space="preserve">, </v>
      </c>
    </row>
    <row r="230" spans="1:7" x14ac:dyDescent="0.3">
      <c r="A230" s="471"/>
      <c r="B230" s="471"/>
      <c r="C230" s="471"/>
      <c r="D230" s="471"/>
      <c r="E230" s="471"/>
      <c r="F230" s="471"/>
      <c r="G230" s="47" t="str">
        <f t="shared" si="3"/>
        <v xml:space="preserve">, </v>
      </c>
    </row>
    <row r="231" spans="1:7" x14ac:dyDescent="0.3">
      <c r="A231" s="471"/>
      <c r="B231" s="471"/>
      <c r="C231" s="471"/>
      <c r="D231" s="471"/>
      <c r="E231" s="471"/>
      <c r="F231" s="471"/>
      <c r="G231" s="47" t="str">
        <f t="shared" si="3"/>
        <v xml:space="preserve">, </v>
      </c>
    </row>
    <row r="232" spans="1:7" x14ac:dyDescent="0.3">
      <c r="A232" s="471"/>
      <c r="B232" s="471"/>
      <c r="C232" s="471"/>
      <c r="D232" s="471"/>
      <c r="E232" s="471"/>
      <c r="F232" s="471"/>
      <c r="G232" s="47" t="str">
        <f t="shared" si="3"/>
        <v xml:space="preserve">, </v>
      </c>
    </row>
    <row r="233" spans="1:7" x14ac:dyDescent="0.3">
      <c r="A233" s="471"/>
      <c r="B233" s="471"/>
      <c r="C233" s="471"/>
      <c r="D233" s="471"/>
      <c r="E233" s="471"/>
      <c r="F233" s="471"/>
      <c r="G233" s="47" t="str">
        <f t="shared" si="3"/>
        <v xml:space="preserve">, </v>
      </c>
    </row>
    <row r="234" spans="1:7" x14ac:dyDescent="0.3">
      <c r="A234" s="471"/>
      <c r="B234" s="471"/>
      <c r="C234" s="471"/>
      <c r="D234" s="471"/>
      <c r="E234" s="471"/>
      <c r="F234" s="471"/>
      <c r="G234" s="47" t="str">
        <f t="shared" si="3"/>
        <v xml:space="preserve">, </v>
      </c>
    </row>
    <row r="235" spans="1:7" x14ac:dyDescent="0.3">
      <c r="A235" s="471"/>
      <c r="B235" s="471"/>
      <c r="C235" s="471"/>
      <c r="D235" s="471"/>
      <c r="E235" s="471"/>
      <c r="F235" s="471"/>
      <c r="G235" s="47" t="str">
        <f t="shared" si="3"/>
        <v xml:space="preserve">, </v>
      </c>
    </row>
    <row r="236" spans="1:7" x14ac:dyDescent="0.3">
      <c r="A236" s="471"/>
      <c r="B236" s="471"/>
      <c r="C236" s="471"/>
      <c r="D236" s="471"/>
      <c r="E236" s="471"/>
      <c r="F236" s="471"/>
      <c r="G236" s="47" t="str">
        <f t="shared" si="3"/>
        <v xml:space="preserve">, </v>
      </c>
    </row>
    <row r="237" spans="1:7" x14ac:dyDescent="0.3">
      <c r="A237" s="471"/>
      <c r="B237" s="471"/>
      <c r="C237" s="471"/>
      <c r="D237" s="471"/>
      <c r="E237" s="471"/>
      <c r="F237" s="471"/>
      <c r="G237" s="47" t="str">
        <f t="shared" si="3"/>
        <v xml:space="preserve">, </v>
      </c>
    </row>
    <row r="238" spans="1:7" x14ac:dyDescent="0.3">
      <c r="A238" s="471"/>
      <c r="B238" s="471"/>
      <c r="C238" s="471"/>
      <c r="D238" s="471"/>
      <c r="E238" s="471"/>
      <c r="F238" s="471"/>
      <c r="G238" s="47" t="str">
        <f t="shared" si="3"/>
        <v xml:space="preserve">, </v>
      </c>
    </row>
    <row r="239" spans="1:7" x14ac:dyDescent="0.3">
      <c r="A239" s="471"/>
      <c r="B239" s="471"/>
      <c r="C239" s="471"/>
      <c r="D239" s="471"/>
      <c r="E239" s="471"/>
      <c r="F239" s="471"/>
      <c r="G239" s="47" t="str">
        <f t="shared" si="3"/>
        <v xml:space="preserve">, </v>
      </c>
    </row>
    <row r="240" spans="1:7" x14ac:dyDescent="0.3">
      <c r="A240" s="471"/>
      <c r="B240" s="471"/>
      <c r="C240" s="471"/>
      <c r="D240" s="471"/>
      <c r="E240" s="471"/>
      <c r="F240" s="471"/>
      <c r="G240" s="47" t="str">
        <f t="shared" si="3"/>
        <v xml:space="preserve">, </v>
      </c>
    </row>
    <row r="241" spans="1:7" x14ac:dyDescent="0.3">
      <c r="A241" s="471"/>
      <c r="B241" s="471"/>
      <c r="C241" s="471"/>
      <c r="D241" s="471"/>
      <c r="E241" s="471"/>
      <c r="F241" s="471"/>
      <c r="G241" s="47" t="str">
        <f t="shared" si="3"/>
        <v xml:space="preserve">, </v>
      </c>
    </row>
    <row r="242" spans="1:7" x14ac:dyDescent="0.3">
      <c r="A242" s="471"/>
      <c r="B242" s="471"/>
      <c r="C242" s="471"/>
      <c r="D242" s="471"/>
      <c r="E242" s="471"/>
      <c r="F242" s="471"/>
      <c r="G242" s="47" t="str">
        <f t="shared" si="3"/>
        <v xml:space="preserve">, </v>
      </c>
    </row>
    <row r="243" spans="1:7" x14ac:dyDescent="0.3">
      <c r="A243" s="471"/>
      <c r="B243" s="471"/>
      <c r="C243" s="471"/>
      <c r="D243" s="471"/>
      <c r="E243" s="471"/>
      <c r="F243" s="471"/>
      <c r="G243" s="47" t="str">
        <f t="shared" si="3"/>
        <v xml:space="preserve">, </v>
      </c>
    </row>
    <row r="244" spans="1:7" x14ac:dyDescent="0.3">
      <c r="A244" s="471"/>
      <c r="B244" s="471"/>
      <c r="C244" s="471"/>
      <c r="D244" s="471"/>
      <c r="E244" s="471"/>
      <c r="F244" s="471"/>
      <c r="G244" s="47" t="str">
        <f t="shared" si="3"/>
        <v xml:space="preserve">, </v>
      </c>
    </row>
    <row r="245" spans="1:7" x14ac:dyDescent="0.3">
      <c r="A245" s="471"/>
      <c r="B245" s="471"/>
      <c r="C245" s="471"/>
      <c r="D245" s="471"/>
      <c r="E245" s="471"/>
      <c r="F245" s="471"/>
      <c r="G245" s="47" t="str">
        <f t="shared" si="3"/>
        <v xml:space="preserve">, </v>
      </c>
    </row>
    <row r="246" spans="1:7" x14ac:dyDescent="0.3">
      <c r="A246" s="471"/>
      <c r="B246" s="471"/>
      <c r="C246" s="471"/>
      <c r="D246" s="471"/>
      <c r="E246" s="471"/>
      <c r="F246" s="471"/>
      <c r="G246" s="47" t="str">
        <f t="shared" si="3"/>
        <v xml:space="preserve">, </v>
      </c>
    </row>
    <row r="247" spans="1:7" x14ac:dyDescent="0.3">
      <c r="A247" s="471"/>
      <c r="B247" s="471"/>
      <c r="C247" s="471"/>
      <c r="D247" s="471"/>
      <c r="E247" s="471"/>
      <c r="F247" s="471"/>
      <c r="G247" s="47" t="str">
        <f t="shared" si="3"/>
        <v xml:space="preserve">, </v>
      </c>
    </row>
    <row r="248" spans="1:7" x14ac:dyDescent="0.3">
      <c r="A248" s="471"/>
      <c r="B248" s="471"/>
      <c r="C248" s="471"/>
      <c r="D248" s="471"/>
      <c r="E248" s="471"/>
      <c r="F248" s="471"/>
      <c r="G248" s="47" t="str">
        <f t="shared" si="3"/>
        <v xml:space="preserve">, </v>
      </c>
    </row>
    <row r="249" spans="1:7" x14ac:dyDescent="0.3">
      <c r="A249" s="471"/>
      <c r="B249" s="471"/>
      <c r="C249" s="471"/>
      <c r="D249" s="471"/>
      <c r="E249" s="471"/>
      <c r="F249" s="471"/>
      <c r="G249" s="47" t="str">
        <f t="shared" si="3"/>
        <v xml:space="preserve">, </v>
      </c>
    </row>
    <row r="250" spans="1:7" x14ac:dyDescent="0.3">
      <c r="A250" s="471"/>
      <c r="B250" s="471"/>
      <c r="C250" s="471"/>
      <c r="D250" s="471"/>
      <c r="E250" s="471"/>
      <c r="F250" s="471"/>
      <c r="G250" s="47" t="str">
        <f t="shared" si="3"/>
        <v xml:space="preserve">, </v>
      </c>
    </row>
    <row r="251" spans="1:7" x14ac:dyDescent="0.3">
      <c r="A251" s="471"/>
      <c r="B251" s="471"/>
      <c r="C251" s="471"/>
      <c r="D251" s="471"/>
      <c r="E251" s="471"/>
      <c r="F251" s="471"/>
      <c r="G251" s="47" t="str">
        <f t="shared" si="3"/>
        <v xml:space="preserve">, </v>
      </c>
    </row>
    <row r="252" spans="1:7" x14ac:dyDescent="0.3">
      <c r="A252" s="471"/>
      <c r="B252" s="471"/>
      <c r="C252" s="471"/>
      <c r="D252" s="471"/>
      <c r="E252" s="471"/>
      <c r="F252" s="471"/>
      <c r="G252" s="47" t="str">
        <f t="shared" si="3"/>
        <v xml:space="preserve">, </v>
      </c>
    </row>
    <row r="253" spans="1:7" x14ac:dyDescent="0.3">
      <c r="A253" s="471"/>
      <c r="B253" s="471"/>
      <c r="C253" s="471"/>
      <c r="D253" s="471"/>
      <c r="E253" s="471"/>
      <c r="F253" s="471"/>
      <c r="G253" s="47" t="str">
        <f t="shared" si="3"/>
        <v xml:space="preserve">, </v>
      </c>
    </row>
    <row r="254" spans="1:7" x14ac:dyDescent="0.3">
      <c r="A254" s="471"/>
      <c r="B254" s="471"/>
      <c r="C254" s="471"/>
      <c r="D254" s="471"/>
      <c r="E254" s="471"/>
      <c r="F254" s="471"/>
      <c r="G254" s="47" t="str">
        <f t="shared" si="3"/>
        <v xml:space="preserve">, </v>
      </c>
    </row>
    <row r="255" spans="1:7" x14ac:dyDescent="0.3">
      <c r="A255" s="471"/>
      <c r="B255" s="471"/>
      <c r="C255" s="471"/>
      <c r="D255" s="471"/>
      <c r="E255" s="471"/>
      <c r="F255" s="471"/>
      <c r="G255" s="47" t="str">
        <f t="shared" si="3"/>
        <v xml:space="preserve">, </v>
      </c>
    </row>
    <row r="256" spans="1:7" x14ac:dyDescent="0.3">
      <c r="A256" s="471"/>
      <c r="B256" s="471"/>
      <c r="C256" s="471"/>
      <c r="D256" s="471"/>
      <c r="E256" s="471"/>
      <c r="F256" s="471"/>
      <c r="G256" s="47" t="str">
        <f t="shared" si="3"/>
        <v xml:space="preserve">, </v>
      </c>
    </row>
    <row r="257" spans="1:7" x14ac:dyDescent="0.3">
      <c r="A257" s="471"/>
      <c r="B257" s="471"/>
      <c r="C257" s="471"/>
      <c r="D257" s="471"/>
      <c r="E257" s="471"/>
      <c r="F257" s="471"/>
      <c r="G257" s="47" t="str">
        <f t="shared" si="3"/>
        <v xml:space="preserve">, </v>
      </c>
    </row>
    <row r="258" spans="1:7" x14ac:dyDescent="0.3">
      <c r="A258" s="471"/>
      <c r="B258" s="471"/>
      <c r="C258" s="471"/>
      <c r="D258" s="471"/>
      <c r="E258" s="471"/>
      <c r="F258" s="471"/>
      <c r="G258" s="47" t="str">
        <f t="shared" si="3"/>
        <v xml:space="preserve">, </v>
      </c>
    </row>
    <row r="259" spans="1:7" x14ac:dyDescent="0.3">
      <c r="A259" s="471"/>
      <c r="B259" s="471"/>
      <c r="C259" s="471"/>
      <c r="D259" s="471"/>
      <c r="E259" s="471"/>
      <c r="F259" s="471"/>
      <c r="G259" s="47" t="str">
        <f t="shared" si="3"/>
        <v xml:space="preserve">, </v>
      </c>
    </row>
    <row r="260" spans="1:7" x14ac:dyDescent="0.3">
      <c r="A260" s="471"/>
      <c r="B260" s="471"/>
      <c r="C260" s="471"/>
      <c r="D260" s="471"/>
      <c r="E260" s="471"/>
      <c r="F260" s="471"/>
      <c r="G260" s="47" t="str">
        <f t="shared" si="3"/>
        <v xml:space="preserve">, </v>
      </c>
    </row>
    <row r="261" spans="1:7" x14ac:dyDescent="0.3">
      <c r="A261" s="471"/>
      <c r="B261" s="471"/>
      <c r="C261" s="471"/>
      <c r="D261" s="471"/>
      <c r="E261" s="471"/>
      <c r="F261" s="471"/>
      <c r="G261" s="47" t="str">
        <f t="shared" si="3"/>
        <v xml:space="preserve">, </v>
      </c>
    </row>
    <row r="262" spans="1:7" x14ac:dyDescent="0.3">
      <c r="A262" s="471"/>
      <c r="B262" s="471"/>
      <c r="C262" s="471"/>
      <c r="D262" s="471"/>
      <c r="E262" s="471"/>
      <c r="F262" s="471"/>
      <c r="G262" s="47" t="str">
        <f t="shared" si="3"/>
        <v xml:space="preserve">, </v>
      </c>
    </row>
    <row r="263" spans="1:7" x14ac:dyDescent="0.3">
      <c r="A263" s="471"/>
      <c r="B263" s="471"/>
      <c r="C263" s="471"/>
      <c r="D263" s="471"/>
      <c r="E263" s="471"/>
      <c r="F263" s="471"/>
      <c r="G263" s="47" t="str">
        <f t="shared" si="3"/>
        <v xml:space="preserve">, </v>
      </c>
    </row>
    <row r="264" spans="1:7" x14ac:dyDescent="0.3">
      <c r="A264" s="471"/>
      <c r="B264" s="471"/>
      <c r="C264" s="471"/>
      <c r="D264" s="471"/>
      <c r="E264" s="471"/>
      <c r="F264" s="471"/>
      <c r="G264" s="47" t="str">
        <f t="shared" si="3"/>
        <v xml:space="preserve">, </v>
      </c>
    </row>
    <row r="265" spans="1:7" x14ac:dyDescent="0.3">
      <c r="A265" s="471"/>
      <c r="B265" s="471"/>
      <c r="C265" s="471"/>
      <c r="D265" s="471"/>
      <c r="E265" s="471"/>
      <c r="F265" s="471"/>
      <c r="G265" s="47" t="str">
        <f t="shared" si="3"/>
        <v xml:space="preserve">, </v>
      </c>
    </row>
    <row r="266" spans="1:7" x14ac:dyDescent="0.3">
      <c r="A266" s="471"/>
      <c r="B266" s="471"/>
      <c r="C266" s="471"/>
      <c r="D266" s="471"/>
      <c r="E266" s="471"/>
      <c r="F266" s="471"/>
      <c r="G266" s="47" t="str">
        <f t="shared" si="3"/>
        <v xml:space="preserve">, </v>
      </c>
    </row>
    <row r="267" spans="1:7" x14ac:dyDescent="0.3">
      <c r="A267" s="471"/>
      <c r="B267" s="471"/>
      <c r="C267" s="471"/>
      <c r="D267" s="471"/>
      <c r="E267" s="471"/>
      <c r="F267" s="471"/>
      <c r="G267" s="47" t="str">
        <f t="shared" ref="G267:G330" si="4">CONCATENATE(A267,", ", B267)</f>
        <v xml:space="preserve">, </v>
      </c>
    </row>
    <row r="268" spans="1:7" x14ac:dyDescent="0.3">
      <c r="A268" s="471"/>
      <c r="B268" s="471"/>
      <c r="C268" s="471"/>
      <c r="D268" s="471"/>
      <c r="E268" s="471"/>
      <c r="F268" s="471"/>
      <c r="G268" s="47" t="str">
        <f t="shared" si="4"/>
        <v xml:space="preserve">, </v>
      </c>
    </row>
    <row r="269" spans="1:7" x14ac:dyDescent="0.3">
      <c r="A269" s="471"/>
      <c r="B269" s="471"/>
      <c r="C269" s="471"/>
      <c r="D269" s="471"/>
      <c r="E269" s="471"/>
      <c r="F269" s="471"/>
      <c r="G269" s="47" t="str">
        <f t="shared" si="4"/>
        <v xml:space="preserve">, </v>
      </c>
    </row>
    <row r="270" spans="1:7" x14ac:dyDescent="0.3">
      <c r="A270" s="471"/>
      <c r="B270" s="471"/>
      <c r="C270" s="471"/>
      <c r="D270" s="471"/>
      <c r="E270" s="471"/>
      <c r="F270" s="471"/>
      <c r="G270" s="47" t="str">
        <f t="shared" si="4"/>
        <v xml:space="preserve">, </v>
      </c>
    </row>
    <row r="271" spans="1:7" x14ac:dyDescent="0.3">
      <c r="A271" s="471"/>
      <c r="B271" s="471"/>
      <c r="C271" s="471"/>
      <c r="D271" s="471"/>
      <c r="E271" s="471"/>
      <c r="F271" s="471"/>
      <c r="G271" s="47" t="str">
        <f t="shared" si="4"/>
        <v xml:space="preserve">, </v>
      </c>
    </row>
    <row r="272" spans="1:7" x14ac:dyDescent="0.3">
      <c r="A272" s="471"/>
      <c r="B272" s="471"/>
      <c r="C272" s="471"/>
      <c r="D272" s="471"/>
      <c r="E272" s="471"/>
      <c r="F272" s="471"/>
      <c r="G272" s="47" t="str">
        <f t="shared" si="4"/>
        <v xml:space="preserve">, </v>
      </c>
    </row>
    <row r="273" spans="1:7" x14ac:dyDescent="0.3">
      <c r="A273" s="471"/>
      <c r="B273" s="471"/>
      <c r="C273" s="471"/>
      <c r="D273" s="471"/>
      <c r="E273" s="471"/>
      <c r="F273" s="471"/>
      <c r="G273" s="47" t="str">
        <f t="shared" si="4"/>
        <v xml:space="preserve">, </v>
      </c>
    </row>
    <row r="274" spans="1:7" x14ac:dyDescent="0.3">
      <c r="A274" s="471"/>
      <c r="B274" s="471"/>
      <c r="C274" s="471"/>
      <c r="D274" s="471"/>
      <c r="E274" s="471"/>
      <c r="F274" s="471"/>
      <c r="G274" s="47" t="str">
        <f t="shared" si="4"/>
        <v xml:space="preserve">, </v>
      </c>
    </row>
    <row r="275" spans="1:7" x14ac:dyDescent="0.3">
      <c r="A275" s="471"/>
      <c r="B275" s="471"/>
      <c r="C275" s="471"/>
      <c r="D275" s="471"/>
      <c r="E275" s="471"/>
      <c r="F275" s="471"/>
      <c r="G275" s="47" t="str">
        <f t="shared" si="4"/>
        <v xml:space="preserve">, </v>
      </c>
    </row>
    <row r="276" spans="1:7" x14ac:dyDescent="0.3">
      <c r="A276" s="471"/>
      <c r="B276" s="471"/>
      <c r="C276" s="471"/>
      <c r="D276" s="471"/>
      <c r="E276" s="471"/>
      <c r="F276" s="471"/>
      <c r="G276" s="47" t="str">
        <f t="shared" si="4"/>
        <v xml:space="preserve">, </v>
      </c>
    </row>
    <row r="277" spans="1:7" x14ac:dyDescent="0.3">
      <c r="A277" s="471"/>
      <c r="B277" s="471"/>
      <c r="C277" s="471"/>
      <c r="D277" s="471"/>
      <c r="E277" s="471"/>
      <c r="F277" s="471"/>
      <c r="G277" s="47" t="str">
        <f t="shared" si="4"/>
        <v xml:space="preserve">, </v>
      </c>
    </row>
    <row r="278" spans="1:7" x14ac:dyDescent="0.3">
      <c r="A278" s="471"/>
      <c r="B278" s="471"/>
      <c r="C278" s="471"/>
      <c r="D278" s="471"/>
      <c r="E278" s="471"/>
      <c r="F278" s="471"/>
      <c r="G278" s="47" t="str">
        <f t="shared" si="4"/>
        <v xml:space="preserve">, </v>
      </c>
    </row>
    <row r="279" spans="1:7" x14ac:dyDescent="0.3">
      <c r="A279" s="471"/>
      <c r="B279" s="471"/>
      <c r="C279" s="471"/>
      <c r="D279" s="471"/>
      <c r="E279" s="471"/>
      <c r="F279" s="471"/>
      <c r="G279" s="47" t="str">
        <f t="shared" si="4"/>
        <v xml:space="preserve">, </v>
      </c>
    </row>
    <row r="280" spans="1:7" x14ac:dyDescent="0.3">
      <c r="A280" s="471"/>
      <c r="B280" s="471"/>
      <c r="C280" s="471"/>
      <c r="D280" s="471"/>
      <c r="E280" s="471"/>
      <c r="F280" s="471"/>
      <c r="G280" s="47" t="str">
        <f t="shared" si="4"/>
        <v xml:space="preserve">, </v>
      </c>
    </row>
    <row r="281" spans="1:7" x14ac:dyDescent="0.3">
      <c r="A281" s="471"/>
      <c r="B281" s="471"/>
      <c r="C281" s="471"/>
      <c r="D281" s="471"/>
      <c r="E281" s="471"/>
      <c r="F281" s="471"/>
      <c r="G281" s="47" t="str">
        <f t="shared" si="4"/>
        <v xml:space="preserve">, </v>
      </c>
    </row>
    <row r="282" spans="1:7" x14ac:dyDescent="0.3">
      <c r="A282" s="471"/>
      <c r="B282" s="471"/>
      <c r="C282" s="471"/>
      <c r="D282" s="471"/>
      <c r="E282" s="471"/>
      <c r="F282" s="471"/>
      <c r="G282" s="47" t="str">
        <f t="shared" si="4"/>
        <v xml:space="preserve">, </v>
      </c>
    </row>
    <row r="283" spans="1:7" x14ac:dyDescent="0.3">
      <c r="A283" s="471"/>
      <c r="B283" s="471"/>
      <c r="C283" s="471"/>
      <c r="D283" s="471"/>
      <c r="E283" s="471"/>
      <c r="F283" s="471"/>
      <c r="G283" s="47" t="str">
        <f t="shared" si="4"/>
        <v xml:space="preserve">, </v>
      </c>
    </row>
    <row r="284" spans="1:7" x14ac:dyDescent="0.3">
      <c r="A284" s="471"/>
      <c r="B284" s="471"/>
      <c r="C284" s="471"/>
      <c r="D284" s="471"/>
      <c r="E284" s="471"/>
      <c r="F284" s="471"/>
      <c r="G284" s="47" t="str">
        <f t="shared" si="4"/>
        <v xml:space="preserve">, </v>
      </c>
    </row>
    <row r="285" spans="1:7" x14ac:dyDescent="0.3">
      <c r="A285" s="471"/>
      <c r="B285" s="471"/>
      <c r="C285" s="471"/>
      <c r="D285" s="471"/>
      <c r="E285" s="471"/>
      <c r="F285" s="471"/>
      <c r="G285" s="47" t="str">
        <f t="shared" si="4"/>
        <v xml:space="preserve">, </v>
      </c>
    </row>
    <row r="286" spans="1:7" x14ac:dyDescent="0.3">
      <c r="A286" s="471"/>
      <c r="B286" s="471"/>
      <c r="C286" s="471"/>
      <c r="D286" s="471"/>
      <c r="E286" s="471"/>
      <c r="F286" s="471"/>
      <c r="G286" s="47" t="str">
        <f t="shared" si="4"/>
        <v xml:space="preserve">, </v>
      </c>
    </row>
    <row r="287" spans="1:7" x14ac:dyDescent="0.3">
      <c r="A287" s="471"/>
      <c r="B287" s="471"/>
      <c r="C287" s="471"/>
      <c r="D287" s="471"/>
      <c r="E287" s="471"/>
      <c r="F287" s="471"/>
      <c r="G287" s="47" t="str">
        <f t="shared" si="4"/>
        <v xml:space="preserve">, </v>
      </c>
    </row>
    <row r="288" spans="1:7" x14ac:dyDescent="0.3">
      <c r="A288" s="471"/>
      <c r="B288" s="471"/>
      <c r="C288" s="471"/>
      <c r="D288" s="471"/>
      <c r="E288" s="471"/>
      <c r="F288" s="471"/>
      <c r="G288" s="47" t="str">
        <f t="shared" si="4"/>
        <v xml:space="preserve">, </v>
      </c>
    </row>
    <row r="289" spans="1:7" x14ac:dyDescent="0.3">
      <c r="A289" s="471"/>
      <c r="B289" s="471"/>
      <c r="C289" s="471"/>
      <c r="D289" s="471"/>
      <c r="E289" s="471"/>
      <c r="F289" s="471"/>
      <c r="G289" s="47" t="str">
        <f t="shared" si="4"/>
        <v xml:space="preserve">, </v>
      </c>
    </row>
    <row r="290" spans="1:7" x14ac:dyDescent="0.3">
      <c r="A290" s="471"/>
      <c r="B290" s="471"/>
      <c r="C290" s="471"/>
      <c r="D290" s="471"/>
      <c r="E290" s="471"/>
      <c r="F290" s="471"/>
      <c r="G290" s="47" t="str">
        <f t="shared" si="4"/>
        <v xml:space="preserve">, </v>
      </c>
    </row>
    <row r="291" spans="1:7" x14ac:dyDescent="0.3">
      <c r="A291" s="471"/>
      <c r="B291" s="471"/>
      <c r="C291" s="471"/>
      <c r="D291" s="471"/>
      <c r="E291" s="471"/>
      <c r="F291" s="471"/>
      <c r="G291" s="47" t="str">
        <f t="shared" si="4"/>
        <v xml:space="preserve">, </v>
      </c>
    </row>
    <row r="292" spans="1:7" x14ac:dyDescent="0.3">
      <c r="A292" s="471"/>
      <c r="B292" s="471"/>
      <c r="C292" s="471"/>
      <c r="D292" s="471"/>
      <c r="E292" s="471"/>
      <c r="F292" s="471"/>
      <c r="G292" s="47" t="str">
        <f t="shared" si="4"/>
        <v xml:space="preserve">, </v>
      </c>
    </row>
    <row r="293" spans="1:7" x14ac:dyDescent="0.3">
      <c r="A293" s="471"/>
      <c r="B293" s="471"/>
      <c r="C293" s="471"/>
      <c r="D293" s="471"/>
      <c r="E293" s="471"/>
      <c r="F293" s="471"/>
      <c r="G293" s="47" t="str">
        <f t="shared" si="4"/>
        <v xml:space="preserve">, </v>
      </c>
    </row>
    <row r="294" spans="1:7" x14ac:dyDescent="0.3">
      <c r="A294" s="471"/>
      <c r="B294" s="471"/>
      <c r="C294" s="471"/>
      <c r="D294" s="471"/>
      <c r="E294" s="471"/>
      <c r="F294" s="471"/>
      <c r="G294" s="47" t="str">
        <f t="shared" si="4"/>
        <v xml:space="preserve">, </v>
      </c>
    </row>
    <row r="295" spans="1:7" x14ac:dyDescent="0.3">
      <c r="A295" s="471"/>
      <c r="B295" s="471"/>
      <c r="C295" s="471"/>
      <c r="D295" s="471"/>
      <c r="E295" s="471"/>
      <c r="F295" s="471"/>
      <c r="G295" s="47" t="str">
        <f t="shared" si="4"/>
        <v xml:space="preserve">, </v>
      </c>
    </row>
    <row r="296" spans="1:7" x14ac:dyDescent="0.3">
      <c r="A296" s="471"/>
      <c r="B296" s="471"/>
      <c r="C296" s="471"/>
      <c r="D296" s="471"/>
      <c r="E296" s="471"/>
      <c r="F296" s="471"/>
      <c r="G296" s="47" t="str">
        <f t="shared" si="4"/>
        <v xml:space="preserve">, </v>
      </c>
    </row>
    <row r="297" spans="1:7" x14ac:dyDescent="0.3">
      <c r="A297" s="471"/>
      <c r="B297" s="471"/>
      <c r="C297" s="471"/>
      <c r="D297" s="471"/>
      <c r="E297" s="471"/>
      <c r="F297" s="471"/>
      <c r="G297" s="47" t="str">
        <f t="shared" si="4"/>
        <v xml:space="preserve">, </v>
      </c>
    </row>
    <row r="298" spans="1:7" x14ac:dyDescent="0.3">
      <c r="A298" s="471"/>
      <c r="B298" s="471"/>
      <c r="C298" s="471"/>
      <c r="D298" s="471"/>
      <c r="E298" s="471"/>
      <c r="F298" s="471"/>
      <c r="G298" s="47" t="str">
        <f t="shared" si="4"/>
        <v xml:space="preserve">, </v>
      </c>
    </row>
    <row r="299" spans="1:7" x14ac:dyDescent="0.3">
      <c r="A299" s="471"/>
      <c r="B299" s="471"/>
      <c r="C299" s="471"/>
      <c r="D299" s="471"/>
      <c r="E299" s="471"/>
      <c r="F299" s="471"/>
      <c r="G299" s="47" t="str">
        <f t="shared" si="4"/>
        <v xml:space="preserve">, </v>
      </c>
    </row>
    <row r="300" spans="1:7" x14ac:dyDescent="0.3">
      <c r="A300" s="471"/>
      <c r="B300" s="471"/>
      <c r="C300" s="471"/>
      <c r="D300" s="471"/>
      <c r="E300" s="471"/>
      <c r="F300" s="471"/>
      <c r="G300" s="47" t="str">
        <f t="shared" si="4"/>
        <v xml:space="preserve">, </v>
      </c>
    </row>
    <row r="301" spans="1:7" x14ac:dyDescent="0.3">
      <c r="A301" s="471"/>
      <c r="B301" s="471"/>
      <c r="C301" s="471"/>
      <c r="D301" s="471"/>
      <c r="E301" s="471"/>
      <c r="F301" s="471"/>
      <c r="G301" s="47" t="str">
        <f t="shared" si="4"/>
        <v xml:space="preserve">, </v>
      </c>
    </row>
    <row r="302" spans="1:7" x14ac:dyDescent="0.3">
      <c r="A302" s="471"/>
      <c r="B302" s="471"/>
      <c r="C302" s="471"/>
      <c r="D302" s="471"/>
      <c r="E302" s="471"/>
      <c r="F302" s="471"/>
      <c r="G302" s="47" t="str">
        <f t="shared" si="4"/>
        <v xml:space="preserve">, </v>
      </c>
    </row>
    <row r="303" spans="1:7" x14ac:dyDescent="0.3">
      <c r="A303" s="471"/>
      <c r="B303" s="471"/>
      <c r="C303" s="471"/>
      <c r="D303" s="471"/>
      <c r="E303" s="471"/>
      <c r="F303" s="471"/>
      <c r="G303" s="47" t="str">
        <f t="shared" si="4"/>
        <v xml:space="preserve">, </v>
      </c>
    </row>
    <row r="304" spans="1:7" x14ac:dyDescent="0.3">
      <c r="A304" s="471"/>
      <c r="B304" s="471"/>
      <c r="C304" s="471"/>
      <c r="D304" s="471"/>
      <c r="E304" s="471"/>
      <c r="F304" s="471"/>
      <c r="G304" s="47" t="str">
        <f t="shared" si="4"/>
        <v xml:space="preserve">, </v>
      </c>
    </row>
    <row r="305" spans="1:7" x14ac:dyDescent="0.3">
      <c r="A305" s="471"/>
      <c r="B305" s="471"/>
      <c r="C305" s="471"/>
      <c r="D305" s="471"/>
      <c r="E305" s="471"/>
      <c r="F305" s="471"/>
      <c r="G305" s="47" t="str">
        <f t="shared" si="4"/>
        <v xml:space="preserve">, </v>
      </c>
    </row>
    <row r="306" spans="1:7" x14ac:dyDescent="0.3">
      <c r="A306" s="471"/>
      <c r="B306" s="471"/>
      <c r="C306" s="471"/>
      <c r="D306" s="471"/>
      <c r="E306" s="471"/>
      <c r="F306" s="471"/>
      <c r="G306" s="47" t="str">
        <f t="shared" si="4"/>
        <v xml:space="preserve">, </v>
      </c>
    </row>
    <row r="307" spans="1:7" x14ac:dyDescent="0.3">
      <c r="A307" s="471"/>
      <c r="B307" s="471"/>
      <c r="C307" s="471"/>
      <c r="D307" s="471"/>
      <c r="E307" s="471"/>
      <c r="F307" s="471"/>
      <c r="G307" s="47" t="str">
        <f t="shared" si="4"/>
        <v xml:space="preserve">, </v>
      </c>
    </row>
    <row r="308" spans="1:7" x14ac:dyDescent="0.3">
      <c r="A308" s="471"/>
      <c r="B308" s="471"/>
      <c r="C308" s="471"/>
      <c r="D308" s="471"/>
      <c r="E308" s="471"/>
      <c r="F308" s="471"/>
      <c r="G308" s="47" t="str">
        <f t="shared" si="4"/>
        <v xml:space="preserve">, </v>
      </c>
    </row>
    <row r="309" spans="1:7" x14ac:dyDescent="0.3">
      <c r="A309" s="471"/>
      <c r="B309" s="471"/>
      <c r="C309" s="471"/>
      <c r="D309" s="471"/>
      <c r="E309" s="471"/>
      <c r="F309" s="471"/>
      <c r="G309" s="47" t="str">
        <f t="shared" si="4"/>
        <v xml:space="preserve">, </v>
      </c>
    </row>
    <row r="310" spans="1:7" x14ac:dyDescent="0.3">
      <c r="A310" s="471"/>
      <c r="B310" s="471"/>
      <c r="C310" s="471"/>
      <c r="D310" s="471"/>
      <c r="E310" s="471"/>
      <c r="F310" s="471"/>
      <c r="G310" s="47" t="str">
        <f t="shared" si="4"/>
        <v xml:space="preserve">, </v>
      </c>
    </row>
    <row r="311" spans="1:7" x14ac:dyDescent="0.3">
      <c r="A311" s="471"/>
      <c r="B311" s="471"/>
      <c r="C311" s="471"/>
      <c r="D311" s="471"/>
      <c r="E311" s="471"/>
      <c r="F311" s="471"/>
      <c r="G311" s="47" t="str">
        <f t="shared" si="4"/>
        <v xml:space="preserve">, </v>
      </c>
    </row>
    <row r="312" spans="1:7" x14ac:dyDescent="0.3">
      <c r="A312" s="471"/>
      <c r="B312" s="471"/>
      <c r="C312" s="471"/>
      <c r="D312" s="471"/>
      <c r="E312" s="471"/>
      <c r="F312" s="471"/>
      <c r="G312" s="47" t="str">
        <f t="shared" si="4"/>
        <v xml:space="preserve">, </v>
      </c>
    </row>
    <row r="313" spans="1:7" x14ac:dyDescent="0.3">
      <c r="A313" s="471"/>
      <c r="B313" s="471"/>
      <c r="C313" s="471"/>
      <c r="D313" s="471"/>
      <c r="E313" s="471"/>
      <c r="F313" s="471"/>
      <c r="G313" s="47" t="str">
        <f t="shared" si="4"/>
        <v xml:space="preserve">, </v>
      </c>
    </row>
    <row r="314" spans="1:7" x14ac:dyDescent="0.3">
      <c r="A314" s="471"/>
      <c r="B314" s="471"/>
      <c r="C314" s="471"/>
      <c r="D314" s="471"/>
      <c r="E314" s="471"/>
      <c r="F314" s="471"/>
      <c r="G314" s="47" t="str">
        <f t="shared" si="4"/>
        <v xml:space="preserve">, </v>
      </c>
    </row>
    <row r="315" spans="1:7" x14ac:dyDescent="0.3">
      <c r="A315" s="471"/>
      <c r="B315" s="471"/>
      <c r="C315" s="471"/>
      <c r="D315" s="471"/>
      <c r="E315" s="471"/>
      <c r="F315" s="471"/>
      <c r="G315" s="47" t="str">
        <f t="shared" si="4"/>
        <v xml:space="preserve">, </v>
      </c>
    </row>
    <row r="316" spans="1:7" x14ac:dyDescent="0.3">
      <c r="A316" s="471"/>
      <c r="B316" s="471"/>
      <c r="C316" s="471"/>
      <c r="D316" s="471"/>
      <c r="E316" s="471"/>
      <c r="F316" s="471"/>
      <c r="G316" s="47" t="str">
        <f t="shared" si="4"/>
        <v xml:space="preserve">, </v>
      </c>
    </row>
    <row r="317" spans="1:7" x14ac:dyDescent="0.3">
      <c r="A317" s="471"/>
      <c r="B317" s="471"/>
      <c r="C317" s="471"/>
      <c r="D317" s="471"/>
      <c r="E317" s="471"/>
      <c r="F317" s="471"/>
      <c r="G317" s="47" t="str">
        <f t="shared" si="4"/>
        <v xml:space="preserve">, </v>
      </c>
    </row>
    <row r="318" spans="1:7" x14ac:dyDescent="0.3">
      <c r="A318" s="471"/>
      <c r="B318" s="471"/>
      <c r="C318" s="471"/>
      <c r="D318" s="471"/>
      <c r="E318" s="471"/>
      <c r="F318" s="471"/>
      <c r="G318" s="47" t="str">
        <f t="shared" si="4"/>
        <v xml:space="preserve">, </v>
      </c>
    </row>
    <row r="319" spans="1:7" x14ac:dyDescent="0.3">
      <c r="A319" s="471"/>
      <c r="B319" s="471"/>
      <c r="C319" s="471"/>
      <c r="D319" s="471"/>
      <c r="E319" s="471"/>
      <c r="F319" s="471"/>
      <c r="G319" s="47" t="str">
        <f t="shared" si="4"/>
        <v xml:space="preserve">, </v>
      </c>
    </row>
    <row r="320" spans="1:7" x14ac:dyDescent="0.3">
      <c r="A320" s="471"/>
      <c r="B320" s="471"/>
      <c r="C320" s="471"/>
      <c r="D320" s="471"/>
      <c r="E320" s="471"/>
      <c r="F320" s="471"/>
      <c r="G320" s="47" t="str">
        <f t="shared" si="4"/>
        <v xml:space="preserve">, </v>
      </c>
    </row>
    <row r="321" spans="1:7" x14ac:dyDescent="0.3">
      <c r="A321" s="471"/>
      <c r="B321" s="471"/>
      <c r="C321" s="471"/>
      <c r="D321" s="471"/>
      <c r="E321" s="471"/>
      <c r="F321" s="471"/>
      <c r="G321" s="47" t="str">
        <f t="shared" si="4"/>
        <v xml:space="preserve">, </v>
      </c>
    </row>
    <row r="322" spans="1:7" x14ac:dyDescent="0.3">
      <c r="A322" s="471"/>
      <c r="B322" s="471"/>
      <c r="C322" s="471"/>
      <c r="D322" s="471"/>
      <c r="E322" s="471"/>
      <c r="F322" s="471"/>
      <c r="G322" s="47" t="str">
        <f t="shared" si="4"/>
        <v xml:space="preserve">, </v>
      </c>
    </row>
    <row r="323" spans="1:7" x14ac:dyDescent="0.3">
      <c r="A323" s="471"/>
      <c r="B323" s="471"/>
      <c r="C323" s="471"/>
      <c r="D323" s="471"/>
      <c r="E323" s="471"/>
      <c r="F323" s="471"/>
      <c r="G323" s="47" t="str">
        <f t="shared" si="4"/>
        <v xml:space="preserve">, </v>
      </c>
    </row>
    <row r="324" spans="1:7" x14ac:dyDescent="0.3">
      <c r="A324" s="471"/>
      <c r="B324" s="471"/>
      <c r="C324" s="471"/>
      <c r="D324" s="471"/>
      <c r="E324" s="471"/>
      <c r="F324" s="471"/>
      <c r="G324" s="47" t="str">
        <f t="shared" si="4"/>
        <v xml:space="preserve">, </v>
      </c>
    </row>
    <row r="325" spans="1:7" x14ac:dyDescent="0.3">
      <c r="A325" s="471"/>
      <c r="B325" s="471"/>
      <c r="C325" s="471"/>
      <c r="D325" s="471"/>
      <c r="E325" s="471"/>
      <c r="F325" s="471"/>
      <c r="G325" s="47" t="str">
        <f t="shared" si="4"/>
        <v xml:space="preserve">, </v>
      </c>
    </row>
    <row r="326" spans="1:7" x14ac:dyDescent="0.3">
      <c r="A326" s="471"/>
      <c r="B326" s="471"/>
      <c r="C326" s="471"/>
      <c r="D326" s="471"/>
      <c r="E326" s="471"/>
      <c r="F326" s="471"/>
      <c r="G326" s="47" t="str">
        <f t="shared" si="4"/>
        <v xml:space="preserve">, </v>
      </c>
    </row>
    <row r="327" spans="1:7" x14ac:dyDescent="0.3">
      <c r="A327" s="471"/>
      <c r="B327" s="471"/>
      <c r="C327" s="471"/>
      <c r="D327" s="471"/>
      <c r="E327" s="471"/>
      <c r="F327" s="471"/>
      <c r="G327" s="47" t="str">
        <f t="shared" si="4"/>
        <v xml:space="preserve">, </v>
      </c>
    </row>
    <row r="328" spans="1:7" x14ac:dyDescent="0.3">
      <c r="A328" s="471"/>
      <c r="B328" s="471"/>
      <c r="C328" s="471"/>
      <c r="D328" s="471"/>
      <c r="E328" s="471"/>
      <c r="F328" s="471"/>
      <c r="G328" s="47" t="str">
        <f t="shared" si="4"/>
        <v xml:space="preserve">, </v>
      </c>
    </row>
    <row r="329" spans="1:7" x14ac:dyDescent="0.3">
      <c r="A329" s="471"/>
      <c r="B329" s="471"/>
      <c r="C329" s="471"/>
      <c r="D329" s="471"/>
      <c r="E329" s="471"/>
      <c r="F329" s="471"/>
      <c r="G329" s="47" t="str">
        <f t="shared" si="4"/>
        <v xml:space="preserve">, </v>
      </c>
    </row>
    <row r="330" spans="1:7" x14ac:dyDescent="0.3">
      <c r="A330" s="471"/>
      <c r="B330" s="471"/>
      <c r="C330" s="471"/>
      <c r="D330" s="471"/>
      <c r="E330" s="471"/>
      <c r="F330" s="471"/>
      <c r="G330" s="47" t="str">
        <f t="shared" si="4"/>
        <v xml:space="preserve">, </v>
      </c>
    </row>
    <row r="331" spans="1:7" x14ac:dyDescent="0.3">
      <c r="A331" s="471"/>
      <c r="B331" s="471"/>
      <c r="C331" s="471"/>
      <c r="D331" s="471"/>
      <c r="E331" s="471"/>
      <c r="F331" s="471"/>
      <c r="G331" s="47" t="str">
        <f t="shared" ref="G331:G394" si="5">CONCATENATE(A331,", ", B331)</f>
        <v xml:space="preserve">, </v>
      </c>
    </row>
    <row r="332" spans="1:7" x14ac:dyDescent="0.3">
      <c r="A332" s="471"/>
      <c r="B332" s="471"/>
      <c r="C332" s="471"/>
      <c r="D332" s="471"/>
      <c r="E332" s="471"/>
      <c r="F332" s="471"/>
      <c r="G332" s="47" t="str">
        <f t="shared" si="5"/>
        <v xml:space="preserve">, </v>
      </c>
    </row>
    <row r="333" spans="1:7" x14ac:dyDescent="0.3">
      <c r="A333" s="471"/>
      <c r="B333" s="471"/>
      <c r="C333" s="471"/>
      <c r="D333" s="471"/>
      <c r="E333" s="471"/>
      <c r="F333" s="471"/>
      <c r="G333" s="47" t="str">
        <f t="shared" si="5"/>
        <v xml:space="preserve">, </v>
      </c>
    </row>
    <row r="334" spans="1:7" x14ac:dyDescent="0.3">
      <c r="A334" s="471"/>
      <c r="B334" s="471"/>
      <c r="C334" s="471"/>
      <c r="D334" s="471"/>
      <c r="E334" s="471"/>
      <c r="F334" s="471"/>
      <c r="G334" s="47" t="str">
        <f t="shared" si="5"/>
        <v xml:space="preserve">, </v>
      </c>
    </row>
    <row r="335" spans="1:7" x14ac:dyDescent="0.3">
      <c r="A335" s="471"/>
      <c r="B335" s="471"/>
      <c r="C335" s="471"/>
      <c r="D335" s="471"/>
      <c r="E335" s="471"/>
      <c r="F335" s="471"/>
      <c r="G335" s="47" t="str">
        <f t="shared" si="5"/>
        <v xml:space="preserve">, </v>
      </c>
    </row>
    <row r="336" spans="1:7" x14ac:dyDescent="0.3">
      <c r="A336" s="471"/>
      <c r="B336" s="471"/>
      <c r="C336" s="471"/>
      <c r="D336" s="471"/>
      <c r="E336" s="471"/>
      <c r="F336" s="471"/>
      <c r="G336" s="47" t="str">
        <f t="shared" si="5"/>
        <v xml:space="preserve">, </v>
      </c>
    </row>
    <row r="337" spans="1:7" x14ac:dyDescent="0.3">
      <c r="A337" s="471"/>
      <c r="B337" s="471"/>
      <c r="C337" s="471"/>
      <c r="D337" s="471"/>
      <c r="E337" s="471"/>
      <c r="F337" s="471"/>
      <c r="G337" s="47" t="str">
        <f t="shared" si="5"/>
        <v xml:space="preserve">, </v>
      </c>
    </row>
    <row r="338" spans="1:7" x14ac:dyDescent="0.3">
      <c r="A338" s="471"/>
      <c r="B338" s="471"/>
      <c r="C338" s="471"/>
      <c r="D338" s="471"/>
      <c r="E338" s="471"/>
      <c r="F338" s="471"/>
      <c r="G338" s="47" t="str">
        <f t="shared" si="5"/>
        <v xml:space="preserve">, </v>
      </c>
    </row>
    <row r="339" spans="1:7" x14ac:dyDescent="0.3">
      <c r="A339" s="471"/>
      <c r="B339" s="471"/>
      <c r="C339" s="471"/>
      <c r="D339" s="471"/>
      <c r="E339" s="471"/>
      <c r="F339" s="471"/>
      <c r="G339" s="47" t="str">
        <f t="shared" si="5"/>
        <v xml:space="preserve">, </v>
      </c>
    </row>
    <row r="340" spans="1:7" x14ac:dyDescent="0.3">
      <c r="A340" s="471"/>
      <c r="B340" s="471"/>
      <c r="C340" s="471"/>
      <c r="D340" s="471"/>
      <c r="E340" s="471"/>
      <c r="F340" s="471"/>
      <c r="G340" s="47" t="str">
        <f t="shared" si="5"/>
        <v xml:space="preserve">, </v>
      </c>
    </row>
    <row r="341" spans="1:7" x14ac:dyDescent="0.3">
      <c r="A341" s="471"/>
      <c r="B341" s="471"/>
      <c r="C341" s="471"/>
      <c r="D341" s="471"/>
      <c r="E341" s="471"/>
      <c r="F341" s="471"/>
      <c r="G341" s="47" t="str">
        <f t="shared" si="5"/>
        <v xml:space="preserve">, </v>
      </c>
    </row>
    <row r="342" spans="1:7" x14ac:dyDescent="0.3">
      <c r="A342" s="471"/>
      <c r="B342" s="471"/>
      <c r="C342" s="471"/>
      <c r="D342" s="471"/>
      <c r="E342" s="471"/>
      <c r="F342" s="471"/>
      <c r="G342" s="47" t="str">
        <f t="shared" si="5"/>
        <v xml:space="preserve">, </v>
      </c>
    </row>
    <row r="343" spans="1:7" x14ac:dyDescent="0.3">
      <c r="A343" s="471"/>
      <c r="B343" s="471"/>
      <c r="C343" s="471"/>
      <c r="D343" s="471"/>
      <c r="E343" s="471"/>
      <c r="F343" s="471"/>
      <c r="G343" s="47" t="str">
        <f t="shared" si="5"/>
        <v xml:space="preserve">, </v>
      </c>
    </row>
    <row r="344" spans="1:7" x14ac:dyDescent="0.3">
      <c r="A344" s="471"/>
      <c r="B344" s="471"/>
      <c r="C344" s="471"/>
      <c r="D344" s="471"/>
      <c r="E344" s="471"/>
      <c r="F344" s="471"/>
      <c r="G344" s="47" t="str">
        <f t="shared" si="5"/>
        <v xml:space="preserve">, </v>
      </c>
    </row>
    <row r="345" spans="1:7" x14ac:dyDescent="0.3">
      <c r="A345" s="471"/>
      <c r="B345" s="471"/>
      <c r="C345" s="471"/>
      <c r="D345" s="471"/>
      <c r="E345" s="471"/>
      <c r="F345" s="471"/>
      <c r="G345" s="47" t="str">
        <f t="shared" si="5"/>
        <v xml:space="preserve">, </v>
      </c>
    </row>
    <row r="346" spans="1:7" x14ac:dyDescent="0.3">
      <c r="A346" s="471"/>
      <c r="B346" s="471"/>
      <c r="C346" s="471"/>
      <c r="D346" s="471"/>
      <c r="E346" s="471"/>
      <c r="F346" s="471"/>
      <c r="G346" s="47" t="str">
        <f t="shared" si="5"/>
        <v xml:space="preserve">, </v>
      </c>
    </row>
    <row r="347" spans="1:7" x14ac:dyDescent="0.3">
      <c r="A347" s="471"/>
      <c r="B347" s="471"/>
      <c r="C347" s="471"/>
      <c r="D347" s="471"/>
      <c r="E347" s="471"/>
      <c r="F347" s="471"/>
      <c r="G347" s="47" t="str">
        <f t="shared" si="5"/>
        <v xml:space="preserve">, </v>
      </c>
    </row>
    <row r="348" spans="1:7" x14ac:dyDescent="0.3">
      <c r="A348" s="471"/>
      <c r="B348" s="471"/>
      <c r="C348" s="471"/>
      <c r="D348" s="471"/>
      <c r="E348" s="471"/>
      <c r="F348" s="471"/>
      <c r="G348" s="47" t="str">
        <f t="shared" si="5"/>
        <v xml:space="preserve">, </v>
      </c>
    </row>
    <row r="349" spans="1:7" x14ac:dyDescent="0.3">
      <c r="A349" s="471"/>
      <c r="B349" s="471"/>
      <c r="C349" s="471"/>
      <c r="D349" s="471"/>
      <c r="E349" s="471"/>
      <c r="F349" s="471"/>
      <c r="G349" s="47" t="str">
        <f t="shared" si="5"/>
        <v xml:space="preserve">, </v>
      </c>
    </row>
    <row r="350" spans="1:7" x14ac:dyDescent="0.3">
      <c r="A350" s="471"/>
      <c r="B350" s="471"/>
      <c r="C350" s="471"/>
      <c r="D350" s="471"/>
      <c r="E350" s="471"/>
      <c r="F350" s="471"/>
      <c r="G350" s="47" t="str">
        <f t="shared" si="5"/>
        <v xml:space="preserve">, </v>
      </c>
    </row>
    <row r="351" spans="1:7" x14ac:dyDescent="0.3">
      <c r="A351" s="471"/>
      <c r="B351" s="471"/>
      <c r="C351" s="471"/>
      <c r="D351" s="471"/>
      <c r="E351" s="471"/>
      <c r="F351" s="471"/>
      <c r="G351" s="47" t="str">
        <f t="shared" si="5"/>
        <v xml:space="preserve">, </v>
      </c>
    </row>
    <row r="352" spans="1:7" x14ac:dyDescent="0.3">
      <c r="A352" s="471"/>
      <c r="B352" s="471"/>
      <c r="C352" s="471"/>
      <c r="D352" s="471"/>
      <c r="E352" s="471"/>
      <c r="F352" s="471"/>
      <c r="G352" s="47" t="str">
        <f t="shared" si="5"/>
        <v xml:space="preserve">, </v>
      </c>
    </row>
    <row r="353" spans="1:7" x14ac:dyDescent="0.3">
      <c r="A353" s="471"/>
      <c r="B353" s="471"/>
      <c r="C353" s="471"/>
      <c r="D353" s="471"/>
      <c r="E353" s="471"/>
      <c r="F353" s="471"/>
      <c r="G353" s="47" t="str">
        <f t="shared" si="5"/>
        <v xml:space="preserve">, </v>
      </c>
    </row>
    <row r="354" spans="1:7" x14ac:dyDescent="0.3">
      <c r="A354" s="471"/>
      <c r="B354" s="471"/>
      <c r="C354" s="471"/>
      <c r="D354" s="471"/>
      <c r="E354" s="471"/>
      <c r="F354" s="471"/>
      <c r="G354" s="47" t="str">
        <f t="shared" si="5"/>
        <v xml:space="preserve">, </v>
      </c>
    </row>
    <row r="355" spans="1:7" x14ac:dyDescent="0.3">
      <c r="A355" s="471"/>
      <c r="B355" s="471"/>
      <c r="C355" s="471"/>
      <c r="D355" s="471"/>
      <c r="E355" s="471"/>
      <c r="F355" s="471"/>
      <c r="G355" s="47" t="str">
        <f t="shared" si="5"/>
        <v xml:space="preserve">, </v>
      </c>
    </row>
    <row r="356" spans="1:7" x14ac:dyDescent="0.3">
      <c r="A356" s="471"/>
      <c r="B356" s="471"/>
      <c r="C356" s="471"/>
      <c r="D356" s="471"/>
      <c r="E356" s="471"/>
      <c r="F356" s="471"/>
      <c r="G356" s="47" t="str">
        <f t="shared" si="5"/>
        <v xml:space="preserve">, </v>
      </c>
    </row>
    <row r="357" spans="1:7" x14ac:dyDescent="0.3">
      <c r="A357" s="471"/>
      <c r="B357" s="471"/>
      <c r="C357" s="471"/>
      <c r="D357" s="471"/>
      <c r="E357" s="471"/>
      <c r="F357" s="471"/>
      <c r="G357" s="47" t="str">
        <f t="shared" si="5"/>
        <v xml:space="preserve">, </v>
      </c>
    </row>
    <row r="358" spans="1:7" x14ac:dyDescent="0.3">
      <c r="A358" s="471"/>
      <c r="B358" s="471"/>
      <c r="C358" s="471"/>
      <c r="D358" s="471"/>
      <c r="E358" s="471"/>
      <c r="F358" s="471"/>
      <c r="G358" s="47" t="str">
        <f t="shared" si="5"/>
        <v xml:space="preserve">, </v>
      </c>
    </row>
    <row r="359" spans="1:7" x14ac:dyDescent="0.3">
      <c r="A359" s="471"/>
      <c r="B359" s="471"/>
      <c r="C359" s="471"/>
      <c r="D359" s="471"/>
      <c r="E359" s="471"/>
      <c r="F359" s="471"/>
      <c r="G359" s="47" t="str">
        <f t="shared" si="5"/>
        <v xml:space="preserve">, </v>
      </c>
    </row>
    <row r="360" spans="1:7" x14ac:dyDescent="0.3">
      <c r="A360" s="471"/>
      <c r="B360" s="471"/>
      <c r="C360" s="471"/>
      <c r="D360" s="471"/>
      <c r="E360" s="471"/>
      <c r="F360" s="471"/>
      <c r="G360" s="47" t="str">
        <f t="shared" si="5"/>
        <v xml:space="preserve">, </v>
      </c>
    </row>
    <row r="361" spans="1:7" x14ac:dyDescent="0.3">
      <c r="A361" s="471"/>
      <c r="B361" s="471"/>
      <c r="C361" s="471"/>
      <c r="D361" s="471"/>
      <c r="E361" s="471"/>
      <c r="F361" s="471"/>
      <c r="G361" s="47" t="str">
        <f t="shared" si="5"/>
        <v xml:space="preserve">, </v>
      </c>
    </row>
    <row r="362" spans="1:7" x14ac:dyDescent="0.3">
      <c r="A362" s="471"/>
      <c r="B362" s="471"/>
      <c r="C362" s="471"/>
      <c r="D362" s="471"/>
      <c r="E362" s="471"/>
      <c r="F362" s="471"/>
      <c r="G362" s="47" t="str">
        <f t="shared" si="5"/>
        <v xml:space="preserve">, </v>
      </c>
    </row>
    <row r="363" spans="1:7" x14ac:dyDescent="0.3">
      <c r="A363" s="471"/>
      <c r="B363" s="471"/>
      <c r="C363" s="471"/>
      <c r="D363" s="471"/>
      <c r="E363" s="471"/>
      <c r="F363" s="471"/>
      <c r="G363" s="47" t="str">
        <f t="shared" si="5"/>
        <v xml:space="preserve">, </v>
      </c>
    </row>
    <row r="364" spans="1:7" x14ac:dyDescent="0.3">
      <c r="A364" s="471"/>
      <c r="B364" s="471"/>
      <c r="C364" s="471"/>
      <c r="D364" s="471"/>
      <c r="E364" s="471"/>
      <c r="F364" s="471"/>
      <c r="G364" s="47" t="str">
        <f t="shared" si="5"/>
        <v xml:space="preserve">, </v>
      </c>
    </row>
    <row r="365" spans="1:7" x14ac:dyDescent="0.3">
      <c r="A365" s="471"/>
      <c r="B365" s="471"/>
      <c r="C365" s="471"/>
      <c r="D365" s="471"/>
      <c r="E365" s="471"/>
      <c r="F365" s="471"/>
      <c r="G365" s="47" t="str">
        <f t="shared" si="5"/>
        <v xml:space="preserve">, </v>
      </c>
    </row>
    <row r="366" spans="1:7" x14ac:dyDescent="0.3">
      <c r="A366" s="471"/>
      <c r="B366" s="471"/>
      <c r="C366" s="471"/>
      <c r="D366" s="471"/>
      <c r="E366" s="471"/>
      <c r="F366" s="471"/>
      <c r="G366" s="47" t="str">
        <f t="shared" si="5"/>
        <v xml:space="preserve">, </v>
      </c>
    </row>
    <row r="367" spans="1:7" x14ac:dyDescent="0.3">
      <c r="A367" s="471"/>
      <c r="B367" s="471"/>
      <c r="C367" s="471"/>
      <c r="D367" s="471"/>
      <c r="E367" s="471"/>
      <c r="F367" s="471"/>
      <c r="G367" s="47" t="str">
        <f t="shared" si="5"/>
        <v xml:space="preserve">, </v>
      </c>
    </row>
    <row r="368" spans="1:7" x14ac:dyDescent="0.3">
      <c r="A368" s="471"/>
      <c r="B368" s="471"/>
      <c r="C368" s="471"/>
      <c r="D368" s="471"/>
      <c r="E368" s="471"/>
      <c r="F368" s="471"/>
      <c r="G368" s="47" t="str">
        <f t="shared" si="5"/>
        <v xml:space="preserve">, </v>
      </c>
    </row>
    <row r="369" spans="1:7" x14ac:dyDescent="0.3">
      <c r="A369" s="471"/>
      <c r="B369" s="471"/>
      <c r="C369" s="471"/>
      <c r="D369" s="471"/>
      <c r="E369" s="471"/>
      <c r="F369" s="471"/>
      <c r="G369" s="47" t="str">
        <f t="shared" si="5"/>
        <v xml:space="preserve">, </v>
      </c>
    </row>
    <row r="370" spans="1:7" x14ac:dyDescent="0.3">
      <c r="A370" s="471"/>
      <c r="B370" s="471"/>
      <c r="C370" s="471"/>
      <c r="D370" s="471"/>
      <c r="E370" s="471"/>
      <c r="F370" s="471"/>
      <c r="G370" s="47" t="str">
        <f t="shared" si="5"/>
        <v xml:space="preserve">, </v>
      </c>
    </row>
    <row r="371" spans="1:7" x14ac:dyDescent="0.3">
      <c r="A371" s="471"/>
      <c r="B371" s="471"/>
      <c r="C371" s="471"/>
      <c r="D371" s="471"/>
      <c r="E371" s="471"/>
      <c r="F371" s="471"/>
      <c r="G371" s="47" t="str">
        <f t="shared" si="5"/>
        <v xml:space="preserve">, </v>
      </c>
    </row>
    <row r="372" spans="1:7" x14ac:dyDescent="0.3">
      <c r="A372" s="471"/>
      <c r="B372" s="471"/>
      <c r="C372" s="471"/>
      <c r="D372" s="471"/>
      <c r="E372" s="471"/>
      <c r="F372" s="471"/>
      <c r="G372" s="47" t="str">
        <f t="shared" si="5"/>
        <v xml:space="preserve">, </v>
      </c>
    </row>
    <row r="373" spans="1:7" x14ac:dyDescent="0.3">
      <c r="A373" s="471"/>
      <c r="B373" s="471"/>
      <c r="C373" s="471"/>
      <c r="D373" s="471"/>
      <c r="E373" s="471"/>
      <c r="F373" s="471"/>
      <c r="G373" s="47" t="str">
        <f t="shared" si="5"/>
        <v xml:space="preserve">, </v>
      </c>
    </row>
    <row r="374" spans="1:7" x14ac:dyDescent="0.3">
      <c r="A374" s="471"/>
      <c r="B374" s="471"/>
      <c r="C374" s="471"/>
      <c r="D374" s="471"/>
      <c r="E374" s="471"/>
      <c r="F374" s="471"/>
      <c r="G374" s="47" t="str">
        <f t="shared" si="5"/>
        <v xml:space="preserve">, </v>
      </c>
    </row>
    <row r="375" spans="1:7" x14ac:dyDescent="0.3">
      <c r="A375" s="471"/>
      <c r="B375" s="471"/>
      <c r="C375" s="471"/>
      <c r="D375" s="471"/>
      <c r="E375" s="471"/>
      <c r="F375" s="471"/>
      <c r="G375" s="47" t="str">
        <f t="shared" si="5"/>
        <v xml:space="preserve">, </v>
      </c>
    </row>
    <row r="376" spans="1:7" x14ac:dyDescent="0.3">
      <c r="A376" s="471"/>
      <c r="B376" s="471"/>
      <c r="C376" s="471"/>
      <c r="D376" s="471"/>
      <c r="E376" s="471"/>
      <c r="F376" s="471"/>
      <c r="G376" s="47" t="str">
        <f t="shared" si="5"/>
        <v xml:space="preserve">, </v>
      </c>
    </row>
    <row r="377" spans="1:7" x14ac:dyDescent="0.3">
      <c r="A377" s="471"/>
      <c r="B377" s="471"/>
      <c r="C377" s="471"/>
      <c r="D377" s="471"/>
      <c r="E377" s="471"/>
      <c r="F377" s="471"/>
      <c r="G377" s="47" t="str">
        <f t="shared" si="5"/>
        <v xml:space="preserve">, </v>
      </c>
    </row>
    <row r="378" spans="1:7" x14ac:dyDescent="0.3">
      <c r="A378" s="471"/>
      <c r="B378" s="471"/>
      <c r="C378" s="471"/>
      <c r="D378" s="471"/>
      <c r="E378" s="471"/>
      <c r="F378" s="471"/>
      <c r="G378" s="47" t="str">
        <f t="shared" si="5"/>
        <v xml:space="preserve">, </v>
      </c>
    </row>
    <row r="379" spans="1:7" x14ac:dyDescent="0.3">
      <c r="A379" s="471"/>
      <c r="B379" s="471"/>
      <c r="C379" s="471"/>
      <c r="D379" s="471"/>
      <c r="E379" s="471"/>
      <c r="F379" s="471"/>
      <c r="G379" s="47" t="str">
        <f t="shared" si="5"/>
        <v xml:space="preserve">, </v>
      </c>
    </row>
    <row r="380" spans="1:7" x14ac:dyDescent="0.3">
      <c r="A380" s="471"/>
      <c r="B380" s="471"/>
      <c r="C380" s="471"/>
      <c r="D380" s="471"/>
      <c r="E380" s="471"/>
      <c r="F380" s="471"/>
      <c r="G380" s="47" t="str">
        <f t="shared" si="5"/>
        <v xml:space="preserve">, </v>
      </c>
    </row>
    <row r="381" spans="1:7" x14ac:dyDescent="0.3">
      <c r="A381" s="471"/>
      <c r="B381" s="471"/>
      <c r="C381" s="471"/>
      <c r="D381" s="471"/>
      <c r="E381" s="471"/>
      <c r="F381" s="471"/>
      <c r="G381" s="47" t="str">
        <f t="shared" si="5"/>
        <v xml:space="preserve">, </v>
      </c>
    </row>
    <row r="382" spans="1:7" x14ac:dyDescent="0.3">
      <c r="A382" s="471"/>
      <c r="B382" s="471"/>
      <c r="C382" s="471"/>
      <c r="D382" s="471"/>
      <c r="E382" s="471"/>
      <c r="F382" s="471"/>
      <c r="G382" s="47" t="str">
        <f t="shared" si="5"/>
        <v xml:space="preserve">, </v>
      </c>
    </row>
    <row r="383" spans="1:7" x14ac:dyDescent="0.3">
      <c r="A383" s="471"/>
      <c r="B383" s="471"/>
      <c r="C383" s="471"/>
      <c r="D383" s="471"/>
      <c r="E383" s="471"/>
      <c r="F383" s="471"/>
      <c r="G383" s="47" t="str">
        <f t="shared" si="5"/>
        <v xml:space="preserve">, </v>
      </c>
    </row>
    <row r="384" spans="1:7" x14ac:dyDescent="0.3">
      <c r="A384" s="471"/>
      <c r="B384" s="471"/>
      <c r="C384" s="471"/>
      <c r="D384" s="471"/>
      <c r="E384" s="471"/>
      <c r="F384" s="471"/>
      <c r="G384" s="47" t="str">
        <f t="shared" si="5"/>
        <v xml:space="preserve">, </v>
      </c>
    </row>
    <row r="385" spans="1:7" x14ac:dyDescent="0.3">
      <c r="A385" s="471"/>
      <c r="B385" s="471"/>
      <c r="C385" s="471"/>
      <c r="D385" s="471"/>
      <c r="E385" s="471"/>
      <c r="F385" s="471"/>
      <c r="G385" s="47" t="str">
        <f t="shared" si="5"/>
        <v xml:space="preserve">, </v>
      </c>
    </row>
    <row r="386" spans="1:7" x14ac:dyDescent="0.3">
      <c r="A386" s="471"/>
      <c r="B386" s="471"/>
      <c r="C386" s="471"/>
      <c r="D386" s="471"/>
      <c r="E386" s="471"/>
      <c r="F386" s="471"/>
      <c r="G386" s="47" t="str">
        <f t="shared" si="5"/>
        <v xml:space="preserve">, </v>
      </c>
    </row>
    <row r="387" spans="1:7" x14ac:dyDescent="0.3">
      <c r="A387" s="471"/>
      <c r="B387" s="471"/>
      <c r="C387" s="471"/>
      <c r="D387" s="471"/>
      <c r="E387" s="471"/>
      <c r="F387" s="471"/>
      <c r="G387" s="47" t="str">
        <f t="shared" si="5"/>
        <v xml:space="preserve">, </v>
      </c>
    </row>
    <row r="388" spans="1:7" x14ac:dyDescent="0.3">
      <c r="A388" s="471"/>
      <c r="B388" s="471"/>
      <c r="C388" s="471"/>
      <c r="D388" s="471"/>
      <c r="E388" s="471"/>
      <c r="F388" s="471"/>
      <c r="G388" s="47" t="str">
        <f t="shared" si="5"/>
        <v xml:space="preserve">, </v>
      </c>
    </row>
    <row r="389" spans="1:7" x14ac:dyDescent="0.3">
      <c r="A389" s="471"/>
      <c r="B389" s="471"/>
      <c r="C389" s="471"/>
      <c r="D389" s="471"/>
      <c r="E389" s="471"/>
      <c r="F389" s="471"/>
      <c r="G389" s="47" t="str">
        <f t="shared" si="5"/>
        <v xml:space="preserve">, </v>
      </c>
    </row>
    <row r="390" spans="1:7" x14ac:dyDescent="0.3">
      <c r="A390" s="471"/>
      <c r="B390" s="471"/>
      <c r="C390" s="471"/>
      <c r="D390" s="471"/>
      <c r="E390" s="471"/>
      <c r="F390" s="471"/>
      <c r="G390" s="47" t="str">
        <f t="shared" si="5"/>
        <v xml:space="preserve">, </v>
      </c>
    </row>
    <row r="391" spans="1:7" x14ac:dyDescent="0.3">
      <c r="A391" s="471"/>
      <c r="B391" s="471"/>
      <c r="C391" s="471"/>
      <c r="D391" s="471"/>
      <c r="E391" s="471"/>
      <c r="F391" s="471"/>
      <c r="G391" s="47" t="str">
        <f t="shared" si="5"/>
        <v xml:space="preserve">, </v>
      </c>
    </row>
    <row r="392" spans="1:7" x14ac:dyDescent="0.3">
      <c r="A392" s="471"/>
      <c r="B392" s="471"/>
      <c r="C392" s="471"/>
      <c r="D392" s="471"/>
      <c r="E392" s="471"/>
      <c r="F392" s="471"/>
      <c r="G392" s="47" t="str">
        <f t="shared" si="5"/>
        <v xml:space="preserve">, </v>
      </c>
    </row>
    <row r="393" spans="1:7" x14ac:dyDescent="0.3">
      <c r="A393" s="471"/>
      <c r="B393" s="471"/>
      <c r="C393" s="471"/>
      <c r="D393" s="471"/>
      <c r="E393" s="471"/>
      <c r="F393" s="471"/>
      <c r="G393" s="47" t="str">
        <f t="shared" si="5"/>
        <v xml:space="preserve">, </v>
      </c>
    </row>
    <row r="394" spans="1:7" x14ac:dyDescent="0.3">
      <c r="A394" s="471"/>
      <c r="B394" s="471"/>
      <c r="C394" s="471"/>
      <c r="D394" s="471"/>
      <c r="E394" s="471"/>
      <c r="F394" s="471"/>
      <c r="G394" s="47" t="str">
        <f t="shared" si="5"/>
        <v xml:space="preserve">, </v>
      </c>
    </row>
    <row r="395" spans="1:7" x14ac:dyDescent="0.3">
      <c r="A395" s="471"/>
      <c r="B395" s="471"/>
      <c r="C395" s="471"/>
      <c r="D395" s="471"/>
      <c r="E395" s="471"/>
      <c r="F395" s="471"/>
      <c r="G395" s="47" t="str">
        <f t="shared" ref="G395:G458" si="6">CONCATENATE(A395,", ", B395)</f>
        <v xml:space="preserve">, </v>
      </c>
    </row>
    <row r="396" spans="1:7" x14ac:dyDescent="0.3">
      <c r="A396" s="471"/>
      <c r="B396" s="471"/>
      <c r="C396" s="471"/>
      <c r="D396" s="471"/>
      <c r="E396" s="471"/>
      <c r="F396" s="471"/>
      <c r="G396" s="47" t="str">
        <f t="shared" si="6"/>
        <v xml:space="preserve">, </v>
      </c>
    </row>
    <row r="397" spans="1:7" x14ac:dyDescent="0.3">
      <c r="A397" s="471"/>
      <c r="B397" s="471"/>
      <c r="C397" s="471"/>
      <c r="D397" s="471"/>
      <c r="E397" s="471"/>
      <c r="F397" s="471"/>
      <c r="G397" s="47" t="str">
        <f t="shared" si="6"/>
        <v xml:space="preserve">, </v>
      </c>
    </row>
    <row r="398" spans="1:7" x14ac:dyDescent="0.3">
      <c r="A398" s="471"/>
      <c r="B398" s="471"/>
      <c r="C398" s="471"/>
      <c r="D398" s="471"/>
      <c r="E398" s="471"/>
      <c r="F398" s="471"/>
      <c r="G398" s="47" t="str">
        <f t="shared" si="6"/>
        <v xml:space="preserve">, </v>
      </c>
    </row>
    <row r="399" spans="1:7" x14ac:dyDescent="0.3">
      <c r="A399" s="471"/>
      <c r="B399" s="471"/>
      <c r="C399" s="471"/>
      <c r="D399" s="471"/>
      <c r="E399" s="471"/>
      <c r="F399" s="471"/>
      <c r="G399" s="47" t="str">
        <f t="shared" si="6"/>
        <v xml:space="preserve">, </v>
      </c>
    </row>
    <row r="400" spans="1:7" x14ac:dyDescent="0.3">
      <c r="A400" s="471"/>
      <c r="B400" s="471"/>
      <c r="C400" s="471"/>
      <c r="D400" s="471"/>
      <c r="E400" s="471"/>
      <c r="F400" s="471"/>
      <c r="G400" s="47" t="str">
        <f t="shared" si="6"/>
        <v xml:space="preserve">, </v>
      </c>
    </row>
    <row r="401" spans="1:7" x14ac:dyDescent="0.3">
      <c r="A401" s="471"/>
      <c r="B401" s="471"/>
      <c r="C401" s="471"/>
      <c r="D401" s="471"/>
      <c r="E401" s="471"/>
      <c r="F401" s="471"/>
      <c r="G401" s="47" t="str">
        <f t="shared" si="6"/>
        <v xml:space="preserve">, </v>
      </c>
    </row>
    <row r="402" spans="1:7" x14ac:dyDescent="0.3">
      <c r="A402" s="471"/>
      <c r="B402" s="471"/>
      <c r="C402" s="471"/>
      <c r="D402" s="471"/>
      <c r="E402" s="471"/>
      <c r="F402" s="471"/>
      <c r="G402" s="47" t="str">
        <f t="shared" si="6"/>
        <v xml:space="preserve">, </v>
      </c>
    </row>
    <row r="403" spans="1:7" x14ac:dyDescent="0.3">
      <c r="A403" s="471"/>
      <c r="B403" s="471"/>
      <c r="C403" s="471"/>
      <c r="D403" s="471"/>
      <c r="E403" s="471"/>
      <c r="F403" s="471"/>
      <c r="G403" s="47" t="str">
        <f t="shared" si="6"/>
        <v xml:space="preserve">, </v>
      </c>
    </row>
    <row r="404" spans="1:7" x14ac:dyDescent="0.3">
      <c r="A404" s="471"/>
      <c r="B404" s="471"/>
      <c r="C404" s="471"/>
      <c r="D404" s="471"/>
      <c r="E404" s="471"/>
      <c r="F404" s="471"/>
      <c r="G404" s="47" t="str">
        <f t="shared" si="6"/>
        <v xml:space="preserve">, </v>
      </c>
    </row>
    <row r="405" spans="1:7" x14ac:dyDescent="0.3">
      <c r="A405" s="471"/>
      <c r="B405" s="471"/>
      <c r="C405" s="471"/>
      <c r="D405" s="471"/>
      <c r="E405" s="471"/>
      <c r="F405" s="471"/>
      <c r="G405" s="47" t="str">
        <f t="shared" si="6"/>
        <v xml:space="preserve">, </v>
      </c>
    </row>
    <row r="406" spans="1:7" x14ac:dyDescent="0.3">
      <c r="A406" s="471"/>
      <c r="B406" s="471"/>
      <c r="C406" s="471"/>
      <c r="D406" s="471"/>
      <c r="E406" s="471"/>
      <c r="F406" s="471"/>
      <c r="G406" s="47" t="str">
        <f t="shared" si="6"/>
        <v xml:space="preserve">, </v>
      </c>
    </row>
    <row r="407" spans="1:7" x14ac:dyDescent="0.3">
      <c r="A407" s="471"/>
      <c r="B407" s="471"/>
      <c r="C407" s="471"/>
      <c r="D407" s="471"/>
      <c r="E407" s="471"/>
      <c r="F407" s="471"/>
      <c r="G407" s="47" t="str">
        <f t="shared" si="6"/>
        <v xml:space="preserve">, </v>
      </c>
    </row>
    <row r="408" spans="1:7" x14ac:dyDescent="0.3">
      <c r="A408" s="471"/>
      <c r="B408" s="471"/>
      <c r="C408" s="471"/>
      <c r="D408" s="471"/>
      <c r="E408" s="471"/>
      <c r="F408" s="471"/>
      <c r="G408" s="47" t="str">
        <f t="shared" si="6"/>
        <v xml:space="preserve">, </v>
      </c>
    </row>
    <row r="409" spans="1:7" x14ac:dyDescent="0.3">
      <c r="A409" s="471"/>
      <c r="B409" s="471"/>
      <c r="C409" s="471"/>
      <c r="D409" s="471"/>
      <c r="E409" s="471"/>
      <c r="F409" s="471"/>
      <c r="G409" s="47" t="str">
        <f t="shared" si="6"/>
        <v xml:space="preserve">, </v>
      </c>
    </row>
    <row r="410" spans="1:7" x14ac:dyDescent="0.3">
      <c r="A410" s="471"/>
      <c r="B410" s="471"/>
      <c r="C410" s="471"/>
      <c r="D410" s="471"/>
      <c r="E410" s="471"/>
      <c r="F410" s="471"/>
      <c r="G410" s="47" t="str">
        <f t="shared" si="6"/>
        <v xml:space="preserve">, </v>
      </c>
    </row>
    <row r="411" spans="1:7" x14ac:dyDescent="0.3">
      <c r="A411" s="471"/>
      <c r="B411" s="471"/>
      <c r="C411" s="471"/>
      <c r="D411" s="471"/>
      <c r="E411" s="471"/>
      <c r="F411" s="471"/>
      <c r="G411" s="47" t="str">
        <f t="shared" si="6"/>
        <v xml:space="preserve">, </v>
      </c>
    </row>
    <row r="412" spans="1:7" x14ac:dyDescent="0.3">
      <c r="A412" s="471"/>
      <c r="B412" s="471"/>
      <c r="C412" s="471"/>
      <c r="D412" s="471"/>
      <c r="E412" s="471"/>
      <c r="F412" s="471"/>
      <c r="G412" s="47" t="str">
        <f t="shared" si="6"/>
        <v xml:space="preserve">, </v>
      </c>
    </row>
    <row r="413" spans="1:7" x14ac:dyDescent="0.3">
      <c r="A413" s="471"/>
      <c r="B413" s="471"/>
      <c r="C413" s="471"/>
      <c r="D413" s="471"/>
      <c r="E413" s="471"/>
      <c r="F413" s="471"/>
      <c r="G413" s="47" t="str">
        <f t="shared" si="6"/>
        <v xml:space="preserve">, </v>
      </c>
    </row>
    <row r="414" spans="1:7" x14ac:dyDescent="0.3">
      <c r="A414" s="471"/>
      <c r="B414" s="471"/>
      <c r="C414" s="471"/>
      <c r="D414" s="471"/>
      <c r="E414" s="471"/>
      <c r="F414" s="471"/>
      <c r="G414" s="47" t="str">
        <f t="shared" si="6"/>
        <v xml:space="preserve">, </v>
      </c>
    </row>
    <row r="415" spans="1:7" x14ac:dyDescent="0.3">
      <c r="A415" s="471"/>
      <c r="B415" s="471"/>
      <c r="C415" s="471"/>
      <c r="D415" s="471"/>
      <c r="E415" s="471"/>
      <c r="F415" s="471"/>
      <c r="G415" s="47" t="str">
        <f t="shared" si="6"/>
        <v xml:space="preserve">, </v>
      </c>
    </row>
    <row r="416" spans="1:7" x14ac:dyDescent="0.3">
      <c r="A416" s="471"/>
      <c r="B416" s="471"/>
      <c r="C416" s="471"/>
      <c r="D416" s="471"/>
      <c r="E416" s="471"/>
      <c r="F416" s="471"/>
      <c r="G416" s="47" t="str">
        <f t="shared" si="6"/>
        <v xml:space="preserve">, </v>
      </c>
    </row>
    <row r="417" spans="1:7" x14ac:dyDescent="0.3">
      <c r="A417" s="471"/>
      <c r="B417" s="471"/>
      <c r="C417" s="471"/>
      <c r="D417" s="471"/>
      <c r="E417" s="471"/>
      <c r="F417" s="471"/>
      <c r="G417" s="47" t="str">
        <f t="shared" si="6"/>
        <v xml:space="preserve">, </v>
      </c>
    </row>
    <row r="418" spans="1:7" x14ac:dyDescent="0.3">
      <c r="A418" s="471"/>
      <c r="B418" s="471"/>
      <c r="C418" s="471"/>
      <c r="D418" s="471"/>
      <c r="E418" s="471"/>
      <c r="F418" s="471"/>
      <c r="G418" s="47" t="str">
        <f t="shared" si="6"/>
        <v xml:space="preserve">, </v>
      </c>
    </row>
    <row r="419" spans="1:7" x14ac:dyDescent="0.3">
      <c r="A419" s="471"/>
      <c r="B419" s="471"/>
      <c r="C419" s="471"/>
      <c r="D419" s="471"/>
      <c r="E419" s="471"/>
      <c r="F419" s="471"/>
      <c r="G419" s="47" t="str">
        <f t="shared" si="6"/>
        <v xml:space="preserve">, </v>
      </c>
    </row>
    <row r="420" spans="1:7" x14ac:dyDescent="0.3">
      <c r="A420" s="471"/>
      <c r="B420" s="471"/>
      <c r="C420" s="471"/>
      <c r="D420" s="471"/>
      <c r="E420" s="471"/>
      <c r="F420" s="471"/>
      <c r="G420" s="47" t="str">
        <f t="shared" si="6"/>
        <v xml:space="preserve">, </v>
      </c>
    </row>
    <row r="421" spans="1:7" x14ac:dyDescent="0.3">
      <c r="A421" s="471"/>
      <c r="B421" s="471"/>
      <c r="C421" s="471"/>
      <c r="D421" s="471"/>
      <c r="E421" s="471"/>
      <c r="F421" s="471"/>
      <c r="G421" s="47" t="str">
        <f t="shared" si="6"/>
        <v xml:space="preserve">, </v>
      </c>
    </row>
    <row r="422" spans="1:7" x14ac:dyDescent="0.3">
      <c r="A422" s="471"/>
      <c r="B422" s="471"/>
      <c r="C422" s="471"/>
      <c r="D422" s="471"/>
      <c r="E422" s="471"/>
      <c r="F422" s="471"/>
      <c r="G422" s="47" t="str">
        <f t="shared" si="6"/>
        <v xml:space="preserve">, </v>
      </c>
    </row>
    <row r="423" spans="1:7" x14ac:dyDescent="0.3">
      <c r="A423" s="471"/>
      <c r="B423" s="471"/>
      <c r="C423" s="471"/>
      <c r="D423" s="471"/>
      <c r="E423" s="471"/>
      <c r="F423" s="471"/>
      <c r="G423" s="47" t="str">
        <f t="shared" si="6"/>
        <v xml:space="preserve">, </v>
      </c>
    </row>
    <row r="424" spans="1:7" x14ac:dyDescent="0.3">
      <c r="A424" s="471"/>
      <c r="B424" s="471"/>
      <c r="C424" s="471"/>
      <c r="D424" s="471"/>
      <c r="E424" s="471"/>
      <c r="F424" s="471"/>
      <c r="G424" s="47" t="str">
        <f t="shared" si="6"/>
        <v xml:space="preserve">, </v>
      </c>
    </row>
    <row r="425" spans="1:7" x14ac:dyDescent="0.3">
      <c r="A425" s="471"/>
      <c r="B425" s="471"/>
      <c r="C425" s="471"/>
      <c r="D425" s="471"/>
      <c r="E425" s="471"/>
      <c r="F425" s="471"/>
      <c r="G425" s="47" t="str">
        <f t="shared" si="6"/>
        <v xml:space="preserve">, </v>
      </c>
    </row>
    <row r="426" spans="1:7" x14ac:dyDescent="0.3">
      <c r="A426" s="471"/>
      <c r="B426" s="471"/>
      <c r="C426" s="471"/>
      <c r="D426" s="471"/>
      <c r="E426" s="471"/>
      <c r="F426" s="471"/>
      <c r="G426" s="47" t="str">
        <f t="shared" si="6"/>
        <v xml:space="preserve">, </v>
      </c>
    </row>
    <row r="427" spans="1:7" x14ac:dyDescent="0.3">
      <c r="A427" s="471"/>
      <c r="B427" s="471"/>
      <c r="C427" s="471"/>
      <c r="D427" s="471"/>
      <c r="E427" s="471"/>
      <c r="F427" s="471"/>
      <c r="G427" s="47" t="str">
        <f t="shared" si="6"/>
        <v xml:space="preserve">, </v>
      </c>
    </row>
    <row r="428" spans="1:7" x14ac:dyDescent="0.3">
      <c r="A428" s="471"/>
      <c r="B428" s="471"/>
      <c r="C428" s="471"/>
      <c r="D428" s="471"/>
      <c r="E428" s="471"/>
      <c r="F428" s="471"/>
      <c r="G428" s="47" t="str">
        <f t="shared" si="6"/>
        <v xml:space="preserve">, </v>
      </c>
    </row>
    <row r="429" spans="1:7" x14ac:dyDescent="0.3">
      <c r="A429" s="471"/>
      <c r="B429" s="471"/>
      <c r="C429" s="471"/>
      <c r="D429" s="471"/>
      <c r="E429" s="471"/>
      <c r="F429" s="471"/>
      <c r="G429" s="47" t="str">
        <f t="shared" si="6"/>
        <v xml:space="preserve">, </v>
      </c>
    </row>
    <row r="430" spans="1:7" x14ac:dyDescent="0.3">
      <c r="A430" s="471"/>
      <c r="B430" s="471"/>
      <c r="C430" s="471"/>
      <c r="D430" s="471"/>
      <c r="E430" s="471"/>
      <c r="F430" s="471"/>
      <c r="G430" s="47" t="str">
        <f t="shared" si="6"/>
        <v xml:space="preserve">, </v>
      </c>
    </row>
    <row r="431" spans="1:7" x14ac:dyDescent="0.3">
      <c r="A431" s="471"/>
      <c r="B431" s="471"/>
      <c r="C431" s="471"/>
      <c r="D431" s="471"/>
      <c r="E431" s="471"/>
      <c r="F431" s="471"/>
      <c r="G431" s="47" t="str">
        <f t="shared" si="6"/>
        <v xml:space="preserve">, </v>
      </c>
    </row>
    <row r="432" spans="1:7" x14ac:dyDescent="0.3">
      <c r="A432" s="471"/>
      <c r="B432" s="471"/>
      <c r="C432" s="471"/>
      <c r="D432" s="471"/>
      <c r="E432" s="471"/>
      <c r="F432" s="471"/>
      <c r="G432" s="47" t="str">
        <f t="shared" si="6"/>
        <v xml:space="preserve">, </v>
      </c>
    </row>
    <row r="433" spans="1:7" x14ac:dyDescent="0.3">
      <c r="A433" s="471"/>
      <c r="B433" s="471"/>
      <c r="C433" s="471"/>
      <c r="D433" s="471"/>
      <c r="E433" s="471"/>
      <c r="F433" s="471"/>
      <c r="G433" s="47" t="str">
        <f t="shared" si="6"/>
        <v xml:space="preserve">, </v>
      </c>
    </row>
    <row r="434" spans="1:7" x14ac:dyDescent="0.3">
      <c r="A434" s="471"/>
      <c r="B434" s="471"/>
      <c r="C434" s="471"/>
      <c r="D434" s="471"/>
      <c r="E434" s="471"/>
      <c r="F434" s="471"/>
      <c r="G434" s="47" t="str">
        <f t="shared" si="6"/>
        <v xml:space="preserve">, </v>
      </c>
    </row>
    <row r="435" spans="1:7" x14ac:dyDescent="0.3">
      <c r="A435" s="471"/>
      <c r="B435" s="471"/>
      <c r="C435" s="471"/>
      <c r="D435" s="471"/>
      <c r="E435" s="471"/>
      <c r="F435" s="471"/>
      <c r="G435" s="47" t="str">
        <f t="shared" si="6"/>
        <v xml:space="preserve">, </v>
      </c>
    </row>
    <row r="436" spans="1:7" x14ac:dyDescent="0.3">
      <c r="A436" s="471"/>
      <c r="B436" s="471"/>
      <c r="C436" s="471"/>
      <c r="D436" s="471"/>
      <c r="E436" s="471"/>
      <c r="F436" s="471"/>
      <c r="G436" s="47" t="str">
        <f t="shared" si="6"/>
        <v xml:space="preserve">, </v>
      </c>
    </row>
    <row r="437" spans="1:7" x14ac:dyDescent="0.3">
      <c r="A437" s="471"/>
      <c r="B437" s="471"/>
      <c r="C437" s="471"/>
      <c r="D437" s="471"/>
      <c r="E437" s="471"/>
      <c r="F437" s="471"/>
      <c r="G437" s="47" t="str">
        <f t="shared" si="6"/>
        <v xml:space="preserve">, </v>
      </c>
    </row>
    <row r="438" spans="1:7" x14ac:dyDescent="0.3">
      <c r="A438" s="471"/>
      <c r="B438" s="471"/>
      <c r="C438" s="471"/>
      <c r="D438" s="471"/>
      <c r="E438" s="471"/>
      <c r="F438" s="471"/>
      <c r="G438" s="47" t="str">
        <f t="shared" si="6"/>
        <v xml:space="preserve">, </v>
      </c>
    </row>
    <row r="439" spans="1:7" x14ac:dyDescent="0.3">
      <c r="A439" s="471"/>
      <c r="B439" s="471"/>
      <c r="C439" s="471"/>
      <c r="D439" s="471"/>
      <c r="E439" s="471"/>
      <c r="F439" s="471"/>
      <c r="G439" s="47" t="str">
        <f t="shared" si="6"/>
        <v xml:space="preserve">, </v>
      </c>
    </row>
    <row r="440" spans="1:7" x14ac:dyDescent="0.3">
      <c r="A440" s="471"/>
      <c r="B440" s="471"/>
      <c r="C440" s="471"/>
      <c r="D440" s="471"/>
      <c r="E440" s="471"/>
      <c r="F440" s="471"/>
      <c r="G440" s="47" t="str">
        <f t="shared" si="6"/>
        <v xml:space="preserve">, </v>
      </c>
    </row>
    <row r="441" spans="1:7" x14ac:dyDescent="0.3">
      <c r="A441" s="471"/>
      <c r="B441" s="471"/>
      <c r="C441" s="471"/>
      <c r="D441" s="471"/>
      <c r="E441" s="471"/>
      <c r="F441" s="471"/>
      <c r="G441" s="47" t="str">
        <f t="shared" si="6"/>
        <v xml:space="preserve">, </v>
      </c>
    </row>
    <row r="442" spans="1:7" x14ac:dyDescent="0.3">
      <c r="A442" s="471"/>
      <c r="B442" s="471"/>
      <c r="C442" s="471"/>
      <c r="D442" s="471"/>
      <c r="E442" s="471"/>
      <c r="F442" s="471"/>
      <c r="G442" s="47" t="str">
        <f t="shared" si="6"/>
        <v xml:space="preserve">, </v>
      </c>
    </row>
    <row r="443" spans="1:7" x14ac:dyDescent="0.3">
      <c r="A443" s="471"/>
      <c r="B443" s="471"/>
      <c r="C443" s="471"/>
      <c r="D443" s="471"/>
      <c r="E443" s="471"/>
      <c r="F443" s="471"/>
      <c r="G443" s="47" t="str">
        <f t="shared" si="6"/>
        <v xml:space="preserve">, </v>
      </c>
    </row>
    <row r="444" spans="1:7" x14ac:dyDescent="0.3">
      <c r="A444" s="471"/>
      <c r="B444" s="471"/>
      <c r="C444" s="471"/>
      <c r="D444" s="471"/>
      <c r="E444" s="471"/>
      <c r="F444" s="471"/>
      <c r="G444" s="47" t="str">
        <f t="shared" si="6"/>
        <v xml:space="preserve">, </v>
      </c>
    </row>
    <row r="445" spans="1:7" x14ac:dyDescent="0.3">
      <c r="A445" s="471"/>
      <c r="B445" s="471"/>
      <c r="C445" s="471"/>
      <c r="D445" s="471"/>
      <c r="E445" s="471"/>
      <c r="F445" s="471"/>
      <c r="G445" s="47" t="str">
        <f t="shared" si="6"/>
        <v xml:space="preserve">, </v>
      </c>
    </row>
    <row r="446" spans="1:7" x14ac:dyDescent="0.3">
      <c r="A446" s="471"/>
      <c r="B446" s="471"/>
      <c r="C446" s="471"/>
      <c r="D446" s="471"/>
      <c r="E446" s="471"/>
      <c r="F446" s="471"/>
      <c r="G446" s="47" t="str">
        <f t="shared" si="6"/>
        <v xml:space="preserve">, </v>
      </c>
    </row>
    <row r="447" spans="1:7" x14ac:dyDescent="0.3">
      <c r="A447" s="471"/>
      <c r="B447" s="471"/>
      <c r="C447" s="471"/>
      <c r="D447" s="471"/>
      <c r="E447" s="471"/>
      <c r="F447" s="471"/>
      <c r="G447" s="47" t="str">
        <f t="shared" si="6"/>
        <v xml:space="preserve">, </v>
      </c>
    </row>
    <row r="448" spans="1:7" x14ac:dyDescent="0.3">
      <c r="A448" s="471"/>
      <c r="B448" s="471"/>
      <c r="C448" s="471"/>
      <c r="D448" s="471"/>
      <c r="E448" s="471"/>
      <c r="F448" s="471"/>
      <c r="G448" s="47" t="str">
        <f t="shared" si="6"/>
        <v xml:space="preserve">, </v>
      </c>
    </row>
    <row r="449" spans="1:7" x14ac:dyDescent="0.3">
      <c r="A449" s="471"/>
      <c r="B449" s="471"/>
      <c r="C449" s="471"/>
      <c r="D449" s="471"/>
      <c r="E449" s="471"/>
      <c r="F449" s="471"/>
      <c r="G449" s="47" t="str">
        <f t="shared" si="6"/>
        <v xml:space="preserve">, </v>
      </c>
    </row>
    <row r="450" spans="1:7" x14ac:dyDescent="0.3">
      <c r="A450" s="471"/>
      <c r="B450" s="471"/>
      <c r="C450" s="471"/>
      <c r="D450" s="471"/>
      <c r="E450" s="471"/>
      <c r="F450" s="471"/>
      <c r="G450" s="47" t="str">
        <f t="shared" si="6"/>
        <v xml:space="preserve">, </v>
      </c>
    </row>
    <row r="451" spans="1:7" x14ac:dyDescent="0.3">
      <c r="A451" s="471"/>
      <c r="B451" s="471"/>
      <c r="C451" s="471"/>
      <c r="D451" s="471"/>
      <c r="E451" s="471"/>
      <c r="F451" s="471"/>
      <c r="G451" s="47" t="str">
        <f t="shared" si="6"/>
        <v xml:space="preserve">, </v>
      </c>
    </row>
    <row r="452" spans="1:7" x14ac:dyDescent="0.3">
      <c r="A452" s="471"/>
      <c r="B452" s="471"/>
      <c r="C452" s="471"/>
      <c r="D452" s="471"/>
      <c r="E452" s="471"/>
      <c r="F452" s="471"/>
      <c r="G452" s="47" t="str">
        <f t="shared" si="6"/>
        <v xml:space="preserve">, </v>
      </c>
    </row>
    <row r="453" spans="1:7" x14ac:dyDescent="0.3">
      <c r="A453" s="471"/>
      <c r="B453" s="471"/>
      <c r="C453" s="471"/>
      <c r="D453" s="471"/>
      <c r="E453" s="471"/>
      <c r="F453" s="471"/>
      <c r="G453" s="47" t="str">
        <f t="shared" si="6"/>
        <v xml:space="preserve">, </v>
      </c>
    </row>
    <row r="454" spans="1:7" x14ac:dyDescent="0.3">
      <c r="A454" s="471"/>
      <c r="B454" s="471"/>
      <c r="C454" s="471"/>
      <c r="D454" s="471"/>
      <c r="E454" s="471"/>
      <c r="F454" s="471"/>
      <c r="G454" s="47" t="str">
        <f t="shared" si="6"/>
        <v xml:space="preserve">, </v>
      </c>
    </row>
    <row r="455" spans="1:7" x14ac:dyDescent="0.3">
      <c r="A455" s="471"/>
      <c r="B455" s="471"/>
      <c r="C455" s="471"/>
      <c r="D455" s="471"/>
      <c r="E455" s="471"/>
      <c r="F455" s="471"/>
      <c r="G455" s="47" t="str">
        <f t="shared" si="6"/>
        <v xml:space="preserve">, </v>
      </c>
    </row>
    <row r="456" spans="1:7" x14ac:dyDescent="0.3">
      <c r="A456" s="471"/>
      <c r="B456" s="471"/>
      <c r="C456" s="471"/>
      <c r="D456" s="471"/>
      <c r="E456" s="471"/>
      <c r="F456" s="471"/>
      <c r="G456" s="47" t="str">
        <f t="shared" si="6"/>
        <v xml:space="preserve">, </v>
      </c>
    </row>
    <row r="457" spans="1:7" x14ac:dyDescent="0.3">
      <c r="A457" s="471"/>
      <c r="B457" s="471"/>
      <c r="C457" s="471"/>
      <c r="D457" s="471"/>
      <c r="E457" s="471"/>
      <c r="F457" s="471"/>
      <c r="G457" s="47" t="str">
        <f t="shared" si="6"/>
        <v xml:space="preserve">, </v>
      </c>
    </row>
    <row r="458" spans="1:7" x14ac:dyDescent="0.3">
      <c r="A458" s="471"/>
      <c r="B458" s="471"/>
      <c r="C458" s="471"/>
      <c r="D458" s="471"/>
      <c r="E458" s="471"/>
      <c r="F458" s="471"/>
      <c r="G458" s="47" t="str">
        <f t="shared" si="6"/>
        <v xml:space="preserve">, </v>
      </c>
    </row>
    <row r="459" spans="1:7" x14ac:dyDescent="0.3">
      <c r="A459" s="471"/>
      <c r="B459" s="471"/>
      <c r="C459" s="471"/>
      <c r="D459" s="471"/>
      <c r="E459" s="471"/>
      <c r="F459" s="471"/>
      <c r="G459" s="47" t="str">
        <f t="shared" ref="G459:G522" si="7">CONCATENATE(A459,", ", B459)</f>
        <v xml:space="preserve">, </v>
      </c>
    </row>
    <row r="460" spans="1:7" x14ac:dyDescent="0.3">
      <c r="A460" s="471"/>
      <c r="B460" s="471"/>
      <c r="C460" s="471"/>
      <c r="D460" s="471"/>
      <c r="E460" s="471"/>
      <c r="F460" s="471"/>
      <c r="G460" s="47" t="str">
        <f t="shared" si="7"/>
        <v xml:space="preserve">, </v>
      </c>
    </row>
    <row r="461" spans="1:7" x14ac:dyDescent="0.3">
      <c r="A461" s="471"/>
      <c r="B461" s="471"/>
      <c r="C461" s="471"/>
      <c r="D461" s="471"/>
      <c r="E461" s="471"/>
      <c r="F461" s="471"/>
      <c r="G461" s="47" t="str">
        <f t="shared" si="7"/>
        <v xml:space="preserve">, </v>
      </c>
    </row>
    <row r="462" spans="1:7" x14ac:dyDescent="0.3">
      <c r="A462" s="471"/>
      <c r="B462" s="471"/>
      <c r="C462" s="471"/>
      <c r="D462" s="471"/>
      <c r="E462" s="471"/>
      <c r="F462" s="471"/>
      <c r="G462" s="47" t="str">
        <f t="shared" si="7"/>
        <v xml:space="preserve">, </v>
      </c>
    </row>
    <row r="463" spans="1:7" x14ac:dyDescent="0.3">
      <c r="A463" s="471"/>
      <c r="B463" s="471"/>
      <c r="C463" s="471"/>
      <c r="D463" s="471"/>
      <c r="E463" s="471"/>
      <c r="F463" s="471"/>
      <c r="G463" s="47" t="str">
        <f t="shared" si="7"/>
        <v xml:space="preserve">, </v>
      </c>
    </row>
    <row r="464" spans="1:7" x14ac:dyDescent="0.3">
      <c r="A464" s="471"/>
      <c r="B464" s="471"/>
      <c r="C464" s="471"/>
      <c r="D464" s="471"/>
      <c r="E464" s="471"/>
      <c r="F464" s="471"/>
      <c r="G464" s="47" t="str">
        <f t="shared" si="7"/>
        <v xml:space="preserve">, </v>
      </c>
    </row>
    <row r="465" spans="1:7" x14ac:dyDescent="0.3">
      <c r="A465" s="471"/>
      <c r="B465" s="471"/>
      <c r="C465" s="471"/>
      <c r="D465" s="471"/>
      <c r="E465" s="471"/>
      <c r="F465" s="471"/>
      <c r="G465" s="47" t="str">
        <f t="shared" si="7"/>
        <v xml:space="preserve">, </v>
      </c>
    </row>
    <row r="466" spans="1:7" x14ac:dyDescent="0.3">
      <c r="A466" s="471"/>
      <c r="B466" s="471"/>
      <c r="C466" s="471"/>
      <c r="D466" s="471"/>
      <c r="E466" s="471"/>
      <c r="F466" s="471"/>
      <c r="G466" s="47" t="str">
        <f t="shared" si="7"/>
        <v xml:space="preserve">, </v>
      </c>
    </row>
    <row r="467" spans="1:7" x14ac:dyDescent="0.3">
      <c r="A467" s="471"/>
      <c r="B467" s="471"/>
      <c r="C467" s="471"/>
      <c r="D467" s="471"/>
      <c r="E467" s="471"/>
      <c r="F467" s="471"/>
      <c r="G467" s="47" t="str">
        <f t="shared" si="7"/>
        <v xml:space="preserve">, </v>
      </c>
    </row>
    <row r="468" spans="1:7" x14ac:dyDescent="0.3">
      <c r="A468" s="471"/>
      <c r="B468" s="471"/>
      <c r="C468" s="471"/>
      <c r="D468" s="471"/>
      <c r="E468" s="471"/>
      <c r="F468" s="471"/>
      <c r="G468" s="47" t="str">
        <f t="shared" si="7"/>
        <v xml:space="preserve">, </v>
      </c>
    </row>
    <row r="469" spans="1:7" x14ac:dyDescent="0.3">
      <c r="A469" s="471"/>
      <c r="B469" s="471"/>
      <c r="C469" s="471"/>
      <c r="D469" s="471"/>
      <c r="E469" s="471"/>
      <c r="F469" s="471"/>
      <c r="G469" s="47" t="str">
        <f t="shared" si="7"/>
        <v xml:space="preserve">, </v>
      </c>
    </row>
    <row r="470" spans="1:7" x14ac:dyDescent="0.3">
      <c r="A470" s="471"/>
      <c r="B470" s="471"/>
      <c r="C470" s="471"/>
      <c r="D470" s="471"/>
      <c r="E470" s="471"/>
      <c r="F470" s="471"/>
      <c r="G470" s="47" t="str">
        <f t="shared" si="7"/>
        <v xml:space="preserve">, </v>
      </c>
    </row>
    <row r="471" spans="1:7" x14ac:dyDescent="0.3">
      <c r="A471" s="471"/>
      <c r="B471" s="471"/>
      <c r="C471" s="471"/>
      <c r="D471" s="471"/>
      <c r="E471" s="471"/>
      <c r="F471" s="471"/>
      <c r="G471" s="47" t="str">
        <f t="shared" si="7"/>
        <v xml:space="preserve">, </v>
      </c>
    </row>
    <row r="472" spans="1:7" x14ac:dyDescent="0.3">
      <c r="A472" s="471"/>
      <c r="B472" s="471"/>
      <c r="C472" s="471"/>
      <c r="D472" s="471"/>
      <c r="E472" s="471"/>
      <c r="F472" s="471"/>
      <c r="G472" s="47" t="str">
        <f t="shared" si="7"/>
        <v xml:space="preserve">, </v>
      </c>
    </row>
    <row r="473" spans="1:7" x14ac:dyDescent="0.3">
      <c r="A473" s="471"/>
      <c r="B473" s="471"/>
      <c r="C473" s="471"/>
      <c r="D473" s="471"/>
      <c r="E473" s="471"/>
      <c r="F473" s="471"/>
      <c r="G473" s="47" t="str">
        <f t="shared" si="7"/>
        <v xml:space="preserve">, </v>
      </c>
    </row>
    <row r="474" spans="1:7" x14ac:dyDescent="0.3">
      <c r="A474" s="471"/>
      <c r="B474" s="471"/>
      <c r="C474" s="471"/>
      <c r="D474" s="471"/>
      <c r="E474" s="471"/>
      <c r="F474" s="471"/>
      <c r="G474" s="47" t="str">
        <f t="shared" si="7"/>
        <v xml:space="preserve">, </v>
      </c>
    </row>
    <row r="475" spans="1:7" x14ac:dyDescent="0.3">
      <c r="A475" s="471"/>
      <c r="B475" s="471"/>
      <c r="C475" s="471"/>
      <c r="D475" s="471"/>
      <c r="E475" s="471"/>
      <c r="F475" s="471"/>
      <c r="G475" s="47" t="str">
        <f t="shared" si="7"/>
        <v xml:space="preserve">, </v>
      </c>
    </row>
    <row r="476" spans="1:7" x14ac:dyDescent="0.3">
      <c r="A476" s="471"/>
      <c r="B476" s="471"/>
      <c r="C476" s="471"/>
      <c r="D476" s="471"/>
      <c r="E476" s="471"/>
      <c r="F476" s="471"/>
      <c r="G476" s="47" t="str">
        <f t="shared" si="7"/>
        <v xml:space="preserve">, </v>
      </c>
    </row>
    <row r="477" spans="1:7" x14ac:dyDescent="0.3">
      <c r="A477" s="471"/>
      <c r="B477" s="471"/>
      <c r="C477" s="471"/>
      <c r="D477" s="471"/>
      <c r="E477" s="471"/>
      <c r="F477" s="471"/>
      <c r="G477" s="47" t="str">
        <f t="shared" si="7"/>
        <v xml:space="preserve">, </v>
      </c>
    </row>
    <row r="478" spans="1:7" x14ac:dyDescent="0.3">
      <c r="A478" s="471"/>
      <c r="B478" s="471"/>
      <c r="C478" s="471"/>
      <c r="D478" s="471"/>
      <c r="E478" s="471"/>
      <c r="F478" s="471"/>
      <c r="G478" s="47" t="str">
        <f t="shared" si="7"/>
        <v xml:space="preserve">, </v>
      </c>
    </row>
    <row r="479" spans="1:7" x14ac:dyDescent="0.3">
      <c r="A479" s="471"/>
      <c r="B479" s="471"/>
      <c r="C479" s="471"/>
      <c r="D479" s="471"/>
      <c r="E479" s="471"/>
      <c r="F479" s="471"/>
      <c r="G479" s="47" t="str">
        <f t="shared" si="7"/>
        <v xml:space="preserve">, </v>
      </c>
    </row>
    <row r="480" spans="1:7" x14ac:dyDescent="0.3">
      <c r="A480" s="471"/>
      <c r="B480" s="471"/>
      <c r="C480" s="471"/>
      <c r="D480" s="471"/>
      <c r="E480" s="471"/>
      <c r="F480" s="471"/>
      <c r="G480" s="47" t="str">
        <f t="shared" si="7"/>
        <v xml:space="preserve">, </v>
      </c>
    </row>
    <row r="481" spans="1:7" x14ac:dyDescent="0.3">
      <c r="A481" s="471"/>
      <c r="B481" s="471"/>
      <c r="C481" s="471"/>
      <c r="D481" s="471"/>
      <c r="E481" s="471"/>
      <c r="F481" s="471"/>
      <c r="G481" s="47" t="str">
        <f t="shared" si="7"/>
        <v xml:space="preserve">, </v>
      </c>
    </row>
    <row r="482" spans="1:7" x14ac:dyDescent="0.3">
      <c r="A482" s="471"/>
      <c r="B482" s="471"/>
      <c r="C482" s="471"/>
      <c r="D482" s="471"/>
      <c r="E482" s="471"/>
      <c r="F482" s="471"/>
      <c r="G482" s="47" t="str">
        <f t="shared" si="7"/>
        <v xml:space="preserve">, </v>
      </c>
    </row>
    <row r="483" spans="1:7" x14ac:dyDescent="0.3">
      <c r="A483" s="471"/>
      <c r="B483" s="471"/>
      <c r="C483" s="471"/>
      <c r="D483" s="471"/>
      <c r="E483" s="471"/>
      <c r="F483" s="471"/>
      <c r="G483" s="47" t="str">
        <f t="shared" si="7"/>
        <v xml:space="preserve">, </v>
      </c>
    </row>
    <row r="484" spans="1:7" x14ac:dyDescent="0.3">
      <c r="A484" s="471"/>
      <c r="B484" s="471"/>
      <c r="C484" s="471"/>
      <c r="D484" s="471"/>
      <c r="E484" s="471"/>
      <c r="F484" s="471"/>
      <c r="G484" s="47" t="str">
        <f t="shared" si="7"/>
        <v xml:space="preserve">, </v>
      </c>
    </row>
    <row r="485" spans="1:7" x14ac:dyDescent="0.3">
      <c r="A485" s="471"/>
      <c r="B485" s="471"/>
      <c r="C485" s="471"/>
      <c r="D485" s="471"/>
      <c r="E485" s="471"/>
      <c r="F485" s="471"/>
      <c r="G485" s="47" t="str">
        <f t="shared" si="7"/>
        <v xml:space="preserve">, </v>
      </c>
    </row>
    <row r="486" spans="1:7" x14ac:dyDescent="0.3">
      <c r="A486" s="471"/>
      <c r="B486" s="471"/>
      <c r="C486" s="471"/>
      <c r="D486" s="471"/>
      <c r="E486" s="471"/>
      <c r="F486" s="471"/>
      <c r="G486" s="47" t="str">
        <f t="shared" si="7"/>
        <v xml:space="preserve">, </v>
      </c>
    </row>
    <row r="487" spans="1:7" x14ac:dyDescent="0.3">
      <c r="A487" s="471"/>
      <c r="B487" s="471"/>
      <c r="C487" s="471"/>
      <c r="D487" s="471"/>
      <c r="E487" s="471"/>
      <c r="F487" s="471"/>
      <c r="G487" s="47" t="str">
        <f t="shared" si="7"/>
        <v xml:space="preserve">, </v>
      </c>
    </row>
    <row r="488" spans="1:7" x14ac:dyDescent="0.3">
      <c r="A488" s="471"/>
      <c r="B488" s="471"/>
      <c r="C488" s="471"/>
      <c r="D488" s="471"/>
      <c r="E488" s="471"/>
      <c r="F488" s="471"/>
      <c r="G488" s="47" t="str">
        <f t="shared" si="7"/>
        <v xml:space="preserve">, </v>
      </c>
    </row>
    <row r="489" spans="1:7" x14ac:dyDescent="0.3">
      <c r="A489" s="471"/>
      <c r="B489" s="471"/>
      <c r="C489" s="471"/>
      <c r="D489" s="471"/>
      <c r="E489" s="471"/>
      <c r="F489" s="471"/>
      <c r="G489" s="47" t="str">
        <f t="shared" si="7"/>
        <v xml:space="preserve">, </v>
      </c>
    </row>
    <row r="490" spans="1:7" x14ac:dyDescent="0.3">
      <c r="A490" s="471"/>
      <c r="B490" s="471"/>
      <c r="C490" s="471"/>
      <c r="D490" s="471"/>
      <c r="E490" s="471"/>
      <c r="F490" s="471"/>
      <c r="G490" s="47" t="str">
        <f t="shared" si="7"/>
        <v xml:space="preserve">, </v>
      </c>
    </row>
    <row r="491" spans="1:7" x14ac:dyDescent="0.3">
      <c r="A491" s="471"/>
      <c r="B491" s="471"/>
      <c r="C491" s="471"/>
      <c r="D491" s="471"/>
      <c r="E491" s="471"/>
      <c r="F491" s="471"/>
      <c r="G491" s="47" t="str">
        <f t="shared" si="7"/>
        <v xml:space="preserve">, </v>
      </c>
    </row>
    <row r="492" spans="1:7" x14ac:dyDescent="0.3">
      <c r="A492" s="471"/>
      <c r="B492" s="471"/>
      <c r="C492" s="471"/>
      <c r="D492" s="471"/>
      <c r="E492" s="471"/>
      <c r="F492" s="471"/>
      <c r="G492" s="47" t="str">
        <f t="shared" si="7"/>
        <v xml:space="preserve">, </v>
      </c>
    </row>
    <row r="493" spans="1:7" x14ac:dyDescent="0.3">
      <c r="A493" s="471"/>
      <c r="B493" s="471"/>
      <c r="C493" s="471"/>
      <c r="D493" s="471"/>
      <c r="E493" s="471"/>
      <c r="F493" s="471"/>
      <c r="G493" s="47" t="str">
        <f t="shared" si="7"/>
        <v xml:space="preserve">, </v>
      </c>
    </row>
    <row r="494" spans="1:7" x14ac:dyDescent="0.3">
      <c r="A494" s="471"/>
      <c r="B494" s="471"/>
      <c r="C494" s="471"/>
      <c r="D494" s="471"/>
      <c r="E494" s="471"/>
      <c r="F494" s="471"/>
      <c r="G494" s="47" t="str">
        <f t="shared" si="7"/>
        <v xml:space="preserve">, </v>
      </c>
    </row>
    <row r="495" spans="1:7" x14ac:dyDescent="0.3">
      <c r="A495" s="471"/>
      <c r="B495" s="471"/>
      <c r="C495" s="471"/>
      <c r="D495" s="471"/>
      <c r="E495" s="471"/>
      <c r="F495" s="471"/>
      <c r="G495" s="47" t="str">
        <f t="shared" si="7"/>
        <v xml:space="preserve">, </v>
      </c>
    </row>
    <row r="496" spans="1:7" x14ac:dyDescent="0.3">
      <c r="A496" s="471"/>
      <c r="B496" s="471"/>
      <c r="C496" s="471"/>
      <c r="D496" s="471"/>
      <c r="E496" s="471"/>
      <c r="F496" s="471"/>
      <c r="G496" s="47" t="str">
        <f t="shared" si="7"/>
        <v xml:space="preserve">, </v>
      </c>
    </row>
    <row r="497" spans="1:7" x14ac:dyDescent="0.3">
      <c r="A497" s="471"/>
      <c r="B497" s="471"/>
      <c r="C497" s="471"/>
      <c r="D497" s="471"/>
      <c r="E497" s="471"/>
      <c r="F497" s="471"/>
      <c r="G497" s="47" t="str">
        <f t="shared" si="7"/>
        <v xml:space="preserve">, </v>
      </c>
    </row>
    <row r="498" spans="1:7" x14ac:dyDescent="0.3">
      <c r="A498" s="471"/>
      <c r="B498" s="471"/>
      <c r="C498" s="471"/>
      <c r="D498" s="471"/>
      <c r="E498" s="471"/>
      <c r="F498" s="471"/>
      <c r="G498" s="47" t="str">
        <f t="shared" si="7"/>
        <v xml:space="preserve">, </v>
      </c>
    </row>
    <row r="499" spans="1:7" x14ac:dyDescent="0.3">
      <c r="A499" s="471"/>
      <c r="B499" s="471"/>
      <c r="C499" s="471"/>
      <c r="D499" s="471"/>
      <c r="E499" s="471"/>
      <c r="F499" s="471"/>
      <c r="G499" s="47" t="str">
        <f t="shared" si="7"/>
        <v xml:space="preserve">, </v>
      </c>
    </row>
    <row r="500" spans="1:7" x14ac:dyDescent="0.3">
      <c r="A500" s="471"/>
      <c r="B500" s="471"/>
      <c r="C500" s="471"/>
      <c r="D500" s="471"/>
      <c r="E500" s="471"/>
      <c r="F500" s="471"/>
      <c r="G500" s="47" t="str">
        <f t="shared" si="7"/>
        <v xml:space="preserve">, </v>
      </c>
    </row>
    <row r="501" spans="1:7" x14ac:dyDescent="0.3">
      <c r="A501" s="471"/>
      <c r="B501" s="471"/>
      <c r="C501" s="471"/>
      <c r="D501" s="471"/>
      <c r="E501" s="471"/>
      <c r="F501" s="471"/>
      <c r="G501" s="47" t="str">
        <f t="shared" si="7"/>
        <v xml:space="preserve">, </v>
      </c>
    </row>
    <row r="502" spans="1:7" x14ac:dyDescent="0.3">
      <c r="A502" s="471"/>
      <c r="B502" s="471"/>
      <c r="C502" s="471"/>
      <c r="D502" s="471"/>
      <c r="E502" s="471"/>
      <c r="F502" s="471"/>
      <c r="G502" s="47" t="str">
        <f t="shared" si="7"/>
        <v xml:space="preserve">, </v>
      </c>
    </row>
    <row r="503" spans="1:7" x14ac:dyDescent="0.3">
      <c r="A503" s="471"/>
      <c r="B503" s="471"/>
      <c r="C503" s="471"/>
      <c r="D503" s="471"/>
      <c r="E503" s="471"/>
      <c r="F503" s="471"/>
      <c r="G503" s="47" t="str">
        <f t="shared" si="7"/>
        <v xml:space="preserve">, </v>
      </c>
    </row>
    <row r="504" spans="1:7" x14ac:dyDescent="0.3">
      <c r="A504" s="471"/>
      <c r="B504" s="471"/>
      <c r="C504" s="471"/>
      <c r="D504" s="471"/>
      <c r="E504" s="471"/>
      <c r="F504" s="471"/>
      <c r="G504" s="47" t="str">
        <f t="shared" si="7"/>
        <v xml:space="preserve">, </v>
      </c>
    </row>
    <row r="505" spans="1:7" x14ac:dyDescent="0.3">
      <c r="A505" s="471"/>
      <c r="B505" s="471"/>
      <c r="C505" s="471"/>
      <c r="D505" s="471"/>
      <c r="E505" s="471"/>
      <c r="F505" s="471"/>
      <c r="G505" s="47" t="str">
        <f t="shared" si="7"/>
        <v xml:space="preserve">, </v>
      </c>
    </row>
    <row r="506" spans="1:7" x14ac:dyDescent="0.3">
      <c r="A506" s="471"/>
      <c r="B506" s="471"/>
      <c r="C506" s="471"/>
      <c r="D506" s="471"/>
      <c r="E506" s="471"/>
      <c r="F506" s="471"/>
      <c r="G506" s="47" t="str">
        <f t="shared" si="7"/>
        <v xml:space="preserve">, </v>
      </c>
    </row>
    <row r="507" spans="1:7" x14ac:dyDescent="0.3">
      <c r="A507" s="471"/>
      <c r="B507" s="471"/>
      <c r="C507" s="471"/>
      <c r="D507" s="471"/>
      <c r="E507" s="471"/>
      <c r="F507" s="471"/>
      <c r="G507" s="47" t="str">
        <f t="shared" si="7"/>
        <v xml:space="preserve">, </v>
      </c>
    </row>
    <row r="508" spans="1:7" x14ac:dyDescent="0.3">
      <c r="A508" s="471"/>
      <c r="B508" s="471"/>
      <c r="C508" s="471"/>
      <c r="D508" s="471"/>
      <c r="E508" s="471"/>
      <c r="F508" s="471"/>
      <c r="G508" s="47" t="str">
        <f t="shared" si="7"/>
        <v xml:space="preserve">, </v>
      </c>
    </row>
    <row r="509" spans="1:7" x14ac:dyDescent="0.3">
      <c r="A509" s="471"/>
      <c r="B509" s="471"/>
      <c r="C509" s="471"/>
      <c r="D509" s="471"/>
      <c r="E509" s="471"/>
      <c r="F509" s="471"/>
      <c r="G509" s="47" t="str">
        <f t="shared" si="7"/>
        <v xml:space="preserve">, </v>
      </c>
    </row>
    <row r="510" spans="1:7" x14ac:dyDescent="0.3">
      <c r="A510" s="471"/>
      <c r="B510" s="471"/>
      <c r="C510" s="471"/>
      <c r="D510" s="471"/>
      <c r="E510" s="471"/>
      <c r="F510" s="471"/>
      <c r="G510" s="47" t="str">
        <f t="shared" si="7"/>
        <v xml:space="preserve">, </v>
      </c>
    </row>
    <row r="511" spans="1:7" x14ac:dyDescent="0.3">
      <c r="A511" s="471"/>
      <c r="B511" s="471"/>
      <c r="C511" s="471"/>
      <c r="D511" s="471"/>
      <c r="E511" s="471"/>
      <c r="F511" s="471"/>
      <c r="G511" s="47" t="str">
        <f t="shared" si="7"/>
        <v xml:space="preserve">, </v>
      </c>
    </row>
    <row r="512" spans="1:7" x14ac:dyDescent="0.3">
      <c r="A512" s="471"/>
      <c r="B512" s="471"/>
      <c r="C512" s="471"/>
      <c r="D512" s="471"/>
      <c r="E512" s="471"/>
      <c r="F512" s="471"/>
      <c r="G512" s="47" t="str">
        <f t="shared" si="7"/>
        <v xml:space="preserve">, </v>
      </c>
    </row>
    <row r="513" spans="1:7" x14ac:dyDescent="0.3">
      <c r="A513" s="471"/>
      <c r="B513" s="471"/>
      <c r="C513" s="471"/>
      <c r="D513" s="471"/>
      <c r="E513" s="471"/>
      <c r="F513" s="471"/>
      <c r="G513" s="47" t="str">
        <f t="shared" si="7"/>
        <v xml:space="preserve">, </v>
      </c>
    </row>
    <row r="514" spans="1:7" x14ac:dyDescent="0.3">
      <c r="A514" s="471"/>
      <c r="B514" s="471"/>
      <c r="C514" s="471"/>
      <c r="D514" s="471"/>
      <c r="E514" s="471"/>
      <c r="F514" s="471"/>
      <c r="G514" s="47" t="str">
        <f t="shared" si="7"/>
        <v xml:space="preserve">, </v>
      </c>
    </row>
    <row r="515" spans="1:7" x14ac:dyDescent="0.3">
      <c r="A515" s="471"/>
      <c r="B515" s="471"/>
      <c r="C515" s="471"/>
      <c r="D515" s="471"/>
      <c r="E515" s="471"/>
      <c r="F515" s="471"/>
      <c r="G515" s="47" t="str">
        <f t="shared" si="7"/>
        <v xml:space="preserve">, </v>
      </c>
    </row>
    <row r="516" spans="1:7" x14ac:dyDescent="0.3">
      <c r="A516" s="471"/>
      <c r="B516" s="471"/>
      <c r="C516" s="471"/>
      <c r="D516" s="471"/>
      <c r="E516" s="471"/>
      <c r="F516" s="471"/>
      <c r="G516" s="47" t="str">
        <f t="shared" si="7"/>
        <v xml:space="preserve">, </v>
      </c>
    </row>
    <row r="517" spans="1:7" x14ac:dyDescent="0.3">
      <c r="A517" s="471"/>
      <c r="B517" s="471"/>
      <c r="C517" s="471"/>
      <c r="D517" s="471"/>
      <c r="E517" s="471"/>
      <c r="F517" s="471"/>
      <c r="G517" s="47" t="str">
        <f t="shared" si="7"/>
        <v xml:space="preserve">, </v>
      </c>
    </row>
    <row r="518" spans="1:7" x14ac:dyDescent="0.3">
      <c r="A518" s="471"/>
      <c r="B518" s="471"/>
      <c r="C518" s="471"/>
      <c r="D518" s="471"/>
      <c r="E518" s="471"/>
      <c r="F518" s="471"/>
      <c r="G518" s="47" t="str">
        <f t="shared" si="7"/>
        <v xml:space="preserve">, </v>
      </c>
    </row>
    <row r="519" spans="1:7" x14ac:dyDescent="0.3">
      <c r="A519" s="471"/>
      <c r="B519" s="471"/>
      <c r="C519" s="471"/>
      <c r="D519" s="471"/>
      <c r="E519" s="471"/>
      <c r="F519" s="471"/>
      <c r="G519" s="47" t="str">
        <f t="shared" si="7"/>
        <v xml:space="preserve">, </v>
      </c>
    </row>
    <row r="520" spans="1:7" x14ac:dyDescent="0.3">
      <c r="A520" s="471"/>
      <c r="B520" s="471"/>
      <c r="C520" s="471"/>
      <c r="D520" s="471"/>
      <c r="E520" s="471"/>
      <c r="F520" s="471"/>
      <c r="G520" s="47" t="str">
        <f t="shared" si="7"/>
        <v xml:space="preserve">, </v>
      </c>
    </row>
    <row r="521" spans="1:7" x14ac:dyDescent="0.3">
      <c r="A521" s="471"/>
      <c r="B521" s="471"/>
      <c r="C521" s="471"/>
      <c r="D521" s="471"/>
      <c r="E521" s="471"/>
      <c r="F521" s="471"/>
      <c r="G521" s="47" t="str">
        <f t="shared" si="7"/>
        <v xml:space="preserve">, </v>
      </c>
    </row>
    <row r="522" spans="1:7" x14ac:dyDescent="0.3">
      <c r="A522" s="471"/>
      <c r="B522" s="471"/>
      <c r="C522" s="471"/>
      <c r="D522" s="471"/>
      <c r="E522" s="471"/>
      <c r="F522" s="471"/>
      <c r="G522" s="47" t="str">
        <f t="shared" si="7"/>
        <v xml:space="preserve">, </v>
      </c>
    </row>
    <row r="523" spans="1:7" x14ac:dyDescent="0.3">
      <c r="A523" s="471"/>
      <c r="B523" s="471"/>
      <c r="C523" s="471"/>
      <c r="D523" s="471"/>
      <c r="E523" s="471"/>
      <c r="F523" s="471"/>
      <c r="G523" s="47" t="str">
        <f t="shared" ref="G523:G586" si="8">CONCATENATE(A523,", ", B523)</f>
        <v xml:space="preserve">, </v>
      </c>
    </row>
    <row r="524" spans="1:7" x14ac:dyDescent="0.3">
      <c r="A524" s="471"/>
      <c r="B524" s="471"/>
      <c r="C524" s="471"/>
      <c r="D524" s="471"/>
      <c r="E524" s="471"/>
      <c r="F524" s="471"/>
      <c r="G524" s="47" t="str">
        <f t="shared" si="8"/>
        <v xml:space="preserve">, </v>
      </c>
    </row>
    <row r="525" spans="1:7" x14ac:dyDescent="0.3">
      <c r="A525" s="471"/>
      <c r="B525" s="471"/>
      <c r="C525" s="471"/>
      <c r="D525" s="471"/>
      <c r="E525" s="471"/>
      <c r="F525" s="471"/>
      <c r="G525" s="47" t="str">
        <f t="shared" si="8"/>
        <v xml:space="preserve">, </v>
      </c>
    </row>
    <row r="526" spans="1:7" x14ac:dyDescent="0.3">
      <c r="A526" s="471"/>
      <c r="B526" s="471"/>
      <c r="C526" s="471"/>
      <c r="D526" s="471"/>
      <c r="E526" s="471"/>
      <c r="F526" s="471"/>
      <c r="G526" s="47" t="str">
        <f t="shared" si="8"/>
        <v xml:space="preserve">, </v>
      </c>
    </row>
    <row r="527" spans="1:7" x14ac:dyDescent="0.3">
      <c r="A527" s="471"/>
      <c r="B527" s="471"/>
      <c r="C527" s="471"/>
      <c r="D527" s="471"/>
      <c r="E527" s="471"/>
      <c r="F527" s="471"/>
      <c r="G527" s="47" t="str">
        <f t="shared" si="8"/>
        <v xml:space="preserve">, </v>
      </c>
    </row>
    <row r="528" spans="1:7" x14ac:dyDescent="0.3">
      <c r="A528" s="471"/>
      <c r="B528" s="471"/>
      <c r="C528" s="471"/>
      <c r="D528" s="471"/>
      <c r="E528" s="471"/>
      <c r="F528" s="471"/>
      <c r="G528" s="47" t="str">
        <f t="shared" si="8"/>
        <v xml:space="preserve">, </v>
      </c>
    </row>
    <row r="529" spans="1:7" x14ac:dyDescent="0.3">
      <c r="A529" s="471"/>
      <c r="B529" s="471"/>
      <c r="C529" s="471"/>
      <c r="D529" s="471"/>
      <c r="E529" s="471"/>
      <c r="F529" s="471"/>
      <c r="G529" s="47" t="str">
        <f t="shared" si="8"/>
        <v xml:space="preserve">, </v>
      </c>
    </row>
    <row r="530" spans="1:7" x14ac:dyDescent="0.3">
      <c r="A530" s="471"/>
      <c r="B530" s="471"/>
      <c r="C530" s="471"/>
      <c r="D530" s="471"/>
      <c r="E530" s="471"/>
      <c r="F530" s="471"/>
      <c r="G530" s="47" t="str">
        <f t="shared" si="8"/>
        <v xml:space="preserve">, </v>
      </c>
    </row>
    <row r="531" spans="1:7" x14ac:dyDescent="0.3">
      <c r="A531" s="471"/>
      <c r="B531" s="471"/>
      <c r="C531" s="471"/>
      <c r="D531" s="471"/>
      <c r="E531" s="471"/>
      <c r="F531" s="471"/>
      <c r="G531" s="47" t="str">
        <f t="shared" si="8"/>
        <v xml:space="preserve">, </v>
      </c>
    </row>
    <row r="532" spans="1:7" x14ac:dyDescent="0.3">
      <c r="A532" s="471"/>
      <c r="B532" s="471"/>
      <c r="C532" s="471"/>
      <c r="D532" s="471"/>
      <c r="E532" s="471"/>
      <c r="F532" s="471"/>
      <c r="G532" s="47" t="str">
        <f t="shared" si="8"/>
        <v xml:space="preserve">, </v>
      </c>
    </row>
    <row r="533" spans="1:7" x14ac:dyDescent="0.3">
      <c r="A533" s="471"/>
      <c r="B533" s="471"/>
      <c r="C533" s="471"/>
      <c r="D533" s="471"/>
      <c r="E533" s="471"/>
      <c r="F533" s="471"/>
      <c r="G533" s="47" t="str">
        <f t="shared" si="8"/>
        <v xml:space="preserve">, </v>
      </c>
    </row>
    <row r="534" spans="1:7" x14ac:dyDescent="0.3">
      <c r="A534" s="471"/>
      <c r="B534" s="471"/>
      <c r="C534" s="471"/>
      <c r="D534" s="471"/>
      <c r="E534" s="471"/>
      <c r="F534" s="471"/>
      <c r="G534" s="47" t="str">
        <f t="shared" si="8"/>
        <v xml:space="preserve">, </v>
      </c>
    </row>
    <row r="535" spans="1:7" x14ac:dyDescent="0.3">
      <c r="A535" s="471"/>
      <c r="B535" s="471"/>
      <c r="C535" s="471"/>
      <c r="D535" s="471"/>
      <c r="E535" s="471"/>
      <c r="F535" s="471"/>
      <c r="G535" s="47" t="str">
        <f t="shared" si="8"/>
        <v xml:space="preserve">, </v>
      </c>
    </row>
    <row r="536" spans="1:7" x14ac:dyDescent="0.3">
      <c r="A536" s="471"/>
      <c r="B536" s="471"/>
      <c r="C536" s="471"/>
      <c r="D536" s="471"/>
      <c r="E536" s="471"/>
      <c r="F536" s="471"/>
      <c r="G536" s="47" t="str">
        <f t="shared" si="8"/>
        <v xml:space="preserve">, </v>
      </c>
    </row>
    <row r="537" spans="1:7" x14ac:dyDescent="0.3">
      <c r="A537" s="471"/>
      <c r="B537" s="471"/>
      <c r="C537" s="471"/>
      <c r="D537" s="471"/>
      <c r="E537" s="471"/>
      <c r="F537" s="471"/>
      <c r="G537" s="47" t="str">
        <f t="shared" si="8"/>
        <v xml:space="preserve">, </v>
      </c>
    </row>
    <row r="538" spans="1:7" x14ac:dyDescent="0.3">
      <c r="A538" s="471"/>
      <c r="B538" s="471"/>
      <c r="C538" s="471"/>
      <c r="D538" s="471"/>
      <c r="E538" s="471"/>
      <c r="F538" s="471"/>
      <c r="G538" s="47" t="str">
        <f t="shared" si="8"/>
        <v xml:space="preserve">, </v>
      </c>
    </row>
    <row r="539" spans="1:7" x14ac:dyDescent="0.3">
      <c r="A539" s="471"/>
      <c r="B539" s="471"/>
      <c r="C539" s="471"/>
      <c r="D539" s="471"/>
      <c r="E539" s="471"/>
      <c r="F539" s="471"/>
      <c r="G539" s="47" t="str">
        <f t="shared" si="8"/>
        <v xml:space="preserve">, </v>
      </c>
    </row>
    <row r="540" spans="1:7" x14ac:dyDescent="0.3">
      <c r="A540" s="471"/>
      <c r="B540" s="471"/>
      <c r="C540" s="471"/>
      <c r="D540" s="471"/>
      <c r="E540" s="471"/>
      <c r="F540" s="471"/>
      <c r="G540" s="47" t="str">
        <f t="shared" si="8"/>
        <v xml:space="preserve">, </v>
      </c>
    </row>
    <row r="541" spans="1:7" x14ac:dyDescent="0.3">
      <c r="A541" s="471"/>
      <c r="B541" s="471"/>
      <c r="C541" s="471"/>
      <c r="D541" s="471"/>
      <c r="E541" s="471"/>
      <c r="F541" s="471"/>
      <c r="G541" s="47" t="str">
        <f t="shared" si="8"/>
        <v xml:space="preserve">, </v>
      </c>
    </row>
    <row r="542" spans="1:7" x14ac:dyDescent="0.3">
      <c r="A542" s="471"/>
      <c r="B542" s="471"/>
      <c r="C542" s="471"/>
      <c r="D542" s="471"/>
      <c r="E542" s="471"/>
      <c r="F542" s="471"/>
      <c r="G542" s="47" t="str">
        <f t="shared" si="8"/>
        <v xml:space="preserve">, </v>
      </c>
    </row>
    <row r="543" spans="1:7" x14ac:dyDescent="0.3">
      <c r="A543" s="471"/>
      <c r="B543" s="471"/>
      <c r="C543" s="471"/>
      <c r="D543" s="471"/>
      <c r="E543" s="471"/>
      <c r="F543" s="471"/>
      <c r="G543" s="47" t="str">
        <f t="shared" si="8"/>
        <v xml:space="preserve">, </v>
      </c>
    </row>
    <row r="544" spans="1:7" x14ac:dyDescent="0.3">
      <c r="A544" s="471"/>
      <c r="B544" s="471"/>
      <c r="C544" s="471"/>
      <c r="D544" s="471"/>
      <c r="E544" s="471"/>
      <c r="F544" s="471"/>
      <c r="G544" s="47" t="str">
        <f t="shared" si="8"/>
        <v xml:space="preserve">, </v>
      </c>
    </row>
    <row r="545" spans="1:7" x14ac:dyDescent="0.3">
      <c r="A545" s="471"/>
      <c r="B545" s="471"/>
      <c r="C545" s="471"/>
      <c r="D545" s="471"/>
      <c r="E545" s="471"/>
      <c r="F545" s="471"/>
      <c r="G545" s="47" t="str">
        <f t="shared" si="8"/>
        <v xml:space="preserve">, </v>
      </c>
    </row>
    <row r="546" spans="1:7" x14ac:dyDescent="0.3">
      <c r="A546" s="471"/>
      <c r="B546" s="471"/>
      <c r="C546" s="471"/>
      <c r="D546" s="471"/>
      <c r="E546" s="471"/>
      <c r="F546" s="471"/>
      <c r="G546" s="47" t="str">
        <f t="shared" si="8"/>
        <v xml:space="preserve">, </v>
      </c>
    </row>
    <row r="547" spans="1:7" x14ac:dyDescent="0.3">
      <c r="A547" s="471"/>
      <c r="B547" s="471"/>
      <c r="C547" s="471"/>
      <c r="D547" s="471"/>
      <c r="E547" s="471"/>
      <c r="F547" s="471"/>
      <c r="G547" s="47" t="str">
        <f t="shared" si="8"/>
        <v xml:space="preserve">, </v>
      </c>
    </row>
    <row r="548" spans="1:7" x14ac:dyDescent="0.3">
      <c r="A548" s="471"/>
      <c r="B548" s="471"/>
      <c r="C548" s="471"/>
      <c r="D548" s="471"/>
      <c r="E548" s="471"/>
      <c r="F548" s="471"/>
      <c r="G548" s="47" t="str">
        <f t="shared" si="8"/>
        <v xml:space="preserve">, </v>
      </c>
    </row>
    <row r="549" spans="1:7" x14ac:dyDescent="0.3">
      <c r="A549" s="471"/>
      <c r="B549" s="471"/>
      <c r="C549" s="471"/>
      <c r="D549" s="471"/>
      <c r="E549" s="471"/>
      <c r="F549" s="471"/>
      <c r="G549" s="47" t="str">
        <f t="shared" si="8"/>
        <v xml:space="preserve">, </v>
      </c>
    </row>
    <row r="550" spans="1:7" x14ac:dyDescent="0.3">
      <c r="A550" s="471"/>
      <c r="B550" s="471"/>
      <c r="C550" s="471"/>
      <c r="D550" s="471"/>
      <c r="E550" s="471"/>
      <c r="F550" s="471"/>
      <c r="G550" s="47" t="str">
        <f t="shared" si="8"/>
        <v xml:space="preserve">, </v>
      </c>
    </row>
    <row r="551" spans="1:7" x14ac:dyDescent="0.3">
      <c r="A551" s="471"/>
      <c r="B551" s="471"/>
      <c r="C551" s="471"/>
      <c r="D551" s="471"/>
      <c r="E551" s="471"/>
      <c r="F551" s="471"/>
      <c r="G551" s="47" t="str">
        <f t="shared" si="8"/>
        <v xml:space="preserve">, </v>
      </c>
    </row>
    <row r="552" spans="1:7" x14ac:dyDescent="0.3">
      <c r="A552" s="471"/>
      <c r="B552" s="471"/>
      <c r="C552" s="471"/>
      <c r="D552" s="471"/>
      <c r="E552" s="471"/>
      <c r="F552" s="471"/>
      <c r="G552" s="47" t="str">
        <f t="shared" si="8"/>
        <v xml:space="preserve">, </v>
      </c>
    </row>
    <row r="553" spans="1:7" x14ac:dyDescent="0.3">
      <c r="A553" s="471"/>
      <c r="B553" s="471"/>
      <c r="C553" s="471"/>
      <c r="D553" s="471"/>
      <c r="E553" s="471"/>
      <c r="F553" s="471"/>
      <c r="G553" s="47" t="str">
        <f t="shared" si="8"/>
        <v xml:space="preserve">, </v>
      </c>
    </row>
    <row r="554" spans="1:7" x14ac:dyDescent="0.3">
      <c r="A554" s="471"/>
      <c r="B554" s="471"/>
      <c r="C554" s="471"/>
      <c r="D554" s="471"/>
      <c r="E554" s="471"/>
      <c r="F554" s="471"/>
      <c r="G554" s="47" t="str">
        <f t="shared" si="8"/>
        <v xml:space="preserve">, </v>
      </c>
    </row>
    <row r="555" spans="1:7" x14ac:dyDescent="0.3">
      <c r="A555" s="471"/>
      <c r="B555" s="471"/>
      <c r="C555" s="471"/>
      <c r="D555" s="471"/>
      <c r="E555" s="471"/>
      <c r="F555" s="471"/>
      <c r="G555" s="47" t="str">
        <f t="shared" si="8"/>
        <v xml:space="preserve">, </v>
      </c>
    </row>
    <row r="556" spans="1:7" x14ac:dyDescent="0.3">
      <c r="A556" s="471"/>
      <c r="B556" s="471"/>
      <c r="C556" s="471"/>
      <c r="D556" s="471"/>
      <c r="E556" s="471"/>
      <c r="F556" s="471"/>
      <c r="G556" s="47" t="str">
        <f t="shared" si="8"/>
        <v xml:space="preserve">, </v>
      </c>
    </row>
    <row r="557" spans="1:7" x14ac:dyDescent="0.3">
      <c r="A557" s="471"/>
      <c r="B557" s="471"/>
      <c r="C557" s="471"/>
      <c r="D557" s="471"/>
      <c r="E557" s="471"/>
      <c r="F557" s="471"/>
      <c r="G557" s="47" t="str">
        <f t="shared" si="8"/>
        <v xml:space="preserve">, </v>
      </c>
    </row>
    <row r="558" spans="1:7" x14ac:dyDescent="0.3">
      <c r="A558" s="471"/>
      <c r="B558" s="471"/>
      <c r="C558" s="471"/>
      <c r="D558" s="471"/>
      <c r="E558" s="471"/>
      <c r="F558" s="471"/>
      <c r="G558" s="47" t="str">
        <f t="shared" si="8"/>
        <v xml:space="preserve">, </v>
      </c>
    </row>
    <row r="559" spans="1:7" x14ac:dyDescent="0.3">
      <c r="A559" s="471"/>
      <c r="B559" s="471"/>
      <c r="C559" s="471"/>
      <c r="D559" s="471"/>
      <c r="E559" s="471"/>
      <c r="F559" s="471"/>
      <c r="G559" s="47" t="str">
        <f t="shared" si="8"/>
        <v xml:space="preserve">, </v>
      </c>
    </row>
    <row r="560" spans="1:7" x14ac:dyDescent="0.3">
      <c r="A560" s="471"/>
      <c r="B560" s="471"/>
      <c r="C560" s="471"/>
      <c r="D560" s="471"/>
      <c r="E560" s="471"/>
      <c r="F560" s="471"/>
      <c r="G560" s="47" t="str">
        <f t="shared" si="8"/>
        <v xml:space="preserve">, </v>
      </c>
    </row>
    <row r="561" spans="1:7" x14ac:dyDescent="0.3">
      <c r="A561" s="471"/>
      <c r="B561" s="471"/>
      <c r="C561" s="471"/>
      <c r="D561" s="471"/>
      <c r="E561" s="471"/>
      <c r="F561" s="471"/>
      <c r="G561" s="47" t="str">
        <f t="shared" si="8"/>
        <v xml:space="preserve">, </v>
      </c>
    </row>
    <row r="562" spans="1:7" x14ac:dyDescent="0.3">
      <c r="A562" s="471"/>
      <c r="B562" s="471"/>
      <c r="C562" s="471"/>
      <c r="D562" s="471"/>
      <c r="E562" s="471"/>
      <c r="F562" s="471"/>
      <c r="G562" s="47" t="str">
        <f t="shared" si="8"/>
        <v xml:space="preserve">, </v>
      </c>
    </row>
    <row r="563" spans="1:7" x14ac:dyDescent="0.3">
      <c r="A563" s="471"/>
      <c r="B563" s="471"/>
      <c r="C563" s="471"/>
      <c r="D563" s="471"/>
      <c r="E563" s="471"/>
      <c r="F563" s="471"/>
      <c r="G563" s="47" t="str">
        <f t="shared" si="8"/>
        <v xml:space="preserve">, </v>
      </c>
    </row>
    <row r="564" spans="1:7" x14ac:dyDescent="0.3">
      <c r="A564" s="471"/>
      <c r="B564" s="471"/>
      <c r="C564" s="471"/>
      <c r="D564" s="471"/>
      <c r="E564" s="471"/>
      <c r="F564" s="471"/>
      <c r="G564" s="47" t="str">
        <f t="shared" si="8"/>
        <v xml:space="preserve">, </v>
      </c>
    </row>
    <row r="565" spans="1:7" x14ac:dyDescent="0.3">
      <c r="A565" s="471"/>
      <c r="B565" s="471"/>
      <c r="C565" s="471"/>
      <c r="D565" s="471"/>
      <c r="E565" s="471"/>
      <c r="F565" s="471"/>
      <c r="G565" s="47" t="str">
        <f t="shared" si="8"/>
        <v xml:space="preserve">, </v>
      </c>
    </row>
    <row r="566" spans="1:7" x14ac:dyDescent="0.3">
      <c r="A566" s="471"/>
      <c r="B566" s="471"/>
      <c r="C566" s="471"/>
      <c r="D566" s="471"/>
      <c r="E566" s="471"/>
      <c r="F566" s="471"/>
      <c r="G566" s="47" t="str">
        <f t="shared" si="8"/>
        <v xml:space="preserve">, </v>
      </c>
    </row>
    <row r="567" spans="1:7" x14ac:dyDescent="0.3">
      <c r="A567" s="471"/>
      <c r="B567" s="471"/>
      <c r="C567" s="471"/>
      <c r="D567" s="471"/>
      <c r="E567" s="471"/>
      <c r="F567" s="471"/>
      <c r="G567" s="47" t="str">
        <f t="shared" si="8"/>
        <v xml:space="preserve">, </v>
      </c>
    </row>
    <row r="568" spans="1:7" x14ac:dyDescent="0.3">
      <c r="A568" s="471"/>
      <c r="B568" s="471"/>
      <c r="C568" s="471"/>
      <c r="D568" s="471"/>
      <c r="E568" s="471"/>
      <c r="F568" s="471"/>
      <c r="G568" s="47" t="str">
        <f t="shared" si="8"/>
        <v xml:space="preserve">, </v>
      </c>
    </row>
    <row r="569" spans="1:7" x14ac:dyDescent="0.3">
      <c r="A569" s="471"/>
      <c r="B569" s="471"/>
      <c r="C569" s="471"/>
      <c r="D569" s="471"/>
      <c r="E569" s="471"/>
      <c r="F569" s="471"/>
      <c r="G569" s="47" t="str">
        <f t="shared" si="8"/>
        <v xml:space="preserve">, </v>
      </c>
    </row>
    <row r="570" spans="1:7" x14ac:dyDescent="0.3">
      <c r="A570" s="471"/>
      <c r="B570" s="471"/>
      <c r="C570" s="471"/>
      <c r="D570" s="471"/>
      <c r="E570" s="471"/>
      <c r="F570" s="471"/>
      <c r="G570" s="47" t="str">
        <f t="shared" si="8"/>
        <v xml:space="preserve">, </v>
      </c>
    </row>
    <row r="571" spans="1:7" x14ac:dyDescent="0.3">
      <c r="A571" s="471"/>
      <c r="B571" s="471"/>
      <c r="C571" s="471"/>
      <c r="D571" s="471"/>
      <c r="E571" s="471"/>
      <c r="F571" s="471"/>
      <c r="G571" s="47" t="str">
        <f t="shared" si="8"/>
        <v xml:space="preserve">, </v>
      </c>
    </row>
    <row r="572" spans="1:7" x14ac:dyDescent="0.3">
      <c r="A572" s="471"/>
      <c r="B572" s="471"/>
      <c r="C572" s="471"/>
      <c r="D572" s="471"/>
      <c r="E572" s="471"/>
      <c r="F572" s="471"/>
      <c r="G572" s="47" t="str">
        <f t="shared" si="8"/>
        <v xml:space="preserve">, </v>
      </c>
    </row>
    <row r="573" spans="1:7" x14ac:dyDescent="0.3">
      <c r="A573" s="471"/>
      <c r="B573" s="471"/>
      <c r="C573" s="471"/>
      <c r="D573" s="471"/>
      <c r="E573" s="471"/>
      <c r="F573" s="471"/>
      <c r="G573" s="47" t="str">
        <f t="shared" si="8"/>
        <v xml:space="preserve">, </v>
      </c>
    </row>
    <row r="574" spans="1:7" x14ac:dyDescent="0.3">
      <c r="A574" s="471"/>
      <c r="B574" s="471"/>
      <c r="C574" s="471"/>
      <c r="D574" s="471"/>
      <c r="E574" s="471"/>
      <c r="F574" s="471"/>
      <c r="G574" s="47" t="str">
        <f t="shared" si="8"/>
        <v xml:space="preserve">, </v>
      </c>
    </row>
    <row r="575" spans="1:7" x14ac:dyDescent="0.3">
      <c r="A575" s="471"/>
      <c r="B575" s="471"/>
      <c r="C575" s="471"/>
      <c r="D575" s="471"/>
      <c r="E575" s="471"/>
      <c r="F575" s="471"/>
      <c r="G575" s="47" t="str">
        <f t="shared" si="8"/>
        <v xml:space="preserve">, </v>
      </c>
    </row>
    <row r="576" spans="1:7" x14ac:dyDescent="0.3">
      <c r="A576" s="471"/>
      <c r="B576" s="471"/>
      <c r="C576" s="471"/>
      <c r="D576" s="471"/>
      <c r="E576" s="471"/>
      <c r="F576" s="471"/>
      <c r="G576" s="47" t="str">
        <f t="shared" si="8"/>
        <v xml:space="preserve">, </v>
      </c>
    </row>
    <row r="577" spans="1:7" x14ac:dyDescent="0.3">
      <c r="A577" s="471"/>
      <c r="B577" s="471"/>
      <c r="C577" s="471"/>
      <c r="D577" s="471"/>
      <c r="E577" s="471"/>
      <c r="F577" s="471"/>
      <c r="G577" s="47" t="str">
        <f t="shared" si="8"/>
        <v xml:space="preserve">, </v>
      </c>
    </row>
    <row r="578" spans="1:7" x14ac:dyDescent="0.3">
      <c r="A578" s="471"/>
      <c r="B578" s="471"/>
      <c r="C578" s="471"/>
      <c r="D578" s="471"/>
      <c r="E578" s="471"/>
      <c r="F578" s="471"/>
      <c r="G578" s="47" t="str">
        <f t="shared" si="8"/>
        <v xml:space="preserve">, </v>
      </c>
    </row>
    <row r="579" spans="1:7" x14ac:dyDescent="0.3">
      <c r="A579" s="471"/>
      <c r="B579" s="471"/>
      <c r="C579" s="471"/>
      <c r="D579" s="471"/>
      <c r="E579" s="471"/>
      <c r="F579" s="471"/>
      <c r="G579" s="47" t="str">
        <f t="shared" si="8"/>
        <v xml:space="preserve">, </v>
      </c>
    </row>
    <row r="580" spans="1:7" x14ac:dyDescent="0.3">
      <c r="A580" s="471"/>
      <c r="B580" s="471"/>
      <c r="C580" s="471"/>
      <c r="D580" s="471"/>
      <c r="E580" s="471"/>
      <c r="F580" s="471"/>
      <c r="G580" s="47" t="str">
        <f t="shared" si="8"/>
        <v xml:space="preserve">, </v>
      </c>
    </row>
    <row r="581" spans="1:7" x14ac:dyDescent="0.3">
      <c r="A581" s="471"/>
      <c r="B581" s="471"/>
      <c r="C581" s="471"/>
      <c r="D581" s="471"/>
      <c r="E581" s="471"/>
      <c r="F581" s="471"/>
      <c r="G581" s="47" t="str">
        <f t="shared" si="8"/>
        <v xml:space="preserve">, </v>
      </c>
    </row>
    <row r="582" spans="1:7" x14ac:dyDescent="0.3">
      <c r="A582" s="471"/>
      <c r="B582" s="471"/>
      <c r="C582" s="471"/>
      <c r="D582" s="471"/>
      <c r="E582" s="471"/>
      <c r="F582" s="471"/>
      <c r="G582" s="47" t="str">
        <f t="shared" si="8"/>
        <v xml:space="preserve">, </v>
      </c>
    </row>
    <row r="583" spans="1:7" x14ac:dyDescent="0.3">
      <c r="A583" s="471"/>
      <c r="B583" s="471"/>
      <c r="C583" s="471"/>
      <c r="D583" s="471"/>
      <c r="E583" s="471"/>
      <c r="F583" s="471"/>
      <c r="G583" s="47" t="str">
        <f t="shared" si="8"/>
        <v xml:space="preserve">, </v>
      </c>
    </row>
    <row r="584" spans="1:7" x14ac:dyDescent="0.3">
      <c r="A584" s="471"/>
      <c r="B584" s="471"/>
      <c r="C584" s="471"/>
      <c r="D584" s="471"/>
      <c r="E584" s="471"/>
      <c r="F584" s="471"/>
      <c r="G584" s="47" t="str">
        <f t="shared" si="8"/>
        <v xml:space="preserve">, </v>
      </c>
    </row>
    <row r="585" spans="1:7" x14ac:dyDescent="0.3">
      <c r="A585" s="471"/>
      <c r="B585" s="471"/>
      <c r="C585" s="471"/>
      <c r="D585" s="471"/>
      <c r="E585" s="471"/>
      <c r="F585" s="471"/>
      <c r="G585" s="47" t="str">
        <f t="shared" si="8"/>
        <v xml:space="preserve">, </v>
      </c>
    </row>
    <row r="586" spans="1:7" x14ac:dyDescent="0.3">
      <c r="A586" s="471"/>
      <c r="B586" s="471"/>
      <c r="C586" s="471"/>
      <c r="D586" s="471"/>
      <c r="E586" s="471"/>
      <c r="F586" s="471"/>
      <c r="G586" s="47" t="str">
        <f t="shared" si="8"/>
        <v xml:space="preserve">, </v>
      </c>
    </row>
    <row r="587" spans="1:7" x14ac:dyDescent="0.3">
      <c r="A587" s="471"/>
      <c r="B587" s="471"/>
      <c r="C587" s="471"/>
      <c r="D587" s="471"/>
      <c r="E587" s="471"/>
      <c r="F587" s="471"/>
      <c r="G587" s="47" t="str">
        <f t="shared" ref="G587:G650" si="9">CONCATENATE(A587,", ", B587)</f>
        <v xml:space="preserve">, </v>
      </c>
    </row>
    <row r="588" spans="1:7" x14ac:dyDescent="0.3">
      <c r="A588" s="471"/>
      <c r="B588" s="471"/>
      <c r="C588" s="471"/>
      <c r="D588" s="471"/>
      <c r="E588" s="471"/>
      <c r="F588" s="471"/>
      <c r="G588" s="47" t="str">
        <f t="shared" si="9"/>
        <v xml:space="preserve">, </v>
      </c>
    </row>
    <row r="589" spans="1:7" x14ac:dyDescent="0.3">
      <c r="A589" s="471"/>
      <c r="B589" s="471"/>
      <c r="C589" s="471"/>
      <c r="D589" s="471"/>
      <c r="E589" s="471"/>
      <c r="F589" s="471"/>
      <c r="G589" s="47" t="str">
        <f t="shared" si="9"/>
        <v xml:space="preserve">, </v>
      </c>
    </row>
    <row r="590" spans="1:7" x14ac:dyDescent="0.3">
      <c r="A590" s="471"/>
      <c r="B590" s="471"/>
      <c r="C590" s="471"/>
      <c r="D590" s="471"/>
      <c r="E590" s="471"/>
      <c r="F590" s="471"/>
      <c r="G590" s="47" t="str">
        <f t="shared" si="9"/>
        <v xml:space="preserve">, </v>
      </c>
    </row>
    <row r="591" spans="1:7" x14ac:dyDescent="0.3">
      <c r="A591" s="471"/>
      <c r="B591" s="471"/>
      <c r="C591" s="471"/>
      <c r="D591" s="471"/>
      <c r="E591" s="471"/>
      <c r="F591" s="471"/>
      <c r="G591" s="47" t="str">
        <f t="shared" si="9"/>
        <v xml:space="preserve">, </v>
      </c>
    </row>
    <row r="592" spans="1:7" x14ac:dyDescent="0.3">
      <c r="A592" s="471"/>
      <c r="B592" s="471"/>
      <c r="C592" s="471"/>
      <c r="D592" s="471"/>
      <c r="E592" s="471"/>
      <c r="F592" s="471"/>
      <c r="G592" s="47" t="str">
        <f t="shared" si="9"/>
        <v xml:space="preserve">, </v>
      </c>
    </row>
    <row r="593" spans="1:7" x14ac:dyDescent="0.3">
      <c r="A593" s="471"/>
      <c r="B593" s="471"/>
      <c r="C593" s="471"/>
      <c r="D593" s="471"/>
      <c r="E593" s="471"/>
      <c r="F593" s="471"/>
      <c r="G593" s="47" t="str">
        <f t="shared" si="9"/>
        <v xml:space="preserve">, </v>
      </c>
    </row>
    <row r="594" spans="1:7" x14ac:dyDescent="0.3">
      <c r="A594" s="471"/>
      <c r="B594" s="471"/>
      <c r="C594" s="471"/>
      <c r="D594" s="471"/>
      <c r="E594" s="471"/>
      <c r="F594" s="471"/>
      <c r="G594" s="47" t="str">
        <f t="shared" si="9"/>
        <v xml:space="preserve">, </v>
      </c>
    </row>
    <row r="595" spans="1:7" x14ac:dyDescent="0.3">
      <c r="A595" s="471"/>
      <c r="B595" s="471"/>
      <c r="C595" s="471"/>
      <c r="D595" s="471"/>
      <c r="E595" s="471"/>
      <c r="F595" s="471"/>
      <c r="G595" s="47" t="str">
        <f t="shared" si="9"/>
        <v xml:space="preserve">, </v>
      </c>
    </row>
    <row r="596" spans="1:7" x14ac:dyDescent="0.3">
      <c r="A596" s="471"/>
      <c r="B596" s="471"/>
      <c r="C596" s="471"/>
      <c r="D596" s="471"/>
      <c r="E596" s="471"/>
      <c r="F596" s="471"/>
      <c r="G596" s="47" t="str">
        <f t="shared" si="9"/>
        <v xml:space="preserve">, </v>
      </c>
    </row>
    <row r="597" spans="1:7" x14ac:dyDescent="0.3">
      <c r="A597" s="471"/>
      <c r="B597" s="471"/>
      <c r="C597" s="471"/>
      <c r="D597" s="471"/>
      <c r="E597" s="471"/>
      <c r="F597" s="471"/>
      <c r="G597" s="47" t="str">
        <f t="shared" si="9"/>
        <v xml:space="preserve">, </v>
      </c>
    </row>
    <row r="598" spans="1:7" x14ac:dyDescent="0.3">
      <c r="A598" s="471"/>
      <c r="B598" s="471"/>
      <c r="C598" s="471"/>
      <c r="D598" s="471"/>
      <c r="E598" s="471"/>
      <c r="F598" s="471"/>
      <c r="G598" s="47" t="str">
        <f t="shared" si="9"/>
        <v xml:space="preserve">, </v>
      </c>
    </row>
    <row r="599" spans="1:7" x14ac:dyDescent="0.3">
      <c r="A599" s="471"/>
      <c r="B599" s="471"/>
      <c r="C599" s="471"/>
      <c r="D599" s="471"/>
      <c r="E599" s="471"/>
      <c r="F599" s="471"/>
      <c r="G599" s="47" t="str">
        <f t="shared" si="9"/>
        <v xml:space="preserve">, </v>
      </c>
    </row>
    <row r="600" spans="1:7" x14ac:dyDescent="0.3">
      <c r="A600" s="471"/>
      <c r="B600" s="471"/>
      <c r="C600" s="471"/>
      <c r="D600" s="471"/>
      <c r="E600" s="471"/>
      <c r="F600" s="471"/>
      <c r="G600" s="47" t="str">
        <f t="shared" si="9"/>
        <v xml:space="preserve">, </v>
      </c>
    </row>
    <row r="601" spans="1:7" x14ac:dyDescent="0.3">
      <c r="A601" s="471"/>
      <c r="B601" s="471"/>
      <c r="C601" s="471"/>
      <c r="D601" s="471"/>
      <c r="E601" s="471"/>
      <c r="F601" s="471"/>
      <c r="G601" s="47" t="str">
        <f t="shared" si="9"/>
        <v xml:space="preserve">, </v>
      </c>
    </row>
    <row r="602" spans="1:7" x14ac:dyDescent="0.3">
      <c r="A602" s="471"/>
      <c r="B602" s="471"/>
      <c r="C602" s="471"/>
      <c r="D602" s="471"/>
      <c r="E602" s="471"/>
      <c r="F602" s="471"/>
      <c r="G602" s="47" t="str">
        <f t="shared" si="9"/>
        <v xml:space="preserve">, </v>
      </c>
    </row>
    <row r="603" spans="1:7" x14ac:dyDescent="0.3">
      <c r="A603" s="471"/>
      <c r="B603" s="471"/>
      <c r="C603" s="471"/>
      <c r="D603" s="471"/>
      <c r="E603" s="471"/>
      <c r="F603" s="471"/>
      <c r="G603" s="47" t="str">
        <f t="shared" si="9"/>
        <v xml:space="preserve">, </v>
      </c>
    </row>
    <row r="604" spans="1:7" x14ac:dyDescent="0.3">
      <c r="A604" s="471"/>
      <c r="B604" s="471"/>
      <c r="C604" s="471"/>
      <c r="D604" s="471"/>
      <c r="E604" s="471"/>
      <c r="F604" s="471"/>
      <c r="G604" s="47" t="str">
        <f t="shared" si="9"/>
        <v xml:space="preserve">, </v>
      </c>
    </row>
    <row r="605" spans="1:7" x14ac:dyDescent="0.3">
      <c r="A605" s="471"/>
      <c r="B605" s="471"/>
      <c r="C605" s="471"/>
      <c r="D605" s="471"/>
      <c r="E605" s="471"/>
      <c r="F605" s="471"/>
      <c r="G605" s="47" t="str">
        <f t="shared" si="9"/>
        <v xml:space="preserve">, </v>
      </c>
    </row>
    <row r="606" spans="1:7" x14ac:dyDescent="0.3">
      <c r="A606" s="471"/>
      <c r="B606" s="471"/>
      <c r="C606" s="471"/>
      <c r="D606" s="471"/>
      <c r="E606" s="471"/>
      <c r="F606" s="471"/>
      <c r="G606" s="47" t="str">
        <f t="shared" si="9"/>
        <v xml:space="preserve">, </v>
      </c>
    </row>
    <row r="607" spans="1:7" x14ac:dyDescent="0.3">
      <c r="A607" s="471"/>
      <c r="B607" s="471"/>
      <c r="C607" s="471"/>
      <c r="D607" s="471"/>
      <c r="E607" s="471"/>
      <c r="F607" s="471"/>
      <c r="G607" s="47" t="str">
        <f t="shared" si="9"/>
        <v xml:space="preserve">, </v>
      </c>
    </row>
    <row r="608" spans="1:7" x14ac:dyDescent="0.3">
      <c r="A608" s="471"/>
      <c r="B608" s="471"/>
      <c r="C608" s="471"/>
      <c r="D608" s="471"/>
      <c r="E608" s="471"/>
      <c r="F608" s="471"/>
      <c r="G608" s="47" t="str">
        <f t="shared" si="9"/>
        <v xml:space="preserve">, </v>
      </c>
    </row>
    <row r="609" spans="1:7" x14ac:dyDescent="0.3">
      <c r="A609" s="471"/>
      <c r="B609" s="471"/>
      <c r="C609" s="471"/>
      <c r="D609" s="471"/>
      <c r="E609" s="471"/>
      <c r="F609" s="471"/>
      <c r="G609" s="47" t="str">
        <f t="shared" si="9"/>
        <v xml:space="preserve">, </v>
      </c>
    </row>
    <row r="610" spans="1:7" x14ac:dyDescent="0.3">
      <c r="A610" s="471"/>
      <c r="B610" s="471"/>
      <c r="C610" s="471"/>
      <c r="D610" s="471"/>
      <c r="E610" s="471"/>
      <c r="F610" s="471"/>
      <c r="G610" s="47" t="str">
        <f t="shared" si="9"/>
        <v xml:space="preserve">, </v>
      </c>
    </row>
    <row r="611" spans="1:7" x14ac:dyDescent="0.3">
      <c r="A611" s="471"/>
      <c r="B611" s="471"/>
      <c r="C611" s="471"/>
      <c r="D611" s="471"/>
      <c r="E611" s="471"/>
      <c r="F611" s="471"/>
      <c r="G611" s="47" t="str">
        <f t="shared" si="9"/>
        <v xml:space="preserve">, </v>
      </c>
    </row>
    <row r="612" spans="1:7" x14ac:dyDescent="0.3">
      <c r="A612" s="471"/>
      <c r="B612" s="471"/>
      <c r="C612" s="471"/>
      <c r="D612" s="471"/>
      <c r="E612" s="471"/>
      <c r="F612" s="471"/>
      <c r="G612" s="47" t="str">
        <f t="shared" si="9"/>
        <v xml:space="preserve">, </v>
      </c>
    </row>
    <row r="613" spans="1:7" x14ac:dyDescent="0.3">
      <c r="A613" s="471"/>
      <c r="B613" s="471"/>
      <c r="C613" s="471"/>
      <c r="D613" s="471"/>
      <c r="E613" s="471"/>
      <c r="F613" s="471"/>
      <c r="G613" s="47" t="str">
        <f t="shared" si="9"/>
        <v xml:space="preserve">, </v>
      </c>
    </row>
    <row r="614" spans="1:7" x14ac:dyDescent="0.3">
      <c r="A614" s="471"/>
      <c r="B614" s="471"/>
      <c r="C614" s="471"/>
      <c r="D614" s="471"/>
      <c r="E614" s="471"/>
      <c r="F614" s="471"/>
      <c r="G614" s="47" t="str">
        <f t="shared" si="9"/>
        <v xml:space="preserve">, </v>
      </c>
    </row>
    <row r="615" spans="1:7" x14ac:dyDescent="0.3">
      <c r="A615" s="471"/>
      <c r="B615" s="471"/>
      <c r="C615" s="471"/>
      <c r="D615" s="471"/>
      <c r="E615" s="471"/>
      <c r="F615" s="471"/>
      <c r="G615" s="47" t="str">
        <f t="shared" si="9"/>
        <v xml:space="preserve">, </v>
      </c>
    </row>
    <row r="616" spans="1:7" x14ac:dyDescent="0.3">
      <c r="A616" s="471"/>
      <c r="B616" s="471"/>
      <c r="C616" s="471"/>
      <c r="D616" s="471"/>
      <c r="E616" s="471"/>
      <c r="F616" s="471"/>
      <c r="G616" s="47" t="str">
        <f t="shared" si="9"/>
        <v xml:space="preserve">, </v>
      </c>
    </row>
    <row r="617" spans="1:7" x14ac:dyDescent="0.3">
      <c r="A617" s="471"/>
      <c r="B617" s="471"/>
      <c r="C617" s="471"/>
      <c r="D617" s="471"/>
      <c r="E617" s="471"/>
      <c r="F617" s="471"/>
      <c r="G617" s="47" t="str">
        <f t="shared" si="9"/>
        <v xml:space="preserve">, </v>
      </c>
    </row>
    <row r="618" spans="1:7" x14ac:dyDescent="0.3">
      <c r="A618" s="471"/>
      <c r="B618" s="471"/>
      <c r="C618" s="471"/>
      <c r="D618" s="471"/>
      <c r="E618" s="471"/>
      <c r="F618" s="471"/>
      <c r="G618" s="47" t="str">
        <f t="shared" si="9"/>
        <v xml:space="preserve">, </v>
      </c>
    </row>
    <row r="619" spans="1:7" x14ac:dyDescent="0.3">
      <c r="A619" s="471"/>
      <c r="B619" s="471"/>
      <c r="C619" s="471"/>
      <c r="D619" s="471"/>
      <c r="E619" s="471"/>
      <c r="F619" s="471"/>
      <c r="G619" s="47" t="str">
        <f t="shared" si="9"/>
        <v xml:space="preserve">, </v>
      </c>
    </row>
    <row r="620" spans="1:7" x14ac:dyDescent="0.3">
      <c r="A620" s="471"/>
      <c r="B620" s="471"/>
      <c r="C620" s="471"/>
      <c r="D620" s="471"/>
      <c r="E620" s="471"/>
      <c r="F620" s="471"/>
      <c r="G620" s="47" t="str">
        <f t="shared" si="9"/>
        <v xml:space="preserve">, </v>
      </c>
    </row>
    <row r="621" spans="1:7" x14ac:dyDescent="0.3">
      <c r="A621" s="471"/>
      <c r="B621" s="471"/>
      <c r="C621" s="471"/>
      <c r="D621" s="471"/>
      <c r="E621" s="471"/>
      <c r="F621" s="471"/>
      <c r="G621" s="47" t="str">
        <f t="shared" si="9"/>
        <v xml:space="preserve">, </v>
      </c>
    </row>
    <row r="622" spans="1:7" x14ac:dyDescent="0.3">
      <c r="A622" s="471"/>
      <c r="B622" s="471"/>
      <c r="C622" s="471"/>
      <c r="D622" s="471"/>
      <c r="E622" s="471"/>
      <c r="F622" s="471"/>
      <c r="G622" s="47" t="str">
        <f t="shared" si="9"/>
        <v xml:space="preserve">, </v>
      </c>
    </row>
    <row r="623" spans="1:7" x14ac:dyDescent="0.3">
      <c r="A623" s="471"/>
      <c r="B623" s="471"/>
      <c r="C623" s="471"/>
      <c r="D623" s="471"/>
      <c r="E623" s="471"/>
      <c r="F623" s="471"/>
      <c r="G623" s="47" t="str">
        <f t="shared" si="9"/>
        <v xml:space="preserve">, </v>
      </c>
    </row>
    <row r="624" spans="1:7" x14ac:dyDescent="0.3">
      <c r="A624" s="471"/>
      <c r="B624" s="471"/>
      <c r="C624" s="471"/>
      <c r="D624" s="471"/>
      <c r="E624" s="471"/>
      <c r="F624" s="471"/>
      <c r="G624" s="47" t="str">
        <f t="shared" si="9"/>
        <v xml:space="preserve">, </v>
      </c>
    </row>
    <row r="625" spans="1:7" x14ac:dyDescent="0.3">
      <c r="A625" s="471"/>
      <c r="B625" s="471"/>
      <c r="C625" s="471"/>
      <c r="D625" s="471"/>
      <c r="E625" s="471"/>
      <c r="F625" s="471"/>
      <c r="G625" s="47" t="str">
        <f t="shared" si="9"/>
        <v xml:space="preserve">, </v>
      </c>
    </row>
    <row r="626" spans="1:7" x14ac:dyDescent="0.3">
      <c r="A626" s="471"/>
      <c r="B626" s="471"/>
      <c r="C626" s="471"/>
      <c r="D626" s="471"/>
      <c r="E626" s="471"/>
      <c r="F626" s="471"/>
      <c r="G626" s="47" t="str">
        <f t="shared" si="9"/>
        <v xml:space="preserve">, </v>
      </c>
    </row>
    <row r="627" spans="1:7" x14ac:dyDescent="0.3">
      <c r="A627" s="471"/>
      <c r="B627" s="471"/>
      <c r="C627" s="471"/>
      <c r="D627" s="471"/>
      <c r="E627" s="471"/>
      <c r="F627" s="471"/>
      <c r="G627" s="47" t="str">
        <f t="shared" si="9"/>
        <v xml:space="preserve">, </v>
      </c>
    </row>
    <row r="628" spans="1:7" x14ac:dyDescent="0.3">
      <c r="A628" s="471"/>
      <c r="B628" s="471"/>
      <c r="C628" s="471"/>
      <c r="D628" s="471"/>
      <c r="E628" s="471"/>
      <c r="F628" s="471"/>
      <c r="G628" s="47" t="str">
        <f t="shared" si="9"/>
        <v xml:space="preserve">, </v>
      </c>
    </row>
    <row r="629" spans="1:7" x14ac:dyDescent="0.3">
      <c r="A629" s="471"/>
      <c r="B629" s="471"/>
      <c r="C629" s="471"/>
      <c r="D629" s="471"/>
      <c r="E629" s="471"/>
      <c r="F629" s="471"/>
      <c r="G629" s="47" t="str">
        <f t="shared" si="9"/>
        <v xml:space="preserve">, </v>
      </c>
    </row>
    <row r="630" spans="1:7" x14ac:dyDescent="0.3">
      <c r="A630" s="471"/>
      <c r="B630" s="471"/>
      <c r="C630" s="471"/>
      <c r="D630" s="471"/>
      <c r="E630" s="471"/>
      <c r="F630" s="471"/>
      <c r="G630" s="47" t="str">
        <f t="shared" si="9"/>
        <v xml:space="preserve">, </v>
      </c>
    </row>
    <row r="631" spans="1:7" x14ac:dyDescent="0.3">
      <c r="A631" s="471"/>
      <c r="B631" s="471"/>
      <c r="C631" s="471"/>
      <c r="D631" s="471"/>
      <c r="E631" s="471"/>
      <c r="F631" s="471"/>
      <c r="G631" s="47" t="str">
        <f t="shared" si="9"/>
        <v xml:space="preserve">, </v>
      </c>
    </row>
    <row r="632" spans="1:7" x14ac:dyDescent="0.3">
      <c r="A632" s="471"/>
      <c r="B632" s="471"/>
      <c r="C632" s="471"/>
      <c r="D632" s="471"/>
      <c r="E632" s="471"/>
      <c r="F632" s="471"/>
      <c r="G632" s="47" t="str">
        <f t="shared" si="9"/>
        <v xml:space="preserve">, </v>
      </c>
    </row>
    <row r="633" spans="1:7" x14ac:dyDescent="0.3">
      <c r="A633" s="471"/>
      <c r="B633" s="471"/>
      <c r="C633" s="471"/>
      <c r="D633" s="471"/>
      <c r="E633" s="471"/>
      <c r="F633" s="471"/>
      <c r="G633" s="47" t="str">
        <f t="shared" si="9"/>
        <v xml:space="preserve">, </v>
      </c>
    </row>
    <row r="634" spans="1:7" x14ac:dyDescent="0.3">
      <c r="A634" s="471"/>
      <c r="B634" s="471"/>
      <c r="C634" s="471"/>
      <c r="D634" s="471"/>
      <c r="E634" s="471"/>
      <c r="F634" s="471"/>
      <c r="G634" s="47" t="str">
        <f t="shared" si="9"/>
        <v xml:space="preserve">, </v>
      </c>
    </row>
    <row r="635" spans="1:7" x14ac:dyDescent="0.3">
      <c r="A635" s="471"/>
      <c r="B635" s="471"/>
      <c r="C635" s="471"/>
      <c r="D635" s="471"/>
      <c r="E635" s="471"/>
      <c r="F635" s="471"/>
      <c r="G635" s="47" t="str">
        <f t="shared" si="9"/>
        <v xml:space="preserve">, </v>
      </c>
    </row>
    <row r="636" spans="1:7" x14ac:dyDescent="0.3">
      <c r="A636" s="471"/>
      <c r="B636" s="471"/>
      <c r="C636" s="471"/>
      <c r="D636" s="471"/>
      <c r="E636" s="471"/>
      <c r="F636" s="471"/>
      <c r="G636" s="47" t="str">
        <f t="shared" si="9"/>
        <v xml:space="preserve">, </v>
      </c>
    </row>
    <row r="637" spans="1:7" x14ac:dyDescent="0.3">
      <c r="A637" s="471"/>
      <c r="B637" s="471"/>
      <c r="C637" s="471"/>
      <c r="D637" s="471"/>
      <c r="E637" s="471"/>
      <c r="F637" s="471"/>
      <c r="G637" s="47" t="str">
        <f t="shared" si="9"/>
        <v xml:space="preserve">, </v>
      </c>
    </row>
    <row r="638" spans="1:7" x14ac:dyDescent="0.3">
      <c r="A638" s="471"/>
      <c r="B638" s="471"/>
      <c r="C638" s="471"/>
      <c r="D638" s="471"/>
      <c r="E638" s="471"/>
      <c r="F638" s="471"/>
      <c r="G638" s="47" t="str">
        <f t="shared" si="9"/>
        <v xml:space="preserve">, </v>
      </c>
    </row>
    <row r="639" spans="1:7" x14ac:dyDescent="0.3">
      <c r="A639" s="471"/>
      <c r="B639" s="471"/>
      <c r="C639" s="471"/>
      <c r="D639" s="471"/>
      <c r="E639" s="471"/>
      <c r="F639" s="471"/>
      <c r="G639" s="47" t="str">
        <f t="shared" si="9"/>
        <v xml:space="preserve">, </v>
      </c>
    </row>
    <row r="640" spans="1:7" x14ac:dyDescent="0.3">
      <c r="A640" s="471"/>
      <c r="B640" s="471"/>
      <c r="C640" s="471"/>
      <c r="D640" s="471"/>
      <c r="E640" s="471"/>
      <c r="F640" s="471"/>
      <c r="G640" s="47" t="str">
        <f t="shared" si="9"/>
        <v xml:space="preserve">, </v>
      </c>
    </row>
    <row r="641" spans="1:7" x14ac:dyDescent="0.3">
      <c r="A641" s="471"/>
      <c r="B641" s="471"/>
      <c r="C641" s="471"/>
      <c r="D641" s="471"/>
      <c r="E641" s="471"/>
      <c r="F641" s="471"/>
      <c r="G641" s="47" t="str">
        <f t="shared" si="9"/>
        <v xml:space="preserve">, </v>
      </c>
    </row>
    <row r="642" spans="1:7" x14ac:dyDescent="0.3">
      <c r="A642" s="471"/>
      <c r="B642" s="471"/>
      <c r="C642" s="471"/>
      <c r="D642" s="471"/>
      <c r="E642" s="471"/>
      <c r="F642" s="471"/>
      <c r="G642" s="47" t="str">
        <f t="shared" si="9"/>
        <v xml:space="preserve">, </v>
      </c>
    </row>
    <row r="643" spans="1:7" x14ac:dyDescent="0.3">
      <c r="A643" s="471"/>
      <c r="B643" s="471"/>
      <c r="C643" s="471"/>
      <c r="D643" s="471"/>
      <c r="E643" s="471"/>
      <c r="F643" s="471"/>
      <c r="G643" s="47" t="str">
        <f t="shared" si="9"/>
        <v xml:space="preserve">, </v>
      </c>
    </row>
    <row r="644" spans="1:7" x14ac:dyDescent="0.3">
      <c r="A644" s="471"/>
      <c r="B644" s="471"/>
      <c r="C644" s="471"/>
      <c r="D644" s="471"/>
      <c r="E644" s="471"/>
      <c r="F644" s="471"/>
      <c r="G644" s="47" t="str">
        <f t="shared" si="9"/>
        <v xml:space="preserve">, </v>
      </c>
    </row>
    <row r="645" spans="1:7" x14ac:dyDescent="0.3">
      <c r="A645" s="471"/>
      <c r="B645" s="471"/>
      <c r="C645" s="471"/>
      <c r="D645" s="471"/>
      <c r="E645" s="471"/>
      <c r="F645" s="471"/>
      <c r="G645" s="47" t="str">
        <f t="shared" si="9"/>
        <v xml:space="preserve">, </v>
      </c>
    </row>
    <row r="646" spans="1:7" x14ac:dyDescent="0.3">
      <c r="A646" s="471"/>
      <c r="B646" s="471"/>
      <c r="C646" s="471"/>
      <c r="D646" s="471"/>
      <c r="E646" s="471"/>
      <c r="F646" s="471"/>
      <c r="G646" s="47" t="str">
        <f t="shared" si="9"/>
        <v xml:space="preserve">, </v>
      </c>
    </row>
    <row r="647" spans="1:7" x14ac:dyDescent="0.3">
      <c r="A647" s="471"/>
      <c r="B647" s="471"/>
      <c r="C647" s="471"/>
      <c r="D647" s="471"/>
      <c r="E647" s="471"/>
      <c r="F647" s="471"/>
      <c r="G647" s="47" t="str">
        <f t="shared" si="9"/>
        <v xml:space="preserve">, </v>
      </c>
    </row>
    <row r="648" spans="1:7" x14ac:dyDescent="0.3">
      <c r="A648" s="471"/>
      <c r="B648" s="471"/>
      <c r="C648" s="471"/>
      <c r="D648" s="471"/>
      <c r="E648" s="471"/>
      <c r="F648" s="471"/>
      <c r="G648" s="47" t="str">
        <f t="shared" si="9"/>
        <v xml:space="preserve">, </v>
      </c>
    </row>
    <row r="649" spans="1:7" x14ac:dyDescent="0.3">
      <c r="A649" s="471"/>
      <c r="B649" s="471"/>
      <c r="C649" s="471"/>
      <c r="D649" s="471"/>
      <c r="E649" s="471"/>
      <c r="F649" s="471"/>
      <c r="G649" s="47" t="str">
        <f t="shared" si="9"/>
        <v xml:space="preserve">, </v>
      </c>
    </row>
    <row r="650" spans="1:7" x14ac:dyDescent="0.3">
      <c r="A650" s="471"/>
      <c r="B650" s="471"/>
      <c r="C650" s="471"/>
      <c r="D650" s="471"/>
      <c r="E650" s="471"/>
      <c r="F650" s="471"/>
      <c r="G650" s="47" t="str">
        <f t="shared" si="9"/>
        <v xml:space="preserve">, </v>
      </c>
    </row>
    <row r="651" spans="1:7" x14ac:dyDescent="0.3">
      <c r="A651" s="471"/>
      <c r="B651" s="471"/>
      <c r="C651" s="471"/>
      <c r="D651" s="471"/>
      <c r="E651" s="471"/>
      <c r="F651" s="471"/>
      <c r="G651" s="47" t="str">
        <f t="shared" ref="G651:G714" si="10">CONCATENATE(A651,", ", B651)</f>
        <v xml:space="preserve">, </v>
      </c>
    </row>
    <row r="652" spans="1:7" x14ac:dyDescent="0.3">
      <c r="A652" s="471"/>
      <c r="B652" s="471"/>
      <c r="C652" s="471"/>
      <c r="D652" s="471"/>
      <c r="E652" s="471"/>
      <c r="F652" s="471"/>
      <c r="G652" s="47" t="str">
        <f t="shared" si="10"/>
        <v xml:space="preserve">, </v>
      </c>
    </row>
    <row r="653" spans="1:7" x14ac:dyDescent="0.3">
      <c r="A653" s="471"/>
      <c r="B653" s="471"/>
      <c r="C653" s="471"/>
      <c r="D653" s="471"/>
      <c r="E653" s="471"/>
      <c r="F653" s="471"/>
      <c r="G653" s="47" t="str">
        <f t="shared" si="10"/>
        <v xml:space="preserve">, </v>
      </c>
    </row>
    <row r="654" spans="1:7" x14ac:dyDescent="0.3">
      <c r="A654" s="471"/>
      <c r="B654" s="471"/>
      <c r="C654" s="471"/>
      <c r="D654" s="471"/>
      <c r="E654" s="471"/>
      <c r="F654" s="471"/>
      <c r="G654" s="47" t="str">
        <f t="shared" si="10"/>
        <v xml:space="preserve">, </v>
      </c>
    </row>
    <row r="655" spans="1:7" x14ac:dyDescent="0.3">
      <c r="A655" s="471"/>
      <c r="B655" s="471"/>
      <c r="C655" s="471"/>
      <c r="D655" s="471"/>
      <c r="E655" s="471"/>
      <c r="F655" s="471"/>
      <c r="G655" s="47" t="str">
        <f t="shared" si="10"/>
        <v xml:space="preserve">, </v>
      </c>
    </row>
    <row r="656" spans="1:7" x14ac:dyDescent="0.3">
      <c r="A656" s="471"/>
      <c r="B656" s="471"/>
      <c r="C656" s="471"/>
      <c r="D656" s="471"/>
      <c r="E656" s="471"/>
      <c r="F656" s="471"/>
      <c r="G656" s="47" t="str">
        <f t="shared" si="10"/>
        <v xml:space="preserve">, </v>
      </c>
    </row>
    <row r="657" spans="1:7" x14ac:dyDescent="0.3">
      <c r="A657" s="471"/>
      <c r="B657" s="471"/>
      <c r="C657" s="471"/>
      <c r="D657" s="471"/>
      <c r="E657" s="471"/>
      <c r="F657" s="471"/>
      <c r="G657" s="47" t="str">
        <f t="shared" si="10"/>
        <v xml:space="preserve">, </v>
      </c>
    </row>
    <row r="658" spans="1:7" x14ac:dyDescent="0.3">
      <c r="A658" s="471"/>
      <c r="B658" s="471"/>
      <c r="C658" s="471"/>
      <c r="D658" s="471"/>
      <c r="E658" s="471"/>
      <c r="F658" s="471"/>
      <c r="G658" s="47" t="str">
        <f t="shared" si="10"/>
        <v xml:space="preserve">, </v>
      </c>
    </row>
    <row r="659" spans="1:7" x14ac:dyDescent="0.3">
      <c r="A659" s="471"/>
      <c r="B659" s="471"/>
      <c r="C659" s="471"/>
      <c r="D659" s="471"/>
      <c r="E659" s="471"/>
      <c r="F659" s="471"/>
      <c r="G659" s="47" t="str">
        <f t="shared" si="10"/>
        <v xml:space="preserve">, </v>
      </c>
    </row>
    <row r="660" spans="1:7" x14ac:dyDescent="0.3">
      <c r="A660" s="471"/>
      <c r="B660" s="471"/>
      <c r="C660" s="471"/>
      <c r="D660" s="471"/>
      <c r="E660" s="471"/>
      <c r="F660" s="471"/>
      <c r="G660" s="47" t="str">
        <f t="shared" si="10"/>
        <v xml:space="preserve">, </v>
      </c>
    </row>
    <row r="661" spans="1:7" x14ac:dyDescent="0.3">
      <c r="A661" s="471"/>
      <c r="B661" s="471"/>
      <c r="C661" s="471"/>
      <c r="D661" s="471"/>
      <c r="E661" s="471"/>
      <c r="F661" s="471"/>
      <c r="G661" s="47" t="str">
        <f t="shared" si="10"/>
        <v xml:space="preserve">, </v>
      </c>
    </row>
    <row r="662" spans="1:7" x14ac:dyDescent="0.3">
      <c r="A662" s="471"/>
      <c r="B662" s="471"/>
      <c r="C662" s="471"/>
      <c r="D662" s="471"/>
      <c r="E662" s="471"/>
      <c r="F662" s="471"/>
      <c r="G662" s="47" t="str">
        <f t="shared" si="10"/>
        <v xml:space="preserve">, </v>
      </c>
    </row>
    <row r="663" spans="1:7" x14ac:dyDescent="0.3">
      <c r="A663" s="471"/>
      <c r="B663" s="471"/>
      <c r="C663" s="471"/>
      <c r="D663" s="471"/>
      <c r="E663" s="471"/>
      <c r="F663" s="471"/>
      <c r="G663" s="47" t="str">
        <f t="shared" si="10"/>
        <v xml:space="preserve">, </v>
      </c>
    </row>
    <row r="664" spans="1:7" x14ac:dyDescent="0.3">
      <c r="A664" s="471"/>
      <c r="B664" s="471"/>
      <c r="C664" s="471"/>
      <c r="D664" s="471"/>
      <c r="E664" s="471"/>
      <c r="F664" s="471"/>
      <c r="G664" s="47" t="str">
        <f t="shared" si="10"/>
        <v xml:space="preserve">, </v>
      </c>
    </row>
    <row r="665" spans="1:7" x14ac:dyDescent="0.3">
      <c r="A665" s="471"/>
      <c r="B665" s="471"/>
      <c r="C665" s="471"/>
      <c r="D665" s="471"/>
      <c r="E665" s="471"/>
      <c r="F665" s="471"/>
      <c r="G665" s="47" t="str">
        <f t="shared" si="10"/>
        <v xml:space="preserve">, </v>
      </c>
    </row>
    <row r="666" spans="1:7" x14ac:dyDescent="0.3">
      <c r="A666" s="471"/>
      <c r="B666" s="471"/>
      <c r="C666" s="471"/>
      <c r="D666" s="471"/>
      <c r="E666" s="471"/>
      <c r="F666" s="471"/>
      <c r="G666" s="47" t="str">
        <f t="shared" si="10"/>
        <v xml:space="preserve">, </v>
      </c>
    </row>
    <row r="667" spans="1:7" x14ac:dyDescent="0.3">
      <c r="A667" s="471"/>
      <c r="B667" s="471"/>
      <c r="C667" s="471"/>
      <c r="D667" s="471"/>
      <c r="E667" s="471"/>
      <c r="F667" s="471"/>
      <c r="G667" s="47" t="str">
        <f t="shared" si="10"/>
        <v xml:space="preserve">, </v>
      </c>
    </row>
    <row r="668" spans="1:7" x14ac:dyDescent="0.3">
      <c r="A668" s="471"/>
      <c r="B668" s="471"/>
      <c r="C668" s="471"/>
      <c r="D668" s="471"/>
      <c r="E668" s="471"/>
      <c r="F668" s="471"/>
      <c r="G668" s="47" t="str">
        <f t="shared" si="10"/>
        <v xml:space="preserve">, </v>
      </c>
    </row>
    <row r="669" spans="1:7" x14ac:dyDescent="0.3">
      <c r="A669" s="471"/>
      <c r="B669" s="471"/>
      <c r="C669" s="471"/>
      <c r="D669" s="471"/>
      <c r="E669" s="471"/>
      <c r="F669" s="471"/>
      <c r="G669" s="47" t="str">
        <f t="shared" si="10"/>
        <v xml:space="preserve">, </v>
      </c>
    </row>
    <row r="670" spans="1:7" x14ac:dyDescent="0.3">
      <c r="A670" s="471"/>
      <c r="B670" s="471"/>
      <c r="C670" s="471"/>
      <c r="D670" s="471"/>
      <c r="E670" s="471"/>
      <c r="F670" s="471"/>
      <c r="G670" s="47" t="str">
        <f t="shared" si="10"/>
        <v xml:space="preserve">, </v>
      </c>
    </row>
    <row r="671" spans="1:7" x14ac:dyDescent="0.3">
      <c r="A671" s="471"/>
      <c r="B671" s="471"/>
      <c r="C671" s="471"/>
      <c r="D671" s="471"/>
      <c r="E671" s="471"/>
      <c r="F671" s="471"/>
      <c r="G671" s="47" t="str">
        <f t="shared" si="10"/>
        <v xml:space="preserve">, </v>
      </c>
    </row>
    <row r="672" spans="1:7" x14ac:dyDescent="0.3">
      <c r="A672" s="471"/>
      <c r="B672" s="471"/>
      <c r="C672" s="471"/>
      <c r="D672" s="471"/>
      <c r="E672" s="471"/>
      <c r="F672" s="471"/>
      <c r="G672" s="47" t="str">
        <f t="shared" si="10"/>
        <v xml:space="preserve">, </v>
      </c>
    </row>
    <row r="673" spans="1:7" x14ac:dyDescent="0.3">
      <c r="A673" s="471"/>
      <c r="B673" s="471"/>
      <c r="C673" s="471"/>
      <c r="D673" s="471"/>
      <c r="E673" s="471"/>
      <c r="F673" s="471"/>
      <c r="G673" s="47" t="str">
        <f t="shared" si="10"/>
        <v xml:space="preserve">, </v>
      </c>
    </row>
    <row r="674" spans="1:7" x14ac:dyDescent="0.3">
      <c r="A674" s="471"/>
      <c r="B674" s="471"/>
      <c r="C674" s="471"/>
      <c r="D674" s="471"/>
      <c r="E674" s="471"/>
      <c r="F674" s="471"/>
      <c r="G674" s="47" t="str">
        <f t="shared" si="10"/>
        <v xml:space="preserve">, </v>
      </c>
    </row>
    <row r="675" spans="1:7" x14ac:dyDescent="0.3">
      <c r="A675" s="471"/>
      <c r="B675" s="471"/>
      <c r="C675" s="471"/>
      <c r="D675" s="471"/>
      <c r="E675" s="471"/>
      <c r="F675" s="471"/>
      <c r="G675" s="47" t="str">
        <f t="shared" si="10"/>
        <v xml:space="preserve">, </v>
      </c>
    </row>
    <row r="676" spans="1:7" x14ac:dyDescent="0.3">
      <c r="A676" s="471"/>
      <c r="B676" s="471"/>
      <c r="C676" s="471"/>
      <c r="D676" s="471"/>
      <c r="E676" s="471"/>
      <c r="F676" s="471"/>
      <c r="G676" s="47" t="str">
        <f t="shared" si="10"/>
        <v xml:space="preserve">, </v>
      </c>
    </row>
    <row r="677" spans="1:7" x14ac:dyDescent="0.3">
      <c r="A677" s="471"/>
      <c r="B677" s="471"/>
      <c r="C677" s="471"/>
      <c r="D677" s="471"/>
      <c r="E677" s="471"/>
      <c r="F677" s="471"/>
      <c r="G677" s="47" t="str">
        <f t="shared" si="10"/>
        <v xml:space="preserve">, </v>
      </c>
    </row>
    <row r="678" spans="1:7" x14ac:dyDescent="0.3">
      <c r="A678" s="471"/>
      <c r="B678" s="471"/>
      <c r="C678" s="471"/>
      <c r="D678" s="471"/>
      <c r="E678" s="471"/>
      <c r="F678" s="471"/>
      <c r="G678" s="47" t="str">
        <f t="shared" si="10"/>
        <v xml:space="preserve">, </v>
      </c>
    </row>
    <row r="679" spans="1:7" x14ac:dyDescent="0.3">
      <c r="A679" s="471"/>
      <c r="B679" s="471"/>
      <c r="C679" s="471"/>
      <c r="D679" s="471"/>
      <c r="E679" s="471"/>
      <c r="F679" s="471"/>
      <c r="G679" s="47" t="str">
        <f t="shared" si="10"/>
        <v xml:space="preserve">, </v>
      </c>
    </row>
    <row r="680" spans="1:7" x14ac:dyDescent="0.3">
      <c r="A680" s="471"/>
      <c r="B680" s="471"/>
      <c r="C680" s="471"/>
      <c r="D680" s="471"/>
      <c r="E680" s="471"/>
      <c r="F680" s="471"/>
      <c r="G680" s="47" t="str">
        <f t="shared" si="10"/>
        <v xml:space="preserve">, </v>
      </c>
    </row>
    <row r="681" spans="1:7" x14ac:dyDescent="0.3">
      <c r="A681" s="471"/>
      <c r="B681" s="471"/>
      <c r="C681" s="471"/>
      <c r="D681" s="471"/>
      <c r="E681" s="471"/>
      <c r="F681" s="471"/>
      <c r="G681" s="47" t="str">
        <f t="shared" si="10"/>
        <v xml:space="preserve">, </v>
      </c>
    </row>
    <row r="682" spans="1:7" x14ac:dyDescent="0.3">
      <c r="A682" s="471"/>
      <c r="B682" s="471"/>
      <c r="C682" s="471"/>
      <c r="D682" s="471"/>
      <c r="E682" s="471"/>
      <c r="F682" s="471"/>
      <c r="G682" s="47" t="str">
        <f t="shared" si="10"/>
        <v xml:space="preserve">, </v>
      </c>
    </row>
    <row r="683" spans="1:7" x14ac:dyDescent="0.3">
      <c r="A683" s="471"/>
      <c r="B683" s="471"/>
      <c r="C683" s="471"/>
      <c r="D683" s="471"/>
      <c r="E683" s="471"/>
      <c r="F683" s="471"/>
      <c r="G683" s="47" t="str">
        <f t="shared" si="10"/>
        <v xml:space="preserve">, </v>
      </c>
    </row>
    <row r="684" spans="1:7" x14ac:dyDescent="0.3">
      <c r="A684" s="471"/>
      <c r="B684" s="471"/>
      <c r="C684" s="471"/>
      <c r="D684" s="471"/>
      <c r="E684" s="471"/>
      <c r="F684" s="471"/>
      <c r="G684" s="47" t="str">
        <f t="shared" si="10"/>
        <v xml:space="preserve">, </v>
      </c>
    </row>
    <row r="685" spans="1:7" x14ac:dyDescent="0.3">
      <c r="A685" s="471"/>
      <c r="B685" s="471"/>
      <c r="C685" s="471"/>
      <c r="D685" s="471"/>
      <c r="E685" s="471"/>
      <c r="F685" s="471"/>
      <c r="G685" s="47" t="str">
        <f t="shared" si="10"/>
        <v xml:space="preserve">, </v>
      </c>
    </row>
    <row r="686" spans="1:7" x14ac:dyDescent="0.3">
      <c r="A686" s="471"/>
      <c r="B686" s="471"/>
      <c r="C686" s="471"/>
      <c r="D686" s="471"/>
      <c r="E686" s="471"/>
      <c r="F686" s="471"/>
      <c r="G686" s="47" t="str">
        <f t="shared" si="10"/>
        <v xml:space="preserve">, </v>
      </c>
    </row>
    <row r="687" spans="1:7" x14ac:dyDescent="0.3">
      <c r="A687" s="471"/>
      <c r="B687" s="471"/>
      <c r="C687" s="471"/>
      <c r="D687" s="471"/>
      <c r="E687" s="471"/>
      <c r="F687" s="471"/>
      <c r="G687" s="47" t="str">
        <f t="shared" si="10"/>
        <v xml:space="preserve">, </v>
      </c>
    </row>
    <row r="688" spans="1:7" x14ac:dyDescent="0.3">
      <c r="A688" s="471"/>
      <c r="B688" s="471"/>
      <c r="C688" s="471"/>
      <c r="D688" s="471"/>
      <c r="E688" s="471"/>
      <c r="F688" s="471"/>
      <c r="G688" s="47" t="str">
        <f t="shared" si="10"/>
        <v xml:space="preserve">, </v>
      </c>
    </row>
    <row r="689" spans="1:7" x14ac:dyDescent="0.3">
      <c r="A689" s="471"/>
      <c r="B689" s="471"/>
      <c r="C689" s="471"/>
      <c r="D689" s="471"/>
      <c r="E689" s="471"/>
      <c r="F689" s="471"/>
      <c r="G689" s="47" t="str">
        <f t="shared" si="10"/>
        <v xml:space="preserve">, </v>
      </c>
    </row>
    <row r="690" spans="1:7" x14ac:dyDescent="0.3">
      <c r="A690" s="471"/>
      <c r="B690" s="471"/>
      <c r="C690" s="471"/>
      <c r="D690" s="471"/>
      <c r="E690" s="471"/>
      <c r="F690" s="471"/>
      <c r="G690" s="47" t="str">
        <f t="shared" si="10"/>
        <v xml:space="preserve">, </v>
      </c>
    </row>
    <row r="691" spans="1:7" x14ac:dyDescent="0.3">
      <c r="A691" s="471"/>
      <c r="B691" s="471"/>
      <c r="C691" s="471"/>
      <c r="D691" s="471"/>
      <c r="E691" s="471"/>
      <c r="F691" s="471"/>
      <c r="G691" s="47" t="str">
        <f t="shared" si="10"/>
        <v xml:space="preserve">, </v>
      </c>
    </row>
    <row r="692" spans="1:7" x14ac:dyDescent="0.3">
      <c r="A692" s="471"/>
      <c r="B692" s="471"/>
      <c r="C692" s="471"/>
      <c r="D692" s="471"/>
      <c r="E692" s="471"/>
      <c r="F692" s="471"/>
      <c r="G692" s="47" t="str">
        <f t="shared" si="10"/>
        <v xml:space="preserve">, </v>
      </c>
    </row>
    <row r="693" spans="1:7" x14ac:dyDescent="0.3">
      <c r="A693" s="471"/>
      <c r="B693" s="471"/>
      <c r="C693" s="471"/>
      <c r="D693" s="471"/>
      <c r="E693" s="471"/>
      <c r="F693" s="471"/>
      <c r="G693" s="47" t="str">
        <f t="shared" si="10"/>
        <v xml:space="preserve">, </v>
      </c>
    </row>
    <row r="694" spans="1:7" x14ac:dyDescent="0.3">
      <c r="A694" s="471"/>
      <c r="B694" s="471"/>
      <c r="C694" s="471"/>
      <c r="D694" s="471"/>
      <c r="E694" s="471"/>
      <c r="F694" s="471"/>
      <c r="G694" s="47" t="str">
        <f t="shared" si="10"/>
        <v xml:space="preserve">, </v>
      </c>
    </row>
    <row r="695" spans="1:7" x14ac:dyDescent="0.3">
      <c r="A695" s="471"/>
      <c r="B695" s="471"/>
      <c r="C695" s="471"/>
      <c r="D695" s="471"/>
      <c r="E695" s="471"/>
      <c r="F695" s="471"/>
      <c r="G695" s="47" t="str">
        <f t="shared" si="10"/>
        <v xml:space="preserve">, </v>
      </c>
    </row>
    <row r="696" spans="1:7" x14ac:dyDescent="0.3">
      <c r="A696" s="471"/>
      <c r="B696" s="471"/>
      <c r="C696" s="471"/>
      <c r="D696" s="471"/>
      <c r="E696" s="471"/>
      <c r="F696" s="471"/>
      <c r="G696" s="47" t="str">
        <f t="shared" si="10"/>
        <v xml:space="preserve">, </v>
      </c>
    </row>
    <row r="697" spans="1:7" x14ac:dyDescent="0.3">
      <c r="A697" s="471"/>
      <c r="B697" s="471"/>
      <c r="C697" s="471"/>
      <c r="D697" s="471"/>
      <c r="E697" s="471"/>
      <c r="F697" s="471"/>
      <c r="G697" s="47" t="str">
        <f t="shared" si="10"/>
        <v xml:space="preserve">, </v>
      </c>
    </row>
    <row r="698" spans="1:7" x14ac:dyDescent="0.3">
      <c r="A698" s="471"/>
      <c r="B698" s="471"/>
      <c r="C698" s="471"/>
      <c r="D698" s="471"/>
      <c r="E698" s="471"/>
      <c r="F698" s="471"/>
      <c r="G698" s="47" t="str">
        <f t="shared" si="10"/>
        <v xml:space="preserve">, </v>
      </c>
    </row>
    <row r="699" spans="1:7" x14ac:dyDescent="0.3">
      <c r="A699" s="471"/>
      <c r="B699" s="471"/>
      <c r="C699" s="471"/>
      <c r="D699" s="471"/>
      <c r="E699" s="471"/>
      <c r="F699" s="471"/>
      <c r="G699" s="47" t="str">
        <f t="shared" si="10"/>
        <v xml:space="preserve">, </v>
      </c>
    </row>
    <row r="700" spans="1:7" x14ac:dyDescent="0.3">
      <c r="A700" s="471"/>
      <c r="B700" s="471"/>
      <c r="C700" s="471"/>
      <c r="D700" s="471"/>
      <c r="E700" s="471"/>
      <c r="F700" s="471"/>
      <c r="G700" s="47" t="str">
        <f t="shared" si="10"/>
        <v xml:space="preserve">, </v>
      </c>
    </row>
    <row r="701" spans="1:7" x14ac:dyDescent="0.3">
      <c r="A701" s="471"/>
      <c r="B701" s="471"/>
      <c r="C701" s="471"/>
      <c r="D701" s="471"/>
      <c r="E701" s="471"/>
      <c r="F701" s="471"/>
      <c r="G701" s="47" t="str">
        <f t="shared" si="10"/>
        <v xml:space="preserve">, </v>
      </c>
    </row>
    <row r="702" spans="1:7" x14ac:dyDescent="0.3">
      <c r="A702" s="471"/>
      <c r="B702" s="471"/>
      <c r="C702" s="471"/>
      <c r="D702" s="471"/>
      <c r="E702" s="471"/>
      <c r="F702" s="471"/>
      <c r="G702" s="47" t="str">
        <f t="shared" si="10"/>
        <v xml:space="preserve">, </v>
      </c>
    </row>
    <row r="703" spans="1:7" x14ac:dyDescent="0.3">
      <c r="A703" s="471"/>
      <c r="B703" s="471"/>
      <c r="C703" s="471"/>
      <c r="D703" s="471"/>
      <c r="E703" s="471"/>
      <c r="F703" s="471"/>
      <c r="G703" s="47" t="str">
        <f t="shared" si="10"/>
        <v xml:space="preserve">, </v>
      </c>
    </row>
    <row r="704" spans="1:7" x14ac:dyDescent="0.3">
      <c r="A704" s="471"/>
      <c r="B704" s="471"/>
      <c r="C704" s="471"/>
      <c r="D704" s="471"/>
      <c r="E704" s="471"/>
      <c r="F704" s="471"/>
      <c r="G704" s="47" t="str">
        <f t="shared" si="10"/>
        <v xml:space="preserve">, </v>
      </c>
    </row>
    <row r="705" spans="1:7" x14ac:dyDescent="0.3">
      <c r="A705" s="471"/>
      <c r="B705" s="471"/>
      <c r="C705" s="471"/>
      <c r="D705" s="471"/>
      <c r="E705" s="471"/>
      <c r="F705" s="471"/>
      <c r="G705" s="47" t="str">
        <f t="shared" si="10"/>
        <v xml:space="preserve">, </v>
      </c>
    </row>
    <row r="706" spans="1:7" x14ac:dyDescent="0.3">
      <c r="A706" s="471"/>
      <c r="B706" s="471"/>
      <c r="C706" s="471"/>
      <c r="D706" s="471"/>
      <c r="E706" s="471"/>
      <c r="F706" s="471"/>
      <c r="G706" s="47" t="str">
        <f t="shared" si="10"/>
        <v xml:space="preserve">, </v>
      </c>
    </row>
    <row r="707" spans="1:7" x14ac:dyDescent="0.3">
      <c r="A707" s="471"/>
      <c r="B707" s="471"/>
      <c r="C707" s="471"/>
      <c r="D707" s="471"/>
      <c r="E707" s="471"/>
      <c r="F707" s="471"/>
      <c r="G707" s="47" t="str">
        <f t="shared" si="10"/>
        <v xml:space="preserve">, </v>
      </c>
    </row>
    <row r="708" spans="1:7" x14ac:dyDescent="0.3">
      <c r="A708" s="471"/>
      <c r="B708" s="471"/>
      <c r="C708" s="471"/>
      <c r="D708" s="471"/>
      <c r="E708" s="471"/>
      <c r="F708" s="471"/>
      <c r="G708" s="47" t="str">
        <f t="shared" si="10"/>
        <v xml:space="preserve">, </v>
      </c>
    </row>
    <row r="709" spans="1:7" x14ac:dyDescent="0.3">
      <c r="A709" s="471"/>
      <c r="B709" s="471"/>
      <c r="C709" s="471"/>
      <c r="D709" s="471"/>
      <c r="E709" s="471"/>
      <c r="F709" s="471"/>
      <c r="G709" s="47" t="str">
        <f t="shared" si="10"/>
        <v xml:space="preserve">, </v>
      </c>
    </row>
    <row r="710" spans="1:7" x14ac:dyDescent="0.3">
      <c r="A710" s="471"/>
      <c r="B710" s="471"/>
      <c r="C710" s="471"/>
      <c r="D710" s="471"/>
      <c r="E710" s="471"/>
      <c r="F710" s="471"/>
      <c r="G710" s="47" t="str">
        <f t="shared" si="10"/>
        <v xml:space="preserve">, </v>
      </c>
    </row>
    <row r="711" spans="1:7" x14ac:dyDescent="0.3">
      <c r="A711" s="471"/>
      <c r="B711" s="471"/>
      <c r="C711" s="471"/>
      <c r="D711" s="471"/>
      <c r="E711" s="471"/>
      <c r="F711" s="471"/>
      <c r="G711" s="47" t="str">
        <f t="shared" si="10"/>
        <v xml:space="preserve">, </v>
      </c>
    </row>
    <row r="712" spans="1:7" x14ac:dyDescent="0.3">
      <c r="A712" s="471"/>
      <c r="B712" s="471"/>
      <c r="C712" s="471"/>
      <c r="D712" s="471"/>
      <c r="E712" s="471"/>
      <c r="F712" s="471"/>
      <c r="G712" s="47" t="str">
        <f t="shared" si="10"/>
        <v xml:space="preserve">, </v>
      </c>
    </row>
    <row r="713" spans="1:7" x14ac:dyDescent="0.3">
      <c r="A713" s="471"/>
      <c r="B713" s="471"/>
      <c r="C713" s="471"/>
      <c r="D713" s="471"/>
      <c r="E713" s="471"/>
      <c r="F713" s="471"/>
      <c r="G713" s="47" t="str">
        <f t="shared" si="10"/>
        <v xml:space="preserve">, </v>
      </c>
    </row>
    <row r="714" spans="1:7" x14ac:dyDescent="0.3">
      <c r="A714" s="471"/>
      <c r="B714" s="471"/>
      <c r="C714" s="471"/>
      <c r="D714" s="471"/>
      <c r="E714" s="471"/>
      <c r="F714" s="471"/>
      <c r="G714" s="47" t="str">
        <f t="shared" si="10"/>
        <v xml:space="preserve">, </v>
      </c>
    </row>
    <row r="715" spans="1:7" x14ac:dyDescent="0.3">
      <c r="A715" s="471"/>
      <c r="B715" s="471"/>
      <c r="C715" s="471"/>
      <c r="D715" s="471"/>
      <c r="E715" s="471"/>
      <c r="F715" s="471"/>
      <c r="G715" s="47" t="str">
        <f t="shared" ref="G715:G778" si="11">CONCATENATE(A715,", ", B715)</f>
        <v xml:space="preserve">, </v>
      </c>
    </row>
    <row r="716" spans="1:7" x14ac:dyDescent="0.3">
      <c r="A716" s="471"/>
      <c r="B716" s="471"/>
      <c r="C716" s="471"/>
      <c r="D716" s="471"/>
      <c r="E716" s="471"/>
      <c r="F716" s="471"/>
      <c r="G716" s="47" t="str">
        <f t="shared" si="11"/>
        <v xml:space="preserve">, </v>
      </c>
    </row>
    <row r="717" spans="1:7" x14ac:dyDescent="0.3">
      <c r="A717" s="471"/>
      <c r="B717" s="471"/>
      <c r="C717" s="471"/>
      <c r="D717" s="471"/>
      <c r="E717" s="471"/>
      <c r="F717" s="471"/>
      <c r="G717" s="47" t="str">
        <f t="shared" si="11"/>
        <v xml:space="preserve">, </v>
      </c>
    </row>
    <row r="718" spans="1:7" x14ac:dyDescent="0.3">
      <c r="A718" s="471"/>
      <c r="B718" s="471"/>
      <c r="C718" s="471"/>
      <c r="D718" s="471"/>
      <c r="E718" s="471"/>
      <c r="F718" s="471"/>
      <c r="G718" s="47" t="str">
        <f t="shared" si="11"/>
        <v xml:space="preserve">, </v>
      </c>
    </row>
    <row r="719" spans="1:7" x14ac:dyDescent="0.3">
      <c r="A719" s="471"/>
      <c r="B719" s="471"/>
      <c r="C719" s="471"/>
      <c r="D719" s="471"/>
      <c r="E719" s="471"/>
      <c r="F719" s="471"/>
      <c r="G719" s="47" t="str">
        <f t="shared" si="11"/>
        <v xml:space="preserve">, </v>
      </c>
    </row>
    <row r="720" spans="1:7" x14ac:dyDescent="0.3">
      <c r="A720" s="471"/>
      <c r="B720" s="471"/>
      <c r="C720" s="471"/>
      <c r="D720" s="471"/>
      <c r="E720" s="471"/>
      <c r="F720" s="471"/>
      <c r="G720" s="47" t="str">
        <f t="shared" si="11"/>
        <v xml:space="preserve">, </v>
      </c>
    </row>
    <row r="721" spans="1:7" x14ac:dyDescent="0.3">
      <c r="A721" s="471"/>
      <c r="B721" s="471"/>
      <c r="C721" s="471"/>
      <c r="D721" s="471"/>
      <c r="E721" s="471"/>
      <c r="F721" s="471"/>
      <c r="G721" s="47" t="str">
        <f t="shared" si="11"/>
        <v xml:space="preserve">, </v>
      </c>
    </row>
    <row r="722" spans="1:7" x14ac:dyDescent="0.3">
      <c r="A722" s="471"/>
      <c r="B722" s="471"/>
      <c r="C722" s="471"/>
      <c r="D722" s="471"/>
      <c r="E722" s="471"/>
      <c r="F722" s="471"/>
      <c r="G722" s="47" t="str">
        <f t="shared" si="11"/>
        <v xml:space="preserve">, </v>
      </c>
    </row>
    <row r="723" spans="1:7" x14ac:dyDescent="0.3">
      <c r="A723" s="471"/>
      <c r="B723" s="471"/>
      <c r="C723" s="471"/>
      <c r="D723" s="471"/>
      <c r="E723" s="471"/>
      <c r="F723" s="471"/>
      <c r="G723" s="47" t="str">
        <f t="shared" si="11"/>
        <v xml:space="preserve">, </v>
      </c>
    </row>
    <row r="724" spans="1:7" x14ac:dyDescent="0.3">
      <c r="A724" s="471"/>
      <c r="B724" s="471"/>
      <c r="C724" s="471"/>
      <c r="D724" s="471"/>
      <c r="E724" s="471"/>
      <c r="F724" s="471"/>
      <c r="G724" s="47" t="str">
        <f t="shared" si="11"/>
        <v xml:space="preserve">, </v>
      </c>
    </row>
    <row r="725" spans="1:7" x14ac:dyDescent="0.3">
      <c r="A725" s="471"/>
      <c r="B725" s="471"/>
      <c r="C725" s="471"/>
      <c r="D725" s="471"/>
      <c r="E725" s="471"/>
      <c r="F725" s="471"/>
      <c r="G725" s="47" t="str">
        <f t="shared" si="11"/>
        <v xml:space="preserve">, </v>
      </c>
    </row>
    <row r="726" spans="1:7" x14ac:dyDescent="0.3">
      <c r="A726" s="471"/>
      <c r="B726" s="471"/>
      <c r="C726" s="471"/>
      <c r="D726" s="471"/>
      <c r="E726" s="471"/>
      <c r="F726" s="471"/>
      <c r="G726" s="47" t="str">
        <f t="shared" si="11"/>
        <v xml:space="preserve">, </v>
      </c>
    </row>
    <row r="727" spans="1:7" x14ac:dyDescent="0.3">
      <c r="A727" s="471"/>
      <c r="B727" s="471"/>
      <c r="C727" s="471"/>
      <c r="D727" s="471"/>
      <c r="E727" s="471"/>
      <c r="F727" s="471"/>
      <c r="G727" s="47" t="str">
        <f t="shared" si="11"/>
        <v xml:space="preserve">, </v>
      </c>
    </row>
    <row r="728" spans="1:7" x14ac:dyDescent="0.3">
      <c r="A728" s="471"/>
      <c r="B728" s="471"/>
      <c r="C728" s="471"/>
      <c r="D728" s="471"/>
      <c r="E728" s="471"/>
      <c r="F728" s="471"/>
      <c r="G728" s="47" t="str">
        <f t="shared" si="11"/>
        <v xml:space="preserve">, </v>
      </c>
    </row>
    <row r="729" spans="1:7" x14ac:dyDescent="0.3">
      <c r="A729" s="471"/>
      <c r="B729" s="471"/>
      <c r="C729" s="471"/>
      <c r="D729" s="471"/>
      <c r="E729" s="471"/>
      <c r="F729" s="471"/>
      <c r="G729" s="47" t="str">
        <f t="shared" si="11"/>
        <v xml:space="preserve">, </v>
      </c>
    </row>
    <row r="730" spans="1:7" x14ac:dyDescent="0.3">
      <c r="A730" s="471"/>
      <c r="B730" s="471"/>
      <c r="C730" s="471"/>
      <c r="D730" s="471"/>
      <c r="E730" s="471"/>
      <c r="F730" s="471"/>
      <c r="G730" s="47" t="str">
        <f t="shared" si="11"/>
        <v xml:space="preserve">, </v>
      </c>
    </row>
    <row r="731" spans="1:7" x14ac:dyDescent="0.3">
      <c r="A731" s="471"/>
      <c r="B731" s="471"/>
      <c r="C731" s="471"/>
      <c r="D731" s="471"/>
      <c r="E731" s="471"/>
      <c r="F731" s="471"/>
      <c r="G731" s="47" t="str">
        <f t="shared" si="11"/>
        <v xml:space="preserve">, </v>
      </c>
    </row>
    <row r="732" spans="1:7" x14ac:dyDescent="0.3">
      <c r="A732" s="471"/>
      <c r="B732" s="471"/>
      <c r="C732" s="471"/>
      <c r="D732" s="471"/>
      <c r="E732" s="471"/>
      <c r="F732" s="471"/>
      <c r="G732" s="47" t="str">
        <f t="shared" si="11"/>
        <v xml:space="preserve">, </v>
      </c>
    </row>
    <row r="733" spans="1:7" x14ac:dyDescent="0.3">
      <c r="A733" s="471"/>
      <c r="B733" s="471"/>
      <c r="C733" s="471"/>
      <c r="D733" s="471"/>
      <c r="E733" s="471"/>
      <c r="F733" s="471"/>
      <c r="G733" s="47" t="str">
        <f t="shared" si="11"/>
        <v xml:space="preserve">, </v>
      </c>
    </row>
    <row r="734" spans="1:7" x14ac:dyDescent="0.3">
      <c r="A734" s="471"/>
      <c r="B734" s="471"/>
      <c r="C734" s="471"/>
      <c r="D734" s="471"/>
      <c r="E734" s="471"/>
      <c r="F734" s="471"/>
      <c r="G734" s="47" t="str">
        <f t="shared" si="11"/>
        <v xml:space="preserve">, </v>
      </c>
    </row>
    <row r="735" spans="1:7" x14ac:dyDescent="0.3">
      <c r="A735" s="471"/>
      <c r="B735" s="471"/>
      <c r="C735" s="471"/>
      <c r="D735" s="471"/>
      <c r="E735" s="471"/>
      <c r="F735" s="471"/>
      <c r="G735" s="47" t="str">
        <f t="shared" si="11"/>
        <v xml:space="preserve">, </v>
      </c>
    </row>
    <row r="736" spans="1:7" x14ac:dyDescent="0.3">
      <c r="A736" s="471"/>
      <c r="B736" s="471"/>
      <c r="C736" s="471"/>
      <c r="D736" s="471"/>
      <c r="E736" s="471"/>
      <c r="F736" s="471"/>
      <c r="G736" s="47" t="str">
        <f t="shared" si="11"/>
        <v xml:space="preserve">, </v>
      </c>
    </row>
    <row r="737" spans="1:7" x14ac:dyDescent="0.3">
      <c r="A737" s="471"/>
      <c r="B737" s="471"/>
      <c r="C737" s="471"/>
      <c r="D737" s="471"/>
      <c r="E737" s="471"/>
      <c r="F737" s="471"/>
      <c r="G737" s="47" t="str">
        <f t="shared" si="11"/>
        <v xml:space="preserve">, </v>
      </c>
    </row>
    <row r="738" spans="1:7" x14ac:dyDescent="0.3">
      <c r="A738" s="471"/>
      <c r="B738" s="471"/>
      <c r="C738" s="471"/>
      <c r="D738" s="471"/>
      <c r="E738" s="471"/>
      <c r="F738" s="471"/>
      <c r="G738" s="47" t="str">
        <f t="shared" si="11"/>
        <v xml:space="preserve">, </v>
      </c>
    </row>
    <row r="739" spans="1:7" x14ac:dyDescent="0.3">
      <c r="A739" s="471"/>
      <c r="B739" s="471"/>
      <c r="C739" s="471"/>
      <c r="D739" s="471"/>
      <c r="E739" s="471"/>
      <c r="F739" s="471"/>
      <c r="G739" s="47" t="str">
        <f t="shared" si="11"/>
        <v xml:space="preserve">, </v>
      </c>
    </row>
    <row r="740" spans="1:7" x14ac:dyDescent="0.3">
      <c r="A740" s="471"/>
      <c r="B740" s="471"/>
      <c r="C740" s="471"/>
      <c r="D740" s="471"/>
      <c r="E740" s="471"/>
      <c r="F740" s="471"/>
      <c r="G740" s="47" t="str">
        <f t="shared" si="11"/>
        <v xml:space="preserve">, </v>
      </c>
    </row>
    <row r="741" spans="1:7" x14ac:dyDescent="0.3">
      <c r="A741" s="471"/>
      <c r="B741" s="471"/>
      <c r="C741" s="471"/>
      <c r="D741" s="471"/>
      <c r="E741" s="471"/>
      <c r="F741" s="471"/>
      <c r="G741" s="47" t="str">
        <f t="shared" si="11"/>
        <v xml:space="preserve">, </v>
      </c>
    </row>
    <row r="742" spans="1:7" x14ac:dyDescent="0.3">
      <c r="A742" s="471"/>
      <c r="B742" s="471"/>
      <c r="C742" s="471"/>
      <c r="D742" s="471"/>
      <c r="E742" s="471"/>
      <c r="F742" s="471"/>
      <c r="G742" s="47" t="str">
        <f t="shared" si="11"/>
        <v xml:space="preserve">, </v>
      </c>
    </row>
    <row r="743" spans="1:7" x14ac:dyDescent="0.3">
      <c r="A743" s="471"/>
      <c r="B743" s="471"/>
      <c r="C743" s="471"/>
      <c r="D743" s="471"/>
      <c r="E743" s="471"/>
      <c r="F743" s="471"/>
      <c r="G743" s="47" t="str">
        <f t="shared" si="11"/>
        <v xml:space="preserve">, </v>
      </c>
    </row>
    <row r="744" spans="1:7" x14ac:dyDescent="0.3">
      <c r="A744" s="471"/>
      <c r="B744" s="471"/>
      <c r="C744" s="471"/>
      <c r="D744" s="471"/>
      <c r="E744" s="471"/>
      <c r="F744" s="471"/>
      <c r="G744" s="47" t="str">
        <f t="shared" si="11"/>
        <v xml:space="preserve">, </v>
      </c>
    </row>
    <row r="745" spans="1:7" x14ac:dyDescent="0.3">
      <c r="A745" s="471"/>
      <c r="B745" s="471"/>
      <c r="C745" s="471"/>
      <c r="D745" s="471"/>
      <c r="E745" s="471"/>
      <c r="F745" s="471"/>
      <c r="G745" s="47" t="str">
        <f t="shared" si="11"/>
        <v xml:space="preserve">, </v>
      </c>
    </row>
    <row r="746" spans="1:7" x14ac:dyDescent="0.3">
      <c r="A746" s="471"/>
      <c r="B746" s="471"/>
      <c r="C746" s="471"/>
      <c r="D746" s="471"/>
      <c r="E746" s="471"/>
      <c r="F746" s="471"/>
      <c r="G746" s="47" t="str">
        <f t="shared" si="11"/>
        <v xml:space="preserve">, </v>
      </c>
    </row>
    <row r="747" spans="1:7" x14ac:dyDescent="0.3">
      <c r="A747" s="471"/>
      <c r="B747" s="471"/>
      <c r="C747" s="471"/>
      <c r="D747" s="471"/>
      <c r="E747" s="471"/>
      <c r="F747" s="471"/>
      <c r="G747" s="47" t="str">
        <f t="shared" si="11"/>
        <v xml:space="preserve">, </v>
      </c>
    </row>
    <row r="748" spans="1:7" x14ac:dyDescent="0.3">
      <c r="A748" s="471"/>
      <c r="B748" s="471"/>
      <c r="C748" s="471"/>
      <c r="D748" s="471"/>
      <c r="E748" s="471"/>
      <c r="F748" s="471"/>
      <c r="G748" s="47" t="str">
        <f t="shared" si="11"/>
        <v xml:space="preserve">, </v>
      </c>
    </row>
    <row r="749" spans="1:7" x14ac:dyDescent="0.3">
      <c r="A749" s="471"/>
      <c r="B749" s="471"/>
      <c r="C749" s="471"/>
      <c r="D749" s="471"/>
      <c r="E749" s="471"/>
      <c r="F749" s="471"/>
      <c r="G749" s="47" t="str">
        <f t="shared" si="11"/>
        <v xml:space="preserve">, </v>
      </c>
    </row>
    <row r="750" spans="1:7" x14ac:dyDescent="0.3">
      <c r="A750" s="471"/>
      <c r="B750" s="471"/>
      <c r="C750" s="471"/>
      <c r="D750" s="471"/>
      <c r="E750" s="471"/>
      <c r="F750" s="471"/>
      <c r="G750" s="47" t="str">
        <f t="shared" si="11"/>
        <v xml:space="preserve">, </v>
      </c>
    </row>
    <row r="751" spans="1:7" x14ac:dyDescent="0.3">
      <c r="A751" s="471"/>
      <c r="B751" s="471"/>
      <c r="C751" s="471"/>
      <c r="D751" s="471"/>
      <c r="E751" s="471"/>
      <c r="F751" s="471"/>
      <c r="G751" s="47" t="str">
        <f t="shared" si="11"/>
        <v xml:space="preserve">, </v>
      </c>
    </row>
    <row r="752" spans="1:7" x14ac:dyDescent="0.3">
      <c r="A752" s="471"/>
      <c r="B752" s="471"/>
      <c r="C752" s="471"/>
      <c r="D752" s="471"/>
      <c r="E752" s="471"/>
      <c r="F752" s="471"/>
      <c r="G752" s="47" t="str">
        <f t="shared" si="11"/>
        <v xml:space="preserve">, </v>
      </c>
    </row>
    <row r="753" spans="1:7" x14ac:dyDescent="0.3">
      <c r="A753" s="471"/>
      <c r="B753" s="471"/>
      <c r="C753" s="471"/>
      <c r="D753" s="471"/>
      <c r="E753" s="471"/>
      <c r="F753" s="471"/>
      <c r="G753" s="47" t="str">
        <f t="shared" si="11"/>
        <v xml:space="preserve">, </v>
      </c>
    </row>
    <row r="754" spans="1:7" x14ac:dyDescent="0.3">
      <c r="A754" s="471"/>
      <c r="B754" s="471"/>
      <c r="C754" s="471"/>
      <c r="D754" s="471"/>
      <c r="E754" s="471"/>
      <c r="F754" s="471"/>
      <c r="G754" s="47" t="str">
        <f t="shared" si="11"/>
        <v xml:space="preserve">, </v>
      </c>
    </row>
    <row r="755" spans="1:7" x14ac:dyDescent="0.3">
      <c r="A755" s="471"/>
      <c r="B755" s="471"/>
      <c r="C755" s="471"/>
      <c r="D755" s="471"/>
      <c r="E755" s="471"/>
      <c r="F755" s="471"/>
      <c r="G755" s="47" t="str">
        <f t="shared" si="11"/>
        <v xml:space="preserve">, </v>
      </c>
    </row>
    <row r="756" spans="1:7" x14ac:dyDescent="0.3">
      <c r="A756" s="471"/>
      <c r="B756" s="471"/>
      <c r="C756" s="471"/>
      <c r="D756" s="471"/>
      <c r="E756" s="471"/>
      <c r="F756" s="471"/>
      <c r="G756" s="47" t="str">
        <f t="shared" si="11"/>
        <v xml:space="preserve">, </v>
      </c>
    </row>
    <row r="757" spans="1:7" x14ac:dyDescent="0.3">
      <c r="A757" s="471"/>
      <c r="B757" s="471"/>
      <c r="C757" s="471"/>
      <c r="D757" s="471"/>
      <c r="E757" s="471"/>
      <c r="F757" s="471"/>
      <c r="G757" s="47" t="str">
        <f t="shared" si="11"/>
        <v xml:space="preserve">, </v>
      </c>
    </row>
    <row r="758" spans="1:7" x14ac:dyDescent="0.3">
      <c r="A758" s="471"/>
      <c r="B758" s="471"/>
      <c r="C758" s="471"/>
      <c r="D758" s="471"/>
      <c r="E758" s="471"/>
      <c r="F758" s="471"/>
      <c r="G758" s="47" t="str">
        <f t="shared" si="11"/>
        <v xml:space="preserve">, </v>
      </c>
    </row>
    <row r="759" spans="1:7" x14ac:dyDescent="0.3">
      <c r="A759" s="471"/>
      <c r="B759" s="471"/>
      <c r="C759" s="471"/>
      <c r="D759" s="471"/>
      <c r="E759" s="471"/>
      <c r="F759" s="471"/>
      <c r="G759" s="47" t="str">
        <f t="shared" si="11"/>
        <v xml:space="preserve">, </v>
      </c>
    </row>
    <row r="760" spans="1:7" x14ac:dyDescent="0.3">
      <c r="A760" s="471"/>
      <c r="B760" s="471"/>
      <c r="C760" s="471"/>
      <c r="D760" s="471"/>
      <c r="E760" s="471"/>
      <c r="F760" s="471"/>
      <c r="G760" s="47" t="str">
        <f t="shared" si="11"/>
        <v xml:space="preserve">, </v>
      </c>
    </row>
    <row r="761" spans="1:7" x14ac:dyDescent="0.3">
      <c r="A761" s="471"/>
      <c r="B761" s="471"/>
      <c r="C761" s="471"/>
      <c r="D761" s="471"/>
      <c r="E761" s="471"/>
      <c r="F761" s="471"/>
      <c r="G761" s="47" t="str">
        <f t="shared" si="11"/>
        <v xml:space="preserve">, </v>
      </c>
    </row>
    <row r="762" spans="1:7" x14ac:dyDescent="0.3">
      <c r="A762" s="471"/>
      <c r="B762" s="471"/>
      <c r="C762" s="471"/>
      <c r="D762" s="471"/>
      <c r="E762" s="471"/>
      <c r="F762" s="471"/>
      <c r="G762" s="47" t="str">
        <f t="shared" si="11"/>
        <v xml:space="preserve">, </v>
      </c>
    </row>
    <row r="763" spans="1:7" x14ac:dyDescent="0.3">
      <c r="A763" s="471"/>
      <c r="B763" s="471"/>
      <c r="C763" s="471"/>
      <c r="D763" s="471"/>
      <c r="E763" s="471"/>
      <c r="F763" s="471"/>
      <c r="G763" s="47" t="str">
        <f t="shared" si="11"/>
        <v xml:space="preserve">, </v>
      </c>
    </row>
    <row r="764" spans="1:7" x14ac:dyDescent="0.3">
      <c r="A764" s="471"/>
      <c r="B764" s="471"/>
      <c r="C764" s="471"/>
      <c r="D764" s="471"/>
      <c r="E764" s="471"/>
      <c r="F764" s="471"/>
      <c r="G764" s="47" t="str">
        <f t="shared" si="11"/>
        <v xml:space="preserve">, </v>
      </c>
    </row>
    <row r="765" spans="1:7" x14ac:dyDescent="0.3">
      <c r="A765" s="471"/>
      <c r="B765" s="471"/>
      <c r="C765" s="471"/>
      <c r="D765" s="471"/>
      <c r="E765" s="471"/>
      <c r="F765" s="471"/>
      <c r="G765" s="47" t="str">
        <f t="shared" si="11"/>
        <v xml:space="preserve">, </v>
      </c>
    </row>
    <row r="766" spans="1:7" x14ac:dyDescent="0.3">
      <c r="A766" s="471"/>
      <c r="B766" s="471"/>
      <c r="C766" s="471"/>
      <c r="D766" s="471"/>
      <c r="E766" s="471"/>
      <c r="F766" s="471"/>
      <c r="G766" s="47" t="str">
        <f t="shared" si="11"/>
        <v xml:space="preserve">, </v>
      </c>
    </row>
    <row r="767" spans="1:7" x14ac:dyDescent="0.3">
      <c r="A767" s="471"/>
      <c r="B767" s="471"/>
      <c r="C767" s="471"/>
      <c r="D767" s="471"/>
      <c r="E767" s="471"/>
      <c r="F767" s="471"/>
      <c r="G767" s="47" t="str">
        <f t="shared" si="11"/>
        <v xml:space="preserve">, </v>
      </c>
    </row>
    <row r="768" spans="1:7" x14ac:dyDescent="0.3">
      <c r="A768" s="471"/>
      <c r="B768" s="471"/>
      <c r="C768" s="471"/>
      <c r="D768" s="471"/>
      <c r="E768" s="471"/>
      <c r="F768" s="471"/>
      <c r="G768" s="47" t="str">
        <f t="shared" si="11"/>
        <v xml:space="preserve">, </v>
      </c>
    </row>
    <row r="769" spans="1:7" x14ac:dyDescent="0.3">
      <c r="A769" s="471"/>
      <c r="B769" s="471"/>
      <c r="C769" s="471"/>
      <c r="D769" s="471"/>
      <c r="E769" s="471"/>
      <c r="F769" s="471"/>
      <c r="G769" s="47" t="str">
        <f t="shared" si="11"/>
        <v xml:space="preserve">, </v>
      </c>
    </row>
    <row r="770" spans="1:7" x14ac:dyDescent="0.3">
      <c r="A770" s="471"/>
      <c r="B770" s="471"/>
      <c r="C770" s="471"/>
      <c r="D770" s="471"/>
      <c r="E770" s="471"/>
      <c r="F770" s="471"/>
      <c r="G770" s="47" t="str">
        <f t="shared" si="11"/>
        <v xml:space="preserve">, </v>
      </c>
    </row>
    <row r="771" spans="1:7" x14ac:dyDescent="0.3">
      <c r="A771" s="471"/>
      <c r="B771" s="471"/>
      <c r="C771" s="471"/>
      <c r="D771" s="471"/>
      <c r="E771" s="471"/>
      <c r="F771" s="471"/>
      <c r="G771" s="47" t="str">
        <f t="shared" si="11"/>
        <v xml:space="preserve">, </v>
      </c>
    </row>
    <row r="772" spans="1:7" x14ac:dyDescent="0.3">
      <c r="A772" s="471"/>
      <c r="B772" s="471"/>
      <c r="C772" s="471"/>
      <c r="D772" s="471"/>
      <c r="E772" s="471"/>
      <c r="F772" s="471"/>
      <c r="G772" s="47" t="str">
        <f t="shared" si="11"/>
        <v xml:space="preserve">, </v>
      </c>
    </row>
    <row r="773" spans="1:7" x14ac:dyDescent="0.3">
      <c r="A773" s="471"/>
      <c r="B773" s="471"/>
      <c r="C773" s="471"/>
      <c r="D773" s="471"/>
      <c r="E773" s="471"/>
      <c r="F773" s="471"/>
      <c r="G773" s="47" t="str">
        <f t="shared" si="11"/>
        <v xml:space="preserve">, </v>
      </c>
    </row>
    <row r="774" spans="1:7" x14ac:dyDescent="0.3">
      <c r="A774" s="471"/>
      <c r="B774" s="471"/>
      <c r="C774" s="471"/>
      <c r="D774" s="471"/>
      <c r="E774" s="471"/>
      <c r="F774" s="471"/>
      <c r="G774" s="47" t="str">
        <f t="shared" si="11"/>
        <v xml:space="preserve">, </v>
      </c>
    </row>
    <row r="775" spans="1:7" x14ac:dyDescent="0.3">
      <c r="A775" s="471"/>
      <c r="B775" s="471"/>
      <c r="C775" s="471"/>
      <c r="D775" s="471"/>
      <c r="E775" s="471"/>
      <c r="F775" s="471"/>
      <c r="G775" s="47" t="str">
        <f t="shared" si="11"/>
        <v xml:space="preserve">, </v>
      </c>
    </row>
    <row r="776" spans="1:7" x14ac:dyDescent="0.3">
      <c r="A776" s="471"/>
      <c r="B776" s="471"/>
      <c r="C776" s="471"/>
      <c r="D776" s="471"/>
      <c r="E776" s="471"/>
      <c r="F776" s="471"/>
      <c r="G776" s="47" t="str">
        <f t="shared" si="11"/>
        <v xml:space="preserve">, </v>
      </c>
    </row>
    <row r="777" spans="1:7" x14ac:dyDescent="0.3">
      <c r="A777" s="471"/>
      <c r="B777" s="471"/>
      <c r="C777" s="471"/>
      <c r="D777" s="471"/>
      <c r="E777" s="471"/>
      <c r="F777" s="471"/>
      <c r="G777" s="47" t="str">
        <f t="shared" si="11"/>
        <v xml:space="preserve">, </v>
      </c>
    </row>
    <row r="778" spans="1:7" x14ac:dyDescent="0.3">
      <c r="A778" s="471"/>
      <c r="B778" s="471"/>
      <c r="C778" s="471"/>
      <c r="D778" s="471"/>
      <c r="E778" s="471"/>
      <c r="F778" s="471"/>
      <c r="G778" s="47" t="str">
        <f t="shared" si="11"/>
        <v xml:space="preserve">, </v>
      </c>
    </row>
    <row r="779" spans="1:7" x14ac:dyDescent="0.3">
      <c r="A779" s="471"/>
      <c r="B779" s="471"/>
      <c r="C779" s="471"/>
      <c r="D779" s="471"/>
      <c r="E779" s="471"/>
      <c r="F779" s="471"/>
      <c r="G779" s="47" t="str">
        <f t="shared" ref="G779:G842" si="12">CONCATENATE(A779,", ", B779)</f>
        <v xml:space="preserve">, </v>
      </c>
    </row>
    <row r="780" spans="1:7" x14ac:dyDescent="0.3">
      <c r="A780" s="471"/>
      <c r="B780" s="471"/>
      <c r="C780" s="471"/>
      <c r="D780" s="471"/>
      <c r="E780" s="471"/>
      <c r="F780" s="471"/>
      <c r="G780" s="47" t="str">
        <f t="shared" si="12"/>
        <v xml:space="preserve">, </v>
      </c>
    </row>
    <row r="781" spans="1:7" x14ac:dyDescent="0.3">
      <c r="A781" s="471"/>
      <c r="B781" s="471"/>
      <c r="C781" s="471"/>
      <c r="D781" s="471"/>
      <c r="E781" s="471"/>
      <c r="F781" s="471"/>
      <c r="G781" s="47" t="str">
        <f t="shared" si="12"/>
        <v xml:space="preserve">, </v>
      </c>
    </row>
    <row r="782" spans="1:7" x14ac:dyDescent="0.3">
      <c r="A782" s="471"/>
      <c r="B782" s="471"/>
      <c r="C782" s="471"/>
      <c r="D782" s="471"/>
      <c r="E782" s="471"/>
      <c r="F782" s="471"/>
      <c r="G782" s="47" t="str">
        <f t="shared" si="12"/>
        <v xml:space="preserve">, </v>
      </c>
    </row>
    <row r="783" spans="1:7" x14ac:dyDescent="0.3">
      <c r="A783" s="471"/>
      <c r="B783" s="471"/>
      <c r="C783" s="471"/>
      <c r="D783" s="471"/>
      <c r="E783" s="471"/>
      <c r="F783" s="471"/>
      <c r="G783" s="47" t="str">
        <f t="shared" si="12"/>
        <v xml:space="preserve">, </v>
      </c>
    </row>
    <row r="784" spans="1:7" x14ac:dyDescent="0.3">
      <c r="A784" s="471"/>
      <c r="B784" s="471"/>
      <c r="C784" s="471"/>
      <c r="D784" s="471"/>
      <c r="E784" s="471"/>
      <c r="F784" s="471"/>
      <c r="G784" s="47" t="str">
        <f t="shared" si="12"/>
        <v xml:space="preserve">, </v>
      </c>
    </row>
    <row r="785" spans="1:7" x14ac:dyDescent="0.3">
      <c r="A785" s="471"/>
      <c r="B785" s="471"/>
      <c r="C785" s="471"/>
      <c r="D785" s="471"/>
      <c r="E785" s="471"/>
      <c r="F785" s="471"/>
      <c r="G785" s="47" t="str">
        <f t="shared" si="12"/>
        <v xml:space="preserve">, </v>
      </c>
    </row>
    <row r="786" spans="1:7" x14ac:dyDescent="0.3">
      <c r="A786" s="471"/>
      <c r="B786" s="471"/>
      <c r="C786" s="471"/>
      <c r="D786" s="471"/>
      <c r="E786" s="471"/>
      <c r="F786" s="471"/>
      <c r="G786" s="47" t="str">
        <f t="shared" si="12"/>
        <v xml:space="preserve">, </v>
      </c>
    </row>
    <row r="787" spans="1:7" x14ac:dyDescent="0.3">
      <c r="A787" s="471"/>
      <c r="B787" s="471"/>
      <c r="C787" s="471"/>
      <c r="D787" s="471"/>
      <c r="E787" s="471"/>
      <c r="F787" s="471"/>
      <c r="G787" s="47" t="str">
        <f t="shared" si="12"/>
        <v xml:space="preserve">, </v>
      </c>
    </row>
    <row r="788" spans="1:7" x14ac:dyDescent="0.3">
      <c r="A788" s="471"/>
      <c r="B788" s="471"/>
      <c r="C788" s="471"/>
      <c r="D788" s="471"/>
      <c r="E788" s="471"/>
      <c r="F788" s="471"/>
      <c r="G788" s="47" t="str">
        <f t="shared" si="12"/>
        <v xml:space="preserve">, </v>
      </c>
    </row>
    <row r="789" spans="1:7" x14ac:dyDescent="0.3">
      <c r="A789" s="471"/>
      <c r="B789" s="471"/>
      <c r="C789" s="471"/>
      <c r="D789" s="471"/>
      <c r="E789" s="471"/>
      <c r="F789" s="471"/>
      <c r="G789" s="47" t="str">
        <f t="shared" si="12"/>
        <v xml:space="preserve">, </v>
      </c>
    </row>
    <row r="790" spans="1:7" x14ac:dyDescent="0.3">
      <c r="A790" s="471"/>
      <c r="B790" s="471"/>
      <c r="C790" s="471"/>
      <c r="D790" s="471"/>
      <c r="E790" s="471"/>
      <c r="F790" s="471"/>
      <c r="G790" s="47" t="str">
        <f t="shared" si="12"/>
        <v xml:space="preserve">, </v>
      </c>
    </row>
    <row r="791" spans="1:7" x14ac:dyDescent="0.3">
      <c r="A791" s="471"/>
      <c r="B791" s="471"/>
      <c r="C791" s="471"/>
      <c r="D791" s="471"/>
      <c r="E791" s="471"/>
      <c r="F791" s="471"/>
      <c r="G791" s="47" t="str">
        <f t="shared" si="12"/>
        <v xml:space="preserve">, </v>
      </c>
    </row>
    <row r="792" spans="1:7" x14ac:dyDescent="0.3">
      <c r="A792" s="471"/>
      <c r="B792" s="471"/>
      <c r="C792" s="471"/>
      <c r="D792" s="471"/>
      <c r="E792" s="471"/>
      <c r="F792" s="471"/>
      <c r="G792" s="47" t="str">
        <f t="shared" si="12"/>
        <v xml:space="preserve">, </v>
      </c>
    </row>
    <row r="793" spans="1:7" x14ac:dyDescent="0.3">
      <c r="A793" s="471"/>
      <c r="B793" s="471"/>
      <c r="C793" s="471"/>
      <c r="D793" s="471"/>
      <c r="E793" s="471"/>
      <c r="F793" s="471"/>
      <c r="G793" s="47" t="str">
        <f t="shared" si="12"/>
        <v xml:space="preserve">, </v>
      </c>
    </row>
    <row r="794" spans="1:7" x14ac:dyDescent="0.3">
      <c r="A794" s="471"/>
      <c r="B794" s="471"/>
      <c r="C794" s="471"/>
      <c r="D794" s="471"/>
      <c r="E794" s="471"/>
      <c r="F794" s="471"/>
      <c r="G794" s="47" t="str">
        <f t="shared" si="12"/>
        <v xml:space="preserve">, </v>
      </c>
    </row>
    <row r="795" spans="1:7" x14ac:dyDescent="0.3">
      <c r="A795" s="471"/>
      <c r="B795" s="471"/>
      <c r="C795" s="471"/>
      <c r="D795" s="471"/>
      <c r="E795" s="471"/>
      <c r="F795" s="471"/>
      <c r="G795" s="47" t="str">
        <f t="shared" si="12"/>
        <v xml:space="preserve">, </v>
      </c>
    </row>
    <row r="796" spans="1:7" x14ac:dyDescent="0.3">
      <c r="A796" s="471"/>
      <c r="B796" s="471"/>
      <c r="C796" s="471"/>
      <c r="D796" s="471"/>
      <c r="E796" s="471"/>
      <c r="F796" s="471"/>
      <c r="G796" s="47" t="str">
        <f t="shared" si="12"/>
        <v xml:space="preserve">, </v>
      </c>
    </row>
    <row r="797" spans="1:7" x14ac:dyDescent="0.3">
      <c r="A797" s="471"/>
      <c r="B797" s="471"/>
      <c r="C797" s="471"/>
      <c r="D797" s="471"/>
      <c r="E797" s="471"/>
      <c r="F797" s="471"/>
      <c r="G797" s="47" t="str">
        <f t="shared" si="12"/>
        <v xml:space="preserve">, </v>
      </c>
    </row>
    <row r="798" spans="1:7" x14ac:dyDescent="0.3">
      <c r="A798" s="471"/>
      <c r="B798" s="471"/>
      <c r="C798" s="471"/>
      <c r="D798" s="471"/>
      <c r="E798" s="471"/>
      <c r="F798" s="471"/>
      <c r="G798" s="47" t="str">
        <f t="shared" si="12"/>
        <v xml:space="preserve">, </v>
      </c>
    </row>
    <row r="799" spans="1:7" x14ac:dyDescent="0.3">
      <c r="A799" s="471"/>
      <c r="B799" s="471"/>
      <c r="C799" s="471"/>
      <c r="D799" s="471"/>
      <c r="E799" s="471"/>
      <c r="F799" s="471"/>
      <c r="G799" s="47" t="str">
        <f t="shared" si="12"/>
        <v xml:space="preserve">, </v>
      </c>
    </row>
    <row r="800" spans="1:7" x14ac:dyDescent="0.3">
      <c r="A800" s="471"/>
      <c r="B800" s="471"/>
      <c r="C800" s="471"/>
      <c r="D800" s="471"/>
      <c r="E800" s="471"/>
      <c r="F800" s="471"/>
      <c r="G800" s="47" t="str">
        <f t="shared" si="12"/>
        <v xml:space="preserve">, </v>
      </c>
    </row>
    <row r="801" spans="1:7" x14ac:dyDescent="0.3">
      <c r="A801" s="471"/>
      <c r="B801" s="471"/>
      <c r="C801" s="471"/>
      <c r="D801" s="471"/>
      <c r="E801" s="471"/>
      <c r="F801" s="471"/>
      <c r="G801" s="47" t="str">
        <f t="shared" si="12"/>
        <v xml:space="preserve">, </v>
      </c>
    </row>
    <row r="802" spans="1:7" x14ac:dyDescent="0.3">
      <c r="A802" s="471"/>
      <c r="B802" s="471"/>
      <c r="C802" s="471"/>
      <c r="D802" s="471"/>
      <c r="E802" s="471"/>
      <c r="F802" s="471"/>
      <c r="G802" s="47" t="str">
        <f t="shared" si="12"/>
        <v xml:space="preserve">, </v>
      </c>
    </row>
    <row r="803" spans="1:7" x14ac:dyDescent="0.3">
      <c r="A803" s="471"/>
      <c r="B803" s="471"/>
      <c r="C803" s="471"/>
      <c r="D803" s="471"/>
      <c r="E803" s="471"/>
      <c r="F803" s="471"/>
      <c r="G803" s="47" t="str">
        <f t="shared" si="12"/>
        <v xml:space="preserve">, </v>
      </c>
    </row>
    <row r="804" spans="1:7" x14ac:dyDescent="0.3">
      <c r="A804" s="471"/>
      <c r="B804" s="471"/>
      <c r="C804" s="471"/>
      <c r="D804" s="471"/>
      <c r="E804" s="471"/>
      <c r="F804" s="471"/>
      <c r="G804" s="47" t="str">
        <f t="shared" si="12"/>
        <v xml:space="preserve">, </v>
      </c>
    </row>
    <row r="805" spans="1:7" x14ac:dyDescent="0.3">
      <c r="A805" s="471"/>
      <c r="B805" s="471"/>
      <c r="C805" s="471"/>
      <c r="D805" s="471"/>
      <c r="E805" s="471"/>
      <c r="F805" s="471"/>
      <c r="G805" s="47" t="str">
        <f t="shared" si="12"/>
        <v xml:space="preserve">, </v>
      </c>
    </row>
    <row r="806" spans="1:7" x14ac:dyDescent="0.3">
      <c r="A806" s="471"/>
      <c r="B806" s="471"/>
      <c r="C806" s="471"/>
      <c r="D806" s="471"/>
      <c r="E806" s="471"/>
      <c r="F806" s="471"/>
      <c r="G806" s="47" t="str">
        <f t="shared" si="12"/>
        <v xml:space="preserve">, </v>
      </c>
    </row>
    <row r="807" spans="1:7" x14ac:dyDescent="0.3">
      <c r="A807" s="471"/>
      <c r="B807" s="471"/>
      <c r="C807" s="471"/>
      <c r="D807" s="471"/>
      <c r="E807" s="471"/>
      <c r="F807" s="471"/>
      <c r="G807" s="47" t="str">
        <f t="shared" si="12"/>
        <v xml:space="preserve">, </v>
      </c>
    </row>
    <row r="808" spans="1:7" x14ac:dyDescent="0.3">
      <c r="A808" s="471"/>
      <c r="B808" s="471"/>
      <c r="C808" s="471"/>
      <c r="D808" s="471"/>
      <c r="E808" s="471"/>
      <c r="F808" s="471"/>
      <c r="G808" s="47" t="str">
        <f t="shared" si="12"/>
        <v xml:space="preserve">, </v>
      </c>
    </row>
    <row r="809" spans="1:7" x14ac:dyDescent="0.3">
      <c r="A809" s="471"/>
      <c r="B809" s="471"/>
      <c r="C809" s="471"/>
      <c r="D809" s="471"/>
      <c r="E809" s="471"/>
      <c r="F809" s="471"/>
      <c r="G809" s="47" t="str">
        <f t="shared" si="12"/>
        <v xml:space="preserve">, </v>
      </c>
    </row>
    <row r="810" spans="1:7" x14ac:dyDescent="0.3">
      <c r="A810" s="471"/>
      <c r="B810" s="471"/>
      <c r="C810" s="471"/>
      <c r="D810" s="471"/>
      <c r="E810" s="471"/>
      <c r="F810" s="471"/>
      <c r="G810" s="47" t="str">
        <f t="shared" si="12"/>
        <v xml:space="preserve">, </v>
      </c>
    </row>
    <row r="811" spans="1:7" x14ac:dyDescent="0.3">
      <c r="A811" s="471"/>
      <c r="B811" s="471"/>
      <c r="C811" s="471"/>
      <c r="D811" s="471"/>
      <c r="E811" s="471"/>
      <c r="F811" s="471"/>
      <c r="G811" s="47" t="str">
        <f t="shared" si="12"/>
        <v xml:space="preserve">, </v>
      </c>
    </row>
    <row r="812" spans="1:7" x14ac:dyDescent="0.3">
      <c r="A812" s="471"/>
      <c r="B812" s="471"/>
      <c r="C812" s="471"/>
      <c r="D812" s="471"/>
      <c r="E812" s="471"/>
      <c r="F812" s="471"/>
      <c r="G812" s="47" t="str">
        <f t="shared" si="12"/>
        <v xml:space="preserve">, </v>
      </c>
    </row>
    <row r="813" spans="1:7" x14ac:dyDescent="0.3">
      <c r="A813" s="471"/>
      <c r="B813" s="471"/>
      <c r="C813" s="471"/>
      <c r="D813" s="471"/>
      <c r="E813" s="471"/>
      <c r="F813" s="471"/>
      <c r="G813" s="47" t="str">
        <f t="shared" si="12"/>
        <v xml:space="preserve">, </v>
      </c>
    </row>
    <row r="814" spans="1:7" x14ac:dyDescent="0.3">
      <c r="A814" s="471"/>
      <c r="B814" s="471"/>
      <c r="C814" s="471"/>
      <c r="D814" s="471"/>
      <c r="E814" s="471"/>
      <c r="F814" s="471"/>
      <c r="G814" s="47" t="str">
        <f t="shared" si="12"/>
        <v xml:space="preserve">, </v>
      </c>
    </row>
    <row r="815" spans="1:7" x14ac:dyDescent="0.3">
      <c r="A815" s="471"/>
      <c r="B815" s="471"/>
      <c r="C815" s="471"/>
      <c r="D815" s="471"/>
      <c r="E815" s="471"/>
      <c r="F815" s="471"/>
      <c r="G815" s="47" t="str">
        <f t="shared" si="12"/>
        <v xml:space="preserve">, </v>
      </c>
    </row>
    <row r="816" spans="1:7" x14ac:dyDescent="0.3">
      <c r="A816" s="471"/>
      <c r="B816" s="471"/>
      <c r="C816" s="471"/>
      <c r="D816" s="471"/>
      <c r="E816" s="471"/>
      <c r="F816" s="471"/>
      <c r="G816" s="47" t="str">
        <f t="shared" si="12"/>
        <v xml:space="preserve">, </v>
      </c>
    </row>
    <row r="817" spans="1:7" x14ac:dyDescent="0.3">
      <c r="A817" s="471"/>
      <c r="B817" s="471"/>
      <c r="C817" s="471"/>
      <c r="D817" s="471"/>
      <c r="E817" s="471"/>
      <c r="F817" s="471"/>
      <c r="G817" s="47" t="str">
        <f t="shared" si="12"/>
        <v xml:space="preserve">, </v>
      </c>
    </row>
    <row r="818" spans="1:7" x14ac:dyDescent="0.3">
      <c r="A818" s="471"/>
      <c r="B818" s="471"/>
      <c r="C818" s="471"/>
      <c r="D818" s="471"/>
      <c r="E818" s="471"/>
      <c r="F818" s="471"/>
      <c r="G818" s="47" t="str">
        <f t="shared" si="12"/>
        <v xml:space="preserve">, </v>
      </c>
    </row>
    <row r="819" spans="1:7" x14ac:dyDescent="0.3">
      <c r="A819" s="471"/>
      <c r="B819" s="471"/>
      <c r="C819" s="471"/>
      <c r="D819" s="471"/>
      <c r="E819" s="471"/>
      <c r="F819" s="471"/>
      <c r="G819" s="47" t="str">
        <f t="shared" si="12"/>
        <v xml:space="preserve">, </v>
      </c>
    </row>
    <row r="820" spans="1:7" x14ac:dyDescent="0.3">
      <c r="A820" s="471"/>
      <c r="B820" s="471"/>
      <c r="C820" s="471"/>
      <c r="D820" s="471"/>
      <c r="E820" s="471"/>
      <c r="F820" s="471"/>
      <c r="G820" s="47" t="str">
        <f t="shared" si="12"/>
        <v xml:space="preserve">, </v>
      </c>
    </row>
    <row r="821" spans="1:7" x14ac:dyDescent="0.3">
      <c r="A821" s="471"/>
      <c r="B821" s="471"/>
      <c r="C821" s="471"/>
      <c r="D821" s="471"/>
      <c r="E821" s="471"/>
      <c r="F821" s="471"/>
      <c r="G821" s="47" t="str">
        <f t="shared" si="12"/>
        <v xml:space="preserve">, </v>
      </c>
    </row>
    <row r="822" spans="1:7" x14ac:dyDescent="0.3">
      <c r="A822" s="471"/>
      <c r="B822" s="471"/>
      <c r="C822" s="471"/>
      <c r="D822" s="471"/>
      <c r="E822" s="471"/>
      <c r="F822" s="471"/>
      <c r="G822" s="47" t="str">
        <f t="shared" si="12"/>
        <v xml:space="preserve">, </v>
      </c>
    </row>
    <row r="823" spans="1:7" x14ac:dyDescent="0.3">
      <c r="A823" s="471"/>
      <c r="B823" s="471"/>
      <c r="C823" s="471"/>
      <c r="D823" s="471"/>
      <c r="E823" s="471"/>
      <c r="F823" s="471"/>
      <c r="G823" s="47" t="str">
        <f t="shared" si="12"/>
        <v xml:space="preserve">, </v>
      </c>
    </row>
    <row r="824" spans="1:7" x14ac:dyDescent="0.3">
      <c r="A824" s="471"/>
      <c r="B824" s="471"/>
      <c r="C824" s="471"/>
      <c r="D824" s="471"/>
      <c r="E824" s="471"/>
      <c r="F824" s="471"/>
      <c r="G824" s="47" t="str">
        <f t="shared" si="12"/>
        <v xml:space="preserve">, </v>
      </c>
    </row>
    <row r="825" spans="1:7" x14ac:dyDescent="0.3">
      <c r="A825" s="471"/>
      <c r="B825" s="471"/>
      <c r="C825" s="471"/>
      <c r="D825" s="471"/>
      <c r="E825" s="471"/>
      <c r="F825" s="471"/>
      <c r="G825" s="47" t="str">
        <f t="shared" si="12"/>
        <v xml:space="preserve">, </v>
      </c>
    </row>
    <row r="826" spans="1:7" x14ac:dyDescent="0.3">
      <c r="A826" s="471"/>
      <c r="B826" s="471"/>
      <c r="C826" s="471"/>
      <c r="D826" s="471"/>
      <c r="E826" s="471"/>
      <c r="F826" s="471"/>
      <c r="G826" s="47" t="str">
        <f t="shared" si="12"/>
        <v xml:space="preserve">, </v>
      </c>
    </row>
    <row r="827" spans="1:7" x14ac:dyDescent="0.3">
      <c r="A827" s="471"/>
      <c r="B827" s="471"/>
      <c r="C827" s="471"/>
      <c r="D827" s="471"/>
      <c r="E827" s="471"/>
      <c r="F827" s="471"/>
      <c r="G827" s="47" t="str">
        <f t="shared" si="12"/>
        <v xml:space="preserve">, </v>
      </c>
    </row>
    <row r="828" spans="1:7" x14ac:dyDescent="0.3">
      <c r="A828" s="471"/>
      <c r="B828" s="471"/>
      <c r="C828" s="471"/>
      <c r="D828" s="471"/>
      <c r="E828" s="471"/>
      <c r="F828" s="471"/>
      <c r="G828" s="47" t="str">
        <f t="shared" si="12"/>
        <v xml:space="preserve">, </v>
      </c>
    </row>
    <row r="829" spans="1:7" x14ac:dyDescent="0.3">
      <c r="A829" s="471"/>
      <c r="B829" s="471"/>
      <c r="C829" s="471"/>
      <c r="D829" s="471"/>
      <c r="E829" s="471"/>
      <c r="F829" s="471"/>
      <c r="G829" s="47" t="str">
        <f t="shared" si="12"/>
        <v xml:space="preserve">, </v>
      </c>
    </row>
    <row r="830" spans="1:7" x14ac:dyDescent="0.3">
      <c r="A830" s="471"/>
      <c r="B830" s="471"/>
      <c r="C830" s="471"/>
      <c r="D830" s="471"/>
      <c r="E830" s="471"/>
      <c r="F830" s="471"/>
      <c r="G830" s="47" t="str">
        <f t="shared" si="12"/>
        <v xml:space="preserve">, </v>
      </c>
    </row>
    <row r="831" spans="1:7" x14ac:dyDescent="0.3">
      <c r="A831" s="471"/>
      <c r="B831" s="471"/>
      <c r="C831" s="471"/>
      <c r="D831" s="471"/>
      <c r="E831" s="471"/>
      <c r="F831" s="471"/>
      <c r="G831" s="47" t="str">
        <f t="shared" si="12"/>
        <v xml:space="preserve">, </v>
      </c>
    </row>
    <row r="832" spans="1:7" x14ac:dyDescent="0.3">
      <c r="A832" s="471"/>
      <c r="B832" s="471"/>
      <c r="C832" s="471"/>
      <c r="D832" s="471"/>
      <c r="E832" s="471"/>
      <c r="F832" s="471"/>
      <c r="G832" s="47" t="str">
        <f t="shared" si="12"/>
        <v xml:space="preserve">, </v>
      </c>
    </row>
    <row r="833" spans="1:7" x14ac:dyDescent="0.3">
      <c r="A833" s="471"/>
      <c r="B833" s="471"/>
      <c r="C833" s="471"/>
      <c r="D833" s="471"/>
      <c r="E833" s="471"/>
      <c r="F833" s="471"/>
      <c r="G833" s="47" t="str">
        <f t="shared" si="12"/>
        <v xml:space="preserve">, </v>
      </c>
    </row>
    <row r="834" spans="1:7" x14ac:dyDescent="0.3">
      <c r="A834" s="471"/>
      <c r="B834" s="471"/>
      <c r="C834" s="471"/>
      <c r="D834" s="471"/>
      <c r="E834" s="471"/>
      <c r="F834" s="471"/>
      <c r="G834" s="47" t="str">
        <f t="shared" si="12"/>
        <v xml:space="preserve">, </v>
      </c>
    </row>
    <row r="835" spans="1:7" x14ac:dyDescent="0.3">
      <c r="A835" s="471"/>
      <c r="B835" s="471"/>
      <c r="C835" s="471"/>
      <c r="D835" s="471"/>
      <c r="E835" s="471"/>
      <c r="F835" s="471"/>
      <c r="G835" s="47" t="str">
        <f t="shared" si="12"/>
        <v xml:space="preserve">, </v>
      </c>
    </row>
    <row r="836" spans="1:7" x14ac:dyDescent="0.3">
      <c r="A836" s="471"/>
      <c r="B836" s="471"/>
      <c r="C836" s="471"/>
      <c r="D836" s="471"/>
      <c r="E836" s="471"/>
      <c r="F836" s="471"/>
      <c r="G836" s="47" t="str">
        <f t="shared" si="12"/>
        <v xml:space="preserve">, </v>
      </c>
    </row>
    <row r="837" spans="1:7" x14ac:dyDescent="0.3">
      <c r="A837" s="471"/>
      <c r="B837" s="471"/>
      <c r="C837" s="471"/>
      <c r="D837" s="471"/>
      <c r="E837" s="471"/>
      <c r="F837" s="471"/>
      <c r="G837" s="47" t="str">
        <f t="shared" si="12"/>
        <v xml:space="preserve">, </v>
      </c>
    </row>
    <row r="838" spans="1:7" x14ac:dyDescent="0.3">
      <c r="A838" s="471"/>
      <c r="B838" s="471"/>
      <c r="C838" s="471"/>
      <c r="D838" s="471"/>
      <c r="E838" s="471"/>
      <c r="F838" s="471"/>
      <c r="G838" s="47" t="str">
        <f t="shared" si="12"/>
        <v xml:space="preserve">, </v>
      </c>
    </row>
    <row r="839" spans="1:7" x14ac:dyDescent="0.3">
      <c r="A839" s="471"/>
      <c r="B839" s="471"/>
      <c r="C839" s="471"/>
      <c r="D839" s="471"/>
      <c r="E839" s="471"/>
      <c r="F839" s="471"/>
      <c r="G839" s="47" t="str">
        <f t="shared" si="12"/>
        <v xml:space="preserve">, </v>
      </c>
    </row>
    <row r="840" spans="1:7" x14ac:dyDescent="0.3">
      <c r="A840" s="471"/>
      <c r="B840" s="471"/>
      <c r="C840" s="471"/>
      <c r="D840" s="471"/>
      <c r="E840" s="471"/>
      <c r="F840" s="471"/>
      <c r="G840" s="47" t="str">
        <f t="shared" si="12"/>
        <v xml:space="preserve">, </v>
      </c>
    </row>
    <row r="841" spans="1:7" x14ac:dyDescent="0.3">
      <c r="A841" s="471"/>
      <c r="B841" s="471"/>
      <c r="C841" s="471"/>
      <c r="D841" s="471"/>
      <c r="E841" s="471"/>
      <c r="F841" s="471"/>
      <c r="G841" s="47" t="str">
        <f t="shared" si="12"/>
        <v xml:space="preserve">, </v>
      </c>
    </row>
    <row r="842" spans="1:7" x14ac:dyDescent="0.3">
      <c r="A842" s="471"/>
      <c r="B842" s="471"/>
      <c r="C842" s="471"/>
      <c r="D842" s="471"/>
      <c r="E842" s="471"/>
      <c r="F842" s="471"/>
      <c r="G842" s="47" t="str">
        <f t="shared" si="12"/>
        <v xml:space="preserve">, </v>
      </c>
    </row>
    <row r="843" spans="1:7" x14ac:dyDescent="0.3">
      <c r="A843" s="471"/>
      <c r="B843" s="471"/>
      <c r="C843" s="471"/>
      <c r="D843" s="471"/>
      <c r="E843" s="471"/>
      <c r="F843" s="471"/>
      <c r="G843" s="47" t="str">
        <f t="shared" ref="G843:G906" si="13">CONCATENATE(A843,", ", B843)</f>
        <v xml:space="preserve">, </v>
      </c>
    </row>
    <row r="844" spans="1:7" x14ac:dyDescent="0.3">
      <c r="A844" s="471"/>
      <c r="B844" s="471"/>
      <c r="C844" s="471"/>
      <c r="D844" s="471"/>
      <c r="E844" s="471"/>
      <c r="F844" s="471"/>
      <c r="G844" s="47" t="str">
        <f t="shared" si="13"/>
        <v xml:space="preserve">, </v>
      </c>
    </row>
    <row r="845" spans="1:7" x14ac:dyDescent="0.3">
      <c r="A845" s="471"/>
      <c r="B845" s="471"/>
      <c r="C845" s="471"/>
      <c r="D845" s="471"/>
      <c r="E845" s="471"/>
      <c r="F845" s="471"/>
      <c r="G845" s="47" t="str">
        <f t="shared" si="13"/>
        <v xml:space="preserve">, </v>
      </c>
    </row>
    <row r="846" spans="1:7" x14ac:dyDescent="0.3">
      <c r="A846" s="471"/>
      <c r="B846" s="471"/>
      <c r="C846" s="471"/>
      <c r="D846" s="471"/>
      <c r="E846" s="471"/>
      <c r="F846" s="471"/>
      <c r="G846" s="47" t="str">
        <f t="shared" si="13"/>
        <v xml:space="preserve">, </v>
      </c>
    </row>
    <row r="847" spans="1:7" x14ac:dyDescent="0.3">
      <c r="A847" s="471"/>
      <c r="B847" s="471"/>
      <c r="C847" s="471"/>
      <c r="D847" s="471"/>
      <c r="E847" s="471"/>
      <c r="F847" s="471"/>
      <c r="G847" s="47" t="str">
        <f t="shared" si="13"/>
        <v xml:space="preserve">, </v>
      </c>
    </row>
    <row r="848" spans="1:7" x14ac:dyDescent="0.3">
      <c r="A848" s="471"/>
      <c r="B848" s="471"/>
      <c r="C848" s="471"/>
      <c r="D848" s="471"/>
      <c r="E848" s="471"/>
      <c r="F848" s="471"/>
      <c r="G848" s="47" t="str">
        <f t="shared" si="13"/>
        <v xml:space="preserve">, </v>
      </c>
    </row>
    <row r="849" spans="1:7" x14ac:dyDescent="0.3">
      <c r="A849" s="471"/>
      <c r="B849" s="471"/>
      <c r="C849" s="471"/>
      <c r="D849" s="471"/>
      <c r="E849" s="471"/>
      <c r="F849" s="471"/>
      <c r="G849" s="47" t="str">
        <f t="shared" si="13"/>
        <v xml:space="preserve">, </v>
      </c>
    </row>
    <row r="850" spans="1:7" x14ac:dyDescent="0.3">
      <c r="A850" s="471"/>
      <c r="B850" s="471"/>
      <c r="C850" s="471"/>
      <c r="D850" s="471"/>
      <c r="E850" s="471"/>
      <c r="F850" s="471"/>
      <c r="G850" s="47" t="str">
        <f t="shared" si="13"/>
        <v xml:space="preserve">, </v>
      </c>
    </row>
    <row r="851" spans="1:7" x14ac:dyDescent="0.3">
      <c r="A851" s="471"/>
      <c r="B851" s="471"/>
      <c r="C851" s="471"/>
      <c r="D851" s="471"/>
      <c r="E851" s="471"/>
      <c r="F851" s="471"/>
      <c r="G851" s="47" t="str">
        <f t="shared" si="13"/>
        <v xml:space="preserve">, </v>
      </c>
    </row>
    <row r="852" spans="1:7" x14ac:dyDescent="0.3">
      <c r="A852" s="471"/>
      <c r="B852" s="471"/>
      <c r="C852" s="471"/>
      <c r="D852" s="471"/>
      <c r="E852" s="471"/>
      <c r="F852" s="471"/>
      <c r="G852" s="47" t="str">
        <f t="shared" si="13"/>
        <v xml:space="preserve">, </v>
      </c>
    </row>
    <row r="853" spans="1:7" x14ac:dyDescent="0.3">
      <c r="A853" s="471"/>
      <c r="B853" s="471"/>
      <c r="C853" s="471"/>
      <c r="D853" s="471"/>
      <c r="E853" s="471"/>
      <c r="F853" s="471"/>
      <c r="G853" s="47" t="str">
        <f t="shared" si="13"/>
        <v xml:space="preserve">, </v>
      </c>
    </row>
    <row r="854" spans="1:7" x14ac:dyDescent="0.3">
      <c r="A854" s="471"/>
      <c r="B854" s="471"/>
      <c r="C854" s="471"/>
      <c r="D854" s="471"/>
      <c r="E854" s="471"/>
      <c r="F854" s="471"/>
      <c r="G854" s="47" t="str">
        <f t="shared" si="13"/>
        <v xml:space="preserve">, </v>
      </c>
    </row>
    <row r="855" spans="1:7" x14ac:dyDescent="0.3">
      <c r="A855" s="471"/>
      <c r="B855" s="471"/>
      <c r="C855" s="471"/>
      <c r="D855" s="471"/>
      <c r="E855" s="471"/>
      <c r="F855" s="471"/>
      <c r="G855" s="47" t="str">
        <f t="shared" si="13"/>
        <v xml:space="preserve">, </v>
      </c>
    </row>
    <row r="856" spans="1:7" x14ac:dyDescent="0.3">
      <c r="A856" s="471"/>
      <c r="B856" s="471"/>
      <c r="C856" s="471"/>
      <c r="D856" s="471"/>
      <c r="E856" s="471"/>
      <c r="F856" s="471"/>
      <c r="G856" s="47" t="str">
        <f t="shared" si="13"/>
        <v xml:space="preserve">, </v>
      </c>
    </row>
    <row r="857" spans="1:7" x14ac:dyDescent="0.3">
      <c r="A857" s="471"/>
      <c r="B857" s="471"/>
      <c r="C857" s="471"/>
      <c r="D857" s="471"/>
      <c r="E857" s="471"/>
      <c r="F857" s="471"/>
      <c r="G857" s="47" t="str">
        <f t="shared" si="13"/>
        <v xml:space="preserve">, </v>
      </c>
    </row>
    <row r="858" spans="1:7" x14ac:dyDescent="0.3">
      <c r="A858" s="471"/>
      <c r="B858" s="471"/>
      <c r="C858" s="471"/>
      <c r="D858" s="471"/>
      <c r="E858" s="471"/>
      <c r="F858" s="471"/>
      <c r="G858" s="47" t="str">
        <f t="shared" si="13"/>
        <v xml:space="preserve">, </v>
      </c>
    </row>
    <row r="859" spans="1:7" x14ac:dyDescent="0.3">
      <c r="A859" s="471"/>
      <c r="B859" s="471"/>
      <c r="C859" s="471"/>
      <c r="D859" s="471"/>
      <c r="E859" s="471"/>
      <c r="F859" s="471"/>
      <c r="G859" s="47" t="str">
        <f t="shared" si="13"/>
        <v xml:space="preserve">, </v>
      </c>
    </row>
    <row r="860" spans="1:7" x14ac:dyDescent="0.3">
      <c r="A860" s="471"/>
      <c r="B860" s="471"/>
      <c r="C860" s="471"/>
      <c r="D860" s="471"/>
      <c r="E860" s="471"/>
      <c r="F860" s="471"/>
      <c r="G860" s="47" t="str">
        <f t="shared" si="13"/>
        <v xml:space="preserve">, </v>
      </c>
    </row>
    <row r="861" spans="1:7" x14ac:dyDescent="0.3">
      <c r="A861" s="471"/>
      <c r="B861" s="471"/>
      <c r="C861" s="471"/>
      <c r="D861" s="471"/>
      <c r="E861" s="471"/>
      <c r="F861" s="471"/>
      <c r="G861" s="47" t="str">
        <f t="shared" si="13"/>
        <v xml:space="preserve">, </v>
      </c>
    </row>
    <row r="862" spans="1:7" x14ac:dyDescent="0.3">
      <c r="A862" s="471"/>
      <c r="B862" s="471"/>
      <c r="C862" s="471"/>
      <c r="D862" s="471"/>
      <c r="E862" s="471"/>
      <c r="F862" s="471"/>
      <c r="G862" s="47" t="str">
        <f t="shared" si="13"/>
        <v xml:space="preserve">, </v>
      </c>
    </row>
    <row r="863" spans="1:7" x14ac:dyDescent="0.3">
      <c r="A863" s="471"/>
      <c r="B863" s="471"/>
      <c r="C863" s="471"/>
      <c r="D863" s="471"/>
      <c r="E863" s="471"/>
      <c r="F863" s="471"/>
      <c r="G863" s="47" t="str">
        <f t="shared" si="13"/>
        <v xml:space="preserve">, </v>
      </c>
    </row>
    <row r="864" spans="1:7" x14ac:dyDescent="0.3">
      <c r="A864" s="471"/>
      <c r="B864" s="471"/>
      <c r="C864" s="471"/>
      <c r="D864" s="471"/>
      <c r="E864" s="471"/>
      <c r="F864" s="471"/>
      <c r="G864" s="47" t="str">
        <f t="shared" si="13"/>
        <v xml:space="preserve">, </v>
      </c>
    </row>
    <row r="865" spans="1:7" x14ac:dyDescent="0.3">
      <c r="A865" s="471"/>
      <c r="B865" s="471"/>
      <c r="C865" s="471"/>
      <c r="D865" s="471"/>
      <c r="E865" s="471"/>
      <c r="F865" s="471"/>
      <c r="G865" s="47" t="str">
        <f t="shared" si="13"/>
        <v xml:space="preserve">, </v>
      </c>
    </row>
    <row r="866" spans="1:7" x14ac:dyDescent="0.3">
      <c r="A866" s="471"/>
      <c r="B866" s="471"/>
      <c r="C866" s="471"/>
      <c r="D866" s="471"/>
      <c r="E866" s="471"/>
      <c r="F866" s="471"/>
      <c r="G866" s="47" t="str">
        <f t="shared" si="13"/>
        <v xml:space="preserve">, </v>
      </c>
    </row>
    <row r="867" spans="1:7" x14ac:dyDescent="0.3">
      <c r="A867" s="471"/>
      <c r="B867" s="471"/>
      <c r="C867" s="471"/>
      <c r="D867" s="471"/>
      <c r="E867" s="471"/>
      <c r="F867" s="471"/>
      <c r="G867" s="47" t="str">
        <f t="shared" si="13"/>
        <v xml:space="preserve">, </v>
      </c>
    </row>
    <row r="868" spans="1:7" x14ac:dyDescent="0.3">
      <c r="A868" s="471"/>
      <c r="B868" s="471"/>
      <c r="C868" s="471"/>
      <c r="D868" s="471"/>
      <c r="E868" s="471"/>
      <c r="F868" s="471"/>
      <c r="G868" s="47" t="str">
        <f t="shared" si="13"/>
        <v xml:space="preserve">, </v>
      </c>
    </row>
    <row r="869" spans="1:7" x14ac:dyDescent="0.3">
      <c r="A869" s="471"/>
      <c r="B869" s="471"/>
      <c r="C869" s="471"/>
      <c r="D869" s="471"/>
      <c r="E869" s="471"/>
      <c r="F869" s="471"/>
      <c r="G869" s="47" t="str">
        <f t="shared" si="13"/>
        <v xml:space="preserve">, </v>
      </c>
    </row>
    <row r="870" spans="1:7" x14ac:dyDescent="0.3">
      <c r="A870" s="471"/>
      <c r="B870" s="471"/>
      <c r="C870" s="471"/>
      <c r="D870" s="471"/>
      <c r="E870" s="471"/>
      <c r="F870" s="471"/>
      <c r="G870" s="47" t="str">
        <f t="shared" si="13"/>
        <v xml:space="preserve">, </v>
      </c>
    </row>
    <row r="871" spans="1:7" x14ac:dyDescent="0.3">
      <c r="A871" s="471"/>
      <c r="B871" s="471"/>
      <c r="C871" s="471"/>
      <c r="D871" s="471"/>
      <c r="E871" s="471"/>
      <c r="F871" s="471"/>
      <c r="G871" s="47" t="str">
        <f t="shared" si="13"/>
        <v xml:space="preserve">, </v>
      </c>
    </row>
    <row r="872" spans="1:7" x14ac:dyDescent="0.3">
      <c r="A872" s="471"/>
      <c r="B872" s="471"/>
      <c r="C872" s="471"/>
      <c r="D872" s="471"/>
      <c r="E872" s="471"/>
      <c r="F872" s="471"/>
      <c r="G872" s="47" t="str">
        <f t="shared" si="13"/>
        <v xml:space="preserve">, </v>
      </c>
    </row>
    <row r="873" spans="1:7" x14ac:dyDescent="0.3">
      <c r="A873" s="471"/>
      <c r="B873" s="471"/>
      <c r="C873" s="471"/>
      <c r="D873" s="471"/>
      <c r="E873" s="471"/>
      <c r="F873" s="471"/>
      <c r="G873" s="47" t="str">
        <f t="shared" si="13"/>
        <v xml:space="preserve">, </v>
      </c>
    </row>
    <row r="874" spans="1:7" x14ac:dyDescent="0.3">
      <c r="A874" s="471"/>
      <c r="B874" s="471"/>
      <c r="C874" s="471"/>
      <c r="D874" s="471"/>
      <c r="E874" s="471"/>
      <c r="F874" s="471"/>
      <c r="G874" s="47" t="str">
        <f t="shared" si="13"/>
        <v xml:space="preserve">, </v>
      </c>
    </row>
    <row r="875" spans="1:7" x14ac:dyDescent="0.3">
      <c r="A875" s="471"/>
      <c r="B875" s="471"/>
      <c r="C875" s="471"/>
      <c r="D875" s="471"/>
      <c r="E875" s="471"/>
      <c r="F875" s="471"/>
      <c r="G875" s="47" t="str">
        <f t="shared" si="13"/>
        <v xml:space="preserve">, </v>
      </c>
    </row>
    <row r="876" spans="1:7" x14ac:dyDescent="0.3">
      <c r="A876" s="471"/>
      <c r="B876" s="471"/>
      <c r="C876" s="471"/>
      <c r="D876" s="471"/>
      <c r="E876" s="471"/>
      <c r="F876" s="471"/>
      <c r="G876" s="47" t="str">
        <f t="shared" si="13"/>
        <v xml:space="preserve">, </v>
      </c>
    </row>
    <row r="877" spans="1:7" x14ac:dyDescent="0.3">
      <c r="A877" s="471"/>
      <c r="B877" s="471"/>
      <c r="C877" s="471"/>
      <c r="D877" s="471"/>
      <c r="E877" s="471"/>
      <c r="F877" s="471"/>
      <c r="G877" s="47" t="str">
        <f t="shared" si="13"/>
        <v xml:space="preserve">, </v>
      </c>
    </row>
    <row r="878" spans="1:7" x14ac:dyDescent="0.3">
      <c r="A878" s="471"/>
      <c r="B878" s="471"/>
      <c r="C878" s="471"/>
      <c r="D878" s="471"/>
      <c r="E878" s="471"/>
      <c r="F878" s="471"/>
      <c r="G878" s="47" t="str">
        <f t="shared" si="13"/>
        <v xml:space="preserve">, </v>
      </c>
    </row>
    <row r="879" spans="1:7" x14ac:dyDescent="0.3">
      <c r="A879" s="471"/>
      <c r="B879" s="471"/>
      <c r="C879" s="471"/>
      <c r="D879" s="471"/>
      <c r="E879" s="471"/>
      <c r="F879" s="471"/>
      <c r="G879" s="47" t="str">
        <f t="shared" si="13"/>
        <v xml:space="preserve">, </v>
      </c>
    </row>
    <row r="880" spans="1:7" x14ac:dyDescent="0.3">
      <c r="A880" s="471"/>
      <c r="B880" s="471"/>
      <c r="C880" s="471"/>
      <c r="D880" s="471"/>
      <c r="E880" s="471"/>
      <c r="F880" s="471"/>
      <c r="G880" s="47" t="str">
        <f t="shared" si="13"/>
        <v xml:space="preserve">, </v>
      </c>
    </row>
    <row r="881" spans="1:7" x14ac:dyDescent="0.3">
      <c r="A881" s="471"/>
      <c r="B881" s="471"/>
      <c r="C881" s="471"/>
      <c r="D881" s="471"/>
      <c r="E881" s="471"/>
      <c r="F881" s="471"/>
      <c r="G881" s="47" t="str">
        <f t="shared" si="13"/>
        <v xml:space="preserve">, </v>
      </c>
    </row>
    <row r="882" spans="1:7" x14ac:dyDescent="0.3">
      <c r="A882" s="471"/>
      <c r="B882" s="471"/>
      <c r="C882" s="471"/>
      <c r="D882" s="471"/>
      <c r="E882" s="471"/>
      <c r="F882" s="471"/>
      <c r="G882" s="47" t="str">
        <f t="shared" si="13"/>
        <v xml:space="preserve">, </v>
      </c>
    </row>
    <row r="883" spans="1:7" x14ac:dyDescent="0.3">
      <c r="A883" s="471"/>
      <c r="B883" s="471"/>
      <c r="C883" s="471"/>
      <c r="D883" s="471"/>
      <c r="E883" s="471"/>
      <c r="F883" s="471"/>
      <c r="G883" s="47" t="str">
        <f t="shared" si="13"/>
        <v xml:space="preserve">, </v>
      </c>
    </row>
    <row r="884" spans="1:7" x14ac:dyDescent="0.3">
      <c r="A884" s="471"/>
      <c r="B884" s="471"/>
      <c r="C884" s="471"/>
      <c r="D884" s="471"/>
      <c r="E884" s="471"/>
      <c r="F884" s="471"/>
      <c r="G884" s="47" t="str">
        <f t="shared" si="13"/>
        <v xml:space="preserve">, </v>
      </c>
    </row>
    <row r="885" spans="1:7" x14ac:dyDescent="0.3">
      <c r="A885" s="471"/>
      <c r="B885" s="471"/>
      <c r="C885" s="471"/>
      <c r="D885" s="471"/>
      <c r="E885" s="471"/>
      <c r="F885" s="471"/>
      <c r="G885" s="47" t="str">
        <f t="shared" si="13"/>
        <v xml:space="preserve">, </v>
      </c>
    </row>
    <row r="886" spans="1:7" x14ac:dyDescent="0.3">
      <c r="A886" s="471"/>
      <c r="B886" s="471"/>
      <c r="C886" s="471"/>
      <c r="D886" s="471"/>
      <c r="E886" s="471"/>
      <c r="F886" s="471"/>
      <c r="G886" s="47" t="str">
        <f t="shared" si="13"/>
        <v xml:space="preserve">, </v>
      </c>
    </row>
    <row r="887" spans="1:7" x14ac:dyDescent="0.3">
      <c r="A887" s="471"/>
      <c r="B887" s="471"/>
      <c r="C887" s="471"/>
      <c r="D887" s="471"/>
      <c r="E887" s="471"/>
      <c r="F887" s="471"/>
      <c r="G887" s="47" t="str">
        <f t="shared" si="13"/>
        <v xml:space="preserve">, </v>
      </c>
    </row>
    <row r="888" spans="1:7" x14ac:dyDescent="0.3">
      <c r="A888" s="471"/>
      <c r="B888" s="471"/>
      <c r="C888" s="471"/>
      <c r="D888" s="471"/>
      <c r="E888" s="471"/>
      <c r="F888" s="471"/>
      <c r="G888" s="47" t="str">
        <f t="shared" si="13"/>
        <v xml:space="preserve">, </v>
      </c>
    </row>
    <row r="889" spans="1:7" x14ac:dyDescent="0.3">
      <c r="A889" s="471"/>
      <c r="B889" s="471"/>
      <c r="C889" s="471"/>
      <c r="D889" s="471"/>
      <c r="E889" s="471"/>
      <c r="F889" s="471"/>
      <c r="G889" s="47" t="str">
        <f t="shared" si="13"/>
        <v xml:space="preserve">, </v>
      </c>
    </row>
    <row r="890" spans="1:7" x14ac:dyDescent="0.3">
      <c r="A890" s="471"/>
      <c r="B890" s="471"/>
      <c r="C890" s="471"/>
      <c r="D890" s="471"/>
      <c r="E890" s="471"/>
      <c r="F890" s="471"/>
      <c r="G890" s="47" t="str">
        <f t="shared" si="13"/>
        <v xml:space="preserve">, </v>
      </c>
    </row>
    <row r="891" spans="1:7" x14ac:dyDescent="0.3">
      <c r="A891" s="471"/>
      <c r="B891" s="471"/>
      <c r="C891" s="471"/>
      <c r="D891" s="471"/>
      <c r="E891" s="471"/>
      <c r="F891" s="471"/>
      <c r="G891" s="47" t="str">
        <f t="shared" si="13"/>
        <v xml:space="preserve">, </v>
      </c>
    </row>
    <row r="892" spans="1:7" x14ac:dyDescent="0.3">
      <c r="A892" s="471"/>
      <c r="B892" s="471"/>
      <c r="C892" s="471"/>
      <c r="D892" s="471"/>
      <c r="E892" s="471"/>
      <c r="F892" s="471"/>
      <c r="G892" s="47" t="str">
        <f t="shared" si="13"/>
        <v xml:space="preserve">, </v>
      </c>
    </row>
    <row r="893" spans="1:7" x14ac:dyDescent="0.3">
      <c r="A893" s="471"/>
      <c r="B893" s="471"/>
      <c r="C893" s="471"/>
      <c r="D893" s="471"/>
      <c r="E893" s="471"/>
      <c r="F893" s="471"/>
      <c r="G893" s="47" t="str">
        <f t="shared" si="13"/>
        <v xml:space="preserve">, </v>
      </c>
    </row>
    <row r="894" spans="1:7" x14ac:dyDescent="0.3">
      <c r="A894" s="471"/>
      <c r="B894" s="471"/>
      <c r="C894" s="471"/>
      <c r="D894" s="471"/>
      <c r="E894" s="471"/>
      <c r="F894" s="471"/>
      <c r="G894" s="47" t="str">
        <f t="shared" si="13"/>
        <v xml:space="preserve">, </v>
      </c>
    </row>
    <row r="895" spans="1:7" x14ac:dyDescent="0.3">
      <c r="A895" s="471"/>
      <c r="B895" s="471"/>
      <c r="C895" s="471"/>
      <c r="D895" s="471"/>
      <c r="E895" s="471"/>
      <c r="F895" s="471"/>
      <c r="G895" s="47" t="str">
        <f t="shared" si="13"/>
        <v xml:space="preserve">, </v>
      </c>
    </row>
    <row r="896" spans="1:7" x14ac:dyDescent="0.3">
      <c r="A896" s="471"/>
      <c r="B896" s="471"/>
      <c r="C896" s="471"/>
      <c r="D896" s="471"/>
      <c r="E896" s="471"/>
      <c r="F896" s="471"/>
      <c r="G896" s="47" t="str">
        <f t="shared" si="13"/>
        <v xml:space="preserve">, </v>
      </c>
    </row>
    <row r="897" spans="1:7" x14ac:dyDescent="0.3">
      <c r="A897" s="471"/>
      <c r="B897" s="471"/>
      <c r="C897" s="471"/>
      <c r="D897" s="471"/>
      <c r="E897" s="471"/>
      <c r="F897" s="471"/>
      <c r="G897" s="47" t="str">
        <f t="shared" si="13"/>
        <v xml:space="preserve">, </v>
      </c>
    </row>
    <row r="898" spans="1:7" x14ac:dyDescent="0.3">
      <c r="A898" s="471"/>
      <c r="B898" s="471"/>
      <c r="C898" s="471"/>
      <c r="D898" s="471"/>
      <c r="E898" s="471"/>
      <c r="F898" s="471"/>
      <c r="G898" s="47" t="str">
        <f t="shared" si="13"/>
        <v xml:space="preserve">, </v>
      </c>
    </row>
    <row r="899" spans="1:7" x14ac:dyDescent="0.3">
      <c r="A899" s="471"/>
      <c r="B899" s="471"/>
      <c r="C899" s="471"/>
      <c r="D899" s="471"/>
      <c r="E899" s="471"/>
      <c r="F899" s="471"/>
      <c r="G899" s="47" t="str">
        <f t="shared" si="13"/>
        <v xml:space="preserve">, </v>
      </c>
    </row>
    <row r="900" spans="1:7" x14ac:dyDescent="0.3">
      <c r="A900" s="471"/>
      <c r="B900" s="471"/>
      <c r="C900" s="471"/>
      <c r="D900" s="471"/>
      <c r="E900" s="471"/>
      <c r="F900" s="471"/>
      <c r="G900" s="47" t="str">
        <f t="shared" si="13"/>
        <v xml:space="preserve">, </v>
      </c>
    </row>
    <row r="901" spans="1:7" x14ac:dyDescent="0.3">
      <c r="A901" s="471"/>
      <c r="B901" s="471"/>
      <c r="C901" s="471"/>
      <c r="D901" s="471"/>
      <c r="E901" s="471"/>
      <c r="F901" s="471"/>
      <c r="G901" s="47" t="str">
        <f t="shared" si="13"/>
        <v xml:space="preserve">, </v>
      </c>
    </row>
    <row r="902" spans="1:7" x14ac:dyDescent="0.3">
      <c r="A902" s="471"/>
      <c r="B902" s="471"/>
      <c r="C902" s="471"/>
      <c r="D902" s="471"/>
      <c r="E902" s="471"/>
      <c r="F902" s="471"/>
      <c r="G902" s="47" t="str">
        <f t="shared" si="13"/>
        <v xml:space="preserve">, </v>
      </c>
    </row>
    <row r="903" spans="1:7" x14ac:dyDescent="0.3">
      <c r="A903" s="471"/>
      <c r="B903" s="471"/>
      <c r="C903" s="471"/>
      <c r="D903" s="471"/>
      <c r="E903" s="471"/>
      <c r="F903" s="471"/>
      <c r="G903" s="47" t="str">
        <f t="shared" si="13"/>
        <v xml:space="preserve">, </v>
      </c>
    </row>
    <row r="904" spans="1:7" x14ac:dyDescent="0.3">
      <c r="A904" s="471"/>
      <c r="B904" s="471"/>
      <c r="C904" s="471"/>
      <c r="D904" s="471"/>
      <c r="E904" s="471"/>
      <c r="F904" s="471"/>
      <c r="G904" s="47" t="str">
        <f t="shared" si="13"/>
        <v xml:space="preserve">, </v>
      </c>
    </row>
    <row r="905" spans="1:7" x14ac:dyDescent="0.3">
      <c r="A905" s="471"/>
      <c r="B905" s="471"/>
      <c r="C905" s="471"/>
      <c r="D905" s="471"/>
      <c r="E905" s="471"/>
      <c r="F905" s="471"/>
      <c r="G905" s="47" t="str">
        <f t="shared" si="13"/>
        <v xml:space="preserve">, </v>
      </c>
    </row>
    <row r="906" spans="1:7" x14ac:dyDescent="0.3">
      <c r="A906" s="471"/>
      <c r="B906" s="471"/>
      <c r="C906" s="471"/>
      <c r="D906" s="471"/>
      <c r="E906" s="471"/>
      <c r="F906" s="471"/>
      <c r="G906" s="47" t="str">
        <f t="shared" si="13"/>
        <v xml:space="preserve">, </v>
      </c>
    </row>
    <row r="907" spans="1:7" x14ac:dyDescent="0.3">
      <c r="A907" s="471"/>
      <c r="B907" s="471"/>
      <c r="C907" s="471"/>
      <c r="D907" s="471"/>
      <c r="E907" s="471"/>
      <c r="F907" s="471"/>
      <c r="G907" s="47" t="str">
        <f t="shared" ref="G907:G970" si="14">CONCATENATE(A907,", ", B907)</f>
        <v xml:space="preserve">, </v>
      </c>
    </row>
    <row r="908" spans="1:7" x14ac:dyDescent="0.3">
      <c r="A908" s="471"/>
      <c r="B908" s="471"/>
      <c r="C908" s="471"/>
      <c r="D908" s="471"/>
      <c r="E908" s="471"/>
      <c r="F908" s="471"/>
      <c r="G908" s="47" t="str">
        <f t="shared" si="14"/>
        <v xml:space="preserve">, </v>
      </c>
    </row>
    <row r="909" spans="1:7" x14ac:dyDescent="0.3">
      <c r="A909" s="471"/>
      <c r="B909" s="471"/>
      <c r="C909" s="471"/>
      <c r="D909" s="471"/>
      <c r="E909" s="471"/>
      <c r="F909" s="471"/>
      <c r="G909" s="47" t="str">
        <f t="shared" si="14"/>
        <v xml:space="preserve">, </v>
      </c>
    </row>
    <row r="910" spans="1:7" x14ac:dyDescent="0.3">
      <c r="A910" s="471"/>
      <c r="B910" s="471"/>
      <c r="C910" s="471"/>
      <c r="D910" s="471"/>
      <c r="E910" s="471"/>
      <c r="F910" s="471"/>
      <c r="G910" s="47" t="str">
        <f t="shared" si="14"/>
        <v xml:space="preserve">, </v>
      </c>
    </row>
    <row r="911" spans="1:7" x14ac:dyDescent="0.3">
      <c r="A911" s="471"/>
      <c r="B911" s="471"/>
      <c r="C911" s="471"/>
      <c r="D911" s="471"/>
      <c r="E911" s="471"/>
      <c r="F911" s="471"/>
      <c r="G911" s="47" t="str">
        <f t="shared" si="14"/>
        <v xml:space="preserve">, </v>
      </c>
    </row>
    <row r="912" spans="1:7" x14ac:dyDescent="0.3">
      <c r="A912" s="471"/>
      <c r="B912" s="471"/>
      <c r="C912" s="471"/>
      <c r="D912" s="471"/>
      <c r="E912" s="471"/>
      <c r="F912" s="471"/>
      <c r="G912" s="47" t="str">
        <f t="shared" si="14"/>
        <v xml:space="preserve">, </v>
      </c>
    </row>
    <row r="913" spans="1:7" x14ac:dyDescent="0.3">
      <c r="A913" s="471"/>
      <c r="B913" s="471"/>
      <c r="C913" s="471"/>
      <c r="D913" s="471"/>
      <c r="E913" s="471"/>
      <c r="F913" s="471"/>
      <c r="G913" s="47" t="str">
        <f t="shared" si="14"/>
        <v xml:space="preserve">, </v>
      </c>
    </row>
    <row r="914" spans="1:7" x14ac:dyDescent="0.3">
      <c r="A914" s="471"/>
      <c r="B914" s="471"/>
      <c r="C914" s="471"/>
      <c r="D914" s="471"/>
      <c r="E914" s="471"/>
      <c r="F914" s="471"/>
      <c r="G914" s="47" t="str">
        <f t="shared" si="14"/>
        <v xml:space="preserve">, </v>
      </c>
    </row>
    <row r="915" spans="1:7" x14ac:dyDescent="0.3">
      <c r="A915" s="471"/>
      <c r="B915" s="471"/>
      <c r="C915" s="471"/>
      <c r="D915" s="471"/>
      <c r="E915" s="471"/>
      <c r="F915" s="471"/>
      <c r="G915" s="47" t="str">
        <f t="shared" si="14"/>
        <v xml:space="preserve">, </v>
      </c>
    </row>
    <row r="916" spans="1:7" x14ac:dyDescent="0.3">
      <c r="A916" s="471"/>
      <c r="B916" s="471"/>
      <c r="C916" s="471"/>
      <c r="D916" s="471"/>
      <c r="E916" s="471"/>
      <c r="F916" s="471"/>
      <c r="G916" s="47" t="str">
        <f t="shared" si="14"/>
        <v xml:space="preserve">, </v>
      </c>
    </row>
    <row r="917" spans="1:7" x14ac:dyDescent="0.3">
      <c r="A917" s="471"/>
      <c r="B917" s="471"/>
      <c r="C917" s="471"/>
      <c r="D917" s="471"/>
      <c r="E917" s="471"/>
      <c r="F917" s="471"/>
      <c r="G917" s="47" t="str">
        <f t="shared" si="14"/>
        <v xml:space="preserve">, </v>
      </c>
    </row>
    <row r="918" spans="1:7" x14ac:dyDescent="0.3">
      <c r="A918" s="471"/>
      <c r="B918" s="471"/>
      <c r="C918" s="471"/>
      <c r="D918" s="471"/>
      <c r="E918" s="471"/>
      <c r="F918" s="471"/>
      <c r="G918" s="47" t="str">
        <f t="shared" si="14"/>
        <v xml:space="preserve">, </v>
      </c>
    </row>
    <row r="919" spans="1:7" x14ac:dyDescent="0.3">
      <c r="A919" s="471"/>
      <c r="B919" s="471"/>
      <c r="C919" s="471"/>
      <c r="D919" s="471"/>
      <c r="E919" s="471"/>
      <c r="F919" s="471"/>
      <c r="G919" s="47" t="str">
        <f t="shared" si="14"/>
        <v xml:space="preserve">, </v>
      </c>
    </row>
    <row r="920" spans="1:7" x14ac:dyDescent="0.3">
      <c r="A920" s="471"/>
      <c r="B920" s="471"/>
      <c r="C920" s="471"/>
      <c r="D920" s="471"/>
      <c r="E920" s="471"/>
      <c r="F920" s="471"/>
      <c r="G920" s="47" t="str">
        <f t="shared" si="14"/>
        <v xml:space="preserve">, </v>
      </c>
    </row>
    <row r="921" spans="1:7" x14ac:dyDescent="0.3">
      <c r="A921" s="471"/>
      <c r="B921" s="471"/>
      <c r="C921" s="471"/>
      <c r="D921" s="471"/>
      <c r="E921" s="471"/>
      <c r="F921" s="471"/>
      <c r="G921" s="47" t="str">
        <f t="shared" si="14"/>
        <v xml:space="preserve">, </v>
      </c>
    </row>
    <row r="922" spans="1:7" x14ac:dyDescent="0.3">
      <c r="A922" s="471"/>
      <c r="B922" s="471"/>
      <c r="C922" s="471"/>
      <c r="D922" s="471"/>
      <c r="E922" s="471"/>
      <c r="F922" s="471"/>
      <c r="G922" s="47" t="str">
        <f t="shared" si="14"/>
        <v xml:space="preserve">, </v>
      </c>
    </row>
    <row r="923" spans="1:7" x14ac:dyDescent="0.3">
      <c r="A923" s="471"/>
      <c r="B923" s="471"/>
      <c r="C923" s="471"/>
      <c r="D923" s="471"/>
      <c r="E923" s="471"/>
      <c r="F923" s="471"/>
      <c r="G923" s="47" t="str">
        <f t="shared" si="14"/>
        <v xml:space="preserve">, </v>
      </c>
    </row>
    <row r="924" spans="1:7" x14ac:dyDescent="0.3">
      <c r="A924" s="471"/>
      <c r="B924" s="471"/>
      <c r="C924" s="471"/>
      <c r="D924" s="471"/>
      <c r="E924" s="471"/>
      <c r="F924" s="471"/>
      <c r="G924" s="47" t="str">
        <f t="shared" si="14"/>
        <v xml:space="preserve">, </v>
      </c>
    </row>
    <row r="925" spans="1:7" x14ac:dyDescent="0.3">
      <c r="A925" s="471"/>
      <c r="B925" s="471"/>
      <c r="C925" s="471"/>
      <c r="D925" s="471"/>
      <c r="E925" s="471"/>
      <c r="F925" s="471"/>
      <c r="G925" s="47" t="str">
        <f t="shared" si="14"/>
        <v xml:space="preserve">, </v>
      </c>
    </row>
    <row r="926" spans="1:7" x14ac:dyDescent="0.3">
      <c r="A926" s="471"/>
      <c r="B926" s="471"/>
      <c r="C926" s="471"/>
      <c r="D926" s="471"/>
      <c r="E926" s="471"/>
      <c r="F926" s="471"/>
      <c r="G926" s="47" t="str">
        <f t="shared" si="14"/>
        <v xml:space="preserve">, </v>
      </c>
    </row>
    <row r="927" spans="1:7" x14ac:dyDescent="0.3">
      <c r="A927" s="471"/>
      <c r="B927" s="471"/>
      <c r="C927" s="471"/>
      <c r="D927" s="471"/>
      <c r="E927" s="471"/>
      <c r="F927" s="471"/>
      <c r="G927" s="47" t="str">
        <f t="shared" si="14"/>
        <v xml:space="preserve">, </v>
      </c>
    </row>
    <row r="928" spans="1:7" x14ac:dyDescent="0.3">
      <c r="A928" s="471"/>
      <c r="B928" s="471"/>
      <c r="C928" s="471"/>
      <c r="D928" s="471"/>
      <c r="E928" s="471"/>
      <c r="F928" s="471"/>
      <c r="G928" s="47" t="str">
        <f t="shared" si="14"/>
        <v xml:space="preserve">, </v>
      </c>
    </row>
    <row r="929" spans="1:7" x14ac:dyDescent="0.3">
      <c r="A929" s="471"/>
      <c r="B929" s="471"/>
      <c r="C929" s="471"/>
      <c r="D929" s="471"/>
      <c r="E929" s="471"/>
      <c r="F929" s="471"/>
      <c r="G929" s="47" t="str">
        <f t="shared" si="14"/>
        <v xml:space="preserve">, </v>
      </c>
    </row>
    <row r="930" spans="1:7" x14ac:dyDescent="0.3">
      <c r="A930" s="471"/>
      <c r="B930" s="471"/>
      <c r="C930" s="471"/>
      <c r="D930" s="471"/>
      <c r="E930" s="471"/>
      <c r="F930" s="471"/>
      <c r="G930" s="47" t="str">
        <f t="shared" si="14"/>
        <v xml:space="preserve">, </v>
      </c>
    </row>
    <row r="931" spans="1:7" x14ac:dyDescent="0.3">
      <c r="A931" s="471"/>
      <c r="B931" s="471"/>
      <c r="C931" s="471"/>
      <c r="D931" s="471"/>
      <c r="E931" s="471"/>
      <c r="F931" s="471"/>
      <c r="G931" s="47" t="str">
        <f t="shared" si="14"/>
        <v xml:space="preserve">, </v>
      </c>
    </row>
    <row r="932" spans="1:7" x14ac:dyDescent="0.3">
      <c r="A932" s="471"/>
      <c r="B932" s="471"/>
      <c r="C932" s="471"/>
      <c r="D932" s="471"/>
      <c r="E932" s="471"/>
      <c r="F932" s="471"/>
      <c r="G932" s="47" t="str">
        <f t="shared" si="14"/>
        <v xml:space="preserve">, </v>
      </c>
    </row>
    <row r="933" spans="1:7" x14ac:dyDescent="0.3">
      <c r="A933" s="471"/>
      <c r="B933" s="471"/>
      <c r="C933" s="471"/>
      <c r="D933" s="471"/>
      <c r="E933" s="471"/>
      <c r="F933" s="471"/>
      <c r="G933" s="47" t="str">
        <f t="shared" si="14"/>
        <v xml:space="preserve">, </v>
      </c>
    </row>
    <row r="934" spans="1:7" x14ac:dyDescent="0.3">
      <c r="A934" s="471"/>
      <c r="B934" s="471"/>
      <c r="C934" s="471"/>
      <c r="D934" s="471"/>
      <c r="E934" s="471"/>
      <c r="F934" s="471"/>
      <c r="G934" s="47" t="str">
        <f t="shared" si="14"/>
        <v xml:space="preserve">, </v>
      </c>
    </row>
    <row r="935" spans="1:7" x14ac:dyDescent="0.3">
      <c r="A935" s="471"/>
      <c r="B935" s="471"/>
      <c r="C935" s="471"/>
      <c r="D935" s="471"/>
      <c r="E935" s="471"/>
      <c r="F935" s="471"/>
      <c r="G935" s="47" t="str">
        <f t="shared" si="14"/>
        <v xml:space="preserve">, </v>
      </c>
    </row>
    <row r="936" spans="1:7" x14ac:dyDescent="0.3">
      <c r="A936" s="471"/>
      <c r="B936" s="471"/>
      <c r="C936" s="471"/>
      <c r="D936" s="471"/>
      <c r="E936" s="471"/>
      <c r="F936" s="471"/>
      <c r="G936" s="47" t="str">
        <f t="shared" si="14"/>
        <v xml:space="preserve">, </v>
      </c>
    </row>
    <row r="937" spans="1:7" x14ac:dyDescent="0.3">
      <c r="A937" s="471"/>
      <c r="B937" s="471"/>
      <c r="C937" s="471"/>
      <c r="D937" s="471"/>
      <c r="E937" s="471"/>
      <c r="F937" s="471"/>
      <c r="G937" s="47" t="str">
        <f t="shared" si="14"/>
        <v xml:space="preserve">, </v>
      </c>
    </row>
    <row r="938" spans="1:7" x14ac:dyDescent="0.3">
      <c r="A938" s="471"/>
      <c r="B938" s="471"/>
      <c r="C938" s="471"/>
      <c r="D938" s="471"/>
      <c r="E938" s="471"/>
      <c r="F938" s="471"/>
      <c r="G938" s="47" t="str">
        <f t="shared" si="14"/>
        <v xml:space="preserve">, </v>
      </c>
    </row>
    <row r="939" spans="1:7" x14ac:dyDescent="0.3">
      <c r="A939" s="471"/>
      <c r="B939" s="471"/>
      <c r="C939" s="471"/>
      <c r="D939" s="471"/>
      <c r="E939" s="471"/>
      <c r="F939" s="471"/>
      <c r="G939" s="47" t="str">
        <f t="shared" si="14"/>
        <v xml:space="preserve">, </v>
      </c>
    </row>
    <row r="940" spans="1:7" x14ac:dyDescent="0.3">
      <c r="A940" s="471"/>
      <c r="B940" s="471"/>
      <c r="C940" s="471"/>
      <c r="D940" s="471"/>
      <c r="E940" s="471"/>
      <c r="F940" s="471"/>
      <c r="G940" s="47" t="str">
        <f t="shared" si="14"/>
        <v xml:space="preserve">, </v>
      </c>
    </row>
    <row r="941" spans="1:7" x14ac:dyDescent="0.3">
      <c r="A941" s="471"/>
      <c r="B941" s="471"/>
      <c r="C941" s="471"/>
      <c r="D941" s="471"/>
      <c r="E941" s="471"/>
      <c r="F941" s="471"/>
      <c r="G941" s="47" t="str">
        <f t="shared" si="14"/>
        <v xml:space="preserve">, </v>
      </c>
    </row>
    <row r="942" spans="1:7" x14ac:dyDescent="0.3">
      <c r="A942" s="471"/>
      <c r="B942" s="471"/>
      <c r="C942" s="471"/>
      <c r="D942" s="471"/>
      <c r="E942" s="471"/>
      <c r="F942" s="471"/>
      <c r="G942" s="47" t="str">
        <f t="shared" si="14"/>
        <v xml:space="preserve">, </v>
      </c>
    </row>
    <row r="943" spans="1:7" x14ac:dyDescent="0.3">
      <c r="A943" s="471"/>
      <c r="B943" s="471"/>
      <c r="C943" s="471"/>
      <c r="D943" s="471"/>
      <c r="E943" s="471"/>
      <c r="F943" s="471"/>
      <c r="G943" s="47" t="str">
        <f t="shared" si="14"/>
        <v xml:space="preserve">, </v>
      </c>
    </row>
    <row r="944" spans="1:7" x14ac:dyDescent="0.3">
      <c r="A944" s="471"/>
      <c r="B944" s="471"/>
      <c r="C944" s="471"/>
      <c r="D944" s="471"/>
      <c r="E944" s="471"/>
      <c r="F944" s="471"/>
      <c r="G944" s="47" t="str">
        <f t="shared" si="14"/>
        <v xml:space="preserve">, </v>
      </c>
    </row>
    <row r="945" spans="1:7" x14ac:dyDescent="0.3">
      <c r="A945" s="471"/>
      <c r="B945" s="471"/>
      <c r="C945" s="471"/>
      <c r="D945" s="471"/>
      <c r="E945" s="471"/>
      <c r="F945" s="471"/>
      <c r="G945" s="47" t="str">
        <f t="shared" si="14"/>
        <v xml:space="preserve">, </v>
      </c>
    </row>
    <row r="946" spans="1:7" x14ac:dyDescent="0.3">
      <c r="A946" s="471"/>
      <c r="B946" s="471"/>
      <c r="C946" s="471"/>
      <c r="D946" s="471"/>
      <c r="E946" s="471"/>
      <c r="F946" s="471"/>
      <c r="G946" s="47" t="str">
        <f t="shared" si="14"/>
        <v xml:space="preserve">, </v>
      </c>
    </row>
    <row r="947" spans="1:7" x14ac:dyDescent="0.3">
      <c r="A947" s="471"/>
      <c r="B947" s="471"/>
      <c r="C947" s="471"/>
      <c r="D947" s="471"/>
      <c r="E947" s="471"/>
      <c r="F947" s="471"/>
      <c r="G947" s="47" t="str">
        <f t="shared" si="14"/>
        <v xml:space="preserve">, </v>
      </c>
    </row>
    <row r="948" spans="1:7" x14ac:dyDescent="0.3">
      <c r="A948" s="471"/>
      <c r="B948" s="471"/>
      <c r="C948" s="471"/>
      <c r="D948" s="471"/>
      <c r="E948" s="471"/>
      <c r="F948" s="471"/>
      <c r="G948" s="47" t="str">
        <f t="shared" si="14"/>
        <v xml:space="preserve">, </v>
      </c>
    </row>
    <row r="949" spans="1:7" x14ac:dyDescent="0.3">
      <c r="A949" s="471"/>
      <c r="B949" s="471"/>
      <c r="C949" s="471"/>
      <c r="D949" s="471"/>
      <c r="E949" s="471"/>
      <c r="F949" s="471"/>
      <c r="G949" s="47" t="str">
        <f t="shared" si="14"/>
        <v xml:space="preserve">, </v>
      </c>
    </row>
    <row r="950" spans="1:7" x14ac:dyDescent="0.3">
      <c r="A950" s="471"/>
      <c r="B950" s="471"/>
      <c r="C950" s="471"/>
      <c r="D950" s="471"/>
      <c r="E950" s="471"/>
      <c r="F950" s="471"/>
      <c r="G950" s="47" t="str">
        <f t="shared" si="14"/>
        <v xml:space="preserve">, </v>
      </c>
    </row>
    <row r="951" spans="1:7" x14ac:dyDescent="0.3">
      <c r="A951" s="471"/>
      <c r="B951" s="471"/>
      <c r="C951" s="471"/>
      <c r="D951" s="471"/>
      <c r="E951" s="471"/>
      <c r="F951" s="471"/>
      <c r="G951" s="47" t="str">
        <f t="shared" si="14"/>
        <v xml:space="preserve">, </v>
      </c>
    </row>
    <row r="952" spans="1:7" x14ac:dyDescent="0.3">
      <c r="A952" s="471"/>
      <c r="B952" s="471"/>
      <c r="C952" s="471"/>
      <c r="D952" s="471"/>
      <c r="E952" s="471"/>
      <c r="F952" s="471"/>
      <c r="G952" s="47" t="str">
        <f t="shared" si="14"/>
        <v xml:space="preserve">, </v>
      </c>
    </row>
    <row r="953" spans="1:7" x14ac:dyDescent="0.3">
      <c r="A953" s="471"/>
      <c r="B953" s="471"/>
      <c r="C953" s="471"/>
      <c r="D953" s="471"/>
      <c r="E953" s="471"/>
      <c r="F953" s="471"/>
      <c r="G953" s="47" t="str">
        <f t="shared" si="14"/>
        <v xml:space="preserve">, </v>
      </c>
    </row>
    <row r="954" spans="1:7" x14ac:dyDescent="0.3">
      <c r="A954" s="471"/>
      <c r="B954" s="471"/>
      <c r="C954" s="471"/>
      <c r="D954" s="471"/>
      <c r="E954" s="471"/>
      <c r="F954" s="471"/>
      <c r="G954" s="47" t="str">
        <f t="shared" si="14"/>
        <v xml:space="preserve">, </v>
      </c>
    </row>
    <row r="955" spans="1:7" x14ac:dyDescent="0.3">
      <c r="A955" s="471"/>
      <c r="B955" s="471"/>
      <c r="C955" s="471"/>
      <c r="D955" s="471"/>
      <c r="E955" s="471"/>
      <c r="F955" s="471"/>
      <c r="G955" s="47" t="str">
        <f t="shared" si="14"/>
        <v xml:space="preserve">, </v>
      </c>
    </row>
    <row r="956" spans="1:7" x14ac:dyDescent="0.3">
      <c r="A956" s="471"/>
      <c r="B956" s="471"/>
      <c r="C956" s="471"/>
      <c r="D956" s="471"/>
      <c r="E956" s="471"/>
      <c r="F956" s="471"/>
      <c r="G956" s="47" t="str">
        <f t="shared" si="14"/>
        <v xml:space="preserve">, </v>
      </c>
    </row>
    <row r="957" spans="1:7" x14ac:dyDescent="0.3">
      <c r="A957" s="471"/>
      <c r="B957" s="471"/>
      <c r="C957" s="471"/>
      <c r="D957" s="471"/>
      <c r="E957" s="471"/>
      <c r="F957" s="471"/>
      <c r="G957" s="47" t="str">
        <f t="shared" si="14"/>
        <v xml:space="preserve">, </v>
      </c>
    </row>
    <row r="958" spans="1:7" x14ac:dyDescent="0.3">
      <c r="A958" s="471"/>
      <c r="B958" s="471"/>
      <c r="C958" s="471"/>
      <c r="D958" s="471"/>
      <c r="E958" s="471"/>
      <c r="F958" s="471"/>
      <c r="G958" s="47" t="str">
        <f t="shared" si="14"/>
        <v xml:space="preserve">, </v>
      </c>
    </row>
    <row r="959" spans="1:7" x14ac:dyDescent="0.3">
      <c r="A959" s="471"/>
      <c r="B959" s="471"/>
      <c r="C959" s="471"/>
      <c r="D959" s="471"/>
      <c r="E959" s="471"/>
      <c r="F959" s="471"/>
      <c r="G959" s="47" t="str">
        <f t="shared" si="14"/>
        <v xml:space="preserve">, </v>
      </c>
    </row>
    <row r="960" spans="1:7" x14ac:dyDescent="0.3">
      <c r="A960" s="471"/>
      <c r="B960" s="471"/>
      <c r="C960" s="471"/>
      <c r="D960" s="471"/>
      <c r="E960" s="471"/>
      <c r="F960" s="471"/>
      <c r="G960" s="47" t="str">
        <f t="shared" si="14"/>
        <v xml:space="preserve">, </v>
      </c>
    </row>
    <row r="961" spans="1:7" x14ac:dyDescent="0.3">
      <c r="A961" s="471"/>
      <c r="B961" s="471"/>
      <c r="C961" s="471"/>
      <c r="D961" s="471"/>
      <c r="E961" s="471"/>
      <c r="F961" s="471"/>
      <c r="G961" s="47" t="str">
        <f t="shared" si="14"/>
        <v xml:space="preserve">, </v>
      </c>
    </row>
    <row r="962" spans="1:7" x14ac:dyDescent="0.3">
      <c r="A962" s="471"/>
      <c r="B962" s="471"/>
      <c r="C962" s="471"/>
      <c r="D962" s="471"/>
      <c r="E962" s="471"/>
      <c r="F962" s="471"/>
      <c r="G962" s="47" t="str">
        <f t="shared" si="14"/>
        <v xml:space="preserve">, </v>
      </c>
    </row>
    <row r="963" spans="1:7" x14ac:dyDescent="0.3">
      <c r="A963" s="471"/>
      <c r="B963" s="471"/>
      <c r="C963" s="471"/>
      <c r="D963" s="471"/>
      <c r="E963" s="471"/>
      <c r="F963" s="471"/>
      <c r="G963" s="47" t="str">
        <f t="shared" si="14"/>
        <v xml:space="preserve">, </v>
      </c>
    </row>
    <row r="964" spans="1:7" x14ac:dyDescent="0.3">
      <c r="A964" s="471"/>
      <c r="B964" s="471"/>
      <c r="C964" s="471"/>
      <c r="D964" s="471"/>
      <c r="E964" s="471"/>
      <c r="F964" s="471"/>
      <c r="G964" s="47" t="str">
        <f t="shared" si="14"/>
        <v xml:space="preserve">, </v>
      </c>
    </row>
    <row r="965" spans="1:7" x14ac:dyDescent="0.3">
      <c r="A965" s="471"/>
      <c r="B965" s="471"/>
      <c r="C965" s="471"/>
      <c r="D965" s="471"/>
      <c r="E965" s="471"/>
      <c r="F965" s="471"/>
      <c r="G965" s="47" t="str">
        <f t="shared" si="14"/>
        <v xml:space="preserve">, </v>
      </c>
    </row>
    <row r="966" spans="1:7" x14ac:dyDescent="0.3">
      <c r="A966" s="471"/>
      <c r="B966" s="471"/>
      <c r="C966" s="471"/>
      <c r="D966" s="471"/>
      <c r="E966" s="471"/>
      <c r="F966" s="471"/>
      <c r="G966" s="47" t="str">
        <f t="shared" si="14"/>
        <v xml:space="preserve">, </v>
      </c>
    </row>
    <row r="967" spans="1:7" x14ac:dyDescent="0.3">
      <c r="A967" s="471"/>
      <c r="B967" s="471"/>
      <c r="C967" s="471"/>
      <c r="D967" s="471"/>
      <c r="E967" s="471"/>
      <c r="F967" s="471"/>
      <c r="G967" s="47" t="str">
        <f t="shared" si="14"/>
        <v xml:space="preserve">, </v>
      </c>
    </row>
    <row r="968" spans="1:7" x14ac:dyDescent="0.3">
      <c r="A968" s="471"/>
      <c r="B968" s="471"/>
      <c r="C968" s="471"/>
      <c r="D968" s="471"/>
      <c r="E968" s="471"/>
      <c r="F968" s="471"/>
      <c r="G968" s="47" t="str">
        <f t="shared" si="14"/>
        <v xml:space="preserve">, </v>
      </c>
    </row>
    <row r="969" spans="1:7" x14ac:dyDescent="0.3">
      <c r="A969" s="471"/>
      <c r="B969" s="471"/>
      <c r="C969" s="471"/>
      <c r="D969" s="471"/>
      <c r="E969" s="471"/>
      <c r="F969" s="471"/>
      <c r="G969" s="47" t="str">
        <f t="shared" si="14"/>
        <v xml:space="preserve">, </v>
      </c>
    </row>
    <row r="970" spans="1:7" x14ac:dyDescent="0.3">
      <c r="A970" s="471"/>
      <c r="B970" s="471"/>
      <c r="C970" s="471"/>
      <c r="D970" s="471"/>
      <c r="E970" s="471"/>
      <c r="F970" s="471"/>
      <c r="G970" s="47" t="str">
        <f t="shared" si="14"/>
        <v xml:space="preserve">, </v>
      </c>
    </row>
    <row r="971" spans="1:7" x14ac:dyDescent="0.3">
      <c r="A971" s="471"/>
      <c r="B971" s="471"/>
      <c r="C971" s="471"/>
      <c r="D971" s="471"/>
      <c r="E971" s="471"/>
      <c r="F971" s="471"/>
      <c r="G971" s="47" t="str">
        <f t="shared" ref="G971:G1034" si="15">CONCATENATE(A971,", ", B971)</f>
        <v xml:space="preserve">, </v>
      </c>
    </row>
    <row r="972" spans="1:7" x14ac:dyDescent="0.3">
      <c r="A972" s="471"/>
      <c r="B972" s="471"/>
      <c r="C972" s="471"/>
      <c r="D972" s="471"/>
      <c r="E972" s="471"/>
      <c r="F972" s="471"/>
      <c r="G972" s="47" t="str">
        <f t="shared" si="15"/>
        <v xml:space="preserve">, </v>
      </c>
    </row>
    <row r="973" spans="1:7" x14ac:dyDescent="0.3">
      <c r="A973" s="471"/>
      <c r="B973" s="471"/>
      <c r="C973" s="471"/>
      <c r="D973" s="471"/>
      <c r="E973" s="471"/>
      <c r="F973" s="471"/>
      <c r="G973" s="47" t="str">
        <f t="shared" si="15"/>
        <v xml:space="preserve">, </v>
      </c>
    </row>
    <row r="974" spans="1:7" x14ac:dyDescent="0.3">
      <c r="A974" s="471"/>
      <c r="B974" s="471"/>
      <c r="C974" s="471"/>
      <c r="D974" s="471"/>
      <c r="E974" s="471"/>
      <c r="F974" s="471"/>
      <c r="G974" s="47" t="str">
        <f t="shared" si="15"/>
        <v xml:space="preserve">, </v>
      </c>
    </row>
    <row r="975" spans="1:7" x14ac:dyDescent="0.3">
      <c r="A975" s="471"/>
      <c r="B975" s="471"/>
      <c r="C975" s="471"/>
      <c r="D975" s="471"/>
      <c r="E975" s="471"/>
      <c r="F975" s="471"/>
      <c r="G975" s="47" t="str">
        <f t="shared" si="15"/>
        <v xml:space="preserve">, </v>
      </c>
    </row>
    <row r="976" spans="1:7" x14ac:dyDescent="0.3">
      <c r="A976" s="471"/>
      <c r="B976" s="471"/>
      <c r="C976" s="471"/>
      <c r="D976" s="471"/>
      <c r="E976" s="471"/>
      <c r="F976" s="471"/>
      <c r="G976" s="47" t="str">
        <f t="shared" si="15"/>
        <v xml:space="preserve">, </v>
      </c>
    </row>
    <row r="977" spans="1:7" x14ac:dyDescent="0.3">
      <c r="A977" s="471"/>
      <c r="B977" s="471"/>
      <c r="C977" s="471"/>
      <c r="D977" s="471"/>
      <c r="E977" s="471"/>
      <c r="F977" s="471"/>
      <c r="G977" s="47" t="str">
        <f t="shared" si="15"/>
        <v xml:space="preserve">, </v>
      </c>
    </row>
    <row r="978" spans="1:7" x14ac:dyDescent="0.3">
      <c r="A978" s="471"/>
      <c r="B978" s="471"/>
      <c r="C978" s="471"/>
      <c r="D978" s="471"/>
      <c r="E978" s="471"/>
      <c r="F978" s="471"/>
      <c r="G978" s="47" t="str">
        <f t="shared" si="15"/>
        <v xml:space="preserve">, </v>
      </c>
    </row>
    <row r="979" spans="1:7" x14ac:dyDescent="0.3">
      <c r="A979" s="471"/>
      <c r="B979" s="471"/>
      <c r="C979" s="471"/>
      <c r="D979" s="471"/>
      <c r="E979" s="471"/>
      <c r="F979" s="471"/>
      <c r="G979" s="47" t="str">
        <f t="shared" si="15"/>
        <v xml:space="preserve">, </v>
      </c>
    </row>
    <row r="980" spans="1:7" x14ac:dyDescent="0.3">
      <c r="A980" s="471"/>
      <c r="B980" s="471"/>
      <c r="C980" s="471"/>
      <c r="D980" s="471"/>
      <c r="E980" s="471"/>
      <c r="F980" s="471"/>
      <c r="G980" s="47" t="str">
        <f t="shared" si="15"/>
        <v xml:space="preserve">, </v>
      </c>
    </row>
    <row r="981" spans="1:7" x14ac:dyDescent="0.3">
      <c r="A981" s="471"/>
      <c r="B981" s="471"/>
      <c r="C981" s="471"/>
      <c r="D981" s="471"/>
      <c r="E981" s="471"/>
      <c r="F981" s="471"/>
      <c r="G981" s="47" t="str">
        <f t="shared" si="15"/>
        <v xml:space="preserve">, </v>
      </c>
    </row>
    <row r="982" spans="1:7" x14ac:dyDescent="0.3">
      <c r="A982" s="471"/>
      <c r="B982" s="471"/>
      <c r="C982" s="471"/>
      <c r="D982" s="471"/>
      <c r="E982" s="471"/>
      <c r="F982" s="471"/>
      <c r="G982" s="47" t="str">
        <f t="shared" si="15"/>
        <v xml:space="preserve">, </v>
      </c>
    </row>
    <row r="983" spans="1:7" x14ac:dyDescent="0.3">
      <c r="A983" s="471"/>
      <c r="B983" s="471"/>
      <c r="C983" s="471"/>
      <c r="D983" s="471"/>
      <c r="E983" s="471"/>
      <c r="F983" s="471"/>
      <c r="G983" s="47" t="str">
        <f t="shared" si="15"/>
        <v xml:space="preserve">, </v>
      </c>
    </row>
    <row r="984" spans="1:7" x14ac:dyDescent="0.3">
      <c r="A984" s="471"/>
      <c r="B984" s="471"/>
      <c r="C984" s="471"/>
      <c r="D984" s="471"/>
      <c r="E984" s="471"/>
      <c r="F984" s="471"/>
      <c r="G984" s="47" t="str">
        <f t="shared" si="15"/>
        <v xml:space="preserve">, </v>
      </c>
    </row>
    <row r="985" spans="1:7" x14ac:dyDescent="0.3">
      <c r="A985" s="471"/>
      <c r="B985" s="471"/>
      <c r="C985" s="471"/>
      <c r="D985" s="471"/>
      <c r="E985" s="471"/>
      <c r="F985" s="471"/>
      <c r="G985" s="47" t="str">
        <f t="shared" si="15"/>
        <v xml:space="preserve">, </v>
      </c>
    </row>
    <row r="986" spans="1:7" x14ac:dyDescent="0.3">
      <c r="A986" s="471"/>
      <c r="B986" s="471"/>
      <c r="C986" s="471"/>
      <c r="D986" s="471"/>
      <c r="E986" s="471"/>
      <c r="F986" s="471"/>
      <c r="G986" s="47" t="str">
        <f t="shared" si="15"/>
        <v xml:space="preserve">, </v>
      </c>
    </row>
    <row r="987" spans="1:7" x14ac:dyDescent="0.3">
      <c r="A987" s="471"/>
      <c r="B987" s="471"/>
      <c r="C987" s="471"/>
      <c r="D987" s="471"/>
      <c r="E987" s="471"/>
      <c r="F987" s="471"/>
      <c r="G987" s="47" t="str">
        <f t="shared" si="15"/>
        <v xml:space="preserve">, </v>
      </c>
    </row>
    <row r="988" spans="1:7" x14ac:dyDescent="0.3">
      <c r="A988" s="471"/>
      <c r="B988" s="471"/>
      <c r="C988" s="471"/>
      <c r="D988" s="471"/>
      <c r="E988" s="471"/>
      <c r="F988" s="471"/>
      <c r="G988" s="47" t="str">
        <f t="shared" si="15"/>
        <v xml:space="preserve">, </v>
      </c>
    </row>
    <row r="989" spans="1:7" x14ac:dyDescent="0.3">
      <c r="A989" s="471"/>
      <c r="B989" s="471"/>
      <c r="C989" s="471"/>
      <c r="D989" s="471"/>
      <c r="E989" s="471"/>
      <c r="F989" s="471"/>
      <c r="G989" s="47" t="str">
        <f t="shared" si="15"/>
        <v xml:space="preserve">, </v>
      </c>
    </row>
    <row r="990" spans="1:7" x14ac:dyDescent="0.3">
      <c r="A990" s="471"/>
      <c r="B990" s="471"/>
      <c r="C990" s="471"/>
      <c r="D990" s="471"/>
      <c r="E990" s="471"/>
      <c r="F990" s="471"/>
      <c r="G990" s="47" t="str">
        <f t="shared" si="15"/>
        <v xml:space="preserve">, </v>
      </c>
    </row>
    <row r="991" spans="1:7" x14ac:dyDescent="0.3">
      <c r="A991" s="471"/>
      <c r="B991" s="471"/>
      <c r="C991" s="471"/>
      <c r="D991" s="471"/>
      <c r="E991" s="471"/>
      <c r="F991" s="471"/>
      <c r="G991" s="47" t="str">
        <f t="shared" si="15"/>
        <v xml:space="preserve">, </v>
      </c>
    </row>
    <row r="992" spans="1:7" x14ac:dyDescent="0.3">
      <c r="A992" s="471"/>
      <c r="B992" s="471"/>
      <c r="C992" s="471"/>
      <c r="D992" s="471"/>
      <c r="E992" s="471"/>
      <c r="F992" s="471"/>
      <c r="G992" s="47" t="str">
        <f t="shared" si="15"/>
        <v xml:space="preserve">, </v>
      </c>
    </row>
    <row r="993" spans="1:7" x14ac:dyDescent="0.3">
      <c r="A993" s="471"/>
      <c r="B993" s="471"/>
      <c r="C993" s="471"/>
      <c r="D993" s="471"/>
      <c r="E993" s="471"/>
      <c r="F993" s="471"/>
      <c r="G993" s="47" t="str">
        <f t="shared" si="15"/>
        <v xml:space="preserve">, </v>
      </c>
    </row>
    <row r="994" spans="1:7" x14ac:dyDescent="0.3">
      <c r="A994" s="471"/>
      <c r="B994" s="471"/>
      <c r="C994" s="471"/>
      <c r="D994" s="471"/>
      <c r="E994" s="471"/>
      <c r="F994" s="471"/>
      <c r="G994" s="47" t="str">
        <f t="shared" si="15"/>
        <v xml:space="preserve">, </v>
      </c>
    </row>
    <row r="995" spans="1:7" x14ac:dyDescent="0.3">
      <c r="A995" s="471"/>
      <c r="B995" s="471"/>
      <c r="C995" s="471"/>
      <c r="D995" s="471"/>
      <c r="E995" s="471"/>
      <c r="F995" s="471"/>
      <c r="G995" s="47" t="str">
        <f t="shared" si="15"/>
        <v xml:space="preserve">, </v>
      </c>
    </row>
    <row r="996" spans="1:7" x14ac:dyDescent="0.3">
      <c r="A996" s="471"/>
      <c r="B996" s="471"/>
      <c r="C996" s="471"/>
      <c r="D996" s="471"/>
      <c r="E996" s="471"/>
      <c r="F996" s="471"/>
      <c r="G996" s="47" t="str">
        <f t="shared" si="15"/>
        <v xml:space="preserve">, </v>
      </c>
    </row>
    <row r="997" spans="1:7" x14ac:dyDescent="0.3">
      <c r="A997" s="471"/>
      <c r="B997" s="471"/>
      <c r="C997" s="471"/>
      <c r="D997" s="471"/>
      <c r="E997" s="471"/>
      <c r="F997" s="471"/>
      <c r="G997" s="47" t="str">
        <f t="shared" si="15"/>
        <v xml:space="preserve">, </v>
      </c>
    </row>
    <row r="998" spans="1:7" x14ac:dyDescent="0.3">
      <c r="A998" s="471"/>
      <c r="B998" s="471"/>
      <c r="C998" s="471"/>
      <c r="D998" s="471"/>
      <c r="E998" s="471"/>
      <c r="F998" s="471"/>
      <c r="G998" s="47" t="str">
        <f t="shared" si="15"/>
        <v xml:space="preserve">, </v>
      </c>
    </row>
    <row r="999" spans="1:7" x14ac:dyDescent="0.3">
      <c r="A999" s="471"/>
      <c r="B999" s="471"/>
      <c r="C999" s="471"/>
      <c r="D999" s="471"/>
      <c r="E999" s="471"/>
      <c r="F999" s="471"/>
      <c r="G999" s="47" t="str">
        <f t="shared" si="15"/>
        <v xml:space="preserve">, </v>
      </c>
    </row>
    <row r="1000" spans="1:7" x14ac:dyDescent="0.3">
      <c r="A1000" s="471"/>
      <c r="B1000" s="471"/>
      <c r="C1000" s="471"/>
      <c r="D1000" s="471"/>
      <c r="E1000" s="471"/>
      <c r="F1000" s="471"/>
      <c r="G1000" s="47" t="str">
        <f t="shared" si="15"/>
        <v xml:space="preserve">, </v>
      </c>
    </row>
    <row r="1001" spans="1:7" x14ac:dyDescent="0.3">
      <c r="A1001" s="471"/>
      <c r="B1001" s="471"/>
      <c r="C1001" s="471"/>
      <c r="D1001" s="471"/>
      <c r="E1001" s="471"/>
      <c r="F1001" s="471"/>
      <c r="G1001" s="47" t="str">
        <f t="shared" si="15"/>
        <v xml:space="preserve">, </v>
      </c>
    </row>
    <row r="1002" spans="1:7" x14ac:dyDescent="0.3">
      <c r="A1002" s="471"/>
      <c r="B1002" s="471"/>
      <c r="C1002" s="471"/>
      <c r="D1002" s="471"/>
      <c r="E1002" s="471"/>
      <c r="F1002" s="471"/>
      <c r="G1002" s="47" t="str">
        <f t="shared" si="15"/>
        <v xml:space="preserve">, </v>
      </c>
    </row>
    <row r="1003" spans="1:7" x14ac:dyDescent="0.3">
      <c r="A1003" s="471"/>
      <c r="B1003" s="471"/>
      <c r="C1003" s="471"/>
      <c r="D1003" s="471"/>
      <c r="E1003" s="471"/>
      <c r="F1003" s="471"/>
      <c r="G1003" s="47" t="str">
        <f t="shared" si="15"/>
        <v xml:space="preserve">, </v>
      </c>
    </row>
    <row r="1004" spans="1:7" x14ac:dyDescent="0.3">
      <c r="A1004" s="471"/>
      <c r="B1004" s="471"/>
      <c r="C1004" s="471"/>
      <c r="D1004" s="471"/>
      <c r="E1004" s="471"/>
      <c r="F1004" s="471"/>
      <c r="G1004" s="47" t="str">
        <f t="shared" si="15"/>
        <v xml:space="preserve">, </v>
      </c>
    </row>
    <row r="1005" spans="1:7" x14ac:dyDescent="0.3">
      <c r="A1005" s="471"/>
      <c r="B1005" s="471"/>
      <c r="C1005" s="471"/>
      <c r="D1005" s="471"/>
      <c r="E1005" s="471"/>
      <c r="F1005" s="471"/>
      <c r="G1005" s="47" t="str">
        <f t="shared" si="15"/>
        <v xml:space="preserve">, </v>
      </c>
    </row>
    <row r="1006" spans="1:7" x14ac:dyDescent="0.3">
      <c r="A1006" s="471"/>
      <c r="B1006" s="471"/>
      <c r="C1006" s="471"/>
      <c r="D1006" s="471"/>
      <c r="E1006" s="471"/>
      <c r="F1006" s="471"/>
      <c r="G1006" s="47" t="str">
        <f t="shared" si="15"/>
        <v xml:space="preserve">, </v>
      </c>
    </row>
    <row r="1007" spans="1:7" x14ac:dyDescent="0.3">
      <c r="A1007" s="471"/>
      <c r="B1007" s="471"/>
      <c r="C1007" s="471"/>
      <c r="D1007" s="471"/>
      <c r="E1007" s="471"/>
      <c r="F1007" s="471"/>
      <c r="G1007" s="47" t="str">
        <f t="shared" si="15"/>
        <v xml:space="preserve">, </v>
      </c>
    </row>
    <row r="1008" spans="1:7" x14ac:dyDescent="0.3">
      <c r="A1008" s="471"/>
      <c r="B1008" s="471"/>
      <c r="C1008" s="471"/>
      <c r="D1008" s="471"/>
      <c r="E1008" s="471"/>
      <c r="F1008" s="471"/>
      <c r="G1008" s="47" t="str">
        <f t="shared" si="15"/>
        <v xml:space="preserve">, </v>
      </c>
    </row>
    <row r="1009" spans="1:7" x14ac:dyDescent="0.3">
      <c r="A1009" s="471"/>
      <c r="B1009" s="471"/>
      <c r="C1009" s="471"/>
      <c r="D1009" s="471"/>
      <c r="E1009" s="471"/>
      <c r="F1009" s="471"/>
      <c r="G1009" s="47" t="str">
        <f t="shared" si="15"/>
        <v xml:space="preserve">, </v>
      </c>
    </row>
    <row r="1010" spans="1:7" x14ac:dyDescent="0.3">
      <c r="A1010" s="471"/>
      <c r="B1010" s="471"/>
      <c r="C1010" s="471"/>
      <c r="D1010" s="471"/>
      <c r="E1010" s="471"/>
      <c r="F1010" s="471"/>
      <c r="G1010" s="47" t="str">
        <f t="shared" si="15"/>
        <v xml:space="preserve">, </v>
      </c>
    </row>
    <row r="1011" spans="1:7" x14ac:dyDescent="0.3">
      <c r="A1011" s="471"/>
      <c r="B1011" s="471"/>
      <c r="C1011" s="471"/>
      <c r="D1011" s="471"/>
      <c r="E1011" s="471"/>
      <c r="F1011" s="471"/>
      <c r="G1011" s="47" t="str">
        <f t="shared" si="15"/>
        <v xml:space="preserve">, </v>
      </c>
    </row>
    <row r="1012" spans="1:7" x14ac:dyDescent="0.3">
      <c r="A1012" s="471"/>
      <c r="B1012" s="471"/>
      <c r="C1012" s="471"/>
      <c r="D1012" s="471"/>
      <c r="E1012" s="471"/>
      <c r="F1012" s="471"/>
      <c r="G1012" s="47" t="str">
        <f t="shared" si="15"/>
        <v xml:space="preserve">, </v>
      </c>
    </row>
    <row r="1013" spans="1:7" x14ac:dyDescent="0.3">
      <c r="A1013" s="471"/>
      <c r="B1013" s="471"/>
      <c r="C1013" s="471"/>
      <c r="D1013" s="471"/>
      <c r="E1013" s="471"/>
      <c r="F1013" s="471"/>
      <c r="G1013" s="47" t="str">
        <f t="shared" si="15"/>
        <v xml:space="preserve">, </v>
      </c>
    </row>
    <row r="1014" spans="1:7" x14ac:dyDescent="0.3">
      <c r="A1014" s="471"/>
      <c r="B1014" s="471"/>
      <c r="C1014" s="471"/>
      <c r="D1014" s="471"/>
      <c r="E1014" s="471"/>
      <c r="F1014" s="471"/>
      <c r="G1014" s="47" t="str">
        <f t="shared" si="15"/>
        <v xml:space="preserve">, </v>
      </c>
    </row>
    <row r="1015" spans="1:7" x14ac:dyDescent="0.3">
      <c r="A1015" s="471"/>
      <c r="B1015" s="471"/>
      <c r="C1015" s="471"/>
      <c r="D1015" s="471"/>
      <c r="E1015" s="471"/>
      <c r="F1015" s="471"/>
      <c r="G1015" s="47" t="str">
        <f t="shared" si="15"/>
        <v xml:space="preserve">, </v>
      </c>
    </row>
    <row r="1016" spans="1:7" x14ac:dyDescent="0.3">
      <c r="A1016" s="471"/>
      <c r="B1016" s="471"/>
      <c r="C1016" s="471"/>
      <c r="D1016" s="471"/>
      <c r="E1016" s="471"/>
      <c r="F1016" s="471"/>
      <c r="G1016" s="47" t="str">
        <f t="shared" si="15"/>
        <v xml:space="preserve">, </v>
      </c>
    </row>
    <row r="1017" spans="1:7" x14ac:dyDescent="0.3">
      <c r="A1017" s="471"/>
      <c r="B1017" s="471"/>
      <c r="C1017" s="471"/>
      <c r="D1017" s="471"/>
      <c r="E1017" s="471"/>
      <c r="F1017" s="471"/>
      <c r="G1017" s="47" t="str">
        <f t="shared" si="15"/>
        <v xml:space="preserve">, </v>
      </c>
    </row>
    <row r="1018" spans="1:7" x14ac:dyDescent="0.3">
      <c r="A1018" s="471"/>
      <c r="B1018" s="471"/>
      <c r="C1018" s="471"/>
      <c r="D1018" s="471"/>
      <c r="E1018" s="471"/>
      <c r="F1018" s="471"/>
      <c r="G1018" s="47" t="str">
        <f t="shared" si="15"/>
        <v xml:space="preserve">, </v>
      </c>
    </row>
    <row r="1019" spans="1:7" x14ac:dyDescent="0.3">
      <c r="A1019" s="471"/>
      <c r="B1019" s="471"/>
      <c r="C1019" s="471"/>
      <c r="D1019" s="471"/>
      <c r="E1019" s="471"/>
      <c r="F1019" s="471"/>
      <c r="G1019" s="47" t="str">
        <f t="shared" si="15"/>
        <v xml:space="preserve">, </v>
      </c>
    </row>
    <row r="1020" spans="1:7" x14ac:dyDescent="0.3">
      <c r="A1020" s="471"/>
      <c r="B1020" s="471"/>
      <c r="C1020" s="471"/>
      <c r="D1020" s="471"/>
      <c r="E1020" s="471"/>
      <c r="F1020" s="471"/>
      <c r="G1020" s="47" t="str">
        <f t="shared" si="15"/>
        <v xml:space="preserve">, </v>
      </c>
    </row>
    <row r="1021" spans="1:7" x14ac:dyDescent="0.3">
      <c r="A1021" s="471"/>
      <c r="B1021" s="471"/>
      <c r="C1021" s="471"/>
      <c r="D1021" s="471"/>
      <c r="E1021" s="471"/>
      <c r="F1021" s="471"/>
      <c r="G1021" s="47" t="str">
        <f t="shared" si="15"/>
        <v xml:space="preserve">, </v>
      </c>
    </row>
    <row r="1022" spans="1:7" x14ac:dyDescent="0.3">
      <c r="A1022" s="471"/>
      <c r="B1022" s="471"/>
      <c r="C1022" s="471"/>
      <c r="D1022" s="471"/>
      <c r="E1022" s="471"/>
      <c r="F1022" s="471"/>
      <c r="G1022" s="47" t="str">
        <f t="shared" si="15"/>
        <v xml:space="preserve">, </v>
      </c>
    </row>
    <row r="1023" spans="1:7" x14ac:dyDescent="0.3">
      <c r="A1023" s="471"/>
      <c r="B1023" s="471"/>
      <c r="C1023" s="471"/>
      <c r="D1023" s="471"/>
      <c r="E1023" s="471"/>
      <c r="F1023" s="471"/>
      <c r="G1023" s="47" t="str">
        <f t="shared" si="15"/>
        <v xml:space="preserve">, </v>
      </c>
    </row>
    <row r="1024" spans="1:7" x14ac:dyDescent="0.3">
      <c r="A1024" s="471"/>
      <c r="B1024" s="471"/>
      <c r="C1024" s="471"/>
      <c r="D1024" s="471"/>
      <c r="E1024" s="471"/>
      <c r="F1024" s="471"/>
      <c r="G1024" s="47" t="str">
        <f t="shared" si="15"/>
        <v xml:space="preserve">, </v>
      </c>
    </row>
    <row r="1025" spans="1:7" x14ac:dyDescent="0.3">
      <c r="A1025" s="471"/>
      <c r="B1025" s="471"/>
      <c r="C1025" s="471"/>
      <c r="D1025" s="471"/>
      <c r="E1025" s="471"/>
      <c r="F1025" s="471"/>
      <c r="G1025" s="47" t="str">
        <f t="shared" si="15"/>
        <v xml:space="preserve">, </v>
      </c>
    </row>
    <row r="1026" spans="1:7" x14ac:dyDescent="0.3">
      <c r="A1026" s="471"/>
      <c r="B1026" s="471"/>
      <c r="C1026" s="471"/>
      <c r="D1026" s="471"/>
      <c r="E1026" s="471"/>
      <c r="F1026" s="471"/>
      <c r="G1026" s="47" t="str">
        <f t="shared" si="15"/>
        <v xml:space="preserve">, </v>
      </c>
    </row>
    <row r="1027" spans="1:7" x14ac:dyDescent="0.3">
      <c r="A1027" s="471"/>
      <c r="B1027" s="471"/>
      <c r="C1027" s="471"/>
      <c r="D1027" s="471"/>
      <c r="E1027" s="471"/>
      <c r="F1027" s="471"/>
      <c r="G1027" s="47" t="str">
        <f t="shared" si="15"/>
        <v xml:space="preserve">, </v>
      </c>
    </row>
    <row r="1028" spans="1:7" x14ac:dyDescent="0.3">
      <c r="A1028" s="471"/>
      <c r="B1028" s="471"/>
      <c r="C1028" s="471"/>
      <c r="D1028" s="471"/>
      <c r="E1028" s="471"/>
      <c r="F1028" s="471"/>
      <c r="G1028" s="47" t="str">
        <f t="shared" si="15"/>
        <v xml:space="preserve">, </v>
      </c>
    </row>
    <row r="1029" spans="1:7" x14ac:dyDescent="0.3">
      <c r="A1029" s="471"/>
      <c r="B1029" s="471"/>
      <c r="C1029" s="471"/>
      <c r="D1029" s="471"/>
      <c r="E1029" s="471"/>
      <c r="F1029" s="471"/>
      <c r="G1029" s="47" t="str">
        <f t="shared" si="15"/>
        <v xml:space="preserve">, </v>
      </c>
    </row>
    <row r="1030" spans="1:7" x14ac:dyDescent="0.3">
      <c r="A1030" s="471"/>
      <c r="B1030" s="471"/>
      <c r="C1030" s="471"/>
      <c r="D1030" s="471"/>
      <c r="E1030" s="471"/>
      <c r="F1030" s="471"/>
      <c r="G1030" s="47" t="str">
        <f t="shared" si="15"/>
        <v xml:space="preserve">, </v>
      </c>
    </row>
    <row r="1031" spans="1:7" x14ac:dyDescent="0.3">
      <c r="A1031" s="471"/>
      <c r="B1031" s="471"/>
      <c r="C1031" s="471"/>
      <c r="D1031" s="471"/>
      <c r="E1031" s="471"/>
      <c r="F1031" s="471"/>
      <c r="G1031" s="47" t="str">
        <f t="shared" si="15"/>
        <v xml:space="preserve">, </v>
      </c>
    </row>
    <row r="1032" spans="1:7" x14ac:dyDescent="0.3">
      <c r="A1032" s="471"/>
      <c r="B1032" s="471"/>
      <c r="C1032" s="471"/>
      <c r="D1032" s="471"/>
      <c r="E1032" s="471"/>
      <c r="F1032" s="471"/>
      <c r="G1032" s="47" t="str">
        <f t="shared" si="15"/>
        <v xml:space="preserve">, </v>
      </c>
    </row>
    <row r="1033" spans="1:7" x14ac:dyDescent="0.3">
      <c r="A1033" s="471"/>
      <c r="B1033" s="471"/>
      <c r="C1033" s="471"/>
      <c r="D1033" s="471"/>
      <c r="E1033" s="471"/>
      <c r="F1033" s="471"/>
      <c r="G1033" s="47" t="str">
        <f t="shared" si="15"/>
        <v xml:space="preserve">, </v>
      </c>
    </row>
    <row r="1034" spans="1:7" x14ac:dyDescent="0.3">
      <c r="A1034" s="471"/>
      <c r="B1034" s="471"/>
      <c r="C1034" s="471"/>
      <c r="D1034" s="471"/>
      <c r="E1034" s="471"/>
      <c r="F1034" s="471"/>
      <c r="G1034" s="47" t="str">
        <f t="shared" si="15"/>
        <v xml:space="preserve">, </v>
      </c>
    </row>
    <row r="1035" spans="1:7" x14ac:dyDescent="0.3">
      <c r="A1035" s="471"/>
      <c r="B1035" s="471"/>
      <c r="C1035" s="471"/>
      <c r="D1035" s="471"/>
      <c r="E1035" s="471"/>
      <c r="F1035" s="471"/>
      <c r="G1035" s="47" t="str">
        <f t="shared" ref="G1035:G1098" si="16">CONCATENATE(A1035,", ", B1035)</f>
        <v xml:space="preserve">, </v>
      </c>
    </row>
    <row r="1036" spans="1:7" x14ac:dyDescent="0.3">
      <c r="A1036" s="471"/>
      <c r="B1036" s="471"/>
      <c r="C1036" s="471"/>
      <c r="D1036" s="471"/>
      <c r="E1036" s="471"/>
      <c r="F1036" s="471"/>
      <c r="G1036" s="47" t="str">
        <f t="shared" si="16"/>
        <v xml:space="preserve">, </v>
      </c>
    </row>
    <row r="1037" spans="1:7" x14ac:dyDescent="0.3">
      <c r="A1037" s="471"/>
      <c r="B1037" s="471"/>
      <c r="C1037" s="471"/>
      <c r="D1037" s="471"/>
      <c r="E1037" s="471"/>
      <c r="F1037" s="471"/>
      <c r="G1037" s="47" t="str">
        <f t="shared" si="16"/>
        <v xml:space="preserve">, </v>
      </c>
    </row>
    <row r="1038" spans="1:7" x14ac:dyDescent="0.3">
      <c r="A1038" s="471"/>
      <c r="B1038" s="471"/>
      <c r="C1038" s="471"/>
      <c r="D1038" s="471"/>
      <c r="E1038" s="471"/>
      <c r="F1038" s="471"/>
      <c r="G1038" s="47" t="str">
        <f t="shared" si="16"/>
        <v xml:space="preserve">, </v>
      </c>
    </row>
    <row r="1039" spans="1:7" x14ac:dyDescent="0.3">
      <c r="A1039" s="471"/>
      <c r="B1039" s="471"/>
      <c r="C1039" s="471"/>
      <c r="D1039" s="471"/>
      <c r="E1039" s="471"/>
      <c r="F1039" s="471"/>
      <c r="G1039" s="47" t="str">
        <f t="shared" si="16"/>
        <v xml:space="preserve">, </v>
      </c>
    </row>
    <row r="1040" spans="1:7" x14ac:dyDescent="0.3">
      <c r="A1040" s="471"/>
      <c r="B1040" s="471"/>
      <c r="C1040" s="471"/>
      <c r="D1040" s="471"/>
      <c r="E1040" s="471"/>
      <c r="F1040" s="471"/>
      <c r="G1040" s="47" t="str">
        <f t="shared" si="16"/>
        <v xml:space="preserve">, </v>
      </c>
    </row>
    <row r="1041" spans="1:7" x14ac:dyDescent="0.3">
      <c r="A1041" s="471"/>
      <c r="B1041" s="471"/>
      <c r="C1041" s="471"/>
      <c r="D1041" s="471"/>
      <c r="E1041" s="471"/>
      <c r="F1041" s="471"/>
      <c r="G1041" s="47" t="str">
        <f t="shared" si="16"/>
        <v xml:space="preserve">, </v>
      </c>
    </row>
    <row r="1042" spans="1:7" x14ac:dyDescent="0.3">
      <c r="A1042" s="471"/>
      <c r="B1042" s="471"/>
      <c r="C1042" s="471"/>
      <c r="D1042" s="471"/>
      <c r="E1042" s="471"/>
      <c r="F1042" s="471"/>
      <c r="G1042" s="47" t="str">
        <f t="shared" si="16"/>
        <v xml:space="preserve">, </v>
      </c>
    </row>
    <row r="1043" spans="1:7" x14ac:dyDescent="0.3">
      <c r="A1043" s="471"/>
      <c r="B1043" s="471"/>
      <c r="C1043" s="471"/>
      <c r="D1043" s="471"/>
      <c r="E1043" s="471"/>
      <c r="F1043" s="471"/>
      <c r="G1043" s="47" t="str">
        <f t="shared" si="16"/>
        <v xml:space="preserve">, </v>
      </c>
    </row>
    <row r="1044" spans="1:7" x14ac:dyDescent="0.3">
      <c r="A1044" s="471"/>
      <c r="B1044" s="471"/>
      <c r="C1044" s="471"/>
      <c r="D1044" s="471"/>
      <c r="E1044" s="471"/>
      <c r="F1044" s="471"/>
      <c r="G1044" s="47" t="str">
        <f t="shared" si="16"/>
        <v xml:space="preserve">, </v>
      </c>
    </row>
    <row r="1045" spans="1:7" x14ac:dyDescent="0.3">
      <c r="A1045" s="471"/>
      <c r="B1045" s="471"/>
      <c r="C1045" s="471"/>
      <c r="D1045" s="471"/>
      <c r="E1045" s="471"/>
      <c r="F1045" s="471"/>
      <c r="G1045" s="47" t="str">
        <f t="shared" si="16"/>
        <v xml:space="preserve">, </v>
      </c>
    </row>
    <row r="1046" spans="1:7" x14ac:dyDescent="0.3">
      <c r="A1046" s="471"/>
      <c r="B1046" s="471"/>
      <c r="C1046" s="471"/>
      <c r="D1046" s="471"/>
      <c r="E1046" s="471"/>
      <c r="F1046" s="471"/>
      <c r="G1046" s="47" t="str">
        <f t="shared" si="16"/>
        <v xml:space="preserve">, </v>
      </c>
    </row>
    <row r="1047" spans="1:7" x14ac:dyDescent="0.3">
      <c r="A1047" s="471"/>
      <c r="B1047" s="471"/>
      <c r="C1047" s="471"/>
      <c r="D1047" s="471"/>
      <c r="E1047" s="471"/>
      <c r="F1047" s="471"/>
      <c r="G1047" s="47" t="str">
        <f t="shared" si="16"/>
        <v xml:space="preserve">, </v>
      </c>
    </row>
    <row r="1048" spans="1:7" x14ac:dyDescent="0.3">
      <c r="A1048" s="471"/>
      <c r="B1048" s="471"/>
      <c r="C1048" s="471"/>
      <c r="D1048" s="471"/>
      <c r="E1048" s="471"/>
      <c r="F1048" s="471"/>
      <c r="G1048" s="47" t="str">
        <f t="shared" si="16"/>
        <v xml:space="preserve">, </v>
      </c>
    </row>
    <row r="1049" spans="1:7" x14ac:dyDescent="0.3">
      <c r="A1049" s="471"/>
      <c r="B1049" s="471"/>
      <c r="C1049" s="471"/>
      <c r="D1049" s="471"/>
      <c r="E1049" s="471"/>
      <c r="F1049" s="471"/>
      <c r="G1049" s="47" t="str">
        <f t="shared" si="16"/>
        <v xml:space="preserve">, </v>
      </c>
    </row>
    <row r="1050" spans="1:7" x14ac:dyDescent="0.3">
      <c r="A1050" s="471"/>
      <c r="B1050" s="471"/>
      <c r="C1050" s="471"/>
      <c r="D1050" s="471"/>
      <c r="E1050" s="471"/>
      <c r="F1050" s="471"/>
      <c r="G1050" s="47" t="str">
        <f t="shared" si="16"/>
        <v xml:space="preserve">, </v>
      </c>
    </row>
    <row r="1051" spans="1:7" x14ac:dyDescent="0.3">
      <c r="A1051" s="471"/>
      <c r="B1051" s="471"/>
      <c r="C1051" s="471"/>
      <c r="D1051" s="471"/>
      <c r="E1051" s="471"/>
      <c r="F1051" s="471"/>
      <c r="G1051" s="47" t="str">
        <f t="shared" si="16"/>
        <v xml:space="preserve">, </v>
      </c>
    </row>
    <row r="1052" spans="1:7" x14ac:dyDescent="0.3">
      <c r="A1052" s="471"/>
      <c r="B1052" s="471"/>
      <c r="C1052" s="471"/>
      <c r="D1052" s="471"/>
      <c r="E1052" s="471"/>
      <c r="F1052" s="471"/>
      <c r="G1052" s="47" t="str">
        <f t="shared" si="16"/>
        <v xml:space="preserve">, </v>
      </c>
    </row>
    <row r="1053" spans="1:7" x14ac:dyDescent="0.3">
      <c r="A1053" s="471"/>
      <c r="B1053" s="471"/>
      <c r="C1053" s="471"/>
      <c r="D1053" s="471"/>
      <c r="E1053" s="471"/>
      <c r="F1053" s="471"/>
      <c r="G1053" s="47" t="str">
        <f t="shared" si="16"/>
        <v xml:space="preserve">, </v>
      </c>
    </row>
    <row r="1054" spans="1:7" x14ac:dyDescent="0.3">
      <c r="A1054" s="471"/>
      <c r="B1054" s="471"/>
      <c r="C1054" s="471"/>
      <c r="D1054" s="471"/>
      <c r="E1054" s="471"/>
      <c r="F1054" s="471"/>
      <c r="G1054" s="47" t="str">
        <f t="shared" si="16"/>
        <v xml:space="preserve">, </v>
      </c>
    </row>
    <row r="1055" spans="1:7" x14ac:dyDescent="0.3">
      <c r="A1055" s="471"/>
      <c r="B1055" s="471"/>
      <c r="C1055" s="471"/>
      <c r="D1055" s="471"/>
      <c r="E1055" s="471"/>
      <c r="F1055" s="471"/>
      <c r="G1055" s="47" t="str">
        <f t="shared" si="16"/>
        <v xml:space="preserve">, </v>
      </c>
    </row>
    <row r="1056" spans="1:7" x14ac:dyDescent="0.3">
      <c r="A1056" s="471"/>
      <c r="B1056" s="471"/>
      <c r="C1056" s="471"/>
      <c r="D1056" s="471"/>
      <c r="E1056" s="471"/>
      <c r="F1056" s="471"/>
      <c r="G1056" s="47" t="str">
        <f t="shared" si="16"/>
        <v xml:space="preserve">, </v>
      </c>
    </row>
    <row r="1057" spans="1:7" x14ac:dyDescent="0.3">
      <c r="A1057" s="471"/>
      <c r="B1057" s="471"/>
      <c r="C1057" s="471"/>
      <c r="D1057" s="471"/>
      <c r="E1057" s="471"/>
      <c r="F1057" s="471"/>
      <c r="G1057" s="47" t="str">
        <f t="shared" si="16"/>
        <v xml:space="preserve">, </v>
      </c>
    </row>
    <row r="1058" spans="1:7" x14ac:dyDescent="0.3">
      <c r="A1058" s="471"/>
      <c r="B1058" s="471"/>
      <c r="C1058" s="471"/>
      <c r="D1058" s="471"/>
      <c r="E1058" s="471"/>
      <c r="F1058" s="471"/>
      <c r="G1058" s="47" t="str">
        <f t="shared" si="16"/>
        <v xml:space="preserve">, </v>
      </c>
    </row>
    <row r="1059" spans="1:7" x14ac:dyDescent="0.3">
      <c r="A1059" s="471"/>
      <c r="B1059" s="471"/>
      <c r="C1059" s="471"/>
      <c r="D1059" s="471"/>
      <c r="E1059" s="471"/>
      <c r="F1059" s="471"/>
      <c r="G1059" s="47" t="str">
        <f t="shared" si="16"/>
        <v xml:space="preserve">, </v>
      </c>
    </row>
    <row r="1060" spans="1:7" x14ac:dyDescent="0.3">
      <c r="A1060" s="471"/>
      <c r="B1060" s="471"/>
      <c r="C1060" s="471"/>
      <c r="D1060" s="471"/>
      <c r="E1060" s="471"/>
      <c r="F1060" s="471"/>
      <c r="G1060" s="47" t="str">
        <f t="shared" si="16"/>
        <v xml:space="preserve">, </v>
      </c>
    </row>
    <row r="1061" spans="1:7" x14ac:dyDescent="0.3">
      <c r="A1061" s="471"/>
      <c r="B1061" s="471"/>
      <c r="C1061" s="471"/>
      <c r="D1061" s="471"/>
      <c r="E1061" s="471"/>
      <c r="F1061" s="471"/>
      <c r="G1061" s="47" t="str">
        <f t="shared" si="16"/>
        <v xml:space="preserve">, </v>
      </c>
    </row>
    <row r="1062" spans="1:7" x14ac:dyDescent="0.3">
      <c r="A1062" s="471"/>
      <c r="B1062" s="471"/>
      <c r="C1062" s="471"/>
      <c r="D1062" s="471"/>
      <c r="E1062" s="471"/>
      <c r="F1062" s="471"/>
      <c r="G1062" s="47" t="str">
        <f t="shared" si="16"/>
        <v xml:space="preserve">, </v>
      </c>
    </row>
    <row r="1063" spans="1:7" x14ac:dyDescent="0.3">
      <c r="A1063" s="471"/>
      <c r="B1063" s="471"/>
      <c r="C1063" s="471"/>
      <c r="D1063" s="471"/>
      <c r="E1063" s="471"/>
      <c r="F1063" s="471"/>
      <c r="G1063" s="47" t="str">
        <f t="shared" si="16"/>
        <v xml:space="preserve">, </v>
      </c>
    </row>
    <row r="1064" spans="1:7" x14ac:dyDescent="0.3">
      <c r="A1064" s="471"/>
      <c r="B1064" s="471"/>
      <c r="C1064" s="471"/>
      <c r="D1064" s="471"/>
      <c r="E1064" s="471"/>
      <c r="F1064" s="471"/>
      <c r="G1064" s="47" t="str">
        <f t="shared" si="16"/>
        <v xml:space="preserve">, </v>
      </c>
    </row>
    <row r="1065" spans="1:7" x14ac:dyDescent="0.3">
      <c r="A1065" s="471"/>
      <c r="B1065" s="471"/>
      <c r="C1065" s="471"/>
      <c r="D1065" s="471"/>
      <c r="E1065" s="471"/>
      <c r="F1065" s="471"/>
      <c r="G1065" s="47" t="str">
        <f t="shared" si="16"/>
        <v xml:space="preserve">, </v>
      </c>
    </row>
    <row r="1066" spans="1:7" x14ac:dyDescent="0.3">
      <c r="A1066" s="471"/>
      <c r="B1066" s="471"/>
      <c r="C1066" s="471"/>
      <c r="D1066" s="471"/>
      <c r="E1066" s="471"/>
      <c r="F1066" s="471"/>
      <c r="G1066" s="47" t="str">
        <f t="shared" si="16"/>
        <v xml:space="preserve">, </v>
      </c>
    </row>
    <row r="1067" spans="1:7" x14ac:dyDescent="0.3">
      <c r="A1067" s="471"/>
      <c r="B1067" s="471"/>
      <c r="C1067" s="471"/>
      <c r="D1067" s="471"/>
      <c r="E1067" s="471"/>
      <c r="F1067" s="471"/>
      <c r="G1067" s="47" t="str">
        <f t="shared" si="16"/>
        <v xml:space="preserve">, </v>
      </c>
    </row>
    <row r="1068" spans="1:7" x14ac:dyDescent="0.3">
      <c r="A1068" s="471"/>
      <c r="B1068" s="471"/>
      <c r="C1068" s="471"/>
      <c r="D1068" s="471"/>
      <c r="E1068" s="471"/>
      <c r="F1068" s="471"/>
      <c r="G1068" s="47" t="str">
        <f t="shared" si="16"/>
        <v xml:space="preserve">, </v>
      </c>
    </row>
    <row r="1069" spans="1:7" x14ac:dyDescent="0.3">
      <c r="A1069" s="471"/>
      <c r="B1069" s="471"/>
      <c r="C1069" s="471"/>
      <c r="D1069" s="471"/>
      <c r="E1069" s="471"/>
      <c r="F1069" s="471"/>
      <c r="G1069" s="47" t="str">
        <f t="shared" si="16"/>
        <v xml:space="preserve">, </v>
      </c>
    </row>
    <row r="1070" spans="1:7" x14ac:dyDescent="0.3">
      <c r="A1070" s="471"/>
      <c r="B1070" s="471"/>
      <c r="C1070" s="471"/>
      <c r="D1070" s="471"/>
      <c r="E1070" s="471"/>
      <c r="F1070" s="471"/>
      <c r="G1070" s="47" t="str">
        <f t="shared" si="16"/>
        <v xml:space="preserve">, </v>
      </c>
    </row>
    <row r="1071" spans="1:7" x14ac:dyDescent="0.3">
      <c r="A1071" s="471"/>
      <c r="B1071" s="471"/>
      <c r="C1071" s="471"/>
      <c r="D1071" s="471"/>
      <c r="E1071" s="471"/>
      <c r="F1071" s="471"/>
      <c r="G1071" s="47" t="str">
        <f t="shared" si="16"/>
        <v xml:space="preserve">, </v>
      </c>
    </row>
    <row r="1072" spans="1:7" x14ac:dyDescent="0.3">
      <c r="A1072" s="471"/>
      <c r="B1072" s="471"/>
      <c r="C1072" s="471"/>
      <c r="D1072" s="471"/>
      <c r="E1072" s="471"/>
      <c r="F1072" s="471"/>
      <c r="G1072" s="47" t="str">
        <f t="shared" si="16"/>
        <v xml:space="preserve">, </v>
      </c>
    </row>
    <row r="1073" spans="1:7" x14ac:dyDescent="0.3">
      <c r="A1073" s="471"/>
      <c r="B1073" s="471"/>
      <c r="C1073" s="471"/>
      <c r="D1073" s="471"/>
      <c r="E1073" s="471"/>
      <c r="F1073" s="471"/>
      <c r="G1073" s="47" t="str">
        <f t="shared" si="16"/>
        <v xml:space="preserve">, </v>
      </c>
    </row>
    <row r="1074" spans="1:7" x14ac:dyDescent="0.3">
      <c r="A1074" s="471"/>
      <c r="B1074" s="471"/>
      <c r="C1074" s="471"/>
      <c r="D1074" s="471"/>
      <c r="E1074" s="471"/>
      <c r="F1074" s="471"/>
      <c r="G1074" s="47" t="str">
        <f t="shared" si="16"/>
        <v xml:space="preserve">, </v>
      </c>
    </row>
    <row r="1075" spans="1:7" x14ac:dyDescent="0.3">
      <c r="A1075" s="471"/>
      <c r="B1075" s="471"/>
      <c r="C1075" s="471"/>
      <c r="D1075" s="471"/>
      <c r="E1075" s="471"/>
      <c r="F1075" s="471"/>
      <c r="G1075" s="47" t="str">
        <f t="shared" si="16"/>
        <v xml:space="preserve">, </v>
      </c>
    </row>
    <row r="1076" spans="1:7" x14ac:dyDescent="0.3">
      <c r="A1076" s="471"/>
      <c r="B1076" s="471"/>
      <c r="C1076" s="471"/>
      <c r="D1076" s="471"/>
      <c r="E1076" s="471"/>
      <c r="F1076" s="471"/>
      <c r="G1076" s="47" t="str">
        <f t="shared" si="16"/>
        <v xml:space="preserve">, </v>
      </c>
    </row>
    <row r="1077" spans="1:7" x14ac:dyDescent="0.3">
      <c r="A1077" s="471"/>
      <c r="B1077" s="471"/>
      <c r="C1077" s="471"/>
      <c r="D1077" s="471"/>
      <c r="E1077" s="471"/>
      <c r="F1077" s="471"/>
      <c r="G1077" s="47" t="str">
        <f t="shared" si="16"/>
        <v xml:space="preserve">, </v>
      </c>
    </row>
    <row r="1078" spans="1:7" x14ac:dyDescent="0.3">
      <c r="A1078" s="471"/>
      <c r="B1078" s="471"/>
      <c r="C1078" s="471"/>
      <c r="D1078" s="471"/>
      <c r="E1078" s="471"/>
      <c r="F1078" s="471"/>
      <c r="G1078" s="47" t="str">
        <f t="shared" si="16"/>
        <v xml:space="preserve">, </v>
      </c>
    </row>
    <row r="1079" spans="1:7" x14ac:dyDescent="0.3">
      <c r="A1079" s="471"/>
      <c r="B1079" s="471"/>
      <c r="C1079" s="471"/>
      <c r="D1079" s="471"/>
      <c r="E1079" s="471"/>
      <c r="F1079" s="471"/>
      <c r="G1079" s="47" t="str">
        <f t="shared" si="16"/>
        <v xml:space="preserve">, </v>
      </c>
    </row>
    <row r="1080" spans="1:7" x14ac:dyDescent="0.3">
      <c r="A1080" s="471"/>
      <c r="B1080" s="471"/>
      <c r="C1080" s="471"/>
      <c r="D1080" s="471"/>
      <c r="E1080" s="471"/>
      <c r="F1080" s="471"/>
      <c r="G1080" s="47" t="str">
        <f t="shared" si="16"/>
        <v xml:space="preserve">, </v>
      </c>
    </row>
    <row r="1081" spans="1:7" x14ac:dyDescent="0.3">
      <c r="A1081" s="471"/>
      <c r="B1081" s="471"/>
      <c r="C1081" s="471"/>
      <c r="D1081" s="471"/>
      <c r="E1081" s="471"/>
      <c r="F1081" s="471"/>
      <c r="G1081" s="47" t="str">
        <f t="shared" si="16"/>
        <v xml:space="preserve">, </v>
      </c>
    </row>
    <row r="1082" spans="1:7" x14ac:dyDescent="0.3">
      <c r="A1082" s="471"/>
      <c r="B1082" s="471"/>
      <c r="C1082" s="471"/>
      <c r="D1082" s="471"/>
      <c r="E1082" s="471"/>
      <c r="F1082" s="471"/>
      <c r="G1082" s="47" t="str">
        <f t="shared" si="16"/>
        <v xml:space="preserve">, </v>
      </c>
    </row>
    <row r="1083" spans="1:7" x14ac:dyDescent="0.3">
      <c r="A1083" s="471"/>
      <c r="B1083" s="471"/>
      <c r="C1083" s="471"/>
      <c r="D1083" s="471"/>
      <c r="E1083" s="471"/>
      <c r="F1083" s="471"/>
      <c r="G1083" s="47" t="str">
        <f t="shared" si="16"/>
        <v xml:space="preserve">, </v>
      </c>
    </row>
    <row r="1084" spans="1:7" x14ac:dyDescent="0.3">
      <c r="A1084" s="471"/>
      <c r="B1084" s="471"/>
      <c r="C1084" s="471"/>
      <c r="D1084" s="471"/>
      <c r="E1084" s="471"/>
      <c r="F1084" s="471"/>
      <c r="G1084" s="47" t="str">
        <f t="shared" si="16"/>
        <v xml:space="preserve">, </v>
      </c>
    </row>
    <row r="1085" spans="1:7" x14ac:dyDescent="0.3">
      <c r="A1085" s="471"/>
      <c r="B1085" s="471"/>
      <c r="C1085" s="471"/>
      <c r="D1085" s="471"/>
      <c r="E1085" s="471"/>
      <c r="F1085" s="471"/>
      <c r="G1085" s="47" t="str">
        <f t="shared" si="16"/>
        <v xml:space="preserve">, </v>
      </c>
    </row>
    <row r="1086" spans="1:7" x14ac:dyDescent="0.3">
      <c r="A1086" s="471"/>
      <c r="B1086" s="471"/>
      <c r="C1086" s="471"/>
      <c r="D1086" s="471"/>
      <c r="E1086" s="471"/>
      <c r="F1086" s="471"/>
      <c r="G1086" s="47" t="str">
        <f t="shared" si="16"/>
        <v xml:space="preserve">, </v>
      </c>
    </row>
    <row r="1087" spans="1:7" x14ac:dyDescent="0.3">
      <c r="A1087" s="471"/>
      <c r="B1087" s="471"/>
      <c r="C1087" s="471"/>
      <c r="D1087" s="471"/>
      <c r="E1087" s="471"/>
      <c r="F1087" s="471"/>
      <c r="G1087" s="47" t="str">
        <f t="shared" si="16"/>
        <v xml:space="preserve">, </v>
      </c>
    </row>
    <row r="1088" spans="1:7" x14ac:dyDescent="0.3">
      <c r="A1088" s="471"/>
      <c r="B1088" s="471"/>
      <c r="C1088" s="471"/>
      <c r="D1088" s="471"/>
      <c r="E1088" s="471"/>
      <c r="F1088" s="471"/>
      <c r="G1088" s="47" t="str">
        <f t="shared" si="16"/>
        <v xml:space="preserve">, </v>
      </c>
    </row>
    <row r="1089" spans="1:7" x14ac:dyDescent="0.3">
      <c r="A1089" s="471"/>
      <c r="B1089" s="471"/>
      <c r="C1089" s="471"/>
      <c r="D1089" s="471"/>
      <c r="E1089" s="471"/>
      <c r="F1089" s="471"/>
      <c r="G1089" s="47" t="str">
        <f t="shared" si="16"/>
        <v xml:space="preserve">, </v>
      </c>
    </row>
    <row r="1090" spans="1:7" x14ac:dyDescent="0.3">
      <c r="A1090" s="471"/>
      <c r="B1090" s="471"/>
      <c r="C1090" s="471"/>
      <c r="D1090" s="471"/>
      <c r="E1090" s="471"/>
      <c r="F1090" s="471"/>
      <c r="G1090" s="47" t="str">
        <f t="shared" si="16"/>
        <v xml:space="preserve">, </v>
      </c>
    </row>
    <row r="1091" spans="1:7" x14ac:dyDescent="0.3">
      <c r="A1091" s="471"/>
      <c r="B1091" s="471"/>
      <c r="C1091" s="471"/>
      <c r="D1091" s="471"/>
      <c r="E1091" s="471"/>
      <c r="F1091" s="471"/>
      <c r="G1091" s="47" t="str">
        <f t="shared" si="16"/>
        <v xml:space="preserve">, </v>
      </c>
    </row>
    <row r="1092" spans="1:7" x14ac:dyDescent="0.3">
      <c r="A1092" s="471"/>
      <c r="B1092" s="471"/>
      <c r="C1092" s="471"/>
      <c r="D1092" s="471"/>
      <c r="E1092" s="471"/>
      <c r="F1092" s="471"/>
      <c r="G1092" s="47" t="str">
        <f t="shared" si="16"/>
        <v xml:space="preserve">, </v>
      </c>
    </row>
    <row r="1093" spans="1:7" x14ac:dyDescent="0.3">
      <c r="A1093" s="471"/>
      <c r="B1093" s="471"/>
      <c r="C1093" s="471"/>
      <c r="D1093" s="471"/>
      <c r="E1093" s="471"/>
      <c r="F1093" s="471"/>
      <c r="G1093" s="47" t="str">
        <f t="shared" si="16"/>
        <v xml:space="preserve">, </v>
      </c>
    </row>
    <row r="1094" spans="1:7" x14ac:dyDescent="0.3">
      <c r="A1094" s="471"/>
      <c r="B1094" s="471"/>
      <c r="C1094" s="471"/>
      <c r="D1094" s="471"/>
      <c r="E1094" s="471"/>
      <c r="F1094" s="471"/>
      <c r="G1094" s="47" t="str">
        <f t="shared" si="16"/>
        <v xml:space="preserve">, </v>
      </c>
    </row>
    <row r="1095" spans="1:7" x14ac:dyDescent="0.3">
      <c r="A1095" s="471"/>
      <c r="B1095" s="471"/>
      <c r="C1095" s="471"/>
      <c r="D1095" s="471"/>
      <c r="E1095" s="471"/>
      <c r="F1095" s="471"/>
      <c r="G1095" s="47" t="str">
        <f t="shared" si="16"/>
        <v xml:space="preserve">, </v>
      </c>
    </row>
    <row r="1096" spans="1:7" x14ac:dyDescent="0.3">
      <c r="A1096" s="471"/>
      <c r="B1096" s="471"/>
      <c r="C1096" s="471"/>
      <c r="D1096" s="471"/>
      <c r="E1096" s="471"/>
      <c r="F1096" s="471"/>
      <c r="G1096" s="47" t="str">
        <f t="shared" si="16"/>
        <v xml:space="preserve">, </v>
      </c>
    </row>
    <row r="1097" spans="1:7" x14ac:dyDescent="0.3">
      <c r="A1097" s="471"/>
      <c r="B1097" s="471"/>
      <c r="C1097" s="471"/>
      <c r="D1097" s="471"/>
      <c r="E1097" s="471"/>
      <c r="F1097" s="471"/>
      <c r="G1097" s="47" t="str">
        <f t="shared" si="16"/>
        <v xml:space="preserve">, </v>
      </c>
    </row>
    <row r="1098" spans="1:7" x14ac:dyDescent="0.3">
      <c r="A1098" s="471"/>
      <c r="B1098" s="471"/>
      <c r="C1098" s="471"/>
      <c r="D1098" s="471"/>
      <c r="E1098" s="471"/>
      <c r="F1098" s="471"/>
      <c r="G1098" s="47" t="str">
        <f t="shared" si="16"/>
        <v xml:space="preserve">, </v>
      </c>
    </row>
    <row r="1099" spans="1:7" x14ac:dyDescent="0.3">
      <c r="A1099" s="471"/>
      <c r="B1099" s="471"/>
      <c r="C1099" s="471"/>
      <c r="D1099" s="471"/>
      <c r="E1099" s="471"/>
      <c r="F1099" s="471"/>
      <c r="G1099" s="47" t="str">
        <f t="shared" ref="G1099:G1162" si="17">CONCATENATE(A1099,", ", B1099)</f>
        <v xml:space="preserve">, </v>
      </c>
    </row>
    <row r="1100" spans="1:7" x14ac:dyDescent="0.3">
      <c r="A1100" s="471"/>
      <c r="B1100" s="471"/>
      <c r="C1100" s="471"/>
      <c r="D1100" s="471"/>
      <c r="E1100" s="471"/>
      <c r="F1100" s="471"/>
      <c r="G1100" s="47" t="str">
        <f t="shared" si="17"/>
        <v xml:space="preserve">, </v>
      </c>
    </row>
    <row r="1101" spans="1:7" x14ac:dyDescent="0.3">
      <c r="A1101" s="471"/>
      <c r="B1101" s="471"/>
      <c r="C1101" s="471"/>
      <c r="D1101" s="471"/>
      <c r="E1101" s="471"/>
      <c r="F1101" s="471"/>
      <c r="G1101" s="47" t="str">
        <f t="shared" si="17"/>
        <v xml:space="preserve">, </v>
      </c>
    </row>
    <row r="1102" spans="1:7" x14ac:dyDescent="0.3">
      <c r="A1102" s="471"/>
      <c r="B1102" s="471"/>
      <c r="C1102" s="471"/>
      <c r="D1102" s="471"/>
      <c r="E1102" s="471"/>
      <c r="F1102" s="471"/>
      <c r="G1102" s="47" t="str">
        <f t="shared" si="17"/>
        <v xml:space="preserve">, </v>
      </c>
    </row>
    <row r="1103" spans="1:7" x14ac:dyDescent="0.3">
      <c r="A1103" s="471"/>
      <c r="B1103" s="471"/>
      <c r="C1103" s="471"/>
      <c r="D1103" s="471"/>
      <c r="E1103" s="471"/>
      <c r="F1103" s="471"/>
      <c r="G1103" s="47" t="str">
        <f t="shared" si="17"/>
        <v xml:space="preserve">, </v>
      </c>
    </row>
    <row r="1104" spans="1:7" x14ac:dyDescent="0.3">
      <c r="A1104" s="471"/>
      <c r="B1104" s="471"/>
      <c r="C1104" s="471"/>
      <c r="D1104" s="471"/>
      <c r="E1104" s="471"/>
      <c r="F1104" s="471"/>
      <c r="G1104" s="47" t="str">
        <f t="shared" si="17"/>
        <v xml:space="preserve">, </v>
      </c>
    </row>
    <row r="1105" spans="1:7" x14ac:dyDescent="0.3">
      <c r="A1105" s="471"/>
      <c r="B1105" s="471"/>
      <c r="C1105" s="471"/>
      <c r="D1105" s="471"/>
      <c r="E1105" s="471"/>
      <c r="F1105" s="471"/>
      <c r="G1105" s="47" t="str">
        <f t="shared" si="17"/>
        <v xml:space="preserve">, </v>
      </c>
    </row>
    <row r="1106" spans="1:7" x14ac:dyDescent="0.3">
      <c r="A1106" s="471"/>
      <c r="B1106" s="471"/>
      <c r="C1106" s="471"/>
      <c r="D1106" s="471"/>
      <c r="E1106" s="471"/>
      <c r="F1106" s="471"/>
      <c r="G1106" s="47" t="str">
        <f t="shared" si="17"/>
        <v xml:space="preserve">, </v>
      </c>
    </row>
    <row r="1107" spans="1:7" x14ac:dyDescent="0.3">
      <c r="A1107" s="471"/>
      <c r="B1107" s="471"/>
      <c r="C1107" s="471"/>
      <c r="D1107" s="471"/>
      <c r="E1107" s="471"/>
      <c r="F1107" s="471"/>
      <c r="G1107" s="47" t="str">
        <f t="shared" si="17"/>
        <v xml:space="preserve">, </v>
      </c>
    </row>
    <row r="1108" spans="1:7" x14ac:dyDescent="0.3">
      <c r="A1108" s="471"/>
      <c r="B1108" s="471"/>
      <c r="C1108" s="471"/>
      <c r="D1108" s="471"/>
      <c r="E1108" s="471"/>
      <c r="F1108" s="471"/>
      <c r="G1108" s="47" t="str">
        <f t="shared" si="17"/>
        <v xml:space="preserve">, </v>
      </c>
    </row>
    <row r="1109" spans="1:7" x14ac:dyDescent="0.3">
      <c r="A1109" s="471"/>
      <c r="B1109" s="471"/>
      <c r="C1109" s="471"/>
      <c r="D1109" s="471"/>
      <c r="E1109" s="471"/>
      <c r="F1109" s="471"/>
      <c r="G1109" s="47" t="str">
        <f t="shared" si="17"/>
        <v xml:space="preserve">, </v>
      </c>
    </row>
    <row r="1110" spans="1:7" x14ac:dyDescent="0.3">
      <c r="A1110" s="471"/>
      <c r="B1110" s="471"/>
      <c r="C1110" s="471"/>
      <c r="D1110" s="471"/>
      <c r="E1110" s="471"/>
      <c r="F1110" s="471"/>
      <c r="G1110" s="47" t="str">
        <f t="shared" si="17"/>
        <v xml:space="preserve">, </v>
      </c>
    </row>
    <row r="1111" spans="1:7" x14ac:dyDescent="0.3">
      <c r="A1111" s="471"/>
      <c r="B1111" s="471"/>
      <c r="C1111" s="471"/>
      <c r="D1111" s="471"/>
      <c r="E1111" s="471"/>
      <c r="F1111" s="471"/>
      <c r="G1111" s="47" t="str">
        <f t="shared" si="17"/>
        <v xml:space="preserve">, </v>
      </c>
    </row>
    <row r="1112" spans="1:7" x14ac:dyDescent="0.3">
      <c r="A1112" s="471"/>
      <c r="B1112" s="471"/>
      <c r="C1112" s="471"/>
      <c r="D1112" s="471"/>
      <c r="E1112" s="471"/>
      <c r="F1112" s="471"/>
      <c r="G1112" s="47" t="str">
        <f t="shared" si="17"/>
        <v xml:space="preserve">, </v>
      </c>
    </row>
    <row r="1113" spans="1:7" x14ac:dyDescent="0.3">
      <c r="A1113" s="471"/>
      <c r="B1113" s="471"/>
      <c r="C1113" s="471"/>
      <c r="D1113" s="471"/>
      <c r="E1113" s="471"/>
      <c r="F1113" s="471"/>
      <c r="G1113" s="47" t="str">
        <f t="shared" si="17"/>
        <v xml:space="preserve">, </v>
      </c>
    </row>
    <row r="1114" spans="1:7" x14ac:dyDescent="0.3">
      <c r="A1114" s="471"/>
      <c r="B1114" s="471"/>
      <c r="C1114" s="471"/>
      <c r="D1114" s="471"/>
      <c r="E1114" s="471"/>
      <c r="F1114" s="471"/>
      <c r="G1114" s="47" t="str">
        <f t="shared" si="17"/>
        <v xml:space="preserve">, </v>
      </c>
    </row>
    <row r="1115" spans="1:7" x14ac:dyDescent="0.3">
      <c r="A1115" s="471"/>
      <c r="B1115" s="471"/>
      <c r="C1115" s="471"/>
      <c r="D1115" s="471"/>
      <c r="E1115" s="471"/>
      <c r="F1115" s="471"/>
      <c r="G1115" s="47" t="str">
        <f t="shared" si="17"/>
        <v xml:space="preserve">, </v>
      </c>
    </row>
    <row r="1116" spans="1:7" x14ac:dyDescent="0.3">
      <c r="A1116" s="471"/>
      <c r="B1116" s="471"/>
      <c r="C1116" s="471"/>
      <c r="D1116" s="471"/>
      <c r="E1116" s="471"/>
      <c r="F1116" s="471"/>
      <c r="G1116" s="47" t="str">
        <f t="shared" si="17"/>
        <v xml:space="preserve">, </v>
      </c>
    </row>
    <row r="1117" spans="1:7" x14ac:dyDescent="0.3">
      <c r="A1117" s="471"/>
      <c r="B1117" s="471"/>
      <c r="C1117" s="471"/>
      <c r="D1117" s="471"/>
      <c r="E1117" s="471"/>
      <c r="F1117" s="471"/>
      <c r="G1117" s="47" t="str">
        <f t="shared" si="17"/>
        <v xml:space="preserve">, </v>
      </c>
    </row>
    <row r="1118" spans="1:7" x14ac:dyDescent="0.3">
      <c r="A1118" s="471"/>
      <c r="B1118" s="471"/>
      <c r="C1118" s="471"/>
      <c r="D1118" s="471"/>
      <c r="E1118" s="471"/>
      <c r="F1118" s="471"/>
      <c r="G1118" s="47" t="str">
        <f t="shared" si="17"/>
        <v xml:space="preserve">, </v>
      </c>
    </row>
    <row r="1119" spans="1:7" x14ac:dyDescent="0.3">
      <c r="A1119" s="471"/>
      <c r="B1119" s="471"/>
      <c r="C1119" s="471"/>
      <c r="D1119" s="471"/>
      <c r="E1119" s="471"/>
      <c r="F1119" s="471"/>
      <c r="G1119" s="47" t="str">
        <f t="shared" si="17"/>
        <v xml:space="preserve">, </v>
      </c>
    </row>
    <row r="1120" spans="1:7" x14ac:dyDescent="0.3">
      <c r="A1120" s="471"/>
      <c r="B1120" s="471"/>
      <c r="C1120" s="471"/>
      <c r="D1120" s="471"/>
      <c r="E1120" s="471"/>
      <c r="F1120" s="471"/>
      <c r="G1120" s="47" t="str">
        <f t="shared" si="17"/>
        <v xml:space="preserve">, </v>
      </c>
    </row>
    <row r="1121" spans="1:7" x14ac:dyDescent="0.3">
      <c r="A1121" s="471"/>
      <c r="B1121" s="471"/>
      <c r="C1121" s="471"/>
      <c r="D1121" s="471"/>
      <c r="E1121" s="471"/>
      <c r="F1121" s="471"/>
      <c r="G1121" s="47" t="str">
        <f t="shared" si="17"/>
        <v xml:space="preserve">, </v>
      </c>
    </row>
    <row r="1122" spans="1:7" x14ac:dyDescent="0.3">
      <c r="A1122" s="471"/>
      <c r="B1122" s="471"/>
      <c r="C1122" s="471"/>
      <c r="D1122" s="471"/>
      <c r="E1122" s="471"/>
      <c r="F1122" s="471"/>
      <c r="G1122" s="47" t="str">
        <f t="shared" si="17"/>
        <v xml:space="preserve">, </v>
      </c>
    </row>
    <row r="1123" spans="1:7" x14ac:dyDescent="0.3">
      <c r="A1123" s="471"/>
      <c r="B1123" s="471"/>
      <c r="C1123" s="471"/>
      <c r="D1123" s="471"/>
      <c r="E1123" s="471"/>
      <c r="F1123" s="471"/>
      <c r="G1123" s="47" t="str">
        <f t="shared" si="17"/>
        <v xml:space="preserve">, </v>
      </c>
    </row>
    <row r="1124" spans="1:7" x14ac:dyDescent="0.3">
      <c r="A1124" s="471"/>
      <c r="B1124" s="471"/>
      <c r="C1124" s="471"/>
      <c r="D1124" s="471"/>
      <c r="E1124" s="471"/>
      <c r="F1124" s="471"/>
      <c r="G1124" s="47" t="str">
        <f t="shared" si="17"/>
        <v xml:space="preserve">, </v>
      </c>
    </row>
    <row r="1125" spans="1:7" x14ac:dyDescent="0.3">
      <c r="A1125" s="471"/>
      <c r="B1125" s="471"/>
      <c r="C1125" s="471"/>
      <c r="D1125" s="471"/>
      <c r="E1125" s="471"/>
      <c r="F1125" s="471"/>
      <c r="G1125" s="47" t="str">
        <f t="shared" si="17"/>
        <v xml:space="preserve">, </v>
      </c>
    </row>
    <row r="1126" spans="1:7" x14ac:dyDescent="0.3">
      <c r="A1126" s="471"/>
      <c r="B1126" s="471"/>
      <c r="C1126" s="471"/>
      <c r="D1126" s="471"/>
      <c r="E1126" s="471"/>
      <c r="F1126" s="471"/>
      <c r="G1126" s="47" t="str">
        <f t="shared" si="17"/>
        <v xml:space="preserve">, </v>
      </c>
    </row>
    <row r="1127" spans="1:7" x14ac:dyDescent="0.3">
      <c r="A1127" s="471"/>
      <c r="B1127" s="471"/>
      <c r="C1127" s="471"/>
      <c r="D1127" s="471"/>
      <c r="E1127" s="471"/>
      <c r="F1127" s="471"/>
      <c r="G1127" s="47" t="str">
        <f t="shared" si="17"/>
        <v xml:space="preserve">, </v>
      </c>
    </row>
    <row r="1128" spans="1:7" x14ac:dyDescent="0.3">
      <c r="A1128" s="471"/>
      <c r="B1128" s="471"/>
      <c r="C1128" s="471"/>
      <c r="D1128" s="471"/>
      <c r="E1128" s="471"/>
      <c r="F1128" s="471"/>
      <c r="G1128" s="47" t="str">
        <f t="shared" si="17"/>
        <v xml:space="preserve">, </v>
      </c>
    </row>
    <row r="1129" spans="1:7" x14ac:dyDescent="0.3">
      <c r="A1129" s="471"/>
      <c r="B1129" s="471"/>
      <c r="C1129" s="471"/>
      <c r="D1129" s="471"/>
      <c r="E1129" s="471"/>
      <c r="F1129" s="471"/>
      <c r="G1129" s="47" t="str">
        <f t="shared" si="17"/>
        <v xml:space="preserve">, </v>
      </c>
    </row>
    <row r="1130" spans="1:7" x14ac:dyDescent="0.3">
      <c r="A1130" s="471"/>
      <c r="B1130" s="471"/>
      <c r="C1130" s="471"/>
      <c r="D1130" s="471"/>
      <c r="E1130" s="471"/>
      <c r="F1130" s="471"/>
      <c r="G1130" s="47" t="str">
        <f t="shared" si="17"/>
        <v xml:space="preserve">, </v>
      </c>
    </row>
    <row r="1131" spans="1:7" x14ac:dyDescent="0.3">
      <c r="A1131" s="471"/>
      <c r="B1131" s="471"/>
      <c r="C1131" s="471"/>
      <c r="D1131" s="471"/>
      <c r="E1131" s="471"/>
      <c r="F1131" s="471"/>
      <c r="G1131" s="47" t="str">
        <f t="shared" si="17"/>
        <v xml:space="preserve">, </v>
      </c>
    </row>
    <row r="1132" spans="1:7" x14ac:dyDescent="0.3">
      <c r="A1132" s="471"/>
      <c r="B1132" s="471"/>
      <c r="C1132" s="471"/>
      <c r="D1132" s="471"/>
      <c r="E1132" s="471"/>
      <c r="F1132" s="471"/>
      <c r="G1132" s="47" t="str">
        <f t="shared" si="17"/>
        <v xml:space="preserve">, </v>
      </c>
    </row>
    <row r="1133" spans="1:7" x14ac:dyDescent="0.3">
      <c r="A1133" s="471"/>
      <c r="B1133" s="471"/>
      <c r="C1133" s="471"/>
      <c r="D1133" s="471"/>
      <c r="E1133" s="471"/>
      <c r="F1133" s="471"/>
      <c r="G1133" s="47" t="str">
        <f t="shared" si="17"/>
        <v xml:space="preserve">, </v>
      </c>
    </row>
    <row r="1134" spans="1:7" x14ac:dyDescent="0.3">
      <c r="A1134" s="471"/>
      <c r="B1134" s="471"/>
      <c r="C1134" s="471"/>
      <c r="D1134" s="471"/>
      <c r="E1134" s="471"/>
      <c r="F1134" s="471"/>
      <c r="G1134" s="47" t="str">
        <f t="shared" si="17"/>
        <v xml:space="preserve">, </v>
      </c>
    </row>
    <row r="1135" spans="1:7" x14ac:dyDescent="0.3">
      <c r="A1135" s="471"/>
      <c r="B1135" s="471"/>
      <c r="C1135" s="471"/>
      <c r="D1135" s="471"/>
      <c r="E1135" s="471"/>
      <c r="F1135" s="471"/>
      <c r="G1135" s="47" t="str">
        <f t="shared" si="17"/>
        <v xml:space="preserve">, </v>
      </c>
    </row>
    <row r="1136" spans="1:7" x14ac:dyDescent="0.3">
      <c r="A1136" s="471"/>
      <c r="B1136" s="471"/>
      <c r="C1136" s="471"/>
      <c r="D1136" s="471"/>
      <c r="E1136" s="471"/>
      <c r="F1136" s="471"/>
      <c r="G1136" s="47" t="str">
        <f t="shared" si="17"/>
        <v xml:space="preserve">, </v>
      </c>
    </row>
    <row r="1137" spans="1:7" x14ac:dyDescent="0.3">
      <c r="A1137" s="471"/>
      <c r="B1137" s="471"/>
      <c r="C1137" s="471"/>
      <c r="D1137" s="471"/>
      <c r="E1137" s="471"/>
      <c r="F1137" s="471"/>
      <c r="G1137" s="47" t="str">
        <f t="shared" si="17"/>
        <v xml:space="preserve">, </v>
      </c>
    </row>
    <row r="1138" spans="1:7" x14ac:dyDescent="0.3">
      <c r="A1138" s="471"/>
      <c r="B1138" s="471"/>
      <c r="C1138" s="471"/>
      <c r="D1138" s="471"/>
      <c r="E1138" s="471"/>
      <c r="F1138" s="471"/>
      <c r="G1138" s="47" t="str">
        <f t="shared" si="17"/>
        <v xml:space="preserve">, </v>
      </c>
    </row>
    <row r="1139" spans="1:7" x14ac:dyDescent="0.3">
      <c r="A1139" s="471"/>
      <c r="B1139" s="471"/>
      <c r="C1139" s="471"/>
      <c r="D1139" s="471"/>
      <c r="E1139" s="471"/>
      <c r="F1139" s="471"/>
      <c r="G1139" s="47" t="str">
        <f t="shared" si="17"/>
        <v xml:space="preserve">, </v>
      </c>
    </row>
    <row r="1140" spans="1:7" x14ac:dyDescent="0.3">
      <c r="A1140" s="471"/>
      <c r="B1140" s="471"/>
      <c r="C1140" s="471"/>
      <c r="D1140" s="471"/>
      <c r="E1140" s="471"/>
      <c r="F1140" s="471"/>
      <c r="G1140" s="47" t="str">
        <f t="shared" si="17"/>
        <v xml:space="preserve">, </v>
      </c>
    </row>
    <row r="1141" spans="1:7" x14ac:dyDescent="0.3">
      <c r="A1141" s="471"/>
      <c r="B1141" s="471"/>
      <c r="C1141" s="471"/>
      <c r="D1141" s="471"/>
      <c r="E1141" s="471"/>
      <c r="F1141" s="471"/>
      <c r="G1141" s="47" t="str">
        <f t="shared" si="17"/>
        <v xml:space="preserve">, </v>
      </c>
    </row>
    <row r="1142" spans="1:7" x14ac:dyDescent="0.3">
      <c r="A1142" s="471"/>
      <c r="B1142" s="471"/>
      <c r="C1142" s="471"/>
      <c r="D1142" s="471"/>
      <c r="E1142" s="471"/>
      <c r="F1142" s="471"/>
      <c r="G1142" s="47" t="str">
        <f t="shared" si="17"/>
        <v xml:space="preserve">, </v>
      </c>
    </row>
    <row r="1143" spans="1:7" x14ac:dyDescent="0.3">
      <c r="A1143" s="471"/>
      <c r="B1143" s="471"/>
      <c r="C1143" s="471"/>
      <c r="D1143" s="471"/>
      <c r="E1143" s="471"/>
      <c r="F1143" s="471"/>
      <c r="G1143" s="47" t="str">
        <f t="shared" si="17"/>
        <v xml:space="preserve">, </v>
      </c>
    </row>
    <row r="1144" spans="1:7" x14ac:dyDescent="0.3">
      <c r="A1144" s="471"/>
      <c r="B1144" s="471"/>
      <c r="C1144" s="471"/>
      <c r="D1144" s="471"/>
      <c r="E1144" s="471"/>
      <c r="F1144" s="471"/>
      <c r="G1144" s="47" t="str">
        <f t="shared" si="17"/>
        <v xml:space="preserve">, </v>
      </c>
    </row>
    <row r="1145" spans="1:7" x14ac:dyDescent="0.3">
      <c r="A1145" s="471"/>
      <c r="B1145" s="471"/>
      <c r="C1145" s="471"/>
      <c r="D1145" s="471"/>
      <c r="E1145" s="471"/>
      <c r="F1145" s="471"/>
      <c r="G1145" s="47" t="str">
        <f t="shared" si="17"/>
        <v xml:space="preserve">, </v>
      </c>
    </row>
    <row r="1146" spans="1:7" x14ac:dyDescent="0.3">
      <c r="A1146" s="471"/>
      <c r="B1146" s="471"/>
      <c r="C1146" s="471"/>
      <c r="D1146" s="471"/>
      <c r="E1146" s="471"/>
      <c r="F1146" s="471"/>
      <c r="G1146" s="47" t="str">
        <f t="shared" si="17"/>
        <v xml:space="preserve">, </v>
      </c>
    </row>
    <row r="1147" spans="1:7" x14ac:dyDescent="0.3">
      <c r="A1147" s="471"/>
      <c r="B1147" s="471"/>
      <c r="C1147" s="471"/>
      <c r="D1147" s="471"/>
      <c r="E1147" s="471"/>
      <c r="F1147" s="471"/>
      <c r="G1147" s="47" t="str">
        <f t="shared" si="17"/>
        <v xml:space="preserve">, </v>
      </c>
    </row>
    <row r="1148" spans="1:7" x14ac:dyDescent="0.3">
      <c r="A1148" s="471"/>
      <c r="B1148" s="471"/>
      <c r="C1148" s="471"/>
      <c r="D1148" s="471"/>
      <c r="E1148" s="471"/>
      <c r="F1148" s="471"/>
      <c r="G1148" s="47" t="str">
        <f t="shared" si="17"/>
        <v xml:space="preserve">, </v>
      </c>
    </row>
    <row r="1149" spans="1:7" x14ac:dyDescent="0.3">
      <c r="A1149" s="471"/>
      <c r="B1149" s="471"/>
      <c r="C1149" s="471"/>
      <c r="D1149" s="471"/>
      <c r="E1149" s="471"/>
      <c r="F1149" s="471"/>
      <c r="G1149" s="47" t="str">
        <f t="shared" si="17"/>
        <v xml:space="preserve">, </v>
      </c>
    </row>
    <row r="1150" spans="1:7" x14ac:dyDescent="0.3">
      <c r="A1150" s="471"/>
      <c r="B1150" s="471"/>
      <c r="C1150" s="471"/>
      <c r="D1150" s="471"/>
      <c r="E1150" s="471"/>
      <c r="F1150" s="471"/>
      <c r="G1150" s="47" t="str">
        <f t="shared" si="17"/>
        <v xml:space="preserve">, </v>
      </c>
    </row>
    <row r="1151" spans="1:7" x14ac:dyDescent="0.3">
      <c r="A1151" s="471"/>
      <c r="B1151" s="471"/>
      <c r="C1151" s="471"/>
      <c r="D1151" s="471"/>
      <c r="E1151" s="471"/>
      <c r="F1151" s="471"/>
      <c r="G1151" s="47" t="str">
        <f t="shared" si="17"/>
        <v xml:space="preserve">, </v>
      </c>
    </row>
    <row r="1152" spans="1:7" x14ac:dyDescent="0.3">
      <c r="A1152" s="471"/>
      <c r="B1152" s="471"/>
      <c r="C1152" s="471"/>
      <c r="D1152" s="471"/>
      <c r="E1152" s="471"/>
      <c r="F1152" s="471"/>
      <c r="G1152" s="47" t="str">
        <f t="shared" si="17"/>
        <v xml:space="preserve">, </v>
      </c>
    </row>
    <row r="1153" spans="1:7" x14ac:dyDescent="0.3">
      <c r="A1153" s="471"/>
      <c r="B1153" s="471"/>
      <c r="C1153" s="471"/>
      <c r="D1153" s="471"/>
      <c r="E1153" s="471"/>
      <c r="F1153" s="471"/>
      <c r="G1153" s="47" t="str">
        <f t="shared" si="17"/>
        <v xml:space="preserve">, </v>
      </c>
    </row>
    <row r="1154" spans="1:7" x14ac:dyDescent="0.3">
      <c r="A1154" s="471"/>
      <c r="B1154" s="471"/>
      <c r="C1154" s="471"/>
      <c r="D1154" s="471"/>
      <c r="E1154" s="471"/>
      <c r="F1154" s="471"/>
      <c r="G1154" s="47" t="str">
        <f t="shared" si="17"/>
        <v xml:space="preserve">, </v>
      </c>
    </row>
    <row r="1155" spans="1:7" x14ac:dyDescent="0.3">
      <c r="A1155" s="471"/>
      <c r="B1155" s="471"/>
      <c r="C1155" s="471"/>
      <c r="D1155" s="471"/>
      <c r="E1155" s="471"/>
      <c r="F1155" s="471"/>
      <c r="G1155" s="47" t="str">
        <f t="shared" si="17"/>
        <v xml:space="preserve">, </v>
      </c>
    </row>
    <row r="1156" spans="1:7" x14ac:dyDescent="0.3">
      <c r="A1156" s="471"/>
      <c r="B1156" s="471"/>
      <c r="C1156" s="471"/>
      <c r="D1156" s="471"/>
      <c r="E1156" s="471"/>
      <c r="F1156" s="471"/>
      <c r="G1156" s="47" t="str">
        <f t="shared" si="17"/>
        <v xml:space="preserve">, </v>
      </c>
    </row>
    <row r="1157" spans="1:7" x14ac:dyDescent="0.3">
      <c r="A1157" s="471"/>
      <c r="B1157" s="471"/>
      <c r="C1157" s="471"/>
      <c r="D1157" s="471"/>
      <c r="E1157" s="471"/>
      <c r="F1157" s="471"/>
      <c r="G1157" s="47" t="str">
        <f t="shared" si="17"/>
        <v xml:space="preserve">, </v>
      </c>
    </row>
    <row r="1158" spans="1:7" x14ac:dyDescent="0.3">
      <c r="A1158" s="471"/>
      <c r="B1158" s="471"/>
      <c r="C1158" s="471"/>
      <c r="D1158" s="471"/>
      <c r="E1158" s="471"/>
      <c r="F1158" s="471"/>
      <c r="G1158" s="47" t="str">
        <f t="shared" si="17"/>
        <v xml:space="preserve">, </v>
      </c>
    </row>
    <row r="1159" spans="1:7" x14ac:dyDescent="0.3">
      <c r="A1159" s="471"/>
      <c r="B1159" s="471"/>
      <c r="C1159" s="471"/>
      <c r="D1159" s="471"/>
      <c r="E1159" s="471"/>
      <c r="F1159" s="471"/>
      <c r="G1159" s="47" t="str">
        <f t="shared" si="17"/>
        <v xml:space="preserve">, </v>
      </c>
    </row>
    <row r="1160" spans="1:7" x14ac:dyDescent="0.3">
      <c r="A1160" s="471"/>
      <c r="B1160" s="471"/>
      <c r="C1160" s="471"/>
      <c r="D1160" s="471"/>
      <c r="E1160" s="471"/>
      <c r="F1160" s="471"/>
      <c r="G1160" s="47" t="str">
        <f t="shared" si="17"/>
        <v xml:space="preserve">, </v>
      </c>
    </row>
    <row r="1161" spans="1:7" x14ac:dyDescent="0.3">
      <c r="A1161" s="471"/>
      <c r="B1161" s="471"/>
      <c r="C1161" s="471"/>
      <c r="D1161" s="471"/>
      <c r="E1161" s="471"/>
      <c r="F1161" s="471"/>
      <c r="G1161" s="47" t="str">
        <f t="shared" si="17"/>
        <v xml:space="preserve">, </v>
      </c>
    </row>
    <row r="1162" spans="1:7" x14ac:dyDescent="0.3">
      <c r="A1162" s="471"/>
      <c r="B1162" s="471"/>
      <c r="C1162" s="471"/>
      <c r="D1162" s="471"/>
      <c r="E1162" s="471"/>
      <c r="F1162" s="471"/>
      <c r="G1162" s="47" t="str">
        <f t="shared" si="17"/>
        <v xml:space="preserve">, </v>
      </c>
    </row>
    <row r="1163" spans="1:7" x14ac:dyDescent="0.3">
      <c r="A1163" s="471"/>
      <c r="B1163" s="471"/>
      <c r="C1163" s="471"/>
      <c r="D1163" s="471"/>
      <c r="E1163" s="471"/>
      <c r="F1163" s="471"/>
      <c r="G1163" s="47" t="str">
        <f t="shared" ref="G1163:G1226" si="18">CONCATENATE(A1163,", ", B1163)</f>
        <v xml:space="preserve">, </v>
      </c>
    </row>
    <row r="1164" spans="1:7" x14ac:dyDescent="0.3">
      <c r="A1164" s="471"/>
      <c r="B1164" s="471"/>
      <c r="C1164" s="471"/>
      <c r="D1164" s="471"/>
      <c r="E1164" s="471"/>
      <c r="F1164" s="471"/>
      <c r="G1164" s="47" t="str">
        <f t="shared" si="18"/>
        <v xml:space="preserve">, </v>
      </c>
    </row>
    <row r="1165" spans="1:7" x14ac:dyDescent="0.3">
      <c r="A1165" s="471"/>
      <c r="B1165" s="471"/>
      <c r="C1165" s="471"/>
      <c r="D1165" s="471"/>
      <c r="E1165" s="471"/>
      <c r="F1165" s="471"/>
      <c r="G1165" s="47" t="str">
        <f t="shared" si="18"/>
        <v xml:space="preserve">, </v>
      </c>
    </row>
    <row r="1166" spans="1:7" x14ac:dyDescent="0.3">
      <c r="A1166" s="471"/>
      <c r="B1166" s="471"/>
      <c r="C1166" s="471"/>
      <c r="D1166" s="471"/>
      <c r="E1166" s="471"/>
      <c r="F1166" s="471"/>
      <c r="G1166" s="47" t="str">
        <f t="shared" si="18"/>
        <v xml:space="preserve">, </v>
      </c>
    </row>
    <row r="1167" spans="1:7" x14ac:dyDescent="0.3">
      <c r="A1167" s="471"/>
      <c r="B1167" s="471"/>
      <c r="C1167" s="471"/>
      <c r="D1167" s="471"/>
      <c r="E1167" s="471"/>
      <c r="F1167" s="471"/>
      <c r="G1167" s="47" t="str">
        <f t="shared" si="18"/>
        <v xml:space="preserve">, </v>
      </c>
    </row>
    <row r="1168" spans="1:7" x14ac:dyDescent="0.3">
      <c r="A1168" s="471"/>
      <c r="B1168" s="471"/>
      <c r="C1168" s="471"/>
      <c r="D1168" s="471"/>
      <c r="E1168" s="471"/>
      <c r="F1168" s="471"/>
      <c r="G1168" s="47" t="str">
        <f t="shared" si="18"/>
        <v xml:space="preserve">, </v>
      </c>
    </row>
    <row r="1169" spans="1:7" x14ac:dyDescent="0.3">
      <c r="A1169" s="471"/>
      <c r="B1169" s="471"/>
      <c r="C1169" s="471"/>
      <c r="D1169" s="471"/>
      <c r="E1169" s="471"/>
      <c r="F1169" s="471"/>
      <c r="G1169" s="47" t="str">
        <f t="shared" si="18"/>
        <v xml:space="preserve">, </v>
      </c>
    </row>
    <row r="1170" spans="1:7" x14ac:dyDescent="0.3">
      <c r="A1170" s="471"/>
      <c r="B1170" s="471"/>
      <c r="C1170" s="471"/>
      <c r="D1170" s="471"/>
      <c r="E1170" s="471"/>
      <c r="F1170" s="471"/>
      <c r="G1170" s="47" t="str">
        <f t="shared" si="18"/>
        <v xml:space="preserve">, </v>
      </c>
    </row>
    <row r="1171" spans="1:7" x14ac:dyDescent="0.3">
      <c r="A1171" s="471"/>
      <c r="B1171" s="471"/>
      <c r="C1171" s="471"/>
      <c r="D1171" s="471"/>
      <c r="E1171" s="471"/>
      <c r="F1171" s="471"/>
      <c r="G1171" s="47" t="str">
        <f t="shared" si="18"/>
        <v xml:space="preserve">, </v>
      </c>
    </row>
    <row r="1172" spans="1:7" x14ac:dyDescent="0.3">
      <c r="A1172" s="471"/>
      <c r="B1172" s="471"/>
      <c r="C1172" s="471"/>
      <c r="D1172" s="471"/>
      <c r="E1172" s="471"/>
      <c r="F1172" s="471"/>
      <c r="G1172" s="47" t="str">
        <f t="shared" si="18"/>
        <v xml:space="preserve">, </v>
      </c>
    </row>
    <row r="1173" spans="1:7" x14ac:dyDescent="0.3">
      <c r="A1173" s="471"/>
      <c r="B1173" s="471"/>
      <c r="C1173" s="471"/>
      <c r="D1173" s="471"/>
      <c r="E1173" s="471"/>
      <c r="F1173" s="471"/>
      <c r="G1173" s="47" t="str">
        <f t="shared" si="18"/>
        <v xml:space="preserve">, </v>
      </c>
    </row>
    <row r="1174" spans="1:7" x14ac:dyDescent="0.3">
      <c r="A1174" s="471"/>
      <c r="B1174" s="471"/>
      <c r="C1174" s="471"/>
      <c r="D1174" s="471"/>
      <c r="E1174" s="471"/>
      <c r="F1174" s="471"/>
      <c r="G1174" s="47" t="str">
        <f t="shared" si="18"/>
        <v xml:space="preserve">, </v>
      </c>
    </row>
    <row r="1175" spans="1:7" x14ac:dyDescent="0.3">
      <c r="A1175" s="471"/>
      <c r="B1175" s="471"/>
      <c r="C1175" s="471"/>
      <c r="D1175" s="471"/>
      <c r="E1175" s="471"/>
      <c r="F1175" s="471"/>
      <c r="G1175" s="47" t="str">
        <f t="shared" si="18"/>
        <v xml:space="preserve">, </v>
      </c>
    </row>
    <row r="1176" spans="1:7" x14ac:dyDescent="0.3">
      <c r="A1176" s="471"/>
      <c r="B1176" s="471"/>
      <c r="C1176" s="471"/>
      <c r="D1176" s="471"/>
      <c r="E1176" s="471"/>
      <c r="F1176" s="471"/>
      <c r="G1176" s="47" t="str">
        <f t="shared" si="18"/>
        <v xml:space="preserve">, </v>
      </c>
    </row>
    <row r="1177" spans="1:7" x14ac:dyDescent="0.3">
      <c r="A1177" s="471"/>
      <c r="B1177" s="471"/>
      <c r="C1177" s="471"/>
      <c r="D1177" s="471"/>
      <c r="E1177" s="471"/>
      <c r="F1177" s="471"/>
      <c r="G1177" s="47" t="str">
        <f t="shared" si="18"/>
        <v xml:space="preserve">, </v>
      </c>
    </row>
    <row r="1178" spans="1:7" x14ac:dyDescent="0.3">
      <c r="A1178" s="471"/>
      <c r="B1178" s="471"/>
      <c r="C1178" s="471"/>
      <c r="D1178" s="471"/>
      <c r="E1178" s="471"/>
      <c r="F1178" s="471"/>
      <c r="G1178" s="47" t="str">
        <f t="shared" si="18"/>
        <v xml:space="preserve">, </v>
      </c>
    </row>
    <row r="1179" spans="1:7" x14ac:dyDescent="0.3">
      <c r="A1179" s="471"/>
      <c r="B1179" s="471"/>
      <c r="C1179" s="471"/>
      <c r="D1179" s="471"/>
      <c r="E1179" s="471"/>
      <c r="F1179" s="471"/>
      <c r="G1179" s="47" t="str">
        <f t="shared" si="18"/>
        <v xml:space="preserve">, </v>
      </c>
    </row>
    <row r="1180" spans="1:7" x14ac:dyDescent="0.3">
      <c r="A1180" s="471"/>
      <c r="B1180" s="471"/>
      <c r="C1180" s="471"/>
      <c r="D1180" s="471"/>
      <c r="E1180" s="471"/>
      <c r="F1180" s="471"/>
      <c r="G1180" s="47" t="str">
        <f t="shared" si="18"/>
        <v xml:space="preserve">, </v>
      </c>
    </row>
    <row r="1181" spans="1:7" x14ac:dyDescent="0.3">
      <c r="A1181" s="471"/>
      <c r="B1181" s="471"/>
      <c r="C1181" s="471"/>
      <c r="D1181" s="471"/>
      <c r="E1181" s="471"/>
      <c r="F1181" s="471"/>
      <c r="G1181" s="47" t="str">
        <f t="shared" si="18"/>
        <v xml:space="preserve">, </v>
      </c>
    </row>
    <row r="1182" spans="1:7" x14ac:dyDescent="0.3">
      <c r="A1182" s="471"/>
      <c r="B1182" s="471"/>
      <c r="C1182" s="471"/>
      <c r="D1182" s="471"/>
      <c r="E1182" s="471"/>
      <c r="F1182" s="471"/>
      <c r="G1182" s="47" t="str">
        <f t="shared" si="18"/>
        <v xml:space="preserve">, </v>
      </c>
    </row>
    <row r="1183" spans="1:7" x14ac:dyDescent="0.3">
      <c r="A1183" s="471"/>
      <c r="B1183" s="471"/>
      <c r="C1183" s="471"/>
      <c r="D1183" s="471"/>
      <c r="E1183" s="471"/>
      <c r="F1183" s="471"/>
      <c r="G1183" s="47" t="str">
        <f t="shared" si="18"/>
        <v xml:space="preserve">, </v>
      </c>
    </row>
    <row r="1184" spans="1:7" x14ac:dyDescent="0.3">
      <c r="A1184" s="471"/>
      <c r="B1184" s="471"/>
      <c r="C1184" s="471"/>
      <c r="D1184" s="471"/>
      <c r="E1184" s="471"/>
      <c r="F1184" s="471"/>
      <c r="G1184" s="47" t="str">
        <f t="shared" si="18"/>
        <v xml:space="preserve">, </v>
      </c>
    </row>
    <row r="1185" spans="1:7" x14ac:dyDescent="0.3">
      <c r="A1185" s="471"/>
      <c r="B1185" s="471"/>
      <c r="C1185" s="471"/>
      <c r="D1185" s="471"/>
      <c r="E1185" s="471"/>
      <c r="F1185" s="471"/>
      <c r="G1185" s="47" t="str">
        <f t="shared" si="18"/>
        <v xml:space="preserve">, </v>
      </c>
    </row>
    <row r="1186" spans="1:7" x14ac:dyDescent="0.3">
      <c r="A1186" s="471"/>
      <c r="B1186" s="471"/>
      <c r="C1186" s="471"/>
      <c r="D1186" s="471"/>
      <c r="E1186" s="471"/>
      <c r="F1186" s="471"/>
      <c r="G1186" s="47" t="str">
        <f t="shared" si="18"/>
        <v xml:space="preserve">, </v>
      </c>
    </row>
    <row r="1187" spans="1:7" x14ac:dyDescent="0.3">
      <c r="A1187" s="471"/>
      <c r="B1187" s="471"/>
      <c r="C1187" s="471"/>
      <c r="D1187" s="471"/>
      <c r="E1187" s="471"/>
      <c r="F1187" s="471"/>
      <c r="G1187" s="47" t="str">
        <f t="shared" si="18"/>
        <v xml:space="preserve">, </v>
      </c>
    </row>
    <row r="1188" spans="1:7" x14ac:dyDescent="0.3">
      <c r="A1188" s="471"/>
      <c r="B1188" s="471"/>
      <c r="C1188" s="471"/>
      <c r="D1188" s="471"/>
      <c r="E1188" s="471"/>
      <c r="F1188" s="471"/>
      <c r="G1188" s="47" t="str">
        <f t="shared" si="18"/>
        <v xml:space="preserve">, </v>
      </c>
    </row>
    <row r="1189" spans="1:7" x14ac:dyDescent="0.3">
      <c r="A1189" s="471"/>
      <c r="B1189" s="471"/>
      <c r="C1189" s="471"/>
      <c r="D1189" s="471"/>
      <c r="E1189" s="471"/>
      <c r="F1189" s="471"/>
      <c r="G1189" s="47" t="str">
        <f t="shared" si="18"/>
        <v xml:space="preserve">, </v>
      </c>
    </row>
    <row r="1190" spans="1:7" x14ac:dyDescent="0.3">
      <c r="A1190" s="471"/>
      <c r="B1190" s="471"/>
      <c r="C1190" s="471"/>
      <c r="D1190" s="471"/>
      <c r="E1190" s="471"/>
      <c r="F1190" s="471"/>
      <c r="G1190" s="47" t="str">
        <f t="shared" si="18"/>
        <v xml:space="preserve">, </v>
      </c>
    </row>
    <row r="1191" spans="1:7" x14ac:dyDescent="0.3">
      <c r="A1191" s="471"/>
      <c r="B1191" s="471"/>
      <c r="C1191" s="471"/>
      <c r="D1191" s="471"/>
      <c r="E1191" s="471"/>
      <c r="F1191" s="471"/>
      <c r="G1191" s="47" t="str">
        <f t="shared" si="18"/>
        <v xml:space="preserve">, </v>
      </c>
    </row>
    <row r="1192" spans="1:7" x14ac:dyDescent="0.3">
      <c r="A1192" s="471"/>
      <c r="B1192" s="471"/>
      <c r="C1192" s="471"/>
      <c r="D1192" s="471"/>
      <c r="E1192" s="471"/>
      <c r="F1192" s="471"/>
      <c r="G1192" s="47" t="str">
        <f t="shared" si="18"/>
        <v xml:space="preserve">, </v>
      </c>
    </row>
    <row r="1193" spans="1:7" x14ac:dyDescent="0.3">
      <c r="A1193" s="471"/>
      <c r="B1193" s="471"/>
      <c r="C1193" s="471"/>
      <c r="D1193" s="471"/>
      <c r="E1193" s="471"/>
      <c r="F1193" s="471"/>
      <c r="G1193" s="47" t="str">
        <f t="shared" si="18"/>
        <v xml:space="preserve">, </v>
      </c>
    </row>
    <row r="1194" spans="1:7" x14ac:dyDescent="0.3">
      <c r="A1194" s="471"/>
      <c r="B1194" s="471"/>
      <c r="C1194" s="471"/>
      <c r="D1194" s="471"/>
      <c r="E1194" s="471"/>
      <c r="F1194" s="471"/>
      <c r="G1194" s="47" t="str">
        <f t="shared" si="18"/>
        <v xml:space="preserve">, </v>
      </c>
    </row>
    <row r="1195" spans="1:7" x14ac:dyDescent="0.3">
      <c r="A1195" s="471"/>
      <c r="B1195" s="471"/>
      <c r="C1195" s="471"/>
      <c r="D1195" s="471"/>
      <c r="E1195" s="471"/>
      <c r="F1195" s="471"/>
      <c r="G1195" s="47" t="str">
        <f t="shared" si="18"/>
        <v xml:space="preserve">, </v>
      </c>
    </row>
    <row r="1196" spans="1:7" x14ac:dyDescent="0.3">
      <c r="A1196" s="471"/>
      <c r="B1196" s="471"/>
      <c r="C1196" s="471"/>
      <c r="D1196" s="471"/>
      <c r="E1196" s="471"/>
      <c r="F1196" s="471"/>
      <c r="G1196" s="47" t="str">
        <f t="shared" si="18"/>
        <v xml:space="preserve">, </v>
      </c>
    </row>
    <row r="1197" spans="1:7" x14ac:dyDescent="0.3">
      <c r="A1197" s="471"/>
      <c r="B1197" s="471"/>
      <c r="C1197" s="471"/>
      <c r="D1197" s="471"/>
      <c r="E1197" s="471"/>
      <c r="F1197" s="471"/>
      <c r="G1197" s="47" t="str">
        <f t="shared" si="18"/>
        <v xml:space="preserve">, </v>
      </c>
    </row>
    <row r="1198" spans="1:7" x14ac:dyDescent="0.3">
      <c r="A1198" s="471"/>
      <c r="B1198" s="471"/>
      <c r="C1198" s="471"/>
      <c r="D1198" s="471"/>
      <c r="E1198" s="471"/>
      <c r="F1198" s="471"/>
      <c r="G1198" s="47" t="str">
        <f t="shared" si="18"/>
        <v xml:space="preserve">, </v>
      </c>
    </row>
    <row r="1199" spans="1:7" x14ac:dyDescent="0.3">
      <c r="A1199" s="471"/>
      <c r="B1199" s="471"/>
      <c r="C1199" s="471"/>
      <c r="D1199" s="471"/>
      <c r="E1199" s="471"/>
      <c r="F1199" s="471"/>
      <c r="G1199" s="47" t="str">
        <f t="shared" si="18"/>
        <v xml:space="preserve">, </v>
      </c>
    </row>
    <row r="1200" spans="1:7" x14ac:dyDescent="0.3">
      <c r="A1200" s="471"/>
      <c r="B1200" s="471"/>
      <c r="C1200" s="471"/>
      <c r="D1200" s="471"/>
      <c r="E1200" s="471"/>
      <c r="F1200" s="471"/>
      <c r="G1200" s="47" t="str">
        <f t="shared" si="18"/>
        <v xml:space="preserve">, </v>
      </c>
    </row>
    <row r="1201" spans="1:7" x14ac:dyDescent="0.3">
      <c r="A1201" s="471"/>
      <c r="B1201" s="471"/>
      <c r="C1201" s="471"/>
      <c r="D1201" s="471"/>
      <c r="E1201" s="471"/>
      <c r="F1201" s="471"/>
      <c r="G1201" s="47" t="str">
        <f t="shared" si="18"/>
        <v xml:space="preserve">, </v>
      </c>
    </row>
    <row r="1202" spans="1:7" x14ac:dyDescent="0.3">
      <c r="A1202" s="471"/>
      <c r="B1202" s="471"/>
      <c r="C1202" s="471"/>
      <c r="D1202" s="471"/>
      <c r="E1202" s="471"/>
      <c r="F1202" s="471"/>
      <c r="G1202" s="47" t="str">
        <f t="shared" si="18"/>
        <v xml:space="preserve">, </v>
      </c>
    </row>
    <row r="1203" spans="1:7" x14ac:dyDescent="0.3">
      <c r="A1203" s="471"/>
      <c r="B1203" s="471"/>
      <c r="C1203" s="471"/>
      <c r="D1203" s="471"/>
      <c r="E1203" s="471"/>
      <c r="F1203" s="471"/>
      <c r="G1203" s="47" t="str">
        <f t="shared" si="18"/>
        <v xml:space="preserve">, </v>
      </c>
    </row>
    <row r="1204" spans="1:7" x14ac:dyDescent="0.3">
      <c r="A1204" s="471"/>
      <c r="B1204" s="471"/>
      <c r="C1204" s="471"/>
      <c r="D1204" s="471"/>
      <c r="E1204" s="471"/>
      <c r="F1204" s="471"/>
      <c r="G1204" s="47" t="str">
        <f t="shared" si="18"/>
        <v xml:space="preserve">, </v>
      </c>
    </row>
    <row r="1205" spans="1:7" x14ac:dyDescent="0.3">
      <c r="A1205" s="471"/>
      <c r="B1205" s="471"/>
      <c r="C1205" s="471"/>
      <c r="D1205" s="471"/>
      <c r="E1205" s="471"/>
      <c r="F1205" s="471"/>
      <c r="G1205" s="47" t="str">
        <f t="shared" si="18"/>
        <v xml:space="preserve">, </v>
      </c>
    </row>
    <row r="1206" spans="1:7" x14ac:dyDescent="0.3">
      <c r="A1206" s="471"/>
      <c r="B1206" s="471"/>
      <c r="C1206" s="471"/>
      <c r="D1206" s="471"/>
      <c r="E1206" s="471"/>
      <c r="F1206" s="471"/>
      <c r="G1206" s="47" t="str">
        <f t="shared" si="18"/>
        <v xml:space="preserve">, </v>
      </c>
    </row>
    <row r="1207" spans="1:7" x14ac:dyDescent="0.3">
      <c r="A1207" s="471"/>
      <c r="B1207" s="471"/>
      <c r="C1207" s="471"/>
      <c r="D1207" s="471"/>
      <c r="E1207" s="471"/>
      <c r="F1207" s="471"/>
      <c r="G1207" s="47" t="str">
        <f t="shared" si="18"/>
        <v xml:space="preserve">, </v>
      </c>
    </row>
    <row r="1208" spans="1:7" x14ac:dyDescent="0.3">
      <c r="A1208" s="471"/>
      <c r="B1208" s="471"/>
      <c r="C1208" s="471"/>
      <c r="D1208" s="471"/>
      <c r="E1208" s="471"/>
      <c r="F1208" s="471"/>
      <c r="G1208" s="47" t="str">
        <f t="shared" si="18"/>
        <v xml:space="preserve">, </v>
      </c>
    </row>
    <row r="1209" spans="1:7" x14ac:dyDescent="0.3">
      <c r="A1209" s="471"/>
      <c r="B1209" s="471"/>
      <c r="C1209" s="471"/>
      <c r="D1209" s="471"/>
      <c r="E1209" s="471"/>
      <c r="F1209" s="471"/>
      <c r="G1209" s="47" t="str">
        <f t="shared" si="18"/>
        <v xml:space="preserve">, </v>
      </c>
    </row>
    <row r="1210" spans="1:7" x14ac:dyDescent="0.3">
      <c r="A1210" s="471"/>
      <c r="B1210" s="471"/>
      <c r="C1210" s="471"/>
      <c r="D1210" s="471"/>
      <c r="E1210" s="471"/>
      <c r="F1210" s="471"/>
      <c r="G1210" s="47" t="str">
        <f t="shared" si="18"/>
        <v xml:space="preserve">, </v>
      </c>
    </row>
    <row r="1211" spans="1:7" x14ac:dyDescent="0.3">
      <c r="A1211" s="471"/>
      <c r="B1211" s="471"/>
      <c r="C1211" s="471"/>
      <c r="D1211" s="471"/>
      <c r="E1211" s="471"/>
      <c r="F1211" s="471"/>
      <c r="G1211" s="47" t="str">
        <f t="shared" si="18"/>
        <v xml:space="preserve">, </v>
      </c>
    </row>
    <row r="1212" spans="1:7" x14ac:dyDescent="0.3">
      <c r="A1212" s="471"/>
      <c r="B1212" s="471"/>
      <c r="C1212" s="471"/>
      <c r="D1212" s="471"/>
      <c r="E1212" s="471"/>
      <c r="F1212" s="471"/>
      <c r="G1212" s="47" t="str">
        <f t="shared" si="18"/>
        <v xml:space="preserve">, </v>
      </c>
    </row>
    <row r="1213" spans="1:7" x14ac:dyDescent="0.3">
      <c r="A1213" s="471"/>
      <c r="B1213" s="471"/>
      <c r="C1213" s="471"/>
      <c r="D1213" s="471"/>
      <c r="E1213" s="471"/>
      <c r="F1213" s="471"/>
      <c r="G1213" s="47" t="str">
        <f t="shared" si="18"/>
        <v xml:space="preserve">, </v>
      </c>
    </row>
    <row r="1214" spans="1:7" x14ac:dyDescent="0.3">
      <c r="A1214" s="471"/>
      <c r="B1214" s="471"/>
      <c r="C1214" s="471"/>
      <c r="D1214" s="471"/>
      <c r="E1214" s="471"/>
      <c r="F1214" s="471"/>
      <c r="G1214" s="47" t="str">
        <f t="shared" si="18"/>
        <v xml:space="preserve">, </v>
      </c>
    </row>
    <row r="1215" spans="1:7" x14ac:dyDescent="0.3">
      <c r="A1215" s="471"/>
      <c r="B1215" s="471"/>
      <c r="C1215" s="471"/>
      <c r="D1215" s="471"/>
      <c r="E1215" s="471"/>
      <c r="F1215" s="471"/>
      <c r="G1215" s="47" t="str">
        <f t="shared" si="18"/>
        <v xml:space="preserve">, </v>
      </c>
    </row>
    <row r="1216" spans="1:7" x14ac:dyDescent="0.3">
      <c r="A1216" s="471"/>
      <c r="B1216" s="471"/>
      <c r="C1216" s="471"/>
      <c r="D1216" s="471"/>
      <c r="E1216" s="471"/>
      <c r="F1216" s="471"/>
      <c r="G1216" s="47" t="str">
        <f t="shared" si="18"/>
        <v xml:space="preserve">, </v>
      </c>
    </row>
    <row r="1217" spans="1:7" x14ac:dyDescent="0.3">
      <c r="A1217" s="471"/>
      <c r="B1217" s="471"/>
      <c r="C1217" s="471"/>
      <c r="D1217" s="471"/>
      <c r="E1217" s="471"/>
      <c r="F1217" s="471"/>
      <c r="G1217" s="47" t="str">
        <f t="shared" si="18"/>
        <v xml:space="preserve">, </v>
      </c>
    </row>
    <row r="1218" spans="1:7" x14ac:dyDescent="0.3">
      <c r="A1218" s="471"/>
      <c r="B1218" s="471"/>
      <c r="C1218" s="471"/>
      <c r="D1218" s="471"/>
      <c r="E1218" s="471"/>
      <c r="F1218" s="471"/>
      <c r="G1218" s="47" t="str">
        <f t="shared" si="18"/>
        <v xml:space="preserve">, </v>
      </c>
    </row>
    <row r="1219" spans="1:7" x14ac:dyDescent="0.3">
      <c r="A1219" s="471"/>
      <c r="B1219" s="471"/>
      <c r="C1219" s="471"/>
      <c r="D1219" s="471"/>
      <c r="E1219" s="471"/>
      <c r="F1219" s="471"/>
      <c r="G1219" s="47" t="str">
        <f t="shared" si="18"/>
        <v xml:space="preserve">, </v>
      </c>
    </row>
    <row r="1220" spans="1:7" x14ac:dyDescent="0.3">
      <c r="A1220" s="471"/>
      <c r="B1220" s="471"/>
      <c r="C1220" s="471"/>
      <c r="D1220" s="471"/>
      <c r="E1220" s="471"/>
      <c r="F1220" s="471"/>
      <c r="G1220" s="47" t="str">
        <f t="shared" si="18"/>
        <v xml:space="preserve">, </v>
      </c>
    </row>
    <row r="1221" spans="1:7" x14ac:dyDescent="0.3">
      <c r="A1221" s="471"/>
      <c r="B1221" s="471"/>
      <c r="C1221" s="471"/>
      <c r="D1221" s="471"/>
      <c r="E1221" s="471"/>
      <c r="F1221" s="471"/>
      <c r="G1221" s="47" t="str">
        <f t="shared" si="18"/>
        <v xml:space="preserve">, </v>
      </c>
    </row>
    <row r="1222" spans="1:7" x14ac:dyDescent="0.3">
      <c r="A1222" s="471"/>
      <c r="B1222" s="471"/>
      <c r="C1222" s="471"/>
      <c r="D1222" s="471"/>
      <c r="E1222" s="471"/>
      <c r="F1222" s="471"/>
      <c r="G1222" s="47" t="str">
        <f t="shared" si="18"/>
        <v xml:space="preserve">, </v>
      </c>
    </row>
    <row r="1223" spans="1:7" x14ac:dyDescent="0.3">
      <c r="A1223" s="471"/>
      <c r="B1223" s="471"/>
      <c r="C1223" s="471"/>
      <c r="D1223" s="471"/>
      <c r="E1223" s="471"/>
      <c r="F1223" s="471"/>
      <c r="G1223" s="47" t="str">
        <f t="shared" si="18"/>
        <v xml:space="preserve">, </v>
      </c>
    </row>
    <row r="1224" spans="1:7" x14ac:dyDescent="0.3">
      <c r="A1224" s="471"/>
      <c r="B1224" s="471"/>
      <c r="C1224" s="471"/>
      <c r="D1224" s="471"/>
      <c r="E1224" s="471"/>
      <c r="F1224" s="471"/>
      <c r="G1224" s="47" t="str">
        <f t="shared" si="18"/>
        <v xml:space="preserve">, </v>
      </c>
    </row>
    <row r="1225" spans="1:7" x14ac:dyDescent="0.3">
      <c r="A1225" s="471"/>
      <c r="B1225" s="471"/>
      <c r="C1225" s="471"/>
      <c r="D1225" s="471"/>
      <c r="E1225" s="471"/>
      <c r="F1225" s="471"/>
      <c r="G1225" s="47" t="str">
        <f t="shared" si="18"/>
        <v xml:space="preserve">, </v>
      </c>
    </row>
    <row r="1226" spans="1:7" x14ac:dyDescent="0.3">
      <c r="A1226" s="471"/>
      <c r="B1226" s="471"/>
      <c r="C1226" s="471"/>
      <c r="D1226" s="471"/>
      <c r="E1226" s="471"/>
      <c r="F1226" s="471"/>
      <c r="G1226" s="47" t="str">
        <f t="shared" si="18"/>
        <v xml:space="preserve">, </v>
      </c>
    </row>
    <row r="1227" spans="1:7" x14ac:dyDescent="0.3">
      <c r="A1227" s="471"/>
      <c r="B1227" s="471"/>
      <c r="C1227" s="471"/>
      <c r="D1227" s="471"/>
      <c r="E1227" s="471"/>
      <c r="F1227" s="471"/>
      <c r="G1227" s="47" t="str">
        <f t="shared" ref="G1227:G1290" si="19">CONCATENATE(A1227,", ", B1227)</f>
        <v xml:space="preserve">, </v>
      </c>
    </row>
    <row r="1228" spans="1:7" x14ac:dyDescent="0.3">
      <c r="A1228" s="471"/>
      <c r="B1228" s="471"/>
      <c r="C1228" s="471"/>
      <c r="D1228" s="471"/>
      <c r="E1228" s="471"/>
      <c r="F1228" s="471"/>
      <c r="G1228" s="47" t="str">
        <f t="shared" si="19"/>
        <v xml:space="preserve">, </v>
      </c>
    </row>
    <row r="1229" spans="1:7" x14ac:dyDescent="0.3">
      <c r="A1229" s="471"/>
      <c r="B1229" s="471"/>
      <c r="C1229" s="471"/>
      <c r="D1229" s="471"/>
      <c r="E1229" s="471"/>
      <c r="F1229" s="471"/>
      <c r="G1229" s="47" t="str">
        <f t="shared" si="19"/>
        <v xml:space="preserve">, </v>
      </c>
    </row>
    <row r="1230" spans="1:7" x14ac:dyDescent="0.3">
      <c r="A1230" s="471"/>
      <c r="B1230" s="471"/>
      <c r="C1230" s="471"/>
      <c r="D1230" s="471"/>
      <c r="E1230" s="471"/>
      <c r="F1230" s="471"/>
      <c r="G1230" s="47" t="str">
        <f t="shared" si="19"/>
        <v xml:space="preserve">, </v>
      </c>
    </row>
    <row r="1231" spans="1:7" x14ac:dyDescent="0.3">
      <c r="A1231" s="471"/>
      <c r="B1231" s="471"/>
      <c r="C1231" s="471"/>
      <c r="D1231" s="471"/>
      <c r="E1231" s="471"/>
      <c r="F1231" s="471"/>
      <c r="G1231" s="47" t="str">
        <f t="shared" si="19"/>
        <v xml:space="preserve">, </v>
      </c>
    </row>
    <row r="1232" spans="1:7" x14ac:dyDescent="0.3">
      <c r="A1232" s="471"/>
      <c r="B1232" s="471"/>
      <c r="C1232" s="471"/>
      <c r="D1232" s="471"/>
      <c r="E1232" s="471"/>
      <c r="F1232" s="471"/>
      <c r="G1232" s="47" t="str">
        <f t="shared" si="19"/>
        <v xml:space="preserve">, </v>
      </c>
    </row>
    <row r="1233" spans="1:7" x14ac:dyDescent="0.3">
      <c r="A1233" s="471"/>
      <c r="B1233" s="471"/>
      <c r="C1233" s="471"/>
      <c r="D1233" s="471"/>
      <c r="E1233" s="471"/>
      <c r="F1233" s="471"/>
      <c r="G1233" s="47" t="str">
        <f t="shared" si="19"/>
        <v xml:space="preserve">, </v>
      </c>
    </row>
    <row r="1234" spans="1:7" x14ac:dyDescent="0.3">
      <c r="A1234" s="471"/>
      <c r="B1234" s="471"/>
      <c r="C1234" s="471"/>
      <c r="D1234" s="471"/>
      <c r="E1234" s="471"/>
      <c r="F1234" s="471"/>
      <c r="G1234" s="47" t="str">
        <f t="shared" si="19"/>
        <v xml:space="preserve">, </v>
      </c>
    </row>
    <row r="1235" spans="1:7" x14ac:dyDescent="0.3">
      <c r="A1235" s="471"/>
      <c r="B1235" s="471"/>
      <c r="C1235" s="471"/>
      <c r="D1235" s="471"/>
      <c r="E1235" s="471"/>
      <c r="F1235" s="471"/>
      <c r="G1235" s="47" t="str">
        <f t="shared" si="19"/>
        <v xml:space="preserve">, </v>
      </c>
    </row>
    <row r="1236" spans="1:7" x14ac:dyDescent="0.3">
      <c r="A1236" s="471"/>
      <c r="B1236" s="471"/>
      <c r="C1236" s="471"/>
      <c r="D1236" s="471"/>
      <c r="E1236" s="471"/>
      <c r="F1236" s="471"/>
      <c r="G1236" s="47" t="str">
        <f t="shared" si="19"/>
        <v xml:space="preserve">, </v>
      </c>
    </row>
    <row r="1237" spans="1:7" x14ac:dyDescent="0.3">
      <c r="A1237" s="471"/>
      <c r="B1237" s="471"/>
      <c r="C1237" s="471"/>
      <c r="D1237" s="471"/>
      <c r="E1237" s="471"/>
      <c r="F1237" s="471"/>
      <c r="G1237" s="47" t="str">
        <f t="shared" si="19"/>
        <v xml:space="preserve">, </v>
      </c>
    </row>
    <row r="1238" spans="1:7" x14ac:dyDescent="0.3">
      <c r="A1238" s="471"/>
      <c r="B1238" s="471"/>
      <c r="C1238" s="471"/>
      <c r="D1238" s="471"/>
      <c r="E1238" s="471"/>
      <c r="F1238" s="471"/>
      <c r="G1238" s="47" t="str">
        <f t="shared" si="19"/>
        <v xml:space="preserve">, </v>
      </c>
    </row>
    <row r="1239" spans="1:7" x14ac:dyDescent="0.3">
      <c r="A1239" s="471"/>
      <c r="B1239" s="471"/>
      <c r="C1239" s="471"/>
      <c r="D1239" s="471"/>
      <c r="E1239" s="471"/>
      <c r="F1239" s="471"/>
      <c r="G1239" s="47" t="str">
        <f t="shared" si="19"/>
        <v xml:space="preserve">, </v>
      </c>
    </row>
    <row r="1240" spans="1:7" x14ac:dyDescent="0.3">
      <c r="A1240" s="471"/>
      <c r="B1240" s="471"/>
      <c r="C1240" s="471"/>
      <c r="D1240" s="471"/>
      <c r="E1240" s="471"/>
      <c r="F1240" s="471"/>
      <c r="G1240" s="47" t="str">
        <f t="shared" si="19"/>
        <v xml:space="preserve">, </v>
      </c>
    </row>
    <row r="1241" spans="1:7" x14ac:dyDescent="0.3">
      <c r="A1241" s="471"/>
      <c r="B1241" s="471"/>
      <c r="C1241" s="471"/>
      <c r="D1241" s="471"/>
      <c r="E1241" s="471"/>
      <c r="F1241" s="471"/>
      <c r="G1241" s="47" t="str">
        <f t="shared" si="19"/>
        <v xml:space="preserve">, </v>
      </c>
    </row>
    <row r="1242" spans="1:7" x14ac:dyDescent="0.3">
      <c r="A1242" s="471"/>
      <c r="B1242" s="471"/>
      <c r="C1242" s="471"/>
      <c r="D1242" s="471"/>
      <c r="E1242" s="471"/>
      <c r="F1242" s="471"/>
      <c r="G1242" s="47" t="str">
        <f t="shared" si="19"/>
        <v xml:space="preserve">, </v>
      </c>
    </row>
    <row r="1243" spans="1:7" x14ac:dyDescent="0.3">
      <c r="A1243" s="471"/>
      <c r="B1243" s="471"/>
      <c r="C1243" s="471"/>
      <c r="D1243" s="471"/>
      <c r="E1243" s="471"/>
      <c r="F1243" s="471"/>
      <c r="G1243" s="47" t="str">
        <f t="shared" si="19"/>
        <v xml:space="preserve">, </v>
      </c>
    </row>
    <row r="1244" spans="1:7" x14ac:dyDescent="0.3">
      <c r="A1244" s="471"/>
      <c r="B1244" s="471"/>
      <c r="C1244" s="471"/>
      <c r="D1244" s="471"/>
      <c r="E1244" s="471"/>
      <c r="F1244" s="471"/>
      <c r="G1244" s="47" t="str">
        <f t="shared" si="19"/>
        <v xml:space="preserve">, </v>
      </c>
    </row>
    <row r="1245" spans="1:7" x14ac:dyDescent="0.3">
      <c r="A1245" s="471"/>
      <c r="B1245" s="471"/>
      <c r="C1245" s="471"/>
      <c r="D1245" s="471"/>
      <c r="E1245" s="471"/>
      <c r="F1245" s="471"/>
      <c r="G1245" s="47" t="str">
        <f t="shared" si="19"/>
        <v xml:space="preserve">, </v>
      </c>
    </row>
    <row r="1246" spans="1:7" x14ac:dyDescent="0.3">
      <c r="A1246" s="471"/>
      <c r="B1246" s="471"/>
      <c r="C1246" s="471"/>
      <c r="D1246" s="471"/>
      <c r="E1246" s="471"/>
      <c r="F1246" s="471"/>
      <c r="G1246" s="47" t="str">
        <f t="shared" si="19"/>
        <v xml:space="preserve">, </v>
      </c>
    </row>
    <row r="1247" spans="1:7" x14ac:dyDescent="0.3">
      <c r="A1247" s="471"/>
      <c r="B1247" s="471"/>
      <c r="C1247" s="471"/>
      <c r="D1247" s="471"/>
      <c r="E1247" s="471"/>
      <c r="F1247" s="471"/>
      <c r="G1247" s="47" t="str">
        <f t="shared" si="19"/>
        <v xml:space="preserve">, </v>
      </c>
    </row>
    <row r="1248" spans="1:7" x14ac:dyDescent="0.3">
      <c r="A1248" s="471"/>
      <c r="B1248" s="471"/>
      <c r="C1248" s="471"/>
      <c r="D1248" s="471"/>
      <c r="E1248" s="471"/>
      <c r="F1248" s="471"/>
      <c r="G1248" s="47" t="str">
        <f t="shared" si="19"/>
        <v xml:space="preserve">, </v>
      </c>
    </row>
    <row r="1249" spans="1:7" x14ac:dyDescent="0.3">
      <c r="A1249" s="471"/>
      <c r="B1249" s="471"/>
      <c r="C1249" s="471"/>
      <c r="D1249" s="471"/>
      <c r="E1249" s="471"/>
      <c r="F1249" s="471"/>
      <c r="G1249" s="47" t="str">
        <f t="shared" si="19"/>
        <v xml:space="preserve">, </v>
      </c>
    </row>
    <row r="1250" spans="1:7" x14ac:dyDescent="0.3">
      <c r="A1250" s="471"/>
      <c r="B1250" s="471"/>
      <c r="C1250" s="471"/>
      <c r="D1250" s="471"/>
      <c r="E1250" s="471"/>
      <c r="F1250" s="471"/>
      <c r="G1250" s="47" t="str">
        <f t="shared" si="19"/>
        <v xml:space="preserve">, </v>
      </c>
    </row>
    <row r="1251" spans="1:7" x14ac:dyDescent="0.3">
      <c r="A1251" s="471"/>
      <c r="B1251" s="471"/>
      <c r="C1251" s="471"/>
      <c r="D1251" s="471"/>
      <c r="E1251" s="471"/>
      <c r="F1251" s="471"/>
      <c r="G1251" s="47" t="str">
        <f t="shared" si="19"/>
        <v xml:space="preserve">, </v>
      </c>
    </row>
    <row r="1252" spans="1:7" x14ac:dyDescent="0.3">
      <c r="A1252" s="471"/>
      <c r="B1252" s="471"/>
      <c r="C1252" s="471"/>
      <c r="D1252" s="471"/>
      <c r="E1252" s="471"/>
      <c r="F1252" s="471"/>
      <c r="G1252" s="47" t="str">
        <f t="shared" si="19"/>
        <v xml:space="preserve">, </v>
      </c>
    </row>
    <row r="1253" spans="1:7" x14ac:dyDescent="0.3">
      <c r="A1253" s="471"/>
      <c r="B1253" s="471"/>
      <c r="C1253" s="471"/>
      <c r="D1253" s="471"/>
      <c r="E1253" s="471"/>
      <c r="F1253" s="471"/>
      <c r="G1253" s="47" t="str">
        <f t="shared" si="19"/>
        <v xml:space="preserve">, </v>
      </c>
    </row>
    <row r="1254" spans="1:7" x14ac:dyDescent="0.3">
      <c r="A1254" s="471"/>
      <c r="B1254" s="471"/>
      <c r="C1254" s="471"/>
      <c r="D1254" s="471"/>
      <c r="E1254" s="471"/>
      <c r="F1254" s="471"/>
      <c r="G1254" s="47" t="str">
        <f t="shared" si="19"/>
        <v xml:space="preserve">, </v>
      </c>
    </row>
    <row r="1255" spans="1:7" x14ac:dyDescent="0.3">
      <c r="A1255" s="471"/>
      <c r="B1255" s="471"/>
      <c r="C1255" s="471"/>
      <c r="D1255" s="471"/>
      <c r="E1255" s="471"/>
      <c r="F1255" s="471"/>
      <c r="G1255" s="47" t="str">
        <f t="shared" si="19"/>
        <v xml:space="preserve">, </v>
      </c>
    </row>
    <row r="1256" spans="1:7" x14ac:dyDescent="0.3">
      <c r="A1256" s="471"/>
      <c r="B1256" s="471"/>
      <c r="C1256" s="471"/>
      <c r="D1256" s="471"/>
      <c r="E1256" s="471"/>
      <c r="F1256" s="471"/>
      <c r="G1256" s="47" t="str">
        <f t="shared" si="19"/>
        <v xml:space="preserve">, </v>
      </c>
    </row>
    <row r="1257" spans="1:7" x14ac:dyDescent="0.3">
      <c r="A1257" s="471"/>
      <c r="B1257" s="471"/>
      <c r="C1257" s="471"/>
      <c r="D1257" s="471"/>
      <c r="E1257" s="471"/>
      <c r="F1257" s="471"/>
      <c r="G1257" s="47" t="str">
        <f t="shared" si="19"/>
        <v xml:space="preserve">, </v>
      </c>
    </row>
    <row r="1258" spans="1:7" x14ac:dyDescent="0.3">
      <c r="A1258" s="471"/>
      <c r="B1258" s="471"/>
      <c r="C1258" s="471"/>
      <c r="D1258" s="471"/>
      <c r="E1258" s="471"/>
      <c r="F1258" s="471"/>
      <c r="G1258" s="47" t="str">
        <f t="shared" si="19"/>
        <v xml:space="preserve">, </v>
      </c>
    </row>
    <row r="1259" spans="1:7" x14ac:dyDescent="0.3">
      <c r="A1259" s="471"/>
      <c r="B1259" s="471"/>
      <c r="C1259" s="471"/>
      <c r="D1259" s="471"/>
      <c r="E1259" s="471"/>
      <c r="F1259" s="471"/>
      <c r="G1259" s="47" t="str">
        <f t="shared" si="19"/>
        <v xml:space="preserve">, </v>
      </c>
    </row>
    <row r="1260" spans="1:7" x14ac:dyDescent="0.3">
      <c r="A1260" s="471"/>
      <c r="B1260" s="471"/>
      <c r="C1260" s="471"/>
      <c r="D1260" s="471"/>
      <c r="E1260" s="471"/>
      <c r="F1260" s="471"/>
      <c r="G1260" s="47" t="str">
        <f t="shared" si="19"/>
        <v xml:space="preserve">, </v>
      </c>
    </row>
    <row r="1261" spans="1:7" x14ac:dyDescent="0.3">
      <c r="A1261" s="471"/>
      <c r="B1261" s="471"/>
      <c r="C1261" s="471"/>
      <c r="D1261" s="471"/>
      <c r="E1261" s="471"/>
      <c r="F1261" s="471"/>
      <c r="G1261" s="47" t="str">
        <f t="shared" si="19"/>
        <v xml:space="preserve">, </v>
      </c>
    </row>
    <row r="1262" spans="1:7" x14ac:dyDescent="0.3">
      <c r="A1262" s="471"/>
      <c r="B1262" s="471"/>
      <c r="C1262" s="471"/>
      <c r="D1262" s="471"/>
      <c r="E1262" s="471"/>
      <c r="F1262" s="471"/>
      <c r="G1262" s="47" t="str">
        <f t="shared" si="19"/>
        <v xml:space="preserve">, </v>
      </c>
    </row>
    <row r="1263" spans="1:7" x14ac:dyDescent="0.3">
      <c r="A1263" s="471"/>
      <c r="B1263" s="471"/>
      <c r="C1263" s="471"/>
      <c r="D1263" s="471"/>
      <c r="E1263" s="471"/>
      <c r="F1263" s="471"/>
      <c r="G1263" s="47" t="str">
        <f t="shared" si="19"/>
        <v xml:space="preserve">, </v>
      </c>
    </row>
    <row r="1264" spans="1:7" x14ac:dyDescent="0.3">
      <c r="A1264" s="471"/>
      <c r="B1264" s="471"/>
      <c r="C1264" s="471"/>
      <c r="D1264" s="471"/>
      <c r="E1264" s="471"/>
      <c r="F1264" s="471"/>
      <c r="G1264" s="47" t="str">
        <f t="shared" si="19"/>
        <v xml:space="preserve">, </v>
      </c>
    </row>
    <row r="1265" spans="1:7" x14ac:dyDescent="0.3">
      <c r="A1265" s="471"/>
      <c r="B1265" s="471"/>
      <c r="C1265" s="471"/>
      <c r="D1265" s="471"/>
      <c r="E1265" s="471"/>
      <c r="F1265" s="471"/>
      <c r="G1265" s="47" t="str">
        <f t="shared" si="19"/>
        <v xml:space="preserve">, </v>
      </c>
    </row>
    <row r="1266" spans="1:7" x14ac:dyDescent="0.3">
      <c r="A1266" s="471"/>
      <c r="B1266" s="471"/>
      <c r="C1266" s="471"/>
      <c r="D1266" s="471"/>
      <c r="E1266" s="471"/>
      <c r="F1266" s="471"/>
      <c r="G1266" s="47" t="str">
        <f t="shared" si="19"/>
        <v xml:space="preserve">, </v>
      </c>
    </row>
    <row r="1267" spans="1:7" x14ac:dyDescent="0.3">
      <c r="A1267" s="471"/>
      <c r="B1267" s="471"/>
      <c r="C1267" s="471"/>
      <c r="D1267" s="471"/>
      <c r="E1267" s="471"/>
      <c r="F1267" s="471"/>
      <c r="G1267" s="47" t="str">
        <f t="shared" si="19"/>
        <v xml:space="preserve">, </v>
      </c>
    </row>
    <row r="1268" spans="1:7" x14ac:dyDescent="0.3">
      <c r="A1268" s="471"/>
      <c r="B1268" s="471"/>
      <c r="C1268" s="471"/>
      <c r="D1268" s="471"/>
      <c r="E1268" s="471"/>
      <c r="F1268" s="471"/>
      <c r="G1268" s="47" t="str">
        <f t="shared" si="19"/>
        <v xml:space="preserve">, </v>
      </c>
    </row>
    <row r="1269" spans="1:7" x14ac:dyDescent="0.3">
      <c r="A1269" s="471"/>
      <c r="B1269" s="471"/>
      <c r="C1269" s="471"/>
      <c r="D1269" s="471"/>
      <c r="E1269" s="471"/>
      <c r="F1269" s="471"/>
      <c r="G1269" s="47" t="str">
        <f t="shared" si="19"/>
        <v xml:space="preserve">, </v>
      </c>
    </row>
    <row r="1270" spans="1:7" x14ac:dyDescent="0.3">
      <c r="A1270" s="471"/>
      <c r="B1270" s="471"/>
      <c r="C1270" s="471"/>
      <c r="D1270" s="471"/>
      <c r="E1270" s="471"/>
      <c r="F1270" s="471"/>
      <c r="G1270" s="47" t="str">
        <f t="shared" si="19"/>
        <v xml:space="preserve">, </v>
      </c>
    </row>
    <row r="1271" spans="1:7" x14ac:dyDescent="0.3">
      <c r="A1271" s="471"/>
      <c r="B1271" s="471"/>
      <c r="C1271" s="471"/>
      <c r="D1271" s="471"/>
      <c r="E1271" s="471"/>
      <c r="F1271" s="471"/>
      <c r="G1271" s="47" t="str">
        <f t="shared" si="19"/>
        <v xml:space="preserve">, </v>
      </c>
    </row>
    <row r="1272" spans="1:7" x14ac:dyDescent="0.3">
      <c r="A1272" s="471"/>
      <c r="B1272" s="471"/>
      <c r="C1272" s="471"/>
      <c r="D1272" s="471"/>
      <c r="E1272" s="471"/>
      <c r="F1272" s="471"/>
      <c r="G1272" s="47" t="str">
        <f t="shared" si="19"/>
        <v xml:space="preserve">, </v>
      </c>
    </row>
    <row r="1273" spans="1:7" x14ac:dyDescent="0.3">
      <c r="A1273" s="471"/>
      <c r="B1273" s="471"/>
      <c r="C1273" s="471"/>
      <c r="D1273" s="471"/>
      <c r="E1273" s="471"/>
      <c r="F1273" s="471"/>
      <c r="G1273" s="47" t="str">
        <f t="shared" si="19"/>
        <v xml:space="preserve">, </v>
      </c>
    </row>
    <row r="1274" spans="1:7" x14ac:dyDescent="0.3">
      <c r="A1274" s="471"/>
      <c r="B1274" s="471"/>
      <c r="C1274" s="471"/>
      <c r="D1274" s="471"/>
      <c r="E1274" s="471"/>
      <c r="F1274" s="471"/>
      <c r="G1274" s="47" t="str">
        <f t="shared" si="19"/>
        <v xml:space="preserve">, </v>
      </c>
    </row>
    <row r="1275" spans="1:7" x14ac:dyDescent="0.3">
      <c r="A1275" s="471"/>
      <c r="B1275" s="471"/>
      <c r="C1275" s="471"/>
      <c r="D1275" s="471"/>
      <c r="E1275" s="471"/>
      <c r="F1275" s="471"/>
      <c r="G1275" s="47" t="str">
        <f t="shared" si="19"/>
        <v xml:space="preserve">, </v>
      </c>
    </row>
    <row r="1276" spans="1:7" x14ac:dyDescent="0.3">
      <c r="A1276" s="471"/>
      <c r="B1276" s="471"/>
      <c r="C1276" s="471"/>
      <c r="D1276" s="471"/>
      <c r="E1276" s="471"/>
      <c r="F1276" s="471"/>
      <c r="G1276" s="47" t="str">
        <f t="shared" si="19"/>
        <v xml:space="preserve">, </v>
      </c>
    </row>
    <row r="1277" spans="1:7" x14ac:dyDescent="0.3">
      <c r="A1277" s="471"/>
      <c r="B1277" s="471"/>
      <c r="C1277" s="471"/>
      <c r="D1277" s="471"/>
      <c r="E1277" s="471"/>
      <c r="F1277" s="471"/>
      <c r="G1277" s="47" t="str">
        <f t="shared" si="19"/>
        <v xml:space="preserve">, </v>
      </c>
    </row>
    <row r="1278" spans="1:7" x14ac:dyDescent="0.3">
      <c r="A1278" s="471"/>
      <c r="B1278" s="471"/>
      <c r="C1278" s="471"/>
      <c r="D1278" s="471"/>
      <c r="E1278" s="471"/>
      <c r="F1278" s="471"/>
      <c r="G1278" s="47" t="str">
        <f t="shared" si="19"/>
        <v xml:space="preserve">, </v>
      </c>
    </row>
    <row r="1279" spans="1:7" x14ac:dyDescent="0.3">
      <c r="A1279" s="471"/>
      <c r="B1279" s="471"/>
      <c r="C1279" s="471"/>
      <c r="D1279" s="471"/>
      <c r="E1279" s="471"/>
      <c r="F1279" s="471"/>
      <c r="G1279" s="47" t="str">
        <f t="shared" si="19"/>
        <v xml:space="preserve">, </v>
      </c>
    </row>
    <row r="1280" spans="1:7" x14ac:dyDescent="0.3">
      <c r="A1280" s="471"/>
      <c r="B1280" s="471"/>
      <c r="C1280" s="471"/>
      <c r="D1280" s="471"/>
      <c r="E1280" s="471"/>
      <c r="F1280" s="471"/>
      <c r="G1280" s="47" t="str">
        <f t="shared" si="19"/>
        <v xml:space="preserve">, </v>
      </c>
    </row>
    <row r="1281" spans="1:7" x14ac:dyDescent="0.3">
      <c r="A1281" s="471"/>
      <c r="B1281" s="471"/>
      <c r="C1281" s="471"/>
      <c r="D1281" s="471"/>
      <c r="E1281" s="471"/>
      <c r="F1281" s="471"/>
      <c r="G1281" s="47" t="str">
        <f t="shared" si="19"/>
        <v xml:space="preserve">, </v>
      </c>
    </row>
    <row r="1282" spans="1:7" x14ac:dyDescent="0.3">
      <c r="A1282" s="471"/>
      <c r="B1282" s="471"/>
      <c r="C1282" s="471"/>
      <c r="D1282" s="471"/>
      <c r="E1282" s="471"/>
      <c r="F1282" s="471"/>
      <c r="G1282" s="47" t="str">
        <f t="shared" si="19"/>
        <v xml:space="preserve">, </v>
      </c>
    </row>
    <row r="1283" spans="1:7" x14ac:dyDescent="0.3">
      <c r="A1283" s="471"/>
      <c r="B1283" s="471"/>
      <c r="C1283" s="471"/>
      <c r="D1283" s="471"/>
      <c r="E1283" s="471"/>
      <c r="F1283" s="471"/>
      <c r="G1283" s="47" t="str">
        <f t="shared" si="19"/>
        <v xml:space="preserve">, </v>
      </c>
    </row>
    <row r="1284" spans="1:7" x14ac:dyDescent="0.3">
      <c r="A1284" s="471"/>
      <c r="B1284" s="471"/>
      <c r="C1284" s="471"/>
      <c r="D1284" s="471"/>
      <c r="E1284" s="471"/>
      <c r="F1284" s="471"/>
      <c r="G1284" s="47" t="str">
        <f t="shared" si="19"/>
        <v xml:space="preserve">, </v>
      </c>
    </row>
    <row r="1285" spans="1:7" x14ac:dyDescent="0.3">
      <c r="A1285" s="471"/>
      <c r="B1285" s="471"/>
      <c r="C1285" s="471"/>
      <c r="D1285" s="471"/>
      <c r="E1285" s="471"/>
      <c r="F1285" s="471"/>
      <c r="G1285" s="47" t="str">
        <f t="shared" si="19"/>
        <v xml:space="preserve">, </v>
      </c>
    </row>
    <row r="1286" spans="1:7" x14ac:dyDescent="0.3">
      <c r="A1286" s="471"/>
      <c r="B1286" s="471"/>
      <c r="C1286" s="471"/>
      <c r="D1286" s="471"/>
      <c r="E1286" s="471"/>
      <c r="F1286" s="471"/>
      <c r="G1286" s="47" t="str">
        <f t="shared" si="19"/>
        <v xml:space="preserve">, </v>
      </c>
    </row>
    <row r="1287" spans="1:7" x14ac:dyDescent="0.3">
      <c r="A1287" s="471"/>
      <c r="B1287" s="471"/>
      <c r="C1287" s="471"/>
      <c r="D1287" s="471"/>
      <c r="E1287" s="471"/>
      <c r="F1287" s="471"/>
      <c r="G1287" s="47" t="str">
        <f t="shared" si="19"/>
        <v xml:space="preserve">, </v>
      </c>
    </row>
    <row r="1288" spans="1:7" x14ac:dyDescent="0.3">
      <c r="A1288" s="471"/>
      <c r="B1288" s="471"/>
      <c r="C1288" s="471"/>
      <c r="D1288" s="471"/>
      <c r="E1288" s="471"/>
      <c r="F1288" s="471"/>
      <c r="G1288" s="47" t="str">
        <f t="shared" si="19"/>
        <v xml:space="preserve">, </v>
      </c>
    </row>
    <row r="1289" spans="1:7" x14ac:dyDescent="0.3">
      <c r="A1289" s="471"/>
      <c r="B1289" s="471"/>
      <c r="C1289" s="471"/>
      <c r="D1289" s="471"/>
      <c r="E1289" s="471"/>
      <c r="F1289" s="471"/>
      <c r="G1289" s="47" t="str">
        <f t="shared" si="19"/>
        <v xml:space="preserve">, </v>
      </c>
    </row>
    <row r="1290" spans="1:7" x14ac:dyDescent="0.3">
      <c r="A1290" s="471"/>
      <c r="B1290" s="471"/>
      <c r="C1290" s="471"/>
      <c r="D1290" s="471"/>
      <c r="E1290" s="471"/>
      <c r="F1290" s="471"/>
      <c r="G1290" s="47" t="str">
        <f t="shared" si="19"/>
        <v xml:space="preserve">, </v>
      </c>
    </row>
    <row r="1291" spans="1:7" x14ac:dyDescent="0.3">
      <c r="A1291" s="471"/>
      <c r="B1291" s="471"/>
      <c r="C1291" s="471"/>
      <c r="D1291" s="471"/>
      <c r="E1291" s="471"/>
      <c r="F1291" s="471"/>
      <c r="G1291" s="47" t="str">
        <f t="shared" ref="G1291:G1354" si="20">CONCATENATE(A1291,", ", B1291)</f>
        <v xml:space="preserve">, </v>
      </c>
    </row>
    <row r="1292" spans="1:7" x14ac:dyDescent="0.3">
      <c r="A1292" s="471"/>
      <c r="B1292" s="471"/>
      <c r="C1292" s="471"/>
      <c r="D1292" s="471"/>
      <c r="E1292" s="471"/>
      <c r="F1292" s="471"/>
      <c r="G1292" s="47" t="str">
        <f t="shared" si="20"/>
        <v xml:space="preserve">, </v>
      </c>
    </row>
    <row r="1293" spans="1:7" x14ac:dyDescent="0.3">
      <c r="A1293" s="471"/>
      <c r="B1293" s="471"/>
      <c r="C1293" s="471"/>
      <c r="D1293" s="471"/>
      <c r="E1293" s="471"/>
      <c r="F1293" s="471"/>
      <c r="G1293" s="47" t="str">
        <f t="shared" si="20"/>
        <v xml:space="preserve">, </v>
      </c>
    </row>
    <row r="1294" spans="1:7" x14ac:dyDescent="0.3">
      <c r="A1294" s="471"/>
      <c r="B1294" s="471"/>
      <c r="C1294" s="471"/>
      <c r="D1294" s="471"/>
      <c r="E1294" s="471"/>
      <c r="F1294" s="471"/>
      <c r="G1294" s="47" t="str">
        <f t="shared" si="20"/>
        <v xml:space="preserve">, </v>
      </c>
    </row>
    <row r="1295" spans="1:7" x14ac:dyDescent="0.3">
      <c r="A1295" s="471"/>
      <c r="B1295" s="471"/>
      <c r="C1295" s="471"/>
      <c r="D1295" s="471"/>
      <c r="E1295" s="471"/>
      <c r="F1295" s="471"/>
      <c r="G1295" s="47" t="str">
        <f t="shared" si="20"/>
        <v xml:space="preserve">, </v>
      </c>
    </row>
    <row r="1296" spans="1:7" x14ac:dyDescent="0.3">
      <c r="A1296" s="471"/>
      <c r="B1296" s="471"/>
      <c r="C1296" s="471"/>
      <c r="D1296" s="471"/>
      <c r="E1296" s="471"/>
      <c r="F1296" s="471"/>
      <c r="G1296" s="47" t="str">
        <f t="shared" si="20"/>
        <v xml:space="preserve">, </v>
      </c>
    </row>
    <row r="1297" spans="1:7" x14ac:dyDescent="0.3">
      <c r="A1297" s="471"/>
      <c r="B1297" s="471"/>
      <c r="C1297" s="471"/>
      <c r="D1297" s="471"/>
      <c r="E1297" s="471"/>
      <c r="F1297" s="471"/>
      <c r="G1297" s="47" t="str">
        <f t="shared" si="20"/>
        <v xml:space="preserve">, </v>
      </c>
    </row>
    <row r="1298" spans="1:7" x14ac:dyDescent="0.3">
      <c r="A1298" s="471"/>
      <c r="B1298" s="471"/>
      <c r="C1298" s="471"/>
      <c r="D1298" s="471"/>
      <c r="E1298" s="471"/>
      <c r="F1298" s="471"/>
      <c r="G1298" s="47" t="str">
        <f t="shared" si="20"/>
        <v xml:space="preserve">, </v>
      </c>
    </row>
    <row r="1299" spans="1:7" x14ac:dyDescent="0.3">
      <c r="A1299" s="471"/>
      <c r="B1299" s="471"/>
      <c r="C1299" s="471"/>
      <c r="D1299" s="471"/>
      <c r="E1299" s="471"/>
      <c r="F1299" s="471"/>
      <c r="G1299" s="47" t="str">
        <f t="shared" si="20"/>
        <v xml:space="preserve">, </v>
      </c>
    </row>
    <row r="1300" spans="1:7" x14ac:dyDescent="0.3">
      <c r="A1300" s="471"/>
      <c r="B1300" s="471"/>
      <c r="C1300" s="471"/>
      <c r="D1300" s="471"/>
      <c r="E1300" s="471"/>
      <c r="F1300" s="471"/>
      <c r="G1300" s="47" t="str">
        <f t="shared" si="20"/>
        <v xml:space="preserve">, </v>
      </c>
    </row>
    <row r="1301" spans="1:7" x14ac:dyDescent="0.3">
      <c r="A1301" s="471"/>
      <c r="B1301" s="471"/>
      <c r="C1301" s="471"/>
      <c r="D1301" s="471"/>
      <c r="E1301" s="471"/>
      <c r="F1301" s="471"/>
      <c r="G1301" s="47" t="str">
        <f t="shared" si="20"/>
        <v xml:space="preserve">, </v>
      </c>
    </row>
    <row r="1302" spans="1:7" x14ac:dyDescent="0.3">
      <c r="A1302" s="471"/>
      <c r="B1302" s="471"/>
      <c r="C1302" s="471"/>
      <c r="D1302" s="471"/>
      <c r="E1302" s="471"/>
      <c r="F1302" s="471"/>
      <c r="G1302" s="47" t="str">
        <f t="shared" si="20"/>
        <v xml:space="preserve">, </v>
      </c>
    </row>
    <row r="1303" spans="1:7" x14ac:dyDescent="0.3">
      <c r="A1303" s="471"/>
      <c r="B1303" s="471"/>
      <c r="C1303" s="471"/>
      <c r="D1303" s="471"/>
      <c r="E1303" s="471"/>
      <c r="F1303" s="471"/>
      <c r="G1303" s="47" t="str">
        <f t="shared" si="20"/>
        <v xml:space="preserve">, </v>
      </c>
    </row>
    <row r="1304" spans="1:7" x14ac:dyDescent="0.3">
      <c r="A1304" s="471"/>
      <c r="B1304" s="471"/>
      <c r="C1304" s="471"/>
      <c r="D1304" s="471"/>
      <c r="E1304" s="471"/>
      <c r="F1304" s="471"/>
      <c r="G1304" s="47" t="str">
        <f t="shared" si="20"/>
        <v xml:space="preserve">, </v>
      </c>
    </row>
    <row r="1305" spans="1:7" x14ac:dyDescent="0.3">
      <c r="A1305" s="471"/>
      <c r="B1305" s="471"/>
      <c r="C1305" s="471"/>
      <c r="D1305" s="471"/>
      <c r="E1305" s="471"/>
      <c r="F1305" s="471"/>
      <c r="G1305" s="47" t="str">
        <f t="shared" si="20"/>
        <v xml:space="preserve">, </v>
      </c>
    </row>
    <row r="1306" spans="1:7" x14ac:dyDescent="0.3">
      <c r="A1306" s="471"/>
      <c r="B1306" s="471"/>
      <c r="C1306" s="471"/>
      <c r="D1306" s="471"/>
      <c r="E1306" s="471"/>
      <c r="F1306" s="471"/>
      <c r="G1306" s="47" t="str">
        <f t="shared" si="20"/>
        <v xml:space="preserve">, </v>
      </c>
    </row>
    <row r="1307" spans="1:7" x14ac:dyDescent="0.3">
      <c r="A1307" s="471"/>
      <c r="B1307" s="471"/>
      <c r="C1307" s="471"/>
      <c r="D1307" s="471"/>
      <c r="E1307" s="471"/>
      <c r="F1307" s="471"/>
      <c r="G1307" s="47" t="str">
        <f t="shared" si="20"/>
        <v xml:space="preserve">, </v>
      </c>
    </row>
    <row r="1308" spans="1:7" x14ac:dyDescent="0.3">
      <c r="A1308" s="471"/>
      <c r="B1308" s="471"/>
      <c r="C1308" s="471"/>
      <c r="D1308" s="471"/>
      <c r="E1308" s="471"/>
      <c r="F1308" s="471"/>
      <c r="G1308" s="47" t="str">
        <f t="shared" si="20"/>
        <v xml:space="preserve">, </v>
      </c>
    </row>
    <row r="1309" spans="1:7" x14ac:dyDescent="0.3">
      <c r="A1309" s="471"/>
      <c r="B1309" s="471"/>
      <c r="C1309" s="471"/>
      <c r="D1309" s="471"/>
      <c r="E1309" s="471"/>
      <c r="F1309" s="471"/>
      <c r="G1309" s="47" t="str">
        <f t="shared" si="20"/>
        <v xml:space="preserve">, </v>
      </c>
    </row>
    <row r="1310" spans="1:7" x14ac:dyDescent="0.3">
      <c r="A1310" s="471"/>
      <c r="B1310" s="471"/>
      <c r="C1310" s="471"/>
      <c r="D1310" s="471"/>
      <c r="E1310" s="471"/>
      <c r="F1310" s="471"/>
      <c r="G1310" s="47" t="str">
        <f t="shared" si="20"/>
        <v xml:space="preserve">, </v>
      </c>
    </row>
    <row r="1311" spans="1:7" x14ac:dyDescent="0.3">
      <c r="A1311" s="471"/>
      <c r="B1311" s="471"/>
      <c r="C1311" s="471"/>
      <c r="D1311" s="471"/>
      <c r="E1311" s="471"/>
      <c r="F1311" s="471"/>
      <c r="G1311" s="47" t="str">
        <f t="shared" si="20"/>
        <v xml:space="preserve">, </v>
      </c>
    </row>
    <row r="1312" spans="1:7" x14ac:dyDescent="0.3">
      <c r="A1312" s="471"/>
      <c r="B1312" s="471"/>
      <c r="C1312" s="471"/>
      <c r="D1312" s="471"/>
      <c r="E1312" s="471"/>
      <c r="F1312" s="471"/>
      <c r="G1312" s="47" t="str">
        <f t="shared" si="20"/>
        <v xml:space="preserve">, </v>
      </c>
    </row>
    <row r="1313" spans="1:7" x14ac:dyDescent="0.3">
      <c r="A1313" s="471"/>
      <c r="B1313" s="471"/>
      <c r="C1313" s="471"/>
      <c r="D1313" s="471"/>
      <c r="E1313" s="471"/>
      <c r="F1313" s="471"/>
      <c r="G1313" s="47" t="str">
        <f t="shared" si="20"/>
        <v xml:space="preserve">, </v>
      </c>
    </row>
    <row r="1314" spans="1:7" x14ac:dyDescent="0.3">
      <c r="A1314" s="471"/>
      <c r="B1314" s="471"/>
      <c r="C1314" s="471"/>
      <c r="D1314" s="471"/>
      <c r="E1314" s="471"/>
      <c r="F1314" s="471"/>
      <c r="G1314" s="47" t="str">
        <f t="shared" si="20"/>
        <v xml:space="preserve">, </v>
      </c>
    </row>
    <row r="1315" spans="1:7" x14ac:dyDescent="0.3">
      <c r="A1315" s="471"/>
      <c r="B1315" s="471"/>
      <c r="C1315" s="471"/>
      <c r="D1315" s="471"/>
      <c r="E1315" s="471"/>
      <c r="F1315" s="471"/>
      <c r="G1315" s="47" t="str">
        <f t="shared" si="20"/>
        <v xml:space="preserve">, </v>
      </c>
    </row>
    <row r="1316" spans="1:7" x14ac:dyDescent="0.3">
      <c r="A1316" s="471"/>
      <c r="B1316" s="471"/>
      <c r="C1316" s="471"/>
      <c r="D1316" s="471"/>
      <c r="E1316" s="471"/>
      <c r="F1316" s="471"/>
      <c r="G1316" s="47" t="str">
        <f t="shared" si="20"/>
        <v xml:space="preserve">, </v>
      </c>
    </row>
    <row r="1317" spans="1:7" x14ac:dyDescent="0.3">
      <c r="A1317" s="471"/>
      <c r="B1317" s="471"/>
      <c r="C1317" s="471"/>
      <c r="D1317" s="471"/>
      <c r="E1317" s="471"/>
      <c r="F1317" s="471"/>
      <c r="G1317" s="47" t="str">
        <f t="shared" si="20"/>
        <v xml:space="preserve">, </v>
      </c>
    </row>
    <row r="1318" spans="1:7" x14ac:dyDescent="0.3">
      <c r="A1318" s="471"/>
      <c r="B1318" s="471"/>
      <c r="C1318" s="471"/>
      <c r="D1318" s="471"/>
      <c r="E1318" s="471"/>
      <c r="F1318" s="471"/>
      <c r="G1318" s="47" t="str">
        <f t="shared" si="20"/>
        <v xml:space="preserve">, </v>
      </c>
    </row>
    <row r="1319" spans="1:7" x14ac:dyDescent="0.3">
      <c r="A1319" s="471"/>
      <c r="B1319" s="471"/>
      <c r="C1319" s="471"/>
      <c r="D1319" s="471"/>
      <c r="E1319" s="471"/>
      <c r="F1319" s="471"/>
      <c r="G1319" s="47" t="str">
        <f t="shared" si="20"/>
        <v xml:space="preserve">, </v>
      </c>
    </row>
    <row r="1320" spans="1:7" x14ac:dyDescent="0.3">
      <c r="A1320" s="471"/>
      <c r="B1320" s="471"/>
      <c r="C1320" s="471"/>
      <c r="D1320" s="471"/>
      <c r="E1320" s="471"/>
      <c r="F1320" s="471"/>
      <c r="G1320" s="47" t="str">
        <f t="shared" si="20"/>
        <v xml:space="preserve">, </v>
      </c>
    </row>
    <row r="1321" spans="1:7" x14ac:dyDescent="0.3">
      <c r="A1321" s="471"/>
      <c r="B1321" s="471"/>
      <c r="C1321" s="471"/>
      <c r="D1321" s="471"/>
      <c r="E1321" s="471"/>
      <c r="F1321" s="471"/>
      <c r="G1321" s="47" t="str">
        <f t="shared" si="20"/>
        <v xml:space="preserve">, </v>
      </c>
    </row>
    <row r="1322" spans="1:7" x14ac:dyDescent="0.3">
      <c r="A1322" s="471"/>
      <c r="B1322" s="471"/>
      <c r="C1322" s="471"/>
      <c r="D1322" s="471"/>
      <c r="E1322" s="471"/>
      <c r="F1322" s="471"/>
      <c r="G1322" s="47" t="str">
        <f t="shared" si="20"/>
        <v xml:space="preserve">, </v>
      </c>
    </row>
    <row r="1323" spans="1:7" x14ac:dyDescent="0.3">
      <c r="A1323" s="471"/>
      <c r="B1323" s="471"/>
      <c r="C1323" s="471"/>
      <c r="D1323" s="471"/>
      <c r="E1323" s="471"/>
      <c r="F1323" s="471"/>
      <c r="G1323" s="47" t="str">
        <f t="shared" si="20"/>
        <v xml:space="preserve">, </v>
      </c>
    </row>
    <row r="1324" spans="1:7" x14ac:dyDescent="0.3">
      <c r="A1324" s="471"/>
      <c r="B1324" s="471"/>
      <c r="C1324" s="471"/>
      <c r="D1324" s="471"/>
      <c r="E1324" s="471"/>
      <c r="F1324" s="471"/>
      <c r="G1324" s="47" t="str">
        <f t="shared" si="20"/>
        <v xml:space="preserve">, </v>
      </c>
    </row>
    <row r="1325" spans="1:7" x14ac:dyDescent="0.3">
      <c r="A1325" s="471"/>
      <c r="B1325" s="471"/>
      <c r="C1325" s="471"/>
      <c r="D1325" s="471"/>
      <c r="E1325" s="471"/>
      <c r="F1325" s="471"/>
      <c r="G1325" s="47" t="str">
        <f t="shared" si="20"/>
        <v xml:space="preserve">, </v>
      </c>
    </row>
    <row r="1326" spans="1:7" x14ac:dyDescent="0.3">
      <c r="A1326" s="471"/>
      <c r="B1326" s="471"/>
      <c r="C1326" s="471"/>
      <c r="D1326" s="471"/>
      <c r="E1326" s="471"/>
      <c r="F1326" s="471"/>
      <c r="G1326" s="47" t="str">
        <f t="shared" si="20"/>
        <v xml:space="preserve">, </v>
      </c>
    </row>
    <row r="1327" spans="1:7" x14ac:dyDescent="0.3">
      <c r="A1327" s="471"/>
      <c r="B1327" s="471"/>
      <c r="C1327" s="471"/>
      <c r="D1327" s="471"/>
      <c r="E1327" s="471"/>
      <c r="F1327" s="471"/>
      <c r="G1327" s="47" t="str">
        <f t="shared" si="20"/>
        <v xml:space="preserve">, </v>
      </c>
    </row>
    <row r="1328" spans="1:7" x14ac:dyDescent="0.3">
      <c r="A1328" s="471"/>
      <c r="B1328" s="471"/>
      <c r="C1328" s="471"/>
      <c r="D1328" s="471"/>
      <c r="E1328" s="471"/>
      <c r="F1328" s="471"/>
      <c r="G1328" s="47" t="str">
        <f t="shared" si="20"/>
        <v xml:space="preserve">, </v>
      </c>
    </row>
    <row r="1329" spans="1:7" x14ac:dyDescent="0.3">
      <c r="A1329" s="471"/>
      <c r="B1329" s="471"/>
      <c r="C1329" s="471"/>
      <c r="D1329" s="471"/>
      <c r="E1329" s="471"/>
      <c r="F1329" s="471"/>
      <c r="G1329" s="47" t="str">
        <f t="shared" si="20"/>
        <v xml:space="preserve">, </v>
      </c>
    </row>
    <row r="1330" spans="1:7" x14ac:dyDescent="0.3">
      <c r="A1330" s="471"/>
      <c r="B1330" s="471"/>
      <c r="C1330" s="471"/>
      <c r="D1330" s="471"/>
      <c r="E1330" s="471"/>
      <c r="F1330" s="471"/>
      <c r="G1330" s="47" t="str">
        <f t="shared" si="20"/>
        <v xml:space="preserve">, </v>
      </c>
    </row>
    <row r="1331" spans="1:7" x14ac:dyDescent="0.3">
      <c r="A1331" s="471"/>
      <c r="B1331" s="471"/>
      <c r="C1331" s="471"/>
      <c r="D1331" s="471"/>
      <c r="E1331" s="471"/>
      <c r="F1331" s="471"/>
      <c r="G1331" s="47" t="str">
        <f t="shared" si="20"/>
        <v xml:space="preserve">, </v>
      </c>
    </row>
    <row r="1332" spans="1:7" x14ac:dyDescent="0.3">
      <c r="A1332" s="471"/>
      <c r="B1332" s="471"/>
      <c r="C1332" s="471"/>
      <c r="D1332" s="471"/>
      <c r="E1332" s="471"/>
      <c r="F1332" s="471"/>
      <c r="G1332" s="47" t="str">
        <f t="shared" si="20"/>
        <v xml:space="preserve">, </v>
      </c>
    </row>
    <row r="1333" spans="1:7" x14ac:dyDescent="0.3">
      <c r="A1333" s="471"/>
      <c r="B1333" s="471"/>
      <c r="C1333" s="471"/>
      <c r="D1333" s="471"/>
      <c r="E1333" s="471"/>
      <c r="F1333" s="471"/>
      <c r="G1333" s="47" t="str">
        <f t="shared" si="20"/>
        <v xml:space="preserve">, </v>
      </c>
    </row>
    <row r="1334" spans="1:7" x14ac:dyDescent="0.3">
      <c r="A1334" s="471"/>
      <c r="B1334" s="471"/>
      <c r="C1334" s="471"/>
      <c r="D1334" s="471"/>
      <c r="E1334" s="471"/>
      <c r="F1334" s="471"/>
      <c r="G1334" s="47" t="str">
        <f t="shared" si="20"/>
        <v xml:space="preserve">, </v>
      </c>
    </row>
    <row r="1335" spans="1:7" x14ac:dyDescent="0.3">
      <c r="A1335" s="471"/>
      <c r="B1335" s="471"/>
      <c r="C1335" s="471"/>
      <c r="D1335" s="471"/>
      <c r="E1335" s="471"/>
      <c r="F1335" s="471"/>
      <c r="G1335" s="47" t="str">
        <f t="shared" si="20"/>
        <v xml:space="preserve">, </v>
      </c>
    </row>
    <row r="1336" spans="1:7" x14ac:dyDescent="0.3">
      <c r="A1336" s="471"/>
      <c r="B1336" s="471"/>
      <c r="C1336" s="471"/>
      <c r="D1336" s="471"/>
      <c r="E1336" s="471"/>
      <c r="F1336" s="471"/>
      <c r="G1336" s="47" t="str">
        <f t="shared" si="20"/>
        <v xml:space="preserve">, </v>
      </c>
    </row>
    <row r="1337" spans="1:7" x14ac:dyDescent="0.3">
      <c r="A1337" s="471"/>
      <c r="B1337" s="471"/>
      <c r="C1337" s="471"/>
      <c r="D1337" s="471"/>
      <c r="E1337" s="471"/>
      <c r="F1337" s="471"/>
      <c r="G1337" s="47" t="str">
        <f t="shared" si="20"/>
        <v xml:space="preserve">, </v>
      </c>
    </row>
    <row r="1338" spans="1:7" x14ac:dyDescent="0.3">
      <c r="A1338" s="471"/>
      <c r="B1338" s="471"/>
      <c r="C1338" s="471"/>
      <c r="D1338" s="471"/>
      <c r="E1338" s="471"/>
      <c r="F1338" s="471"/>
      <c r="G1338" s="47" t="str">
        <f t="shared" si="20"/>
        <v xml:space="preserve">, </v>
      </c>
    </row>
    <row r="1339" spans="1:7" x14ac:dyDescent="0.3">
      <c r="A1339" s="471"/>
      <c r="B1339" s="471"/>
      <c r="C1339" s="471"/>
      <c r="D1339" s="471"/>
      <c r="E1339" s="471"/>
      <c r="F1339" s="471"/>
      <c r="G1339" s="47" t="str">
        <f t="shared" si="20"/>
        <v xml:space="preserve">, </v>
      </c>
    </row>
    <row r="1340" spans="1:7" x14ac:dyDescent="0.3">
      <c r="A1340" s="471"/>
      <c r="B1340" s="471"/>
      <c r="C1340" s="471"/>
      <c r="D1340" s="471"/>
      <c r="E1340" s="471"/>
      <c r="F1340" s="471"/>
      <c r="G1340" s="47" t="str">
        <f t="shared" si="20"/>
        <v xml:space="preserve">, </v>
      </c>
    </row>
    <row r="1341" spans="1:7" x14ac:dyDescent="0.3">
      <c r="A1341" s="471"/>
      <c r="B1341" s="471"/>
      <c r="C1341" s="471"/>
      <c r="D1341" s="471"/>
      <c r="E1341" s="471"/>
      <c r="F1341" s="471"/>
      <c r="G1341" s="47" t="str">
        <f t="shared" si="20"/>
        <v xml:space="preserve">, </v>
      </c>
    </row>
    <row r="1342" spans="1:7" x14ac:dyDescent="0.3">
      <c r="A1342" s="471"/>
      <c r="B1342" s="471"/>
      <c r="C1342" s="471"/>
      <c r="D1342" s="471"/>
      <c r="E1342" s="471"/>
      <c r="F1342" s="471"/>
      <c r="G1342" s="47" t="str">
        <f t="shared" si="20"/>
        <v xml:space="preserve">, </v>
      </c>
    </row>
    <row r="1343" spans="1:7" x14ac:dyDescent="0.3">
      <c r="A1343" s="471"/>
      <c r="B1343" s="471"/>
      <c r="C1343" s="471"/>
      <c r="D1343" s="471"/>
      <c r="E1343" s="471"/>
      <c r="F1343" s="471"/>
      <c r="G1343" s="47" t="str">
        <f t="shared" si="20"/>
        <v xml:space="preserve">, </v>
      </c>
    </row>
    <row r="1344" spans="1:7" x14ac:dyDescent="0.3">
      <c r="A1344" s="471"/>
      <c r="B1344" s="471"/>
      <c r="C1344" s="471"/>
      <c r="D1344" s="471"/>
      <c r="E1344" s="471"/>
      <c r="F1344" s="471"/>
      <c r="G1344" s="47" t="str">
        <f t="shared" si="20"/>
        <v xml:space="preserve">, </v>
      </c>
    </row>
    <row r="1345" spans="1:7" x14ac:dyDescent="0.3">
      <c r="A1345" s="471"/>
      <c r="B1345" s="471"/>
      <c r="C1345" s="471"/>
      <c r="D1345" s="471"/>
      <c r="E1345" s="471"/>
      <c r="F1345" s="471"/>
      <c r="G1345" s="47" t="str">
        <f t="shared" si="20"/>
        <v xml:space="preserve">, </v>
      </c>
    </row>
    <row r="1346" spans="1:7" x14ac:dyDescent="0.3">
      <c r="A1346" s="471"/>
      <c r="B1346" s="471"/>
      <c r="C1346" s="471"/>
      <c r="D1346" s="471"/>
      <c r="E1346" s="471"/>
      <c r="F1346" s="471"/>
      <c r="G1346" s="47" t="str">
        <f t="shared" si="20"/>
        <v xml:space="preserve">, </v>
      </c>
    </row>
    <row r="1347" spans="1:7" x14ac:dyDescent="0.3">
      <c r="A1347" s="471"/>
      <c r="B1347" s="471"/>
      <c r="C1347" s="471"/>
      <c r="D1347" s="471"/>
      <c r="E1347" s="471"/>
      <c r="F1347" s="471"/>
      <c r="G1347" s="47" t="str">
        <f t="shared" si="20"/>
        <v xml:space="preserve">, </v>
      </c>
    </row>
    <row r="1348" spans="1:7" x14ac:dyDescent="0.3">
      <c r="A1348" s="471"/>
      <c r="B1348" s="471"/>
      <c r="C1348" s="471"/>
      <c r="D1348" s="471"/>
      <c r="E1348" s="471"/>
      <c r="F1348" s="471"/>
      <c r="G1348" s="47" t="str">
        <f t="shared" si="20"/>
        <v xml:space="preserve">, </v>
      </c>
    </row>
    <row r="1349" spans="1:7" x14ac:dyDescent="0.3">
      <c r="A1349" s="471"/>
      <c r="B1349" s="471"/>
      <c r="C1349" s="471"/>
      <c r="D1349" s="471"/>
      <c r="E1349" s="471"/>
      <c r="F1349" s="471"/>
      <c r="G1349" s="47" t="str">
        <f t="shared" si="20"/>
        <v xml:space="preserve">, </v>
      </c>
    </row>
    <row r="1350" spans="1:7" x14ac:dyDescent="0.3">
      <c r="A1350" s="471"/>
      <c r="B1350" s="471"/>
      <c r="C1350" s="471"/>
      <c r="D1350" s="471"/>
      <c r="E1350" s="471"/>
      <c r="F1350" s="471"/>
      <c r="G1350" s="47" t="str">
        <f t="shared" si="20"/>
        <v xml:space="preserve">, </v>
      </c>
    </row>
    <row r="1351" spans="1:7" x14ac:dyDescent="0.3">
      <c r="A1351" s="471"/>
      <c r="B1351" s="471"/>
      <c r="C1351" s="471"/>
      <c r="D1351" s="471"/>
      <c r="E1351" s="471"/>
      <c r="F1351" s="471"/>
      <c r="G1351" s="47" t="str">
        <f t="shared" si="20"/>
        <v xml:space="preserve">, </v>
      </c>
    </row>
    <row r="1352" spans="1:7" x14ac:dyDescent="0.3">
      <c r="A1352" s="471"/>
      <c r="B1352" s="471"/>
      <c r="C1352" s="471"/>
      <c r="D1352" s="471"/>
      <c r="E1352" s="471"/>
      <c r="F1352" s="471"/>
      <c r="G1352" s="47" t="str">
        <f t="shared" si="20"/>
        <v xml:space="preserve">, </v>
      </c>
    </row>
    <row r="1353" spans="1:7" x14ac:dyDescent="0.3">
      <c r="A1353" s="471"/>
      <c r="B1353" s="471"/>
      <c r="C1353" s="471"/>
      <c r="D1353" s="471"/>
      <c r="E1353" s="471"/>
      <c r="F1353" s="471"/>
      <c r="G1353" s="47" t="str">
        <f t="shared" si="20"/>
        <v xml:space="preserve">, </v>
      </c>
    </row>
    <row r="1354" spans="1:7" x14ac:dyDescent="0.3">
      <c r="A1354" s="471"/>
      <c r="B1354" s="471"/>
      <c r="C1354" s="471"/>
      <c r="D1354" s="471"/>
      <c r="E1354" s="471"/>
      <c r="F1354" s="471"/>
      <c r="G1354" s="47" t="str">
        <f t="shared" si="20"/>
        <v xml:space="preserve">, </v>
      </c>
    </row>
    <row r="1355" spans="1:7" x14ac:dyDescent="0.3">
      <c r="A1355" s="471"/>
      <c r="B1355" s="471"/>
      <c r="C1355" s="471"/>
      <c r="D1355" s="471"/>
      <c r="E1355" s="471"/>
      <c r="F1355" s="471"/>
      <c r="G1355" s="47" t="str">
        <f t="shared" ref="G1355:G1418" si="21">CONCATENATE(A1355,", ", B1355)</f>
        <v xml:space="preserve">, </v>
      </c>
    </row>
    <row r="1356" spans="1:7" x14ac:dyDescent="0.3">
      <c r="A1356" s="471"/>
      <c r="B1356" s="471"/>
      <c r="C1356" s="471"/>
      <c r="D1356" s="471"/>
      <c r="E1356" s="471"/>
      <c r="F1356" s="471"/>
      <c r="G1356" s="47" t="str">
        <f t="shared" si="21"/>
        <v xml:space="preserve">, </v>
      </c>
    </row>
    <row r="1357" spans="1:7" x14ac:dyDescent="0.3">
      <c r="A1357" s="471"/>
      <c r="B1357" s="471"/>
      <c r="C1357" s="471"/>
      <c r="D1357" s="471"/>
      <c r="E1357" s="471"/>
      <c r="F1357" s="471"/>
      <c r="G1357" s="47" t="str">
        <f t="shared" si="21"/>
        <v xml:space="preserve">, </v>
      </c>
    </row>
    <row r="1358" spans="1:7" x14ac:dyDescent="0.3">
      <c r="A1358" s="471"/>
      <c r="B1358" s="471"/>
      <c r="C1358" s="471"/>
      <c r="D1358" s="471"/>
      <c r="E1358" s="471"/>
      <c r="F1358" s="471"/>
      <c r="G1358" s="47" t="str">
        <f t="shared" si="21"/>
        <v xml:space="preserve">, </v>
      </c>
    </row>
    <row r="1359" spans="1:7" x14ac:dyDescent="0.3">
      <c r="A1359" s="471"/>
      <c r="B1359" s="471"/>
      <c r="C1359" s="471"/>
      <c r="D1359" s="471"/>
      <c r="E1359" s="471"/>
      <c r="F1359" s="471"/>
      <c r="G1359" s="47" t="str">
        <f t="shared" si="21"/>
        <v xml:space="preserve">, </v>
      </c>
    </row>
    <row r="1360" spans="1:7" x14ac:dyDescent="0.3">
      <c r="A1360" s="471"/>
      <c r="B1360" s="471"/>
      <c r="C1360" s="471"/>
      <c r="D1360" s="471"/>
      <c r="E1360" s="471"/>
      <c r="F1360" s="471"/>
      <c r="G1360" s="47" t="str">
        <f t="shared" si="21"/>
        <v xml:space="preserve">, </v>
      </c>
    </row>
    <row r="1361" spans="1:7" x14ac:dyDescent="0.3">
      <c r="A1361" s="471"/>
      <c r="B1361" s="471"/>
      <c r="C1361" s="471"/>
      <c r="D1361" s="471"/>
      <c r="E1361" s="471"/>
      <c r="F1361" s="471"/>
      <c r="G1361" s="47" t="str">
        <f t="shared" si="21"/>
        <v xml:space="preserve">, </v>
      </c>
    </row>
    <row r="1362" spans="1:7" x14ac:dyDescent="0.3">
      <c r="A1362" s="471"/>
      <c r="B1362" s="471"/>
      <c r="C1362" s="471"/>
      <c r="D1362" s="471"/>
      <c r="E1362" s="471"/>
      <c r="F1362" s="471"/>
      <c r="G1362" s="47" t="str">
        <f t="shared" si="21"/>
        <v xml:space="preserve">, </v>
      </c>
    </row>
    <row r="1363" spans="1:7" x14ac:dyDescent="0.3">
      <c r="A1363" s="471"/>
      <c r="B1363" s="471"/>
      <c r="C1363" s="471"/>
      <c r="D1363" s="471"/>
      <c r="E1363" s="471"/>
      <c r="F1363" s="471"/>
      <c r="G1363" s="47" t="str">
        <f t="shared" si="21"/>
        <v xml:space="preserve">, </v>
      </c>
    </row>
    <row r="1364" spans="1:7" x14ac:dyDescent="0.3">
      <c r="A1364" s="471"/>
      <c r="B1364" s="471"/>
      <c r="C1364" s="471"/>
      <c r="D1364" s="471"/>
      <c r="E1364" s="471"/>
      <c r="F1364" s="471"/>
      <c r="G1364" s="47" t="str">
        <f t="shared" si="21"/>
        <v xml:space="preserve">, </v>
      </c>
    </row>
    <row r="1365" spans="1:7" x14ac:dyDescent="0.3">
      <c r="A1365" s="471"/>
      <c r="B1365" s="471"/>
      <c r="C1365" s="471"/>
      <c r="D1365" s="471"/>
      <c r="E1365" s="471"/>
      <c r="F1365" s="471"/>
      <c r="G1365" s="47" t="str">
        <f t="shared" si="21"/>
        <v xml:space="preserve">, </v>
      </c>
    </row>
    <row r="1366" spans="1:7" x14ac:dyDescent="0.3">
      <c r="A1366" s="471"/>
      <c r="B1366" s="471"/>
      <c r="C1366" s="471"/>
      <c r="D1366" s="471"/>
      <c r="E1366" s="471"/>
      <c r="F1366" s="471"/>
      <c r="G1366" s="47" t="str">
        <f t="shared" si="21"/>
        <v xml:space="preserve">, </v>
      </c>
    </row>
    <row r="1367" spans="1:7" x14ac:dyDescent="0.3">
      <c r="A1367" s="471"/>
      <c r="B1367" s="471"/>
      <c r="C1367" s="471"/>
      <c r="D1367" s="471"/>
      <c r="E1367" s="471"/>
      <c r="F1367" s="471"/>
      <c r="G1367" s="47" t="str">
        <f t="shared" si="21"/>
        <v xml:space="preserve">, </v>
      </c>
    </row>
    <row r="1368" spans="1:7" x14ac:dyDescent="0.3">
      <c r="A1368" s="471"/>
      <c r="B1368" s="471"/>
      <c r="C1368" s="471"/>
      <c r="D1368" s="471"/>
      <c r="E1368" s="471"/>
      <c r="F1368" s="471"/>
      <c r="G1368" s="47" t="str">
        <f t="shared" si="21"/>
        <v xml:space="preserve">, </v>
      </c>
    </row>
    <row r="1369" spans="1:7" x14ac:dyDescent="0.3">
      <c r="A1369" s="471"/>
      <c r="B1369" s="471"/>
      <c r="C1369" s="471"/>
      <c r="D1369" s="471"/>
      <c r="E1369" s="471"/>
      <c r="F1369" s="471"/>
      <c r="G1369" s="47" t="str">
        <f t="shared" si="21"/>
        <v xml:space="preserve">, </v>
      </c>
    </row>
    <row r="1370" spans="1:7" x14ac:dyDescent="0.3">
      <c r="A1370" s="471"/>
      <c r="B1370" s="471"/>
      <c r="C1370" s="471"/>
      <c r="D1370" s="471"/>
      <c r="E1370" s="471"/>
      <c r="F1370" s="471"/>
      <c r="G1370" s="47" t="str">
        <f t="shared" si="21"/>
        <v xml:space="preserve">, </v>
      </c>
    </row>
    <row r="1371" spans="1:7" x14ac:dyDescent="0.3">
      <c r="A1371" s="471"/>
      <c r="B1371" s="471"/>
      <c r="C1371" s="471"/>
      <c r="D1371" s="471"/>
      <c r="E1371" s="471"/>
      <c r="F1371" s="471"/>
      <c r="G1371" s="47" t="str">
        <f t="shared" si="21"/>
        <v xml:space="preserve">, </v>
      </c>
    </row>
    <row r="1372" spans="1:7" x14ac:dyDescent="0.3">
      <c r="A1372" s="471"/>
      <c r="B1372" s="471"/>
      <c r="C1372" s="471"/>
      <c r="D1372" s="471"/>
      <c r="E1372" s="471"/>
      <c r="F1372" s="471"/>
      <c r="G1372" s="47" t="str">
        <f t="shared" si="21"/>
        <v xml:space="preserve">, </v>
      </c>
    </row>
    <row r="1373" spans="1:7" x14ac:dyDescent="0.3">
      <c r="A1373" s="471"/>
      <c r="B1373" s="471"/>
      <c r="C1373" s="471"/>
      <c r="D1373" s="471"/>
      <c r="E1373" s="471"/>
      <c r="F1373" s="471"/>
      <c r="G1373" s="47" t="str">
        <f t="shared" si="21"/>
        <v xml:space="preserve">, </v>
      </c>
    </row>
    <row r="1374" spans="1:7" x14ac:dyDescent="0.3">
      <c r="A1374" s="471"/>
      <c r="B1374" s="471"/>
      <c r="C1374" s="471"/>
      <c r="D1374" s="471"/>
      <c r="E1374" s="471"/>
      <c r="F1374" s="471"/>
      <c r="G1374" s="47" t="str">
        <f t="shared" si="21"/>
        <v xml:space="preserve">, </v>
      </c>
    </row>
    <row r="1375" spans="1:7" x14ac:dyDescent="0.3">
      <c r="A1375" s="471"/>
      <c r="B1375" s="471"/>
      <c r="C1375" s="471"/>
      <c r="D1375" s="471"/>
      <c r="E1375" s="471"/>
      <c r="F1375" s="471"/>
      <c r="G1375" s="47" t="str">
        <f t="shared" si="21"/>
        <v xml:space="preserve">, </v>
      </c>
    </row>
    <row r="1376" spans="1:7" x14ac:dyDescent="0.3">
      <c r="A1376" s="471"/>
      <c r="B1376" s="471"/>
      <c r="C1376" s="471"/>
      <c r="D1376" s="471"/>
      <c r="E1376" s="471"/>
      <c r="F1376" s="471"/>
      <c r="G1376" s="47" t="str">
        <f t="shared" si="21"/>
        <v xml:space="preserve">, </v>
      </c>
    </row>
    <row r="1377" spans="1:7" x14ac:dyDescent="0.3">
      <c r="A1377" s="471"/>
      <c r="B1377" s="471"/>
      <c r="C1377" s="471"/>
      <c r="D1377" s="471"/>
      <c r="E1377" s="471"/>
      <c r="F1377" s="471"/>
      <c r="G1377" s="47" t="str">
        <f t="shared" si="21"/>
        <v xml:space="preserve">, </v>
      </c>
    </row>
    <row r="1378" spans="1:7" x14ac:dyDescent="0.3">
      <c r="A1378" s="471"/>
      <c r="B1378" s="471"/>
      <c r="C1378" s="471"/>
      <c r="D1378" s="471"/>
      <c r="E1378" s="471"/>
      <c r="F1378" s="471"/>
      <c r="G1378" s="47" t="str">
        <f t="shared" si="21"/>
        <v xml:space="preserve">, </v>
      </c>
    </row>
    <row r="1379" spans="1:7" x14ac:dyDescent="0.3">
      <c r="A1379" s="471"/>
      <c r="B1379" s="471"/>
      <c r="C1379" s="471"/>
      <c r="D1379" s="471"/>
      <c r="E1379" s="471"/>
      <c r="F1379" s="471"/>
      <c r="G1379" s="47" t="str">
        <f t="shared" si="21"/>
        <v xml:space="preserve">, </v>
      </c>
    </row>
    <row r="1380" spans="1:7" x14ac:dyDescent="0.3">
      <c r="A1380" s="471"/>
      <c r="B1380" s="471"/>
      <c r="C1380" s="471"/>
      <c r="D1380" s="471"/>
      <c r="E1380" s="471"/>
      <c r="F1380" s="471"/>
      <c r="G1380" s="47" t="str">
        <f t="shared" si="21"/>
        <v xml:space="preserve">, </v>
      </c>
    </row>
    <row r="1381" spans="1:7" x14ac:dyDescent="0.3">
      <c r="A1381" s="471"/>
      <c r="B1381" s="471"/>
      <c r="C1381" s="471"/>
      <c r="D1381" s="471"/>
      <c r="E1381" s="471"/>
      <c r="F1381" s="471"/>
      <c r="G1381" s="47" t="str">
        <f t="shared" si="21"/>
        <v xml:space="preserve">, </v>
      </c>
    </row>
    <row r="1382" spans="1:7" x14ac:dyDescent="0.3">
      <c r="A1382" s="471"/>
      <c r="B1382" s="471"/>
      <c r="C1382" s="471"/>
      <c r="D1382" s="471"/>
      <c r="E1382" s="471"/>
      <c r="F1382" s="471"/>
      <c r="G1382" s="47" t="str">
        <f t="shared" si="21"/>
        <v xml:space="preserve">, </v>
      </c>
    </row>
    <row r="1383" spans="1:7" x14ac:dyDescent="0.3">
      <c r="A1383" s="471"/>
      <c r="B1383" s="471"/>
      <c r="C1383" s="471"/>
      <c r="D1383" s="471"/>
      <c r="E1383" s="471"/>
      <c r="F1383" s="471"/>
      <c r="G1383" s="47" t="str">
        <f t="shared" si="21"/>
        <v xml:space="preserve">, </v>
      </c>
    </row>
    <row r="1384" spans="1:7" x14ac:dyDescent="0.3">
      <c r="A1384" s="471"/>
      <c r="B1384" s="471"/>
      <c r="C1384" s="471"/>
      <c r="D1384" s="471"/>
      <c r="E1384" s="471"/>
      <c r="F1384" s="471"/>
      <c r="G1384" s="47" t="str">
        <f t="shared" si="21"/>
        <v xml:space="preserve">, </v>
      </c>
    </row>
    <row r="1385" spans="1:7" x14ac:dyDescent="0.3">
      <c r="A1385" s="471"/>
      <c r="B1385" s="471"/>
      <c r="C1385" s="471"/>
      <c r="D1385" s="471"/>
      <c r="E1385" s="471"/>
      <c r="F1385" s="471"/>
      <c r="G1385" s="47" t="str">
        <f t="shared" si="21"/>
        <v xml:space="preserve">, </v>
      </c>
    </row>
    <row r="1386" spans="1:7" x14ac:dyDescent="0.3">
      <c r="A1386" s="471"/>
      <c r="B1386" s="471"/>
      <c r="C1386" s="471"/>
      <c r="D1386" s="471"/>
      <c r="E1386" s="471"/>
      <c r="F1386" s="471"/>
      <c r="G1386" s="47" t="str">
        <f t="shared" si="21"/>
        <v xml:space="preserve">, </v>
      </c>
    </row>
    <row r="1387" spans="1:7" x14ac:dyDescent="0.3">
      <c r="A1387" s="471"/>
      <c r="B1387" s="471"/>
      <c r="C1387" s="471"/>
      <c r="D1387" s="471"/>
      <c r="E1387" s="471"/>
      <c r="F1387" s="471"/>
      <c r="G1387" s="47" t="str">
        <f t="shared" si="21"/>
        <v xml:space="preserve">, </v>
      </c>
    </row>
    <row r="1388" spans="1:7" x14ac:dyDescent="0.3">
      <c r="A1388" s="471"/>
      <c r="B1388" s="471"/>
      <c r="C1388" s="471"/>
      <c r="D1388" s="471"/>
      <c r="E1388" s="471"/>
      <c r="F1388" s="471"/>
      <c r="G1388" s="47" t="str">
        <f t="shared" si="21"/>
        <v xml:space="preserve">, </v>
      </c>
    </row>
    <row r="1389" spans="1:7" x14ac:dyDescent="0.3">
      <c r="A1389" s="471"/>
      <c r="B1389" s="471"/>
      <c r="C1389" s="471"/>
      <c r="D1389" s="471"/>
      <c r="E1389" s="471"/>
      <c r="F1389" s="471"/>
      <c r="G1389" s="47" t="str">
        <f t="shared" si="21"/>
        <v xml:space="preserve">, </v>
      </c>
    </row>
    <row r="1390" spans="1:7" x14ac:dyDescent="0.3">
      <c r="A1390" s="471"/>
      <c r="B1390" s="471"/>
      <c r="C1390" s="471"/>
      <c r="D1390" s="471"/>
      <c r="E1390" s="471"/>
      <c r="F1390" s="471"/>
      <c r="G1390" s="47" t="str">
        <f t="shared" si="21"/>
        <v xml:space="preserve">, </v>
      </c>
    </row>
    <row r="1391" spans="1:7" x14ac:dyDescent="0.3">
      <c r="A1391" s="471"/>
      <c r="B1391" s="471"/>
      <c r="C1391" s="471"/>
      <c r="D1391" s="471"/>
      <c r="E1391" s="471"/>
      <c r="F1391" s="471"/>
      <c r="G1391" s="47" t="str">
        <f t="shared" si="21"/>
        <v xml:space="preserve">, </v>
      </c>
    </row>
    <row r="1392" spans="1:7" x14ac:dyDescent="0.3">
      <c r="A1392" s="471"/>
      <c r="B1392" s="471"/>
      <c r="C1392" s="471"/>
      <c r="D1392" s="471"/>
      <c r="E1392" s="471"/>
      <c r="F1392" s="471"/>
      <c r="G1392" s="47" t="str">
        <f t="shared" si="21"/>
        <v xml:space="preserve">, </v>
      </c>
    </row>
    <row r="1393" spans="1:7" x14ac:dyDescent="0.3">
      <c r="A1393" s="471"/>
      <c r="B1393" s="471"/>
      <c r="C1393" s="471"/>
      <c r="D1393" s="471"/>
      <c r="E1393" s="471"/>
      <c r="F1393" s="471"/>
      <c r="G1393" s="47" t="str">
        <f t="shared" si="21"/>
        <v xml:space="preserve">, </v>
      </c>
    </row>
    <row r="1394" spans="1:7" x14ac:dyDescent="0.3">
      <c r="A1394" s="471"/>
      <c r="B1394" s="471"/>
      <c r="C1394" s="471"/>
      <c r="D1394" s="471"/>
      <c r="E1394" s="471"/>
      <c r="F1394" s="471"/>
      <c r="G1394" s="47" t="str">
        <f t="shared" si="21"/>
        <v xml:space="preserve">, </v>
      </c>
    </row>
    <row r="1395" spans="1:7" x14ac:dyDescent="0.3">
      <c r="A1395" s="471"/>
      <c r="B1395" s="471"/>
      <c r="C1395" s="471"/>
      <c r="D1395" s="471"/>
      <c r="E1395" s="471"/>
      <c r="F1395" s="471"/>
      <c r="G1395" s="47" t="str">
        <f t="shared" si="21"/>
        <v xml:space="preserve">, </v>
      </c>
    </row>
    <row r="1396" spans="1:7" x14ac:dyDescent="0.3">
      <c r="A1396" s="471"/>
      <c r="B1396" s="471"/>
      <c r="C1396" s="471"/>
      <c r="D1396" s="471"/>
      <c r="E1396" s="471"/>
      <c r="F1396" s="471"/>
      <c r="G1396" s="47" t="str">
        <f t="shared" si="21"/>
        <v xml:space="preserve">, </v>
      </c>
    </row>
    <row r="1397" spans="1:7" x14ac:dyDescent="0.3">
      <c r="A1397" s="471"/>
      <c r="B1397" s="471"/>
      <c r="C1397" s="471"/>
      <c r="D1397" s="471"/>
      <c r="E1397" s="471"/>
      <c r="F1397" s="471"/>
      <c r="G1397" s="47" t="str">
        <f t="shared" si="21"/>
        <v xml:space="preserve">, </v>
      </c>
    </row>
    <row r="1398" spans="1:7" x14ac:dyDescent="0.3">
      <c r="A1398" s="471"/>
      <c r="B1398" s="471"/>
      <c r="C1398" s="471"/>
      <c r="D1398" s="471"/>
      <c r="E1398" s="471"/>
      <c r="F1398" s="471"/>
      <c r="G1398" s="47" t="str">
        <f t="shared" si="21"/>
        <v xml:space="preserve">, </v>
      </c>
    </row>
    <row r="1399" spans="1:7" x14ac:dyDescent="0.3">
      <c r="A1399" s="471"/>
      <c r="B1399" s="471"/>
      <c r="C1399" s="471"/>
      <c r="D1399" s="471"/>
      <c r="E1399" s="471"/>
      <c r="F1399" s="471"/>
      <c r="G1399" s="47" t="str">
        <f t="shared" si="21"/>
        <v xml:space="preserve">, </v>
      </c>
    </row>
    <row r="1400" spans="1:7" x14ac:dyDescent="0.3">
      <c r="A1400" s="471"/>
      <c r="B1400" s="471"/>
      <c r="C1400" s="471"/>
      <c r="D1400" s="471"/>
      <c r="E1400" s="471"/>
      <c r="F1400" s="471"/>
      <c r="G1400" s="47" t="str">
        <f t="shared" si="21"/>
        <v xml:space="preserve">, </v>
      </c>
    </row>
    <row r="1401" spans="1:7" x14ac:dyDescent="0.3">
      <c r="A1401" s="471"/>
      <c r="B1401" s="471"/>
      <c r="C1401" s="471"/>
      <c r="D1401" s="471"/>
      <c r="E1401" s="471"/>
      <c r="F1401" s="471"/>
      <c r="G1401" s="47" t="str">
        <f t="shared" si="21"/>
        <v xml:space="preserve">, </v>
      </c>
    </row>
    <row r="1402" spans="1:7" x14ac:dyDescent="0.3">
      <c r="A1402" s="471"/>
      <c r="B1402" s="471"/>
      <c r="C1402" s="471"/>
      <c r="D1402" s="471"/>
      <c r="E1402" s="471"/>
      <c r="F1402" s="471"/>
      <c r="G1402" s="47" t="str">
        <f t="shared" si="21"/>
        <v xml:space="preserve">, </v>
      </c>
    </row>
    <row r="1403" spans="1:7" x14ac:dyDescent="0.3">
      <c r="A1403" s="471"/>
      <c r="B1403" s="471"/>
      <c r="C1403" s="471"/>
      <c r="D1403" s="471"/>
      <c r="E1403" s="471"/>
      <c r="F1403" s="471"/>
      <c r="G1403" s="47" t="str">
        <f t="shared" si="21"/>
        <v xml:space="preserve">, </v>
      </c>
    </row>
    <row r="1404" spans="1:7" x14ac:dyDescent="0.3">
      <c r="A1404" s="471"/>
      <c r="B1404" s="471"/>
      <c r="C1404" s="471"/>
      <c r="D1404" s="471"/>
      <c r="E1404" s="471"/>
      <c r="F1404" s="471"/>
      <c r="G1404" s="47" t="str">
        <f t="shared" si="21"/>
        <v xml:space="preserve">, </v>
      </c>
    </row>
    <row r="1405" spans="1:7" x14ac:dyDescent="0.3">
      <c r="A1405" s="471"/>
      <c r="B1405" s="471"/>
      <c r="C1405" s="471"/>
      <c r="D1405" s="471"/>
      <c r="E1405" s="471"/>
      <c r="F1405" s="471"/>
      <c r="G1405" s="47" t="str">
        <f t="shared" si="21"/>
        <v xml:space="preserve">, </v>
      </c>
    </row>
    <row r="1406" spans="1:7" x14ac:dyDescent="0.3">
      <c r="A1406" s="471"/>
      <c r="B1406" s="471"/>
      <c r="C1406" s="471"/>
      <c r="D1406" s="471"/>
      <c r="E1406" s="471"/>
      <c r="F1406" s="471"/>
      <c r="G1406" s="47" t="str">
        <f t="shared" si="21"/>
        <v xml:space="preserve">, </v>
      </c>
    </row>
    <row r="1407" spans="1:7" x14ac:dyDescent="0.3">
      <c r="A1407" s="471"/>
      <c r="B1407" s="471"/>
      <c r="C1407" s="471"/>
      <c r="D1407" s="471"/>
      <c r="E1407" s="471"/>
      <c r="F1407" s="471"/>
      <c r="G1407" s="47" t="str">
        <f t="shared" si="21"/>
        <v xml:space="preserve">, </v>
      </c>
    </row>
    <row r="1408" spans="1:7" x14ac:dyDescent="0.3">
      <c r="A1408" s="471"/>
      <c r="B1408" s="471"/>
      <c r="C1408" s="471"/>
      <c r="D1408" s="471"/>
      <c r="E1408" s="471"/>
      <c r="F1408" s="471"/>
      <c r="G1408" s="47" t="str">
        <f t="shared" si="21"/>
        <v xml:space="preserve">, </v>
      </c>
    </row>
    <row r="1409" spans="1:7" x14ac:dyDescent="0.3">
      <c r="A1409" s="471"/>
      <c r="B1409" s="471"/>
      <c r="C1409" s="471"/>
      <c r="D1409" s="471"/>
      <c r="E1409" s="471"/>
      <c r="F1409" s="471"/>
      <c r="G1409" s="47" t="str">
        <f t="shared" si="21"/>
        <v xml:space="preserve">, </v>
      </c>
    </row>
    <row r="1410" spans="1:7" x14ac:dyDescent="0.3">
      <c r="A1410" s="471"/>
      <c r="B1410" s="471"/>
      <c r="C1410" s="471"/>
      <c r="D1410" s="471"/>
      <c r="E1410" s="471"/>
      <c r="F1410" s="471"/>
      <c r="G1410" s="47" t="str">
        <f t="shared" si="21"/>
        <v xml:space="preserve">, </v>
      </c>
    </row>
    <row r="1411" spans="1:7" x14ac:dyDescent="0.3">
      <c r="A1411" s="471"/>
      <c r="B1411" s="471"/>
      <c r="C1411" s="471"/>
      <c r="D1411" s="471"/>
      <c r="E1411" s="471"/>
      <c r="F1411" s="471"/>
      <c r="G1411" s="47" t="str">
        <f t="shared" si="21"/>
        <v xml:space="preserve">, </v>
      </c>
    </row>
    <row r="1412" spans="1:7" x14ac:dyDescent="0.3">
      <c r="A1412" s="471"/>
      <c r="B1412" s="471"/>
      <c r="C1412" s="471"/>
      <c r="D1412" s="471"/>
      <c r="E1412" s="471"/>
      <c r="F1412" s="471"/>
      <c r="G1412" s="47" t="str">
        <f t="shared" si="21"/>
        <v xml:space="preserve">, </v>
      </c>
    </row>
    <row r="1413" spans="1:7" x14ac:dyDescent="0.3">
      <c r="A1413" s="471"/>
      <c r="B1413" s="471"/>
      <c r="C1413" s="471"/>
      <c r="D1413" s="471"/>
      <c r="E1413" s="471"/>
      <c r="F1413" s="471"/>
      <c r="G1413" s="47" t="str">
        <f t="shared" si="21"/>
        <v xml:space="preserve">, </v>
      </c>
    </row>
    <row r="1414" spans="1:7" x14ac:dyDescent="0.3">
      <c r="A1414" s="471"/>
      <c r="B1414" s="471"/>
      <c r="C1414" s="471"/>
      <c r="D1414" s="471"/>
      <c r="E1414" s="471"/>
      <c r="F1414" s="471"/>
      <c r="G1414" s="47" t="str">
        <f t="shared" si="21"/>
        <v xml:space="preserve">, </v>
      </c>
    </row>
    <row r="1415" spans="1:7" x14ac:dyDescent="0.3">
      <c r="A1415" s="471"/>
      <c r="B1415" s="471"/>
      <c r="C1415" s="471"/>
      <c r="D1415" s="471"/>
      <c r="E1415" s="471"/>
      <c r="F1415" s="471"/>
      <c r="G1415" s="47" t="str">
        <f t="shared" si="21"/>
        <v xml:space="preserve">, </v>
      </c>
    </row>
    <row r="1416" spans="1:7" x14ac:dyDescent="0.3">
      <c r="A1416" s="471"/>
      <c r="B1416" s="471"/>
      <c r="C1416" s="471"/>
      <c r="D1416" s="471"/>
      <c r="E1416" s="471"/>
      <c r="F1416" s="471"/>
      <c r="G1416" s="47" t="str">
        <f t="shared" si="21"/>
        <v xml:space="preserve">, </v>
      </c>
    </row>
    <row r="1417" spans="1:7" x14ac:dyDescent="0.3">
      <c r="A1417" s="471"/>
      <c r="B1417" s="471"/>
      <c r="C1417" s="471"/>
      <c r="D1417" s="471"/>
      <c r="E1417" s="471"/>
      <c r="F1417" s="471"/>
      <c r="G1417" s="47" t="str">
        <f t="shared" si="21"/>
        <v xml:space="preserve">, </v>
      </c>
    </row>
    <row r="1418" spans="1:7" x14ac:dyDescent="0.3">
      <c r="A1418" s="471"/>
      <c r="B1418" s="471"/>
      <c r="C1418" s="471"/>
      <c r="D1418" s="471"/>
      <c r="E1418" s="471"/>
      <c r="F1418" s="471"/>
      <c r="G1418" s="47" t="str">
        <f t="shared" si="21"/>
        <v xml:space="preserve">, </v>
      </c>
    </row>
    <row r="1419" spans="1:7" x14ac:dyDescent="0.3">
      <c r="A1419" s="471"/>
      <c r="B1419" s="471"/>
      <c r="C1419" s="471"/>
      <c r="D1419" s="471"/>
      <c r="E1419" s="471"/>
      <c r="F1419" s="471"/>
      <c r="G1419" s="47" t="str">
        <f t="shared" ref="G1419:G1482" si="22">CONCATENATE(A1419,", ", B1419)</f>
        <v xml:space="preserve">, </v>
      </c>
    </row>
    <row r="1420" spans="1:7" x14ac:dyDescent="0.3">
      <c r="A1420" s="471"/>
      <c r="B1420" s="471"/>
      <c r="C1420" s="471"/>
      <c r="D1420" s="471"/>
      <c r="E1420" s="471"/>
      <c r="F1420" s="471"/>
      <c r="G1420" s="47" t="str">
        <f t="shared" si="22"/>
        <v xml:space="preserve">, </v>
      </c>
    </row>
    <row r="1421" spans="1:7" x14ac:dyDescent="0.3">
      <c r="A1421" s="471"/>
      <c r="B1421" s="471"/>
      <c r="C1421" s="471"/>
      <c r="D1421" s="471"/>
      <c r="E1421" s="471"/>
      <c r="F1421" s="471"/>
      <c r="G1421" s="47" t="str">
        <f t="shared" si="22"/>
        <v xml:space="preserve">, </v>
      </c>
    </row>
    <row r="1422" spans="1:7" x14ac:dyDescent="0.3">
      <c r="A1422" s="471"/>
      <c r="B1422" s="471"/>
      <c r="C1422" s="471"/>
      <c r="D1422" s="471"/>
      <c r="E1422" s="471"/>
      <c r="F1422" s="471"/>
      <c r="G1422" s="47" t="str">
        <f t="shared" si="22"/>
        <v xml:space="preserve">, </v>
      </c>
    </row>
    <row r="1423" spans="1:7" x14ac:dyDescent="0.3">
      <c r="A1423" s="471"/>
      <c r="B1423" s="471"/>
      <c r="C1423" s="471"/>
      <c r="D1423" s="471"/>
      <c r="E1423" s="471"/>
      <c r="F1423" s="471"/>
      <c r="G1423" s="47" t="str">
        <f t="shared" si="22"/>
        <v xml:space="preserve">, </v>
      </c>
    </row>
    <row r="1424" spans="1:7" x14ac:dyDescent="0.3">
      <c r="A1424" s="471"/>
      <c r="B1424" s="471"/>
      <c r="C1424" s="471"/>
      <c r="D1424" s="471"/>
      <c r="E1424" s="471"/>
      <c r="F1424" s="471"/>
      <c r="G1424" s="47" t="str">
        <f t="shared" si="22"/>
        <v xml:space="preserve">, </v>
      </c>
    </row>
    <row r="1425" spans="1:7" x14ac:dyDescent="0.3">
      <c r="A1425" s="471"/>
      <c r="B1425" s="471"/>
      <c r="C1425" s="471"/>
      <c r="D1425" s="471"/>
      <c r="E1425" s="471"/>
      <c r="F1425" s="471"/>
      <c r="G1425" s="47" t="str">
        <f t="shared" si="22"/>
        <v xml:space="preserve">, </v>
      </c>
    </row>
    <row r="1426" spans="1:7" x14ac:dyDescent="0.3">
      <c r="A1426" s="471"/>
      <c r="B1426" s="471"/>
      <c r="C1426" s="471"/>
      <c r="D1426" s="471"/>
      <c r="E1426" s="471"/>
      <c r="F1426" s="471"/>
      <c r="G1426" s="47" t="str">
        <f t="shared" si="22"/>
        <v xml:space="preserve">, </v>
      </c>
    </row>
    <row r="1427" spans="1:7" x14ac:dyDescent="0.3">
      <c r="A1427" s="471"/>
      <c r="B1427" s="471"/>
      <c r="C1427" s="471"/>
      <c r="D1427" s="471"/>
      <c r="E1427" s="471"/>
      <c r="F1427" s="471"/>
      <c r="G1427" s="47" t="str">
        <f t="shared" si="22"/>
        <v xml:space="preserve">, </v>
      </c>
    </row>
    <row r="1428" spans="1:7" x14ac:dyDescent="0.3">
      <c r="A1428" s="471"/>
      <c r="B1428" s="471"/>
      <c r="C1428" s="471"/>
      <c r="D1428" s="471"/>
      <c r="E1428" s="471"/>
      <c r="F1428" s="471"/>
      <c r="G1428" s="47" t="str">
        <f t="shared" si="22"/>
        <v xml:space="preserve">, </v>
      </c>
    </row>
    <row r="1429" spans="1:7" x14ac:dyDescent="0.3">
      <c r="A1429" s="471"/>
      <c r="B1429" s="471"/>
      <c r="C1429" s="471"/>
      <c r="D1429" s="471"/>
      <c r="E1429" s="471"/>
      <c r="F1429" s="471"/>
      <c r="G1429" s="47" t="str">
        <f t="shared" si="22"/>
        <v xml:space="preserve">, </v>
      </c>
    </row>
    <row r="1430" spans="1:7" x14ac:dyDescent="0.3">
      <c r="A1430" s="471"/>
      <c r="B1430" s="471"/>
      <c r="C1430" s="471"/>
      <c r="D1430" s="471"/>
      <c r="E1430" s="471"/>
      <c r="F1430" s="471"/>
      <c r="G1430" s="47" t="str">
        <f t="shared" si="22"/>
        <v xml:space="preserve">, </v>
      </c>
    </row>
    <row r="1431" spans="1:7" x14ac:dyDescent="0.3">
      <c r="A1431" s="471"/>
      <c r="B1431" s="471"/>
      <c r="C1431" s="471"/>
      <c r="D1431" s="471"/>
      <c r="E1431" s="471"/>
      <c r="F1431" s="471"/>
      <c r="G1431" s="47" t="str">
        <f t="shared" si="22"/>
        <v xml:space="preserve">, </v>
      </c>
    </row>
    <row r="1432" spans="1:7" x14ac:dyDescent="0.3">
      <c r="A1432" s="471"/>
      <c r="B1432" s="471"/>
      <c r="C1432" s="471"/>
      <c r="D1432" s="471"/>
      <c r="E1432" s="471"/>
      <c r="F1432" s="471"/>
      <c r="G1432" s="47" t="str">
        <f t="shared" si="22"/>
        <v xml:space="preserve">, </v>
      </c>
    </row>
    <row r="1433" spans="1:7" x14ac:dyDescent="0.3">
      <c r="A1433" s="471"/>
      <c r="B1433" s="471"/>
      <c r="C1433" s="471"/>
      <c r="D1433" s="471"/>
      <c r="E1433" s="471"/>
      <c r="F1433" s="471"/>
      <c r="G1433" s="47" t="str">
        <f t="shared" si="22"/>
        <v xml:space="preserve">, </v>
      </c>
    </row>
    <row r="1434" spans="1:7" x14ac:dyDescent="0.3">
      <c r="A1434" s="471"/>
      <c r="B1434" s="471"/>
      <c r="C1434" s="471"/>
      <c r="D1434" s="471"/>
      <c r="E1434" s="471"/>
      <c r="F1434" s="471"/>
      <c r="G1434" s="47" t="str">
        <f t="shared" si="22"/>
        <v xml:space="preserve">, </v>
      </c>
    </row>
    <row r="1435" spans="1:7" x14ac:dyDescent="0.3">
      <c r="A1435" s="471"/>
      <c r="B1435" s="471"/>
      <c r="C1435" s="471"/>
      <c r="D1435" s="471"/>
      <c r="E1435" s="471"/>
      <c r="F1435" s="471"/>
      <c r="G1435" s="47" t="str">
        <f t="shared" si="22"/>
        <v xml:space="preserve">, </v>
      </c>
    </row>
    <row r="1436" spans="1:7" x14ac:dyDescent="0.3">
      <c r="A1436" s="471"/>
      <c r="B1436" s="471"/>
      <c r="C1436" s="471"/>
      <c r="D1436" s="471"/>
      <c r="E1436" s="471"/>
      <c r="F1436" s="471"/>
      <c r="G1436" s="47" t="str">
        <f t="shared" si="22"/>
        <v xml:space="preserve">, </v>
      </c>
    </row>
    <row r="1437" spans="1:7" x14ac:dyDescent="0.3">
      <c r="A1437" s="471"/>
      <c r="B1437" s="471"/>
      <c r="C1437" s="471"/>
      <c r="D1437" s="471"/>
      <c r="E1437" s="471"/>
      <c r="F1437" s="471"/>
      <c r="G1437" s="47" t="str">
        <f t="shared" si="22"/>
        <v xml:space="preserve">, </v>
      </c>
    </row>
    <row r="1438" spans="1:7" x14ac:dyDescent="0.3">
      <c r="A1438" s="471"/>
      <c r="B1438" s="471"/>
      <c r="C1438" s="471"/>
      <c r="D1438" s="471"/>
      <c r="E1438" s="471"/>
      <c r="F1438" s="471"/>
      <c r="G1438" s="47" t="str">
        <f t="shared" si="22"/>
        <v xml:space="preserve">, </v>
      </c>
    </row>
    <row r="1439" spans="1:7" x14ac:dyDescent="0.3">
      <c r="A1439" s="471"/>
      <c r="B1439" s="471"/>
      <c r="C1439" s="471"/>
      <c r="D1439" s="471"/>
      <c r="E1439" s="471"/>
      <c r="F1439" s="471"/>
      <c r="G1439" s="47" t="str">
        <f t="shared" si="22"/>
        <v xml:space="preserve">, </v>
      </c>
    </row>
    <row r="1440" spans="1:7" x14ac:dyDescent="0.3">
      <c r="A1440" s="471"/>
      <c r="B1440" s="471"/>
      <c r="C1440" s="471"/>
      <c r="D1440" s="471"/>
      <c r="E1440" s="471"/>
      <c r="F1440" s="471"/>
      <c r="G1440" s="47" t="str">
        <f t="shared" si="22"/>
        <v xml:space="preserve">, </v>
      </c>
    </row>
    <row r="1441" spans="1:7" x14ac:dyDescent="0.3">
      <c r="A1441" s="471"/>
      <c r="B1441" s="471"/>
      <c r="C1441" s="471"/>
      <c r="D1441" s="471"/>
      <c r="E1441" s="471"/>
      <c r="F1441" s="471"/>
      <c r="G1441" s="47" t="str">
        <f t="shared" si="22"/>
        <v xml:space="preserve">, </v>
      </c>
    </row>
    <row r="1442" spans="1:7" x14ac:dyDescent="0.3">
      <c r="A1442" s="471"/>
      <c r="B1442" s="471"/>
      <c r="C1442" s="471"/>
      <c r="D1442" s="471"/>
      <c r="E1442" s="471"/>
      <c r="F1442" s="471"/>
      <c r="G1442" s="47" t="str">
        <f t="shared" si="22"/>
        <v xml:space="preserve">, </v>
      </c>
    </row>
    <row r="1443" spans="1:7" x14ac:dyDescent="0.3">
      <c r="A1443" s="471"/>
      <c r="B1443" s="471"/>
      <c r="C1443" s="471"/>
      <c r="D1443" s="471"/>
      <c r="E1443" s="471"/>
      <c r="F1443" s="471"/>
      <c r="G1443" s="47" t="str">
        <f t="shared" si="22"/>
        <v xml:space="preserve">, </v>
      </c>
    </row>
    <row r="1444" spans="1:7" x14ac:dyDescent="0.3">
      <c r="A1444" s="471"/>
      <c r="B1444" s="471"/>
      <c r="C1444" s="471"/>
      <c r="D1444" s="471"/>
      <c r="E1444" s="471"/>
      <c r="F1444" s="471"/>
      <c r="G1444" s="47" t="str">
        <f t="shared" si="22"/>
        <v xml:space="preserve">, </v>
      </c>
    </row>
    <row r="1445" spans="1:7" x14ac:dyDescent="0.3">
      <c r="A1445" s="471"/>
      <c r="B1445" s="471"/>
      <c r="C1445" s="471"/>
      <c r="D1445" s="471"/>
      <c r="E1445" s="471"/>
      <c r="F1445" s="471"/>
      <c r="G1445" s="47" t="str">
        <f t="shared" si="22"/>
        <v xml:space="preserve">, </v>
      </c>
    </row>
    <row r="1446" spans="1:7" x14ac:dyDescent="0.3">
      <c r="A1446" s="471"/>
      <c r="B1446" s="471"/>
      <c r="C1446" s="471"/>
      <c r="D1446" s="471"/>
      <c r="E1446" s="471"/>
      <c r="F1446" s="471"/>
      <c r="G1446" s="47" t="str">
        <f t="shared" si="22"/>
        <v xml:space="preserve">, </v>
      </c>
    </row>
    <row r="1447" spans="1:7" x14ac:dyDescent="0.3">
      <c r="A1447" s="471"/>
      <c r="B1447" s="471"/>
      <c r="C1447" s="471"/>
      <c r="D1447" s="471"/>
      <c r="E1447" s="471"/>
      <c r="F1447" s="471"/>
      <c r="G1447" s="47" t="str">
        <f t="shared" si="22"/>
        <v xml:space="preserve">, </v>
      </c>
    </row>
    <row r="1448" spans="1:7" x14ac:dyDescent="0.3">
      <c r="A1448" s="471"/>
      <c r="B1448" s="471"/>
      <c r="C1448" s="471"/>
      <c r="D1448" s="471"/>
      <c r="E1448" s="471"/>
      <c r="F1448" s="471"/>
      <c r="G1448" s="47" t="str">
        <f t="shared" si="22"/>
        <v xml:space="preserve">, </v>
      </c>
    </row>
    <row r="1449" spans="1:7" x14ac:dyDescent="0.3">
      <c r="A1449" s="471"/>
      <c r="B1449" s="471"/>
      <c r="C1449" s="471"/>
      <c r="D1449" s="471"/>
      <c r="E1449" s="471"/>
      <c r="F1449" s="471"/>
      <c r="G1449" s="47" t="str">
        <f t="shared" si="22"/>
        <v xml:space="preserve">, </v>
      </c>
    </row>
    <row r="1450" spans="1:7" x14ac:dyDescent="0.3">
      <c r="A1450" s="471"/>
      <c r="B1450" s="471"/>
      <c r="C1450" s="471"/>
      <c r="D1450" s="471"/>
      <c r="E1450" s="471"/>
      <c r="F1450" s="471"/>
      <c r="G1450" s="47" t="str">
        <f t="shared" si="22"/>
        <v xml:space="preserve">, </v>
      </c>
    </row>
    <row r="1451" spans="1:7" x14ac:dyDescent="0.3">
      <c r="A1451" s="471"/>
      <c r="B1451" s="471"/>
      <c r="C1451" s="471"/>
      <c r="D1451" s="471"/>
      <c r="E1451" s="471"/>
      <c r="F1451" s="471"/>
      <c r="G1451" s="47" t="str">
        <f t="shared" si="22"/>
        <v xml:space="preserve">, </v>
      </c>
    </row>
    <row r="1452" spans="1:7" x14ac:dyDescent="0.3">
      <c r="A1452" s="471"/>
      <c r="B1452" s="471"/>
      <c r="C1452" s="471"/>
      <c r="D1452" s="471"/>
      <c r="E1452" s="471"/>
      <c r="F1452" s="471"/>
      <c r="G1452" s="47" t="str">
        <f t="shared" si="22"/>
        <v xml:space="preserve">, </v>
      </c>
    </row>
    <row r="1453" spans="1:7" x14ac:dyDescent="0.3">
      <c r="A1453" s="471"/>
      <c r="B1453" s="471"/>
      <c r="C1453" s="471"/>
      <c r="D1453" s="471"/>
      <c r="E1453" s="471"/>
      <c r="F1453" s="471"/>
      <c r="G1453" s="47" t="str">
        <f t="shared" si="22"/>
        <v xml:space="preserve">, </v>
      </c>
    </row>
    <row r="1454" spans="1:7" x14ac:dyDescent="0.3">
      <c r="A1454" s="471"/>
      <c r="B1454" s="471"/>
      <c r="C1454" s="471"/>
      <c r="D1454" s="471"/>
      <c r="E1454" s="471"/>
      <c r="F1454" s="471"/>
      <c r="G1454" s="47" t="str">
        <f t="shared" si="22"/>
        <v xml:space="preserve">, </v>
      </c>
    </row>
    <row r="1455" spans="1:7" x14ac:dyDescent="0.3">
      <c r="A1455" s="471"/>
      <c r="B1455" s="471"/>
      <c r="C1455" s="471"/>
      <c r="D1455" s="471"/>
      <c r="E1455" s="471"/>
      <c r="F1455" s="471"/>
      <c r="G1455" s="47" t="str">
        <f t="shared" si="22"/>
        <v xml:space="preserve">, </v>
      </c>
    </row>
    <row r="1456" spans="1:7" x14ac:dyDescent="0.3">
      <c r="A1456" s="471"/>
      <c r="B1456" s="471"/>
      <c r="C1456" s="471"/>
      <c r="D1456" s="471"/>
      <c r="E1456" s="471"/>
      <c r="F1456" s="471"/>
      <c r="G1456" s="47" t="str">
        <f t="shared" si="22"/>
        <v xml:space="preserve">, </v>
      </c>
    </row>
    <row r="1457" spans="1:7" x14ac:dyDescent="0.3">
      <c r="A1457" s="471"/>
      <c r="B1457" s="471"/>
      <c r="C1457" s="471"/>
      <c r="D1457" s="471"/>
      <c r="E1457" s="471"/>
      <c r="F1457" s="471"/>
      <c r="G1457" s="47" t="str">
        <f t="shared" si="22"/>
        <v xml:space="preserve">, </v>
      </c>
    </row>
    <row r="1458" spans="1:7" x14ac:dyDescent="0.3">
      <c r="A1458" s="471"/>
      <c r="B1458" s="471"/>
      <c r="C1458" s="471"/>
      <c r="D1458" s="471"/>
      <c r="E1458" s="471"/>
      <c r="F1458" s="471"/>
      <c r="G1458" s="47" t="str">
        <f t="shared" si="22"/>
        <v xml:space="preserve">, </v>
      </c>
    </row>
    <row r="1459" spans="1:7" x14ac:dyDescent="0.3">
      <c r="A1459" s="471"/>
      <c r="B1459" s="471"/>
      <c r="C1459" s="471"/>
      <c r="D1459" s="471"/>
      <c r="E1459" s="471"/>
      <c r="F1459" s="471"/>
      <c r="G1459" s="47" t="str">
        <f t="shared" si="22"/>
        <v xml:space="preserve">, </v>
      </c>
    </row>
    <row r="1460" spans="1:7" x14ac:dyDescent="0.3">
      <c r="A1460" s="471"/>
      <c r="B1460" s="471"/>
      <c r="C1460" s="471"/>
      <c r="D1460" s="471"/>
      <c r="E1460" s="471"/>
      <c r="F1460" s="471"/>
      <c r="G1460" s="47" t="str">
        <f t="shared" si="22"/>
        <v xml:space="preserve">, </v>
      </c>
    </row>
    <row r="1461" spans="1:7" x14ac:dyDescent="0.3">
      <c r="A1461" s="471"/>
      <c r="B1461" s="471"/>
      <c r="C1461" s="471"/>
      <c r="D1461" s="471"/>
      <c r="E1461" s="471"/>
      <c r="F1461" s="471"/>
      <c r="G1461" s="47" t="str">
        <f t="shared" si="22"/>
        <v xml:space="preserve">, </v>
      </c>
    </row>
    <row r="1462" spans="1:7" x14ac:dyDescent="0.3">
      <c r="A1462" s="471"/>
      <c r="B1462" s="471"/>
      <c r="C1462" s="471"/>
      <c r="D1462" s="471"/>
      <c r="E1462" s="471"/>
      <c r="F1462" s="471"/>
      <c r="G1462" s="47" t="str">
        <f t="shared" si="22"/>
        <v xml:space="preserve">, </v>
      </c>
    </row>
    <row r="1463" spans="1:7" x14ac:dyDescent="0.3">
      <c r="A1463" s="471"/>
      <c r="B1463" s="471"/>
      <c r="C1463" s="471"/>
      <c r="D1463" s="471"/>
      <c r="E1463" s="471"/>
      <c r="F1463" s="471"/>
      <c r="G1463" s="47" t="str">
        <f t="shared" si="22"/>
        <v xml:space="preserve">, </v>
      </c>
    </row>
    <row r="1464" spans="1:7" x14ac:dyDescent="0.3">
      <c r="A1464" s="471"/>
      <c r="B1464" s="471"/>
      <c r="C1464" s="471"/>
      <c r="D1464" s="471"/>
      <c r="E1464" s="471"/>
      <c r="F1464" s="471"/>
      <c r="G1464" s="47" t="str">
        <f t="shared" si="22"/>
        <v xml:space="preserve">, </v>
      </c>
    </row>
    <row r="1465" spans="1:7" x14ac:dyDescent="0.3">
      <c r="A1465" s="471"/>
      <c r="B1465" s="471"/>
      <c r="C1465" s="471"/>
      <c r="D1465" s="471"/>
      <c r="E1465" s="471"/>
      <c r="F1465" s="471"/>
      <c r="G1465" s="47" t="str">
        <f t="shared" si="22"/>
        <v xml:space="preserve">, </v>
      </c>
    </row>
    <row r="1466" spans="1:7" x14ac:dyDescent="0.3">
      <c r="A1466" s="471"/>
      <c r="B1466" s="471"/>
      <c r="C1466" s="471"/>
      <c r="D1466" s="471"/>
      <c r="E1466" s="471"/>
      <c r="F1466" s="471"/>
      <c r="G1466" s="47" t="str">
        <f t="shared" si="22"/>
        <v xml:space="preserve">, </v>
      </c>
    </row>
    <row r="1467" spans="1:7" x14ac:dyDescent="0.3">
      <c r="A1467" s="471"/>
      <c r="B1467" s="471"/>
      <c r="C1467" s="471"/>
      <c r="D1467" s="471"/>
      <c r="E1467" s="471"/>
      <c r="F1467" s="471"/>
      <c r="G1467" s="47" t="str">
        <f t="shared" si="22"/>
        <v xml:space="preserve">, </v>
      </c>
    </row>
    <row r="1468" spans="1:7" x14ac:dyDescent="0.3">
      <c r="A1468" s="471"/>
      <c r="B1468" s="471"/>
      <c r="C1468" s="471"/>
      <c r="D1468" s="471"/>
      <c r="E1468" s="471"/>
      <c r="F1468" s="471"/>
      <c r="G1468" s="47" t="str">
        <f t="shared" si="22"/>
        <v xml:space="preserve">, </v>
      </c>
    </row>
    <row r="1469" spans="1:7" x14ac:dyDescent="0.3">
      <c r="A1469" s="471"/>
      <c r="B1469" s="471"/>
      <c r="C1469" s="471"/>
      <c r="D1469" s="471"/>
      <c r="E1469" s="471"/>
      <c r="F1469" s="471"/>
      <c r="G1469" s="47" t="str">
        <f t="shared" si="22"/>
        <v xml:space="preserve">, </v>
      </c>
    </row>
    <row r="1470" spans="1:7" x14ac:dyDescent="0.3">
      <c r="A1470" s="471"/>
      <c r="B1470" s="471"/>
      <c r="C1470" s="471"/>
      <c r="D1470" s="471"/>
      <c r="E1470" s="471"/>
      <c r="F1470" s="471"/>
      <c r="G1470" s="47" t="str">
        <f t="shared" si="22"/>
        <v xml:space="preserve">, </v>
      </c>
    </row>
    <row r="1471" spans="1:7" x14ac:dyDescent="0.3">
      <c r="A1471" s="471"/>
      <c r="B1471" s="471"/>
      <c r="C1471" s="471"/>
      <c r="D1471" s="471"/>
      <c r="E1471" s="471"/>
      <c r="F1471" s="471"/>
      <c r="G1471" s="47" t="str">
        <f t="shared" si="22"/>
        <v xml:space="preserve">, </v>
      </c>
    </row>
    <row r="1472" spans="1:7" x14ac:dyDescent="0.3">
      <c r="A1472" s="471"/>
      <c r="B1472" s="471"/>
      <c r="C1472" s="471"/>
      <c r="D1472" s="471"/>
      <c r="E1472" s="471"/>
      <c r="F1472" s="471"/>
      <c r="G1472" s="47" t="str">
        <f t="shared" si="22"/>
        <v xml:space="preserve">, </v>
      </c>
    </row>
    <row r="1473" spans="1:7" x14ac:dyDescent="0.3">
      <c r="A1473" s="471"/>
      <c r="B1473" s="471"/>
      <c r="C1473" s="471"/>
      <c r="D1473" s="471"/>
      <c r="E1473" s="471"/>
      <c r="F1473" s="471"/>
      <c r="G1473" s="47" t="str">
        <f t="shared" si="22"/>
        <v xml:space="preserve">, </v>
      </c>
    </row>
    <row r="1474" spans="1:7" x14ac:dyDescent="0.3">
      <c r="A1474" s="471"/>
      <c r="B1474" s="471"/>
      <c r="C1474" s="471"/>
      <c r="D1474" s="471"/>
      <c r="E1474" s="471"/>
      <c r="F1474" s="471"/>
      <c r="G1474" s="47" t="str">
        <f t="shared" si="22"/>
        <v xml:space="preserve">, </v>
      </c>
    </row>
    <row r="1475" spans="1:7" x14ac:dyDescent="0.3">
      <c r="A1475" s="471"/>
      <c r="B1475" s="471"/>
      <c r="C1475" s="471"/>
      <c r="D1475" s="471"/>
      <c r="E1475" s="471"/>
      <c r="F1475" s="471"/>
      <c r="G1475" s="47" t="str">
        <f t="shared" si="22"/>
        <v xml:space="preserve">, </v>
      </c>
    </row>
    <row r="1476" spans="1:7" x14ac:dyDescent="0.3">
      <c r="A1476" s="471"/>
      <c r="B1476" s="471"/>
      <c r="C1476" s="471"/>
      <c r="D1476" s="471"/>
      <c r="E1476" s="471"/>
      <c r="F1476" s="471"/>
      <c r="G1476" s="47" t="str">
        <f t="shared" si="22"/>
        <v xml:space="preserve">, </v>
      </c>
    </row>
    <row r="1477" spans="1:7" x14ac:dyDescent="0.3">
      <c r="A1477" s="471"/>
      <c r="B1477" s="471"/>
      <c r="C1477" s="471"/>
      <c r="D1477" s="471"/>
      <c r="E1477" s="471"/>
      <c r="F1477" s="471"/>
      <c r="G1477" s="47" t="str">
        <f t="shared" si="22"/>
        <v xml:space="preserve">, </v>
      </c>
    </row>
    <row r="1478" spans="1:7" x14ac:dyDescent="0.3">
      <c r="A1478" s="471"/>
      <c r="B1478" s="471"/>
      <c r="C1478" s="471"/>
      <c r="D1478" s="471"/>
      <c r="E1478" s="471"/>
      <c r="F1478" s="471"/>
      <c r="G1478" s="47" t="str">
        <f t="shared" si="22"/>
        <v xml:space="preserve">, </v>
      </c>
    </row>
    <row r="1479" spans="1:7" x14ac:dyDescent="0.3">
      <c r="A1479" s="471"/>
      <c r="B1479" s="471"/>
      <c r="C1479" s="471"/>
      <c r="D1479" s="471"/>
      <c r="E1479" s="471"/>
      <c r="F1479" s="471"/>
      <c r="G1479" s="47" t="str">
        <f t="shared" si="22"/>
        <v xml:space="preserve">, </v>
      </c>
    </row>
    <row r="1480" spans="1:7" x14ac:dyDescent="0.3">
      <c r="A1480" s="471"/>
      <c r="B1480" s="471"/>
      <c r="C1480" s="471"/>
      <c r="D1480" s="471"/>
      <c r="E1480" s="471"/>
      <c r="F1480" s="471"/>
      <c r="G1480" s="47" t="str">
        <f t="shared" si="22"/>
        <v xml:space="preserve">, </v>
      </c>
    </row>
    <row r="1481" spans="1:7" x14ac:dyDescent="0.3">
      <c r="A1481" s="471"/>
      <c r="B1481" s="471"/>
      <c r="C1481" s="471"/>
      <c r="D1481" s="471"/>
      <c r="E1481" s="471"/>
      <c r="F1481" s="471"/>
      <c r="G1481" s="47" t="str">
        <f t="shared" si="22"/>
        <v xml:space="preserve">, </v>
      </c>
    </row>
    <row r="1482" spans="1:7" x14ac:dyDescent="0.3">
      <c r="A1482" s="471"/>
      <c r="B1482" s="471"/>
      <c r="C1482" s="471"/>
      <c r="D1482" s="471"/>
      <c r="E1482" s="471"/>
      <c r="F1482" s="471"/>
      <c r="G1482" s="47" t="str">
        <f t="shared" si="22"/>
        <v xml:space="preserve">, </v>
      </c>
    </row>
    <row r="1483" spans="1:7" x14ac:dyDescent="0.3">
      <c r="A1483" s="471"/>
      <c r="B1483" s="471"/>
      <c r="C1483" s="471"/>
      <c r="D1483" s="471"/>
      <c r="E1483" s="471"/>
      <c r="F1483" s="471"/>
      <c r="G1483" s="47" t="str">
        <f t="shared" ref="G1483:G1546" si="23">CONCATENATE(A1483,", ", B1483)</f>
        <v xml:space="preserve">, </v>
      </c>
    </row>
    <row r="1484" spans="1:7" x14ac:dyDescent="0.3">
      <c r="A1484" s="471"/>
      <c r="B1484" s="471"/>
      <c r="C1484" s="471"/>
      <c r="D1484" s="471"/>
      <c r="E1484" s="471"/>
      <c r="F1484" s="471"/>
      <c r="G1484" s="47" t="str">
        <f t="shared" si="23"/>
        <v xml:space="preserve">, </v>
      </c>
    </row>
    <row r="1485" spans="1:7" x14ac:dyDescent="0.3">
      <c r="A1485" s="471"/>
      <c r="B1485" s="471"/>
      <c r="C1485" s="471"/>
      <c r="D1485" s="471"/>
      <c r="E1485" s="471"/>
      <c r="F1485" s="471"/>
      <c r="G1485" s="47" t="str">
        <f t="shared" si="23"/>
        <v xml:space="preserve">, </v>
      </c>
    </row>
    <row r="1486" spans="1:7" x14ac:dyDescent="0.3">
      <c r="A1486" s="471"/>
      <c r="B1486" s="471"/>
      <c r="C1486" s="471"/>
      <c r="D1486" s="471"/>
      <c r="E1486" s="471"/>
      <c r="F1486" s="471"/>
      <c r="G1486" s="47" t="str">
        <f t="shared" si="23"/>
        <v xml:space="preserve">, </v>
      </c>
    </row>
    <row r="1487" spans="1:7" x14ac:dyDescent="0.3">
      <c r="A1487" s="471"/>
      <c r="B1487" s="471"/>
      <c r="C1487" s="471"/>
      <c r="D1487" s="471"/>
      <c r="E1487" s="471"/>
      <c r="F1487" s="471"/>
      <c r="G1487" s="47" t="str">
        <f t="shared" si="23"/>
        <v xml:space="preserve">, </v>
      </c>
    </row>
    <row r="1488" spans="1:7" x14ac:dyDescent="0.3">
      <c r="A1488" s="471"/>
      <c r="B1488" s="471"/>
      <c r="C1488" s="471"/>
      <c r="D1488" s="471"/>
      <c r="E1488" s="471"/>
      <c r="F1488" s="471"/>
      <c r="G1488" s="47" t="str">
        <f t="shared" si="23"/>
        <v xml:space="preserve">, </v>
      </c>
    </row>
    <row r="1489" spans="1:7" x14ac:dyDescent="0.3">
      <c r="A1489" s="471"/>
      <c r="B1489" s="471"/>
      <c r="C1489" s="471"/>
      <c r="D1489" s="471"/>
      <c r="E1489" s="471"/>
      <c r="F1489" s="471"/>
      <c r="G1489" s="47" t="str">
        <f t="shared" si="23"/>
        <v xml:space="preserve">, </v>
      </c>
    </row>
    <row r="1490" spans="1:7" x14ac:dyDescent="0.3">
      <c r="A1490" s="471"/>
      <c r="B1490" s="471"/>
      <c r="C1490" s="471"/>
      <c r="D1490" s="471"/>
      <c r="E1490" s="471"/>
      <c r="F1490" s="471"/>
      <c r="G1490" s="47" t="str">
        <f t="shared" si="23"/>
        <v xml:space="preserve">, </v>
      </c>
    </row>
    <row r="1491" spans="1:7" x14ac:dyDescent="0.3">
      <c r="A1491" s="471"/>
      <c r="B1491" s="471"/>
      <c r="C1491" s="471"/>
      <c r="D1491" s="471"/>
      <c r="E1491" s="471"/>
      <c r="F1491" s="471"/>
      <c r="G1491" s="47" t="str">
        <f t="shared" si="23"/>
        <v xml:space="preserve">, </v>
      </c>
    </row>
    <row r="1492" spans="1:7" x14ac:dyDescent="0.3">
      <c r="A1492" s="471"/>
      <c r="B1492" s="471"/>
      <c r="C1492" s="471"/>
      <c r="D1492" s="471"/>
      <c r="E1492" s="471"/>
      <c r="F1492" s="471"/>
      <c r="G1492" s="47" t="str">
        <f t="shared" si="23"/>
        <v xml:space="preserve">, </v>
      </c>
    </row>
    <row r="1493" spans="1:7" x14ac:dyDescent="0.3">
      <c r="A1493" s="471"/>
      <c r="B1493" s="471"/>
      <c r="C1493" s="471"/>
      <c r="D1493" s="471"/>
      <c r="E1493" s="471"/>
      <c r="F1493" s="471"/>
      <c r="G1493" s="47" t="str">
        <f t="shared" si="23"/>
        <v xml:space="preserve">, </v>
      </c>
    </row>
    <row r="1494" spans="1:7" x14ac:dyDescent="0.3">
      <c r="A1494" s="471"/>
      <c r="B1494" s="471"/>
      <c r="C1494" s="471"/>
      <c r="D1494" s="471"/>
      <c r="E1494" s="471"/>
      <c r="F1494" s="471"/>
      <c r="G1494" s="47" t="str">
        <f t="shared" si="23"/>
        <v xml:space="preserve">, </v>
      </c>
    </row>
    <row r="1495" spans="1:7" x14ac:dyDescent="0.3">
      <c r="A1495" s="471"/>
      <c r="B1495" s="471"/>
      <c r="C1495" s="471"/>
      <c r="D1495" s="471"/>
      <c r="E1495" s="471"/>
      <c r="F1495" s="471"/>
      <c r="G1495" s="47" t="str">
        <f t="shared" si="23"/>
        <v xml:space="preserve">, </v>
      </c>
    </row>
    <row r="1496" spans="1:7" x14ac:dyDescent="0.3">
      <c r="A1496" s="471"/>
      <c r="B1496" s="471"/>
      <c r="C1496" s="471"/>
      <c r="D1496" s="471"/>
      <c r="E1496" s="471"/>
      <c r="F1496" s="471"/>
      <c r="G1496" s="47" t="str">
        <f t="shared" si="23"/>
        <v xml:space="preserve">, </v>
      </c>
    </row>
    <row r="1497" spans="1:7" x14ac:dyDescent="0.3">
      <c r="A1497" s="471"/>
      <c r="B1497" s="471"/>
      <c r="C1497" s="471"/>
      <c r="D1497" s="471"/>
      <c r="E1497" s="471"/>
      <c r="F1497" s="471"/>
      <c r="G1497" s="47" t="str">
        <f t="shared" si="23"/>
        <v xml:space="preserve">, </v>
      </c>
    </row>
    <row r="1498" spans="1:7" x14ac:dyDescent="0.3">
      <c r="A1498" s="471"/>
      <c r="B1498" s="471"/>
      <c r="C1498" s="471"/>
      <c r="D1498" s="471"/>
      <c r="E1498" s="471"/>
      <c r="F1498" s="471"/>
      <c r="G1498" s="47" t="str">
        <f t="shared" si="23"/>
        <v xml:space="preserve">, </v>
      </c>
    </row>
    <row r="1499" spans="1:7" x14ac:dyDescent="0.3">
      <c r="A1499" s="471"/>
      <c r="B1499" s="471"/>
      <c r="C1499" s="471"/>
      <c r="D1499" s="471"/>
      <c r="E1499" s="471"/>
      <c r="F1499" s="471"/>
      <c r="G1499" s="47" t="str">
        <f t="shared" si="23"/>
        <v xml:space="preserve">, </v>
      </c>
    </row>
    <row r="1500" spans="1:7" x14ac:dyDescent="0.3">
      <c r="A1500" s="471"/>
      <c r="B1500" s="471"/>
      <c r="C1500" s="471"/>
      <c r="D1500" s="471"/>
      <c r="E1500" s="471"/>
      <c r="F1500" s="471"/>
      <c r="G1500" s="47" t="str">
        <f t="shared" si="23"/>
        <v xml:space="preserve">, </v>
      </c>
    </row>
    <row r="1501" spans="1:7" x14ac:dyDescent="0.3">
      <c r="A1501" s="471"/>
      <c r="B1501" s="471"/>
      <c r="C1501" s="471"/>
      <c r="D1501" s="471"/>
      <c r="E1501" s="471"/>
      <c r="F1501" s="471"/>
      <c r="G1501" s="47" t="str">
        <f t="shared" si="23"/>
        <v xml:space="preserve">, </v>
      </c>
    </row>
    <row r="1502" spans="1:7" x14ac:dyDescent="0.3">
      <c r="A1502" s="471"/>
      <c r="B1502" s="471"/>
      <c r="C1502" s="471"/>
      <c r="D1502" s="471"/>
      <c r="E1502" s="471"/>
      <c r="F1502" s="471"/>
      <c r="G1502" s="47" t="str">
        <f t="shared" si="23"/>
        <v xml:space="preserve">, </v>
      </c>
    </row>
    <row r="1503" spans="1:7" x14ac:dyDescent="0.3">
      <c r="A1503" s="471"/>
      <c r="B1503" s="471"/>
      <c r="C1503" s="471"/>
      <c r="D1503" s="471"/>
      <c r="E1503" s="471"/>
      <c r="F1503" s="471"/>
      <c r="G1503" s="47" t="str">
        <f t="shared" si="23"/>
        <v xml:space="preserve">, </v>
      </c>
    </row>
    <row r="1504" spans="1:7" x14ac:dyDescent="0.3">
      <c r="A1504" s="471"/>
      <c r="B1504" s="471"/>
      <c r="C1504" s="471"/>
      <c r="D1504" s="471"/>
      <c r="E1504" s="471"/>
      <c r="F1504" s="471"/>
      <c r="G1504" s="47" t="str">
        <f t="shared" si="23"/>
        <v xml:space="preserve">, </v>
      </c>
    </row>
    <row r="1505" spans="1:7" x14ac:dyDescent="0.3">
      <c r="A1505" s="471"/>
      <c r="B1505" s="471"/>
      <c r="C1505" s="471"/>
      <c r="D1505" s="471"/>
      <c r="E1505" s="471"/>
      <c r="F1505" s="471"/>
      <c r="G1505" s="47" t="str">
        <f t="shared" si="23"/>
        <v xml:space="preserve">, </v>
      </c>
    </row>
    <row r="1506" spans="1:7" x14ac:dyDescent="0.3">
      <c r="A1506" s="471"/>
      <c r="B1506" s="471"/>
      <c r="C1506" s="471"/>
      <c r="D1506" s="471"/>
      <c r="E1506" s="471"/>
      <c r="F1506" s="471"/>
      <c r="G1506" s="47" t="str">
        <f t="shared" si="23"/>
        <v xml:space="preserve">, </v>
      </c>
    </row>
    <row r="1507" spans="1:7" x14ac:dyDescent="0.3">
      <c r="A1507" s="471"/>
      <c r="B1507" s="471"/>
      <c r="C1507" s="471"/>
      <c r="D1507" s="471"/>
      <c r="E1507" s="471"/>
      <c r="F1507" s="471"/>
      <c r="G1507" s="47" t="str">
        <f t="shared" si="23"/>
        <v xml:space="preserve">, </v>
      </c>
    </row>
    <row r="1508" spans="1:7" x14ac:dyDescent="0.3">
      <c r="A1508" s="471"/>
      <c r="B1508" s="471"/>
      <c r="C1508" s="471"/>
      <c r="D1508" s="471"/>
      <c r="E1508" s="471"/>
      <c r="F1508" s="471"/>
      <c r="G1508" s="47" t="str">
        <f t="shared" si="23"/>
        <v xml:space="preserve">, </v>
      </c>
    </row>
    <row r="1509" spans="1:7" x14ac:dyDescent="0.3">
      <c r="A1509" s="471"/>
      <c r="B1509" s="471"/>
      <c r="C1509" s="471"/>
      <c r="D1509" s="471"/>
      <c r="E1509" s="471"/>
      <c r="F1509" s="471"/>
      <c r="G1509" s="47" t="str">
        <f t="shared" si="23"/>
        <v xml:space="preserve">, </v>
      </c>
    </row>
    <row r="1510" spans="1:7" x14ac:dyDescent="0.3">
      <c r="A1510" s="471"/>
      <c r="B1510" s="471"/>
      <c r="C1510" s="471"/>
      <c r="D1510" s="471"/>
      <c r="E1510" s="471"/>
      <c r="F1510" s="471"/>
      <c r="G1510" s="47" t="str">
        <f t="shared" si="23"/>
        <v xml:space="preserve">, </v>
      </c>
    </row>
    <row r="1511" spans="1:7" x14ac:dyDescent="0.3">
      <c r="A1511" s="471"/>
      <c r="B1511" s="471"/>
      <c r="C1511" s="471"/>
      <c r="D1511" s="471"/>
      <c r="E1511" s="471"/>
      <c r="F1511" s="471"/>
      <c r="G1511" s="47" t="str">
        <f t="shared" si="23"/>
        <v xml:space="preserve">, </v>
      </c>
    </row>
    <row r="1512" spans="1:7" x14ac:dyDescent="0.3">
      <c r="A1512" s="471"/>
      <c r="B1512" s="471"/>
      <c r="C1512" s="471"/>
      <c r="D1512" s="471"/>
      <c r="E1512" s="471"/>
      <c r="F1512" s="471"/>
      <c r="G1512" s="47" t="str">
        <f t="shared" si="23"/>
        <v xml:space="preserve">, </v>
      </c>
    </row>
    <row r="1513" spans="1:7" x14ac:dyDescent="0.3">
      <c r="A1513" s="471"/>
      <c r="B1513" s="471"/>
      <c r="C1513" s="471"/>
      <c r="D1513" s="471"/>
      <c r="E1513" s="471"/>
      <c r="F1513" s="471"/>
      <c r="G1513" s="47" t="str">
        <f t="shared" si="23"/>
        <v xml:space="preserve">, </v>
      </c>
    </row>
    <row r="1514" spans="1:7" x14ac:dyDescent="0.3">
      <c r="A1514" s="471"/>
      <c r="B1514" s="471"/>
      <c r="C1514" s="471"/>
      <c r="D1514" s="471"/>
      <c r="E1514" s="471"/>
      <c r="F1514" s="471"/>
      <c r="G1514" s="47" t="str">
        <f t="shared" si="23"/>
        <v xml:space="preserve">, </v>
      </c>
    </row>
    <row r="1515" spans="1:7" x14ac:dyDescent="0.3">
      <c r="A1515" s="471"/>
      <c r="B1515" s="471"/>
      <c r="C1515" s="471"/>
      <c r="D1515" s="471"/>
      <c r="E1515" s="471"/>
      <c r="F1515" s="471"/>
      <c r="G1515" s="47" t="str">
        <f t="shared" si="23"/>
        <v xml:space="preserve">, </v>
      </c>
    </row>
    <row r="1516" spans="1:7" x14ac:dyDescent="0.3">
      <c r="A1516" s="471"/>
      <c r="B1516" s="471"/>
      <c r="C1516" s="471"/>
      <c r="D1516" s="471"/>
      <c r="E1516" s="471"/>
      <c r="F1516" s="471"/>
      <c r="G1516" s="47" t="str">
        <f t="shared" si="23"/>
        <v xml:space="preserve">, </v>
      </c>
    </row>
    <row r="1517" spans="1:7" x14ac:dyDescent="0.3">
      <c r="A1517" s="471"/>
      <c r="B1517" s="471"/>
      <c r="C1517" s="471"/>
      <c r="D1517" s="471"/>
      <c r="E1517" s="471"/>
      <c r="F1517" s="471"/>
      <c r="G1517" s="47" t="str">
        <f t="shared" si="23"/>
        <v xml:space="preserve">, </v>
      </c>
    </row>
    <row r="1518" spans="1:7" x14ac:dyDescent="0.3">
      <c r="A1518" s="471"/>
      <c r="B1518" s="471"/>
      <c r="C1518" s="471"/>
      <c r="D1518" s="471"/>
      <c r="E1518" s="471"/>
      <c r="F1518" s="471"/>
      <c r="G1518" s="47" t="str">
        <f t="shared" si="23"/>
        <v xml:space="preserve">, </v>
      </c>
    </row>
    <row r="1519" spans="1:7" x14ac:dyDescent="0.3">
      <c r="A1519" s="471"/>
      <c r="B1519" s="471"/>
      <c r="C1519" s="471"/>
      <c r="D1519" s="471"/>
      <c r="E1519" s="471"/>
      <c r="F1519" s="471"/>
      <c r="G1519" s="47" t="str">
        <f t="shared" si="23"/>
        <v xml:space="preserve">, </v>
      </c>
    </row>
    <row r="1520" spans="1:7" x14ac:dyDescent="0.3">
      <c r="A1520" s="471"/>
      <c r="B1520" s="471"/>
      <c r="C1520" s="471"/>
      <c r="D1520" s="471"/>
      <c r="E1520" s="471"/>
      <c r="F1520" s="471"/>
      <c r="G1520" s="47" t="str">
        <f t="shared" si="23"/>
        <v xml:space="preserve">, </v>
      </c>
    </row>
    <row r="1521" spans="1:7" x14ac:dyDescent="0.3">
      <c r="A1521" s="471"/>
      <c r="B1521" s="471"/>
      <c r="C1521" s="471"/>
      <c r="D1521" s="471"/>
      <c r="E1521" s="471"/>
      <c r="F1521" s="471"/>
      <c r="G1521" s="47" t="str">
        <f t="shared" si="23"/>
        <v xml:space="preserve">, </v>
      </c>
    </row>
    <row r="1522" spans="1:7" x14ac:dyDescent="0.3">
      <c r="A1522" s="471"/>
      <c r="B1522" s="471"/>
      <c r="C1522" s="471"/>
      <c r="D1522" s="471"/>
      <c r="E1522" s="471"/>
      <c r="F1522" s="471"/>
      <c r="G1522" s="47" t="str">
        <f t="shared" si="23"/>
        <v xml:space="preserve">, </v>
      </c>
    </row>
    <row r="1523" spans="1:7" x14ac:dyDescent="0.3">
      <c r="A1523" s="471"/>
      <c r="B1523" s="471"/>
      <c r="C1523" s="471"/>
      <c r="D1523" s="471"/>
      <c r="E1523" s="471"/>
      <c r="F1523" s="471"/>
      <c r="G1523" s="47" t="str">
        <f t="shared" si="23"/>
        <v xml:space="preserve">, </v>
      </c>
    </row>
    <row r="1524" spans="1:7" x14ac:dyDescent="0.3">
      <c r="A1524" s="471"/>
      <c r="B1524" s="471"/>
      <c r="C1524" s="471"/>
      <c r="D1524" s="471"/>
      <c r="E1524" s="471"/>
      <c r="F1524" s="471"/>
      <c r="G1524" s="47" t="str">
        <f t="shared" si="23"/>
        <v xml:space="preserve">, </v>
      </c>
    </row>
    <row r="1525" spans="1:7" x14ac:dyDescent="0.3">
      <c r="A1525" s="471"/>
      <c r="B1525" s="471"/>
      <c r="C1525" s="471"/>
      <c r="D1525" s="471"/>
      <c r="E1525" s="471"/>
      <c r="F1525" s="471"/>
      <c r="G1525" s="47" t="str">
        <f t="shared" si="23"/>
        <v xml:space="preserve">, </v>
      </c>
    </row>
    <row r="1526" spans="1:7" x14ac:dyDescent="0.3">
      <c r="A1526" s="471"/>
      <c r="B1526" s="471"/>
      <c r="C1526" s="471"/>
      <c r="D1526" s="471"/>
      <c r="E1526" s="471"/>
      <c r="F1526" s="471"/>
      <c r="G1526" s="47" t="str">
        <f t="shared" si="23"/>
        <v xml:space="preserve">, </v>
      </c>
    </row>
    <row r="1527" spans="1:7" x14ac:dyDescent="0.3">
      <c r="A1527" s="471"/>
      <c r="B1527" s="471"/>
      <c r="C1527" s="471"/>
      <c r="D1527" s="471"/>
      <c r="E1527" s="471"/>
      <c r="F1527" s="471"/>
      <c r="G1527" s="47" t="str">
        <f t="shared" si="23"/>
        <v xml:space="preserve">, </v>
      </c>
    </row>
    <row r="1528" spans="1:7" x14ac:dyDescent="0.3">
      <c r="A1528" s="471"/>
      <c r="B1528" s="471"/>
      <c r="C1528" s="471"/>
      <c r="D1528" s="471"/>
      <c r="E1528" s="471"/>
      <c r="F1528" s="471"/>
      <c r="G1528" s="47" t="str">
        <f t="shared" si="23"/>
        <v xml:space="preserve">, </v>
      </c>
    </row>
    <row r="1529" spans="1:7" x14ac:dyDescent="0.3">
      <c r="A1529" s="471"/>
      <c r="B1529" s="471"/>
      <c r="C1529" s="471"/>
      <c r="D1529" s="471"/>
      <c r="E1529" s="471"/>
      <c r="F1529" s="471"/>
      <c r="G1529" s="47" t="str">
        <f t="shared" si="23"/>
        <v xml:space="preserve">, </v>
      </c>
    </row>
    <row r="1530" spans="1:7" x14ac:dyDescent="0.3">
      <c r="A1530" s="471"/>
      <c r="B1530" s="471"/>
      <c r="C1530" s="471"/>
      <c r="D1530" s="471"/>
      <c r="E1530" s="471"/>
      <c r="F1530" s="471"/>
      <c r="G1530" s="47" t="str">
        <f t="shared" si="23"/>
        <v xml:space="preserve">, </v>
      </c>
    </row>
    <row r="1531" spans="1:7" x14ac:dyDescent="0.3">
      <c r="A1531" s="471"/>
      <c r="B1531" s="471"/>
      <c r="C1531" s="471"/>
      <c r="D1531" s="471"/>
      <c r="E1531" s="471"/>
      <c r="F1531" s="471"/>
      <c r="G1531" s="47" t="str">
        <f t="shared" si="23"/>
        <v xml:space="preserve">, </v>
      </c>
    </row>
    <row r="1532" spans="1:7" x14ac:dyDescent="0.3">
      <c r="A1532" s="471"/>
      <c r="B1532" s="471"/>
      <c r="C1532" s="471"/>
      <c r="D1532" s="471"/>
      <c r="E1532" s="471"/>
      <c r="F1532" s="471"/>
      <c r="G1532" s="47" t="str">
        <f t="shared" si="23"/>
        <v xml:space="preserve">, </v>
      </c>
    </row>
    <row r="1533" spans="1:7" x14ac:dyDescent="0.3">
      <c r="A1533" s="471"/>
      <c r="B1533" s="471"/>
      <c r="C1533" s="471"/>
      <c r="D1533" s="471"/>
      <c r="E1533" s="471"/>
      <c r="F1533" s="471"/>
      <c r="G1533" s="47" t="str">
        <f t="shared" si="23"/>
        <v xml:space="preserve">, </v>
      </c>
    </row>
    <row r="1534" spans="1:7" x14ac:dyDescent="0.3">
      <c r="A1534" s="471"/>
      <c r="B1534" s="471"/>
      <c r="C1534" s="471"/>
      <c r="D1534" s="471"/>
      <c r="E1534" s="471"/>
      <c r="F1534" s="471"/>
      <c r="G1534" s="47" t="str">
        <f t="shared" si="23"/>
        <v xml:space="preserve">, </v>
      </c>
    </row>
    <row r="1535" spans="1:7" x14ac:dyDescent="0.3">
      <c r="A1535" s="471"/>
      <c r="B1535" s="471"/>
      <c r="C1535" s="471"/>
      <c r="D1535" s="471"/>
      <c r="E1535" s="471"/>
      <c r="F1535" s="471"/>
      <c r="G1535" s="47" t="str">
        <f t="shared" si="23"/>
        <v xml:space="preserve">, </v>
      </c>
    </row>
    <row r="1536" spans="1:7" x14ac:dyDescent="0.3">
      <c r="A1536" s="471"/>
      <c r="B1536" s="471"/>
      <c r="C1536" s="471"/>
      <c r="D1536" s="471"/>
      <c r="E1536" s="471"/>
      <c r="F1536" s="471"/>
      <c r="G1536" s="47" t="str">
        <f t="shared" si="23"/>
        <v xml:space="preserve">, </v>
      </c>
    </row>
    <row r="1537" spans="1:7" x14ac:dyDescent="0.3">
      <c r="A1537" s="471"/>
      <c r="B1537" s="471"/>
      <c r="C1537" s="471"/>
      <c r="D1537" s="471"/>
      <c r="E1537" s="471"/>
      <c r="F1537" s="471"/>
      <c r="G1537" s="47" t="str">
        <f t="shared" si="23"/>
        <v xml:space="preserve">, </v>
      </c>
    </row>
    <row r="1538" spans="1:7" x14ac:dyDescent="0.3">
      <c r="A1538" s="471"/>
      <c r="B1538" s="471"/>
      <c r="C1538" s="471"/>
      <c r="D1538" s="471"/>
      <c r="E1538" s="471"/>
      <c r="F1538" s="471"/>
      <c r="G1538" s="47" t="str">
        <f t="shared" si="23"/>
        <v xml:space="preserve">, </v>
      </c>
    </row>
    <row r="1539" spans="1:7" x14ac:dyDescent="0.3">
      <c r="A1539" s="471"/>
      <c r="B1539" s="471"/>
      <c r="C1539" s="471"/>
      <c r="D1539" s="471"/>
      <c r="E1539" s="471"/>
      <c r="F1539" s="471"/>
      <c r="G1539" s="47" t="str">
        <f t="shared" si="23"/>
        <v xml:space="preserve">, </v>
      </c>
    </row>
    <row r="1540" spans="1:7" x14ac:dyDescent="0.3">
      <c r="A1540" s="471"/>
      <c r="B1540" s="471"/>
      <c r="C1540" s="471"/>
      <c r="D1540" s="471"/>
      <c r="E1540" s="471"/>
      <c r="F1540" s="471"/>
      <c r="G1540" s="47" t="str">
        <f t="shared" si="23"/>
        <v xml:space="preserve">, </v>
      </c>
    </row>
    <row r="1541" spans="1:7" x14ac:dyDescent="0.3">
      <c r="A1541" s="471"/>
      <c r="B1541" s="471"/>
      <c r="C1541" s="471"/>
      <c r="D1541" s="471"/>
      <c r="E1541" s="471"/>
      <c r="F1541" s="471"/>
      <c r="G1541" s="47" t="str">
        <f t="shared" si="23"/>
        <v xml:space="preserve">, </v>
      </c>
    </row>
    <row r="1542" spans="1:7" x14ac:dyDescent="0.3">
      <c r="A1542" s="471"/>
      <c r="B1542" s="471"/>
      <c r="C1542" s="471"/>
      <c r="D1542" s="471"/>
      <c r="E1542" s="471"/>
      <c r="F1542" s="471"/>
      <c r="G1542" s="47" t="str">
        <f t="shared" si="23"/>
        <v xml:space="preserve">, </v>
      </c>
    </row>
    <row r="1543" spans="1:7" x14ac:dyDescent="0.3">
      <c r="A1543" s="471"/>
      <c r="B1543" s="471"/>
      <c r="C1543" s="471"/>
      <c r="D1543" s="471"/>
      <c r="E1543" s="471"/>
      <c r="F1543" s="471"/>
      <c r="G1543" s="47" t="str">
        <f t="shared" si="23"/>
        <v xml:space="preserve">, </v>
      </c>
    </row>
    <row r="1544" spans="1:7" x14ac:dyDescent="0.3">
      <c r="A1544" s="471"/>
      <c r="B1544" s="471"/>
      <c r="C1544" s="471"/>
      <c r="D1544" s="471"/>
      <c r="E1544" s="471"/>
      <c r="F1544" s="471"/>
      <c r="G1544" s="47" t="str">
        <f t="shared" si="23"/>
        <v xml:space="preserve">, </v>
      </c>
    </row>
    <row r="1545" spans="1:7" x14ac:dyDescent="0.3">
      <c r="A1545" s="471"/>
      <c r="B1545" s="471"/>
      <c r="C1545" s="471"/>
      <c r="D1545" s="471"/>
      <c r="E1545" s="471"/>
      <c r="F1545" s="471"/>
      <c r="G1545" s="47" t="str">
        <f t="shared" si="23"/>
        <v xml:space="preserve">, </v>
      </c>
    </row>
    <row r="1546" spans="1:7" x14ac:dyDescent="0.3">
      <c r="A1546" s="471"/>
      <c r="B1546" s="471"/>
      <c r="C1546" s="471"/>
      <c r="D1546" s="471"/>
      <c r="E1546" s="471"/>
      <c r="F1546" s="471"/>
      <c r="G1546" s="47" t="str">
        <f t="shared" si="23"/>
        <v xml:space="preserve">, </v>
      </c>
    </row>
    <row r="1547" spans="1:7" x14ac:dyDescent="0.3">
      <c r="A1547" s="471"/>
      <c r="B1547" s="471"/>
      <c r="C1547" s="471"/>
      <c r="D1547" s="471"/>
      <c r="E1547" s="471"/>
      <c r="F1547" s="471"/>
      <c r="G1547" s="47" t="str">
        <f t="shared" ref="G1547:G1610" si="24">CONCATENATE(A1547,", ", B1547)</f>
        <v xml:space="preserve">, </v>
      </c>
    </row>
    <row r="1548" spans="1:7" x14ac:dyDescent="0.3">
      <c r="A1548" s="471"/>
      <c r="B1548" s="471"/>
      <c r="C1548" s="471"/>
      <c r="D1548" s="471"/>
      <c r="E1548" s="471"/>
      <c r="F1548" s="471"/>
      <c r="G1548" s="47" t="str">
        <f t="shared" si="24"/>
        <v xml:space="preserve">, </v>
      </c>
    </row>
    <row r="1549" spans="1:7" x14ac:dyDescent="0.3">
      <c r="A1549" s="471"/>
      <c r="B1549" s="471"/>
      <c r="C1549" s="471"/>
      <c r="D1549" s="471"/>
      <c r="E1549" s="471"/>
      <c r="F1549" s="471"/>
      <c r="G1549" s="47" t="str">
        <f t="shared" si="24"/>
        <v xml:space="preserve">, </v>
      </c>
    </row>
    <row r="1550" spans="1:7" x14ac:dyDescent="0.3">
      <c r="A1550" s="471"/>
      <c r="B1550" s="471"/>
      <c r="C1550" s="471"/>
      <c r="D1550" s="471"/>
      <c r="E1550" s="471"/>
      <c r="F1550" s="471"/>
      <c r="G1550" s="47" t="str">
        <f t="shared" si="24"/>
        <v xml:space="preserve">, </v>
      </c>
    </row>
    <row r="1551" spans="1:7" x14ac:dyDescent="0.3">
      <c r="A1551" s="471"/>
      <c r="B1551" s="471"/>
      <c r="C1551" s="471"/>
      <c r="D1551" s="471"/>
      <c r="E1551" s="471"/>
      <c r="F1551" s="471"/>
      <c r="G1551" s="47" t="str">
        <f t="shared" si="24"/>
        <v xml:space="preserve">, </v>
      </c>
    </row>
    <row r="1552" spans="1:7" x14ac:dyDescent="0.3">
      <c r="A1552" s="471"/>
      <c r="B1552" s="471"/>
      <c r="C1552" s="471"/>
      <c r="D1552" s="471"/>
      <c r="E1552" s="471"/>
      <c r="F1552" s="471"/>
      <c r="G1552" s="47" t="str">
        <f t="shared" si="24"/>
        <v xml:space="preserve">, </v>
      </c>
    </row>
    <row r="1553" spans="1:7" x14ac:dyDescent="0.3">
      <c r="A1553" s="471"/>
      <c r="B1553" s="471"/>
      <c r="C1553" s="471"/>
      <c r="D1553" s="471"/>
      <c r="E1553" s="471"/>
      <c r="F1553" s="471"/>
      <c r="G1553" s="47" t="str">
        <f t="shared" si="24"/>
        <v xml:space="preserve">, </v>
      </c>
    </row>
    <row r="1554" spans="1:7" x14ac:dyDescent="0.3">
      <c r="A1554" s="471"/>
      <c r="B1554" s="471"/>
      <c r="C1554" s="471"/>
      <c r="D1554" s="471"/>
      <c r="E1554" s="471"/>
      <c r="F1554" s="471"/>
      <c r="G1554" s="47" t="str">
        <f t="shared" si="24"/>
        <v xml:space="preserve">, </v>
      </c>
    </row>
    <row r="1555" spans="1:7" x14ac:dyDescent="0.3">
      <c r="A1555" s="471"/>
      <c r="B1555" s="471"/>
      <c r="C1555" s="471"/>
      <c r="D1555" s="471"/>
      <c r="E1555" s="471"/>
      <c r="F1555" s="471"/>
      <c r="G1555" s="47" t="str">
        <f t="shared" si="24"/>
        <v xml:space="preserve">, </v>
      </c>
    </row>
    <row r="1556" spans="1:7" x14ac:dyDescent="0.3">
      <c r="A1556" s="471"/>
      <c r="B1556" s="471"/>
      <c r="C1556" s="471"/>
      <c r="D1556" s="471"/>
      <c r="E1556" s="471"/>
      <c r="F1556" s="471"/>
      <c r="G1556" s="47" t="str">
        <f t="shared" si="24"/>
        <v xml:space="preserve">, </v>
      </c>
    </row>
    <row r="1557" spans="1:7" x14ac:dyDescent="0.3">
      <c r="A1557" s="471"/>
      <c r="B1557" s="471"/>
      <c r="C1557" s="471"/>
      <c r="D1557" s="471"/>
      <c r="E1557" s="471"/>
      <c r="F1557" s="471"/>
      <c r="G1557" s="47" t="str">
        <f t="shared" si="24"/>
        <v xml:space="preserve">, </v>
      </c>
    </row>
    <row r="1558" spans="1:7" x14ac:dyDescent="0.3">
      <c r="A1558" s="471"/>
      <c r="B1558" s="471"/>
      <c r="C1558" s="471"/>
      <c r="D1558" s="471"/>
      <c r="E1558" s="471"/>
      <c r="F1558" s="471"/>
      <c r="G1558" s="47" t="str">
        <f t="shared" si="24"/>
        <v xml:space="preserve">, </v>
      </c>
    </row>
    <row r="1559" spans="1:7" x14ac:dyDescent="0.3">
      <c r="A1559" s="471"/>
      <c r="B1559" s="471"/>
      <c r="C1559" s="471"/>
      <c r="D1559" s="471"/>
      <c r="E1559" s="471"/>
      <c r="F1559" s="471"/>
      <c r="G1559" s="47" t="str">
        <f t="shared" si="24"/>
        <v xml:space="preserve">, </v>
      </c>
    </row>
    <row r="1560" spans="1:7" x14ac:dyDescent="0.3">
      <c r="A1560" s="471"/>
      <c r="B1560" s="471"/>
      <c r="C1560" s="471"/>
      <c r="D1560" s="471"/>
      <c r="E1560" s="471"/>
      <c r="F1560" s="471"/>
      <c r="G1560" s="47" t="str">
        <f t="shared" si="24"/>
        <v xml:space="preserve">, </v>
      </c>
    </row>
    <row r="1561" spans="1:7" x14ac:dyDescent="0.3">
      <c r="A1561" s="471"/>
      <c r="B1561" s="471"/>
      <c r="C1561" s="471"/>
      <c r="D1561" s="471"/>
      <c r="E1561" s="471"/>
      <c r="F1561" s="471"/>
      <c r="G1561" s="47" t="str">
        <f t="shared" si="24"/>
        <v xml:space="preserve">, </v>
      </c>
    </row>
    <row r="1562" spans="1:7" x14ac:dyDescent="0.3">
      <c r="A1562" s="471"/>
      <c r="B1562" s="471"/>
      <c r="C1562" s="471"/>
      <c r="D1562" s="471"/>
      <c r="E1562" s="471"/>
      <c r="F1562" s="471"/>
      <c r="G1562" s="47" t="str">
        <f t="shared" si="24"/>
        <v xml:space="preserve">, </v>
      </c>
    </row>
    <row r="1563" spans="1:7" x14ac:dyDescent="0.3">
      <c r="A1563" s="471"/>
      <c r="B1563" s="471"/>
      <c r="C1563" s="471"/>
      <c r="D1563" s="471"/>
      <c r="E1563" s="471"/>
      <c r="F1563" s="471"/>
      <c r="G1563" s="47" t="str">
        <f t="shared" si="24"/>
        <v xml:space="preserve">, </v>
      </c>
    </row>
    <row r="1564" spans="1:7" x14ac:dyDescent="0.3">
      <c r="A1564" s="471"/>
      <c r="B1564" s="471"/>
      <c r="C1564" s="471"/>
      <c r="D1564" s="471"/>
      <c r="E1564" s="471"/>
      <c r="F1564" s="471"/>
      <c r="G1564" s="47" t="str">
        <f t="shared" si="24"/>
        <v xml:space="preserve">, </v>
      </c>
    </row>
    <row r="1565" spans="1:7" x14ac:dyDescent="0.3">
      <c r="A1565" s="471"/>
      <c r="B1565" s="471"/>
      <c r="C1565" s="471"/>
      <c r="D1565" s="471"/>
      <c r="E1565" s="471"/>
      <c r="F1565" s="471"/>
      <c r="G1565" s="47" t="str">
        <f t="shared" si="24"/>
        <v xml:space="preserve">, </v>
      </c>
    </row>
    <row r="1566" spans="1:7" x14ac:dyDescent="0.3">
      <c r="A1566" s="471"/>
      <c r="B1566" s="471"/>
      <c r="C1566" s="471"/>
      <c r="D1566" s="471"/>
      <c r="E1566" s="471"/>
      <c r="F1566" s="471"/>
      <c r="G1566" s="47" t="str">
        <f t="shared" si="24"/>
        <v xml:space="preserve">, </v>
      </c>
    </row>
    <row r="1567" spans="1:7" x14ac:dyDescent="0.3">
      <c r="A1567" s="471"/>
      <c r="B1567" s="471"/>
      <c r="C1567" s="471"/>
      <c r="D1567" s="471"/>
      <c r="E1567" s="471"/>
      <c r="F1567" s="471"/>
      <c r="G1567" s="47" t="str">
        <f t="shared" si="24"/>
        <v xml:space="preserve">, </v>
      </c>
    </row>
    <row r="1568" spans="1:7" x14ac:dyDescent="0.3">
      <c r="A1568" s="471"/>
      <c r="B1568" s="471"/>
      <c r="C1568" s="471"/>
      <c r="D1568" s="471"/>
      <c r="E1568" s="471"/>
      <c r="F1568" s="471"/>
      <c r="G1568" s="47" t="str">
        <f t="shared" si="24"/>
        <v xml:space="preserve">, </v>
      </c>
    </row>
    <row r="1569" spans="1:7" x14ac:dyDescent="0.3">
      <c r="A1569" s="471"/>
      <c r="B1569" s="471"/>
      <c r="C1569" s="471"/>
      <c r="D1569" s="471"/>
      <c r="E1569" s="471"/>
      <c r="F1569" s="471"/>
      <c r="G1569" s="47" t="str">
        <f t="shared" si="24"/>
        <v xml:space="preserve">, </v>
      </c>
    </row>
    <row r="1570" spans="1:7" x14ac:dyDescent="0.3">
      <c r="A1570" s="471"/>
      <c r="B1570" s="471"/>
      <c r="C1570" s="471"/>
      <c r="D1570" s="471"/>
      <c r="E1570" s="471"/>
      <c r="F1570" s="471"/>
      <c r="G1570" s="47" t="str">
        <f t="shared" si="24"/>
        <v xml:space="preserve">, </v>
      </c>
    </row>
    <row r="1571" spans="1:7" x14ac:dyDescent="0.3">
      <c r="A1571" s="471"/>
      <c r="B1571" s="471"/>
      <c r="C1571" s="471"/>
      <c r="D1571" s="471"/>
      <c r="E1571" s="471"/>
      <c r="F1571" s="471"/>
      <c r="G1571" s="47" t="str">
        <f t="shared" si="24"/>
        <v xml:space="preserve">, </v>
      </c>
    </row>
    <row r="1572" spans="1:7" x14ac:dyDescent="0.3">
      <c r="A1572" s="471"/>
      <c r="B1572" s="471"/>
      <c r="C1572" s="471"/>
      <c r="D1572" s="471"/>
      <c r="E1572" s="471"/>
      <c r="F1572" s="471"/>
      <c r="G1572" s="47" t="str">
        <f t="shared" si="24"/>
        <v xml:space="preserve">, </v>
      </c>
    </row>
    <row r="1573" spans="1:7" x14ac:dyDescent="0.3">
      <c r="A1573" s="471"/>
      <c r="B1573" s="471"/>
      <c r="C1573" s="471"/>
      <c r="D1573" s="471"/>
      <c r="E1573" s="471"/>
      <c r="F1573" s="471"/>
      <c r="G1573" s="47" t="str">
        <f t="shared" si="24"/>
        <v xml:space="preserve">, </v>
      </c>
    </row>
    <row r="1574" spans="1:7" x14ac:dyDescent="0.3">
      <c r="A1574" s="471"/>
      <c r="B1574" s="471"/>
      <c r="C1574" s="471"/>
      <c r="D1574" s="471"/>
      <c r="E1574" s="471"/>
      <c r="F1574" s="471"/>
      <c r="G1574" s="47" t="str">
        <f t="shared" si="24"/>
        <v xml:space="preserve">, </v>
      </c>
    </row>
    <row r="1575" spans="1:7" x14ac:dyDescent="0.3">
      <c r="A1575" s="471"/>
      <c r="B1575" s="471"/>
      <c r="C1575" s="471"/>
      <c r="D1575" s="471"/>
      <c r="E1575" s="471"/>
      <c r="F1575" s="471"/>
      <c r="G1575" s="47" t="str">
        <f t="shared" si="24"/>
        <v xml:space="preserve">, </v>
      </c>
    </row>
    <row r="1576" spans="1:7" x14ac:dyDescent="0.3">
      <c r="A1576" s="471"/>
      <c r="B1576" s="471"/>
      <c r="C1576" s="471"/>
      <c r="D1576" s="471"/>
      <c r="E1576" s="471"/>
      <c r="F1576" s="471"/>
      <c r="G1576" s="47" t="str">
        <f t="shared" si="24"/>
        <v xml:space="preserve">, </v>
      </c>
    </row>
    <row r="1577" spans="1:7" x14ac:dyDescent="0.3">
      <c r="A1577" s="471"/>
      <c r="B1577" s="471"/>
      <c r="C1577" s="471"/>
      <c r="D1577" s="471"/>
      <c r="E1577" s="471"/>
      <c r="F1577" s="471"/>
      <c r="G1577" s="47" t="str">
        <f t="shared" si="24"/>
        <v xml:space="preserve">, </v>
      </c>
    </row>
    <row r="1578" spans="1:7" x14ac:dyDescent="0.3">
      <c r="A1578" s="471"/>
      <c r="B1578" s="471"/>
      <c r="C1578" s="471"/>
      <c r="D1578" s="471"/>
      <c r="E1578" s="471"/>
      <c r="F1578" s="471"/>
      <c r="G1578" s="47" t="str">
        <f t="shared" si="24"/>
        <v xml:space="preserve">, </v>
      </c>
    </row>
    <row r="1579" spans="1:7" x14ac:dyDescent="0.3">
      <c r="A1579" s="471"/>
      <c r="B1579" s="471"/>
      <c r="C1579" s="471"/>
      <c r="D1579" s="471"/>
      <c r="E1579" s="471"/>
      <c r="F1579" s="471"/>
      <c r="G1579" s="47" t="str">
        <f t="shared" si="24"/>
        <v xml:space="preserve">, </v>
      </c>
    </row>
    <row r="1580" spans="1:7" x14ac:dyDescent="0.3">
      <c r="A1580" s="471"/>
      <c r="B1580" s="471"/>
      <c r="C1580" s="471"/>
      <c r="D1580" s="471"/>
      <c r="E1580" s="471"/>
      <c r="F1580" s="471"/>
      <c r="G1580" s="47" t="str">
        <f t="shared" si="24"/>
        <v xml:space="preserve">, </v>
      </c>
    </row>
    <row r="1581" spans="1:7" x14ac:dyDescent="0.3">
      <c r="A1581" s="471"/>
      <c r="B1581" s="471"/>
      <c r="C1581" s="471"/>
      <c r="D1581" s="471"/>
      <c r="E1581" s="471"/>
      <c r="F1581" s="471"/>
      <c r="G1581" s="47" t="str">
        <f t="shared" si="24"/>
        <v xml:space="preserve">, </v>
      </c>
    </row>
    <row r="1582" spans="1:7" x14ac:dyDescent="0.3">
      <c r="A1582" s="471"/>
      <c r="B1582" s="471"/>
      <c r="C1582" s="471"/>
      <c r="D1582" s="471"/>
      <c r="E1582" s="471"/>
      <c r="F1582" s="471"/>
      <c r="G1582" s="47" t="str">
        <f t="shared" si="24"/>
        <v xml:space="preserve">, </v>
      </c>
    </row>
    <row r="1583" spans="1:7" x14ac:dyDescent="0.3">
      <c r="A1583" s="471"/>
      <c r="B1583" s="471"/>
      <c r="C1583" s="471"/>
      <c r="D1583" s="471"/>
      <c r="E1583" s="471"/>
      <c r="F1583" s="471"/>
      <c r="G1583" s="47" t="str">
        <f t="shared" si="24"/>
        <v xml:space="preserve">, </v>
      </c>
    </row>
    <row r="1584" spans="1:7" x14ac:dyDescent="0.3">
      <c r="A1584" s="471"/>
      <c r="B1584" s="471"/>
      <c r="C1584" s="471"/>
      <c r="D1584" s="471"/>
      <c r="E1584" s="471"/>
      <c r="F1584" s="471"/>
      <c r="G1584" s="47" t="str">
        <f t="shared" si="24"/>
        <v xml:space="preserve">, </v>
      </c>
    </row>
    <row r="1585" spans="1:7" x14ac:dyDescent="0.3">
      <c r="A1585" s="471"/>
      <c r="B1585" s="471"/>
      <c r="C1585" s="471"/>
      <c r="D1585" s="471"/>
      <c r="E1585" s="471"/>
      <c r="F1585" s="471"/>
      <c r="G1585" s="47" t="str">
        <f t="shared" si="24"/>
        <v xml:space="preserve">, </v>
      </c>
    </row>
    <row r="1586" spans="1:7" x14ac:dyDescent="0.3">
      <c r="A1586" s="471"/>
      <c r="B1586" s="471"/>
      <c r="C1586" s="471"/>
      <c r="D1586" s="471"/>
      <c r="E1586" s="471"/>
      <c r="F1586" s="471"/>
      <c r="G1586" s="47" t="str">
        <f t="shared" si="24"/>
        <v xml:space="preserve">, </v>
      </c>
    </row>
    <row r="1587" spans="1:7" x14ac:dyDescent="0.3">
      <c r="A1587" s="471"/>
      <c r="B1587" s="471"/>
      <c r="C1587" s="471"/>
      <c r="D1587" s="471"/>
      <c r="E1587" s="471"/>
      <c r="F1587" s="471"/>
      <c r="G1587" s="47" t="str">
        <f t="shared" si="24"/>
        <v xml:space="preserve">, </v>
      </c>
    </row>
    <row r="1588" spans="1:7" x14ac:dyDescent="0.3">
      <c r="A1588" s="471"/>
      <c r="B1588" s="471"/>
      <c r="C1588" s="471"/>
      <c r="D1588" s="471"/>
      <c r="E1588" s="471"/>
      <c r="F1588" s="471"/>
      <c r="G1588" s="47" t="str">
        <f t="shared" si="24"/>
        <v xml:space="preserve">, </v>
      </c>
    </row>
    <row r="1589" spans="1:7" x14ac:dyDescent="0.3">
      <c r="A1589" s="471"/>
      <c r="B1589" s="471"/>
      <c r="C1589" s="471"/>
      <c r="D1589" s="471"/>
      <c r="E1589" s="471"/>
      <c r="F1589" s="471"/>
      <c r="G1589" s="47" t="str">
        <f t="shared" si="24"/>
        <v xml:space="preserve">, </v>
      </c>
    </row>
    <row r="1590" spans="1:7" x14ac:dyDescent="0.3">
      <c r="A1590" s="471"/>
      <c r="B1590" s="471"/>
      <c r="C1590" s="471"/>
      <c r="D1590" s="471"/>
      <c r="E1590" s="471"/>
      <c r="F1590" s="471"/>
      <c r="G1590" s="47" t="str">
        <f t="shared" si="24"/>
        <v xml:space="preserve">, </v>
      </c>
    </row>
    <row r="1591" spans="1:7" x14ac:dyDescent="0.3">
      <c r="A1591" s="471"/>
      <c r="B1591" s="471"/>
      <c r="C1591" s="471"/>
      <c r="D1591" s="471"/>
      <c r="E1591" s="471"/>
      <c r="F1591" s="471"/>
      <c r="G1591" s="47" t="str">
        <f t="shared" si="24"/>
        <v xml:space="preserve">, </v>
      </c>
    </row>
    <row r="1592" spans="1:7" x14ac:dyDescent="0.3">
      <c r="A1592" s="471"/>
      <c r="B1592" s="471"/>
      <c r="C1592" s="471"/>
      <c r="D1592" s="471"/>
      <c r="E1592" s="471"/>
      <c r="F1592" s="471"/>
      <c r="G1592" s="47" t="str">
        <f t="shared" si="24"/>
        <v xml:space="preserve">, </v>
      </c>
    </row>
    <row r="1593" spans="1:7" x14ac:dyDescent="0.3">
      <c r="A1593" s="471"/>
      <c r="B1593" s="471"/>
      <c r="C1593" s="471"/>
      <c r="D1593" s="471"/>
      <c r="E1593" s="471"/>
      <c r="F1593" s="471"/>
      <c r="G1593" s="47" t="str">
        <f t="shared" si="24"/>
        <v xml:space="preserve">, </v>
      </c>
    </row>
    <row r="1594" spans="1:7" x14ac:dyDescent="0.3">
      <c r="A1594" s="471"/>
      <c r="B1594" s="471"/>
      <c r="C1594" s="471"/>
      <c r="D1594" s="471"/>
      <c r="E1594" s="471"/>
      <c r="F1594" s="471"/>
      <c r="G1594" s="47" t="str">
        <f t="shared" si="24"/>
        <v xml:space="preserve">, </v>
      </c>
    </row>
    <row r="1595" spans="1:7" x14ac:dyDescent="0.3">
      <c r="A1595" s="471"/>
      <c r="B1595" s="471"/>
      <c r="C1595" s="471"/>
      <c r="D1595" s="471"/>
      <c r="E1595" s="471"/>
      <c r="F1595" s="471"/>
      <c r="G1595" s="47" t="str">
        <f t="shared" si="24"/>
        <v xml:space="preserve">, </v>
      </c>
    </row>
    <row r="1596" spans="1:7" x14ac:dyDescent="0.3">
      <c r="A1596" s="471"/>
      <c r="B1596" s="471"/>
      <c r="C1596" s="471"/>
      <c r="D1596" s="471"/>
      <c r="E1596" s="471"/>
      <c r="F1596" s="471"/>
      <c r="G1596" s="47" t="str">
        <f t="shared" si="24"/>
        <v xml:space="preserve">, </v>
      </c>
    </row>
    <row r="1597" spans="1:7" x14ac:dyDescent="0.3">
      <c r="A1597" s="471"/>
      <c r="B1597" s="471"/>
      <c r="C1597" s="471"/>
      <c r="D1597" s="471"/>
      <c r="E1597" s="471"/>
      <c r="F1597" s="471"/>
      <c r="G1597" s="47" t="str">
        <f t="shared" si="24"/>
        <v xml:space="preserve">, </v>
      </c>
    </row>
    <row r="1598" spans="1:7" x14ac:dyDescent="0.3">
      <c r="A1598" s="471"/>
      <c r="B1598" s="471"/>
      <c r="C1598" s="471"/>
      <c r="D1598" s="471"/>
      <c r="E1598" s="471"/>
      <c r="F1598" s="471"/>
      <c r="G1598" s="47" t="str">
        <f t="shared" si="24"/>
        <v xml:space="preserve">, </v>
      </c>
    </row>
    <row r="1599" spans="1:7" x14ac:dyDescent="0.3">
      <c r="A1599" s="471"/>
      <c r="B1599" s="471"/>
      <c r="C1599" s="471"/>
      <c r="D1599" s="471"/>
      <c r="E1599" s="471"/>
      <c r="F1599" s="471"/>
      <c r="G1599" s="47" t="str">
        <f t="shared" si="24"/>
        <v xml:space="preserve">, </v>
      </c>
    </row>
    <row r="1600" spans="1:7" x14ac:dyDescent="0.3">
      <c r="A1600" s="471"/>
      <c r="B1600" s="471"/>
      <c r="C1600" s="471"/>
      <c r="D1600" s="471"/>
      <c r="E1600" s="471"/>
      <c r="F1600" s="471"/>
      <c r="G1600" s="47" t="str">
        <f t="shared" si="24"/>
        <v xml:space="preserve">, </v>
      </c>
    </row>
    <row r="1601" spans="1:7" x14ac:dyDescent="0.3">
      <c r="A1601" s="471"/>
      <c r="B1601" s="471"/>
      <c r="C1601" s="471"/>
      <c r="D1601" s="471"/>
      <c r="E1601" s="471"/>
      <c r="F1601" s="471"/>
      <c r="G1601" s="47" t="str">
        <f t="shared" si="24"/>
        <v xml:space="preserve">, </v>
      </c>
    </row>
    <row r="1602" spans="1:7" x14ac:dyDescent="0.3">
      <c r="A1602" s="471"/>
      <c r="B1602" s="471"/>
      <c r="C1602" s="471"/>
      <c r="D1602" s="471"/>
      <c r="E1602" s="471"/>
      <c r="F1602" s="471"/>
      <c r="G1602" s="47" t="str">
        <f t="shared" si="24"/>
        <v xml:space="preserve">, </v>
      </c>
    </row>
    <row r="1603" spans="1:7" x14ac:dyDescent="0.3">
      <c r="A1603" s="471"/>
      <c r="B1603" s="471"/>
      <c r="C1603" s="471"/>
      <c r="D1603" s="471"/>
      <c r="E1603" s="471"/>
      <c r="F1603" s="471"/>
      <c r="G1603" s="47" t="str">
        <f t="shared" si="24"/>
        <v xml:space="preserve">, </v>
      </c>
    </row>
    <row r="1604" spans="1:7" x14ac:dyDescent="0.3">
      <c r="A1604" s="471"/>
      <c r="B1604" s="471"/>
      <c r="C1604" s="471"/>
      <c r="D1604" s="471"/>
      <c r="E1604" s="471"/>
      <c r="F1604" s="471"/>
      <c r="G1604" s="47" t="str">
        <f t="shared" si="24"/>
        <v xml:space="preserve">, </v>
      </c>
    </row>
    <row r="1605" spans="1:7" x14ac:dyDescent="0.3">
      <c r="A1605" s="471"/>
      <c r="B1605" s="471"/>
      <c r="C1605" s="471"/>
      <c r="D1605" s="471"/>
      <c r="E1605" s="471"/>
      <c r="F1605" s="471"/>
      <c r="G1605" s="47" t="str">
        <f t="shared" si="24"/>
        <v xml:space="preserve">, </v>
      </c>
    </row>
    <row r="1606" spans="1:7" x14ac:dyDescent="0.3">
      <c r="A1606" s="471"/>
      <c r="B1606" s="471"/>
      <c r="C1606" s="471"/>
      <c r="D1606" s="471"/>
      <c r="E1606" s="471"/>
      <c r="F1606" s="471"/>
      <c r="G1606" s="47" t="str">
        <f t="shared" si="24"/>
        <v xml:space="preserve">, </v>
      </c>
    </row>
    <row r="1607" spans="1:7" x14ac:dyDescent="0.3">
      <c r="A1607" s="471"/>
      <c r="B1607" s="471"/>
      <c r="C1607" s="471"/>
      <c r="D1607" s="471"/>
      <c r="E1607" s="471"/>
      <c r="F1607" s="471"/>
      <c r="G1607" s="47" t="str">
        <f t="shared" si="24"/>
        <v xml:space="preserve">, </v>
      </c>
    </row>
    <row r="1608" spans="1:7" x14ac:dyDescent="0.3">
      <c r="A1608" s="471"/>
      <c r="B1608" s="471"/>
      <c r="C1608" s="471"/>
      <c r="D1608" s="471"/>
      <c r="E1608" s="471"/>
      <c r="F1608" s="471"/>
      <c r="G1608" s="47" t="str">
        <f t="shared" si="24"/>
        <v xml:space="preserve">, </v>
      </c>
    </row>
    <row r="1609" spans="1:7" x14ac:dyDescent="0.3">
      <c r="A1609" s="471"/>
      <c r="B1609" s="471"/>
      <c r="C1609" s="471"/>
      <c r="D1609" s="471"/>
      <c r="E1609" s="471"/>
      <c r="F1609" s="471"/>
      <c r="G1609" s="47" t="str">
        <f t="shared" si="24"/>
        <v xml:space="preserve">, </v>
      </c>
    </row>
    <row r="1610" spans="1:7" x14ac:dyDescent="0.3">
      <c r="A1610" s="471"/>
      <c r="B1610" s="471"/>
      <c r="C1610" s="471"/>
      <c r="D1610" s="471"/>
      <c r="E1610" s="471"/>
      <c r="F1610" s="471"/>
      <c r="G1610" s="47" t="str">
        <f t="shared" si="24"/>
        <v xml:space="preserve">, </v>
      </c>
    </row>
    <row r="1611" spans="1:7" x14ac:dyDescent="0.3">
      <c r="A1611" s="471"/>
      <c r="B1611" s="471"/>
      <c r="C1611" s="471"/>
      <c r="D1611" s="471"/>
      <c r="E1611" s="471"/>
      <c r="F1611" s="471"/>
      <c r="G1611" s="47" t="str">
        <f t="shared" ref="G1611:G1674" si="25">CONCATENATE(A1611,", ", B1611)</f>
        <v xml:space="preserve">, </v>
      </c>
    </row>
    <row r="1612" spans="1:7" x14ac:dyDescent="0.3">
      <c r="A1612" s="471"/>
      <c r="B1612" s="471"/>
      <c r="C1612" s="471"/>
      <c r="D1612" s="471"/>
      <c r="E1612" s="471"/>
      <c r="F1612" s="471"/>
      <c r="G1612" s="47" t="str">
        <f t="shared" si="25"/>
        <v xml:space="preserve">, </v>
      </c>
    </row>
    <row r="1613" spans="1:7" x14ac:dyDescent="0.3">
      <c r="A1613" s="471"/>
      <c r="B1613" s="471"/>
      <c r="C1613" s="471"/>
      <c r="D1613" s="471"/>
      <c r="E1613" s="471"/>
      <c r="F1613" s="471"/>
      <c r="G1613" s="47" t="str">
        <f t="shared" si="25"/>
        <v xml:space="preserve">, </v>
      </c>
    </row>
    <row r="1614" spans="1:7" x14ac:dyDescent="0.3">
      <c r="A1614" s="471"/>
      <c r="B1614" s="471"/>
      <c r="C1614" s="471"/>
      <c r="D1614" s="471"/>
      <c r="E1614" s="471"/>
      <c r="F1614" s="471"/>
      <c r="G1614" s="47" t="str">
        <f t="shared" si="25"/>
        <v xml:space="preserve">, </v>
      </c>
    </row>
    <row r="1615" spans="1:7" x14ac:dyDescent="0.3">
      <c r="A1615" s="471"/>
      <c r="B1615" s="471"/>
      <c r="C1615" s="471"/>
      <c r="D1615" s="471"/>
      <c r="E1615" s="471"/>
      <c r="F1615" s="471"/>
      <c r="G1615" s="47" t="str">
        <f t="shared" si="25"/>
        <v xml:space="preserve">, </v>
      </c>
    </row>
    <row r="1616" spans="1:7" x14ac:dyDescent="0.3">
      <c r="A1616" s="471"/>
      <c r="B1616" s="471"/>
      <c r="C1616" s="471"/>
      <c r="D1616" s="471"/>
      <c r="E1616" s="471"/>
      <c r="F1616" s="471"/>
      <c r="G1616" s="47" t="str">
        <f t="shared" si="25"/>
        <v xml:space="preserve">, </v>
      </c>
    </row>
    <row r="1617" spans="1:7" x14ac:dyDescent="0.3">
      <c r="A1617" s="471"/>
      <c r="B1617" s="471"/>
      <c r="C1617" s="471"/>
      <c r="D1617" s="471"/>
      <c r="E1617" s="471"/>
      <c r="F1617" s="471"/>
      <c r="G1617" s="47" t="str">
        <f t="shared" si="25"/>
        <v xml:space="preserve">, </v>
      </c>
    </row>
    <row r="1618" spans="1:7" x14ac:dyDescent="0.3">
      <c r="A1618" s="471"/>
      <c r="B1618" s="471"/>
      <c r="C1618" s="471"/>
      <c r="D1618" s="471"/>
      <c r="E1618" s="471"/>
      <c r="F1618" s="471"/>
      <c r="G1618" s="47" t="str">
        <f t="shared" si="25"/>
        <v xml:space="preserve">, </v>
      </c>
    </row>
    <row r="1619" spans="1:7" x14ac:dyDescent="0.3">
      <c r="A1619" s="471"/>
      <c r="B1619" s="471"/>
      <c r="C1619" s="471"/>
      <c r="D1619" s="471"/>
      <c r="E1619" s="471"/>
      <c r="F1619" s="471"/>
      <c r="G1619" s="47" t="str">
        <f t="shared" si="25"/>
        <v xml:space="preserve">, </v>
      </c>
    </row>
    <row r="1620" spans="1:7" x14ac:dyDescent="0.3">
      <c r="A1620" s="471"/>
      <c r="B1620" s="471"/>
      <c r="C1620" s="471"/>
      <c r="D1620" s="471"/>
      <c r="E1620" s="471"/>
      <c r="F1620" s="471"/>
      <c r="G1620" s="47" t="str">
        <f t="shared" si="25"/>
        <v xml:space="preserve">, </v>
      </c>
    </row>
    <row r="1621" spans="1:7" x14ac:dyDescent="0.3">
      <c r="A1621" s="471"/>
      <c r="B1621" s="471"/>
      <c r="C1621" s="471"/>
      <c r="D1621" s="471"/>
      <c r="E1621" s="471"/>
      <c r="F1621" s="471"/>
      <c r="G1621" s="47" t="str">
        <f t="shared" si="25"/>
        <v xml:space="preserve">, </v>
      </c>
    </row>
    <row r="1622" spans="1:7" x14ac:dyDescent="0.3">
      <c r="A1622" s="471"/>
      <c r="B1622" s="471"/>
      <c r="C1622" s="471"/>
      <c r="D1622" s="471"/>
      <c r="E1622" s="471"/>
      <c r="F1622" s="471"/>
      <c r="G1622" s="47" t="str">
        <f t="shared" si="25"/>
        <v xml:space="preserve">, </v>
      </c>
    </row>
    <row r="1623" spans="1:7" x14ac:dyDescent="0.3">
      <c r="A1623" s="471"/>
      <c r="B1623" s="471"/>
      <c r="C1623" s="471"/>
      <c r="D1623" s="471"/>
      <c r="E1623" s="471"/>
      <c r="F1623" s="471"/>
      <c r="G1623" s="47" t="str">
        <f t="shared" si="25"/>
        <v xml:space="preserve">, </v>
      </c>
    </row>
    <row r="1624" spans="1:7" x14ac:dyDescent="0.3">
      <c r="A1624" s="471"/>
      <c r="B1624" s="471"/>
      <c r="C1624" s="471"/>
      <c r="D1624" s="471"/>
      <c r="E1624" s="471"/>
      <c r="F1624" s="471"/>
      <c r="G1624" s="47" t="str">
        <f t="shared" si="25"/>
        <v xml:space="preserve">, </v>
      </c>
    </row>
    <row r="1625" spans="1:7" x14ac:dyDescent="0.3">
      <c r="A1625" s="471"/>
      <c r="B1625" s="471"/>
      <c r="C1625" s="471"/>
      <c r="D1625" s="471"/>
      <c r="E1625" s="471"/>
      <c r="F1625" s="471"/>
      <c r="G1625" s="47" t="str">
        <f t="shared" si="25"/>
        <v xml:space="preserve">, </v>
      </c>
    </row>
    <row r="1626" spans="1:7" x14ac:dyDescent="0.3">
      <c r="A1626" s="471"/>
      <c r="B1626" s="471"/>
      <c r="C1626" s="471"/>
      <c r="D1626" s="471"/>
      <c r="E1626" s="471"/>
      <c r="F1626" s="471"/>
      <c r="G1626" s="47" t="str">
        <f t="shared" si="25"/>
        <v xml:space="preserve">, </v>
      </c>
    </row>
    <row r="1627" spans="1:7" x14ac:dyDescent="0.3">
      <c r="A1627" s="471"/>
      <c r="B1627" s="471"/>
      <c r="C1627" s="471"/>
      <c r="D1627" s="471"/>
      <c r="E1627" s="471"/>
      <c r="F1627" s="471"/>
      <c r="G1627" s="47" t="str">
        <f t="shared" si="25"/>
        <v xml:space="preserve">, </v>
      </c>
    </row>
    <row r="1628" spans="1:7" x14ac:dyDescent="0.3">
      <c r="A1628" s="471"/>
      <c r="B1628" s="471"/>
      <c r="C1628" s="471"/>
      <c r="D1628" s="471"/>
      <c r="E1628" s="471"/>
      <c r="F1628" s="471"/>
      <c r="G1628" s="47" t="str">
        <f t="shared" si="25"/>
        <v xml:space="preserve">, </v>
      </c>
    </row>
    <row r="1629" spans="1:7" x14ac:dyDescent="0.3">
      <c r="A1629" s="471"/>
      <c r="B1629" s="471"/>
      <c r="C1629" s="471"/>
      <c r="D1629" s="471"/>
      <c r="E1629" s="471"/>
      <c r="F1629" s="471"/>
      <c r="G1629" s="47" t="str">
        <f t="shared" si="25"/>
        <v xml:space="preserve">, </v>
      </c>
    </row>
    <row r="1630" spans="1:7" x14ac:dyDescent="0.3">
      <c r="A1630" s="471"/>
      <c r="B1630" s="471"/>
      <c r="C1630" s="471"/>
      <c r="D1630" s="471"/>
      <c r="E1630" s="471"/>
      <c r="F1630" s="471"/>
      <c r="G1630" s="47" t="str">
        <f t="shared" si="25"/>
        <v xml:space="preserve">, </v>
      </c>
    </row>
    <row r="1631" spans="1:7" x14ac:dyDescent="0.3">
      <c r="A1631" s="471"/>
      <c r="B1631" s="471"/>
      <c r="C1631" s="471"/>
      <c r="D1631" s="471"/>
      <c r="E1631" s="471"/>
      <c r="F1631" s="471"/>
      <c r="G1631" s="47" t="str">
        <f t="shared" si="25"/>
        <v xml:space="preserve">, </v>
      </c>
    </row>
    <row r="1632" spans="1:7" x14ac:dyDescent="0.3">
      <c r="A1632" s="471"/>
      <c r="B1632" s="471"/>
      <c r="C1632" s="471"/>
      <c r="D1632" s="471"/>
      <c r="E1632" s="471"/>
      <c r="F1632" s="471"/>
      <c r="G1632" s="47" t="str">
        <f t="shared" si="25"/>
        <v xml:space="preserve">, </v>
      </c>
    </row>
    <row r="1633" spans="1:7" x14ac:dyDescent="0.3">
      <c r="A1633" s="471"/>
      <c r="B1633" s="471"/>
      <c r="C1633" s="471"/>
      <c r="D1633" s="471"/>
      <c r="E1633" s="471"/>
      <c r="F1633" s="471"/>
      <c r="G1633" s="47" t="str">
        <f t="shared" si="25"/>
        <v xml:space="preserve">, </v>
      </c>
    </row>
    <row r="1634" spans="1:7" x14ac:dyDescent="0.3">
      <c r="A1634" s="471"/>
      <c r="B1634" s="471"/>
      <c r="C1634" s="471"/>
      <c r="D1634" s="471"/>
      <c r="E1634" s="471"/>
      <c r="F1634" s="471"/>
      <c r="G1634" s="47" t="str">
        <f t="shared" si="25"/>
        <v xml:space="preserve">, </v>
      </c>
    </row>
    <row r="1635" spans="1:7" x14ac:dyDescent="0.3">
      <c r="A1635" s="471"/>
      <c r="B1635" s="471"/>
      <c r="C1635" s="471"/>
      <c r="D1635" s="471"/>
      <c r="E1635" s="471"/>
      <c r="F1635" s="471"/>
      <c r="G1635" s="47" t="str">
        <f t="shared" si="25"/>
        <v xml:space="preserve">, </v>
      </c>
    </row>
    <row r="1636" spans="1:7" x14ac:dyDescent="0.3">
      <c r="A1636" s="471"/>
      <c r="B1636" s="471"/>
      <c r="C1636" s="471"/>
      <c r="D1636" s="471"/>
      <c r="E1636" s="471"/>
      <c r="F1636" s="471"/>
      <c r="G1636" s="47" t="str">
        <f t="shared" si="25"/>
        <v xml:space="preserve">, </v>
      </c>
    </row>
    <row r="1637" spans="1:7" x14ac:dyDescent="0.3">
      <c r="A1637" s="471"/>
      <c r="B1637" s="471"/>
      <c r="C1637" s="471"/>
      <c r="D1637" s="471"/>
      <c r="E1637" s="471"/>
      <c r="F1637" s="471"/>
      <c r="G1637" s="47" t="str">
        <f t="shared" si="25"/>
        <v xml:space="preserve">, </v>
      </c>
    </row>
    <row r="1638" spans="1:7" x14ac:dyDescent="0.3">
      <c r="A1638" s="471"/>
      <c r="B1638" s="471"/>
      <c r="C1638" s="471"/>
      <c r="D1638" s="471"/>
      <c r="E1638" s="471"/>
      <c r="F1638" s="471"/>
      <c r="G1638" s="47" t="str">
        <f t="shared" si="25"/>
        <v xml:space="preserve">, </v>
      </c>
    </row>
    <row r="1639" spans="1:7" x14ac:dyDescent="0.3">
      <c r="A1639" s="471"/>
      <c r="B1639" s="471"/>
      <c r="C1639" s="471"/>
      <c r="D1639" s="471"/>
      <c r="E1639" s="471"/>
      <c r="F1639" s="471"/>
      <c r="G1639" s="47" t="str">
        <f t="shared" si="25"/>
        <v xml:space="preserve">, </v>
      </c>
    </row>
    <row r="1640" spans="1:7" x14ac:dyDescent="0.3">
      <c r="A1640" s="471"/>
      <c r="B1640" s="471"/>
      <c r="C1640" s="471"/>
      <c r="D1640" s="471"/>
      <c r="E1640" s="471"/>
      <c r="F1640" s="471"/>
      <c r="G1640" s="47" t="str">
        <f t="shared" si="25"/>
        <v xml:space="preserve">, </v>
      </c>
    </row>
    <row r="1641" spans="1:7" x14ac:dyDescent="0.3">
      <c r="A1641" s="471"/>
      <c r="B1641" s="471"/>
      <c r="C1641" s="471"/>
      <c r="D1641" s="471"/>
      <c r="E1641" s="471"/>
      <c r="F1641" s="471"/>
      <c r="G1641" s="47" t="str">
        <f t="shared" si="25"/>
        <v xml:space="preserve">, </v>
      </c>
    </row>
    <row r="1642" spans="1:7" x14ac:dyDescent="0.3">
      <c r="A1642" s="471"/>
      <c r="B1642" s="471"/>
      <c r="C1642" s="471"/>
      <c r="D1642" s="471"/>
      <c r="E1642" s="471"/>
      <c r="F1642" s="471"/>
      <c r="G1642" s="47" t="str">
        <f t="shared" si="25"/>
        <v xml:space="preserve">, </v>
      </c>
    </row>
    <row r="1643" spans="1:7" x14ac:dyDescent="0.3">
      <c r="A1643" s="471"/>
      <c r="B1643" s="471"/>
      <c r="C1643" s="471"/>
      <c r="D1643" s="471"/>
      <c r="E1643" s="471"/>
      <c r="F1643" s="471"/>
      <c r="G1643" s="47" t="str">
        <f t="shared" si="25"/>
        <v xml:space="preserve">, </v>
      </c>
    </row>
    <row r="1644" spans="1:7" x14ac:dyDescent="0.3">
      <c r="A1644" s="471"/>
      <c r="B1644" s="471"/>
      <c r="C1644" s="471"/>
      <c r="D1644" s="471"/>
      <c r="E1644" s="471"/>
      <c r="F1644" s="471"/>
      <c r="G1644" s="47" t="str">
        <f t="shared" si="25"/>
        <v xml:space="preserve">, </v>
      </c>
    </row>
    <row r="1645" spans="1:7" x14ac:dyDescent="0.3">
      <c r="A1645" s="471"/>
      <c r="B1645" s="471"/>
      <c r="C1645" s="471"/>
      <c r="D1645" s="471"/>
      <c r="E1645" s="471"/>
      <c r="F1645" s="471"/>
      <c r="G1645" s="47" t="str">
        <f t="shared" si="25"/>
        <v xml:space="preserve">, </v>
      </c>
    </row>
    <row r="1646" spans="1:7" x14ac:dyDescent="0.3">
      <c r="A1646" s="471"/>
      <c r="B1646" s="471"/>
      <c r="C1646" s="471"/>
      <c r="D1646" s="471"/>
      <c r="E1646" s="471"/>
      <c r="F1646" s="471"/>
      <c r="G1646" s="47" t="str">
        <f t="shared" si="25"/>
        <v xml:space="preserve">, </v>
      </c>
    </row>
    <row r="1647" spans="1:7" x14ac:dyDescent="0.3">
      <c r="A1647" s="471"/>
      <c r="B1647" s="471"/>
      <c r="C1647" s="471"/>
      <c r="D1647" s="471"/>
      <c r="E1647" s="471"/>
      <c r="F1647" s="471"/>
      <c r="G1647" s="47" t="str">
        <f t="shared" si="25"/>
        <v xml:space="preserve">, </v>
      </c>
    </row>
    <row r="1648" spans="1:7" x14ac:dyDescent="0.3">
      <c r="A1648" s="471"/>
      <c r="B1648" s="471"/>
      <c r="C1648" s="471"/>
      <c r="D1648" s="471"/>
      <c r="E1648" s="471"/>
      <c r="F1648" s="471"/>
      <c r="G1648" s="47" t="str">
        <f t="shared" si="25"/>
        <v xml:space="preserve">, </v>
      </c>
    </row>
    <row r="1649" spans="1:7" x14ac:dyDescent="0.3">
      <c r="A1649" s="471"/>
      <c r="B1649" s="471"/>
      <c r="C1649" s="471"/>
      <c r="D1649" s="471"/>
      <c r="E1649" s="471"/>
      <c r="F1649" s="471"/>
      <c r="G1649" s="47" t="str">
        <f t="shared" si="25"/>
        <v xml:space="preserve">, </v>
      </c>
    </row>
    <row r="1650" spans="1:7" x14ac:dyDescent="0.3">
      <c r="A1650" s="471"/>
      <c r="B1650" s="471"/>
      <c r="C1650" s="471"/>
      <c r="D1650" s="471"/>
      <c r="E1650" s="471"/>
      <c r="F1650" s="471"/>
      <c r="G1650" s="47" t="str">
        <f t="shared" si="25"/>
        <v xml:space="preserve">, </v>
      </c>
    </row>
    <row r="1651" spans="1:7" x14ac:dyDescent="0.3">
      <c r="A1651" s="471"/>
      <c r="B1651" s="471"/>
      <c r="C1651" s="471"/>
      <c r="D1651" s="471"/>
      <c r="E1651" s="471"/>
      <c r="F1651" s="471"/>
      <c r="G1651" s="47" t="str">
        <f t="shared" si="25"/>
        <v xml:space="preserve">, </v>
      </c>
    </row>
    <row r="1652" spans="1:7" x14ac:dyDescent="0.3">
      <c r="A1652" s="471"/>
      <c r="B1652" s="471"/>
      <c r="C1652" s="471"/>
      <c r="D1652" s="471"/>
      <c r="E1652" s="471"/>
      <c r="F1652" s="471"/>
      <c r="G1652" s="47" t="str">
        <f t="shared" si="25"/>
        <v xml:space="preserve">, </v>
      </c>
    </row>
    <row r="1653" spans="1:7" x14ac:dyDescent="0.3">
      <c r="A1653" s="471"/>
      <c r="B1653" s="471"/>
      <c r="C1653" s="471"/>
      <c r="D1653" s="471"/>
      <c r="E1653" s="471"/>
      <c r="F1653" s="471"/>
      <c r="G1653" s="47" t="str">
        <f t="shared" si="25"/>
        <v xml:space="preserve">, </v>
      </c>
    </row>
    <row r="1654" spans="1:7" x14ac:dyDescent="0.3">
      <c r="A1654" s="471"/>
      <c r="B1654" s="471"/>
      <c r="C1654" s="471"/>
      <c r="D1654" s="471"/>
      <c r="E1654" s="471"/>
      <c r="F1654" s="471"/>
      <c r="G1654" s="47" t="str">
        <f t="shared" si="25"/>
        <v xml:space="preserve">, </v>
      </c>
    </row>
    <row r="1655" spans="1:7" x14ac:dyDescent="0.3">
      <c r="A1655" s="471"/>
      <c r="B1655" s="471"/>
      <c r="C1655" s="471"/>
      <c r="D1655" s="471"/>
      <c r="E1655" s="471"/>
      <c r="F1655" s="471"/>
      <c r="G1655" s="47" t="str">
        <f t="shared" si="25"/>
        <v xml:space="preserve">, </v>
      </c>
    </row>
    <row r="1656" spans="1:7" x14ac:dyDescent="0.3">
      <c r="A1656" s="471"/>
      <c r="B1656" s="471"/>
      <c r="C1656" s="471"/>
      <c r="D1656" s="471"/>
      <c r="E1656" s="471"/>
      <c r="F1656" s="471"/>
      <c r="G1656" s="47" t="str">
        <f t="shared" si="25"/>
        <v xml:space="preserve">, </v>
      </c>
    </row>
    <row r="1657" spans="1:7" x14ac:dyDescent="0.3">
      <c r="A1657" s="471"/>
      <c r="B1657" s="471"/>
      <c r="C1657" s="471"/>
      <c r="D1657" s="471"/>
      <c r="E1657" s="471"/>
      <c r="F1657" s="471"/>
      <c r="G1657" s="47" t="str">
        <f t="shared" si="25"/>
        <v xml:space="preserve">, </v>
      </c>
    </row>
    <row r="1658" spans="1:7" x14ac:dyDescent="0.3">
      <c r="A1658" s="471"/>
      <c r="B1658" s="471"/>
      <c r="C1658" s="471"/>
      <c r="D1658" s="471"/>
      <c r="E1658" s="471"/>
      <c r="F1658" s="471"/>
      <c r="G1658" s="47" t="str">
        <f t="shared" si="25"/>
        <v xml:space="preserve">, </v>
      </c>
    </row>
    <row r="1659" spans="1:7" x14ac:dyDescent="0.3">
      <c r="A1659" s="471"/>
      <c r="B1659" s="471"/>
      <c r="C1659" s="471"/>
      <c r="D1659" s="471"/>
      <c r="E1659" s="471"/>
      <c r="F1659" s="471"/>
      <c r="G1659" s="47" t="str">
        <f t="shared" si="25"/>
        <v xml:space="preserve">, </v>
      </c>
    </row>
    <row r="1660" spans="1:7" x14ac:dyDescent="0.3">
      <c r="A1660" s="471"/>
      <c r="B1660" s="471"/>
      <c r="C1660" s="471"/>
      <c r="D1660" s="471"/>
      <c r="E1660" s="471"/>
      <c r="F1660" s="471"/>
      <c r="G1660" s="47" t="str">
        <f t="shared" si="25"/>
        <v xml:space="preserve">, </v>
      </c>
    </row>
    <row r="1661" spans="1:7" x14ac:dyDescent="0.3">
      <c r="A1661" s="471"/>
      <c r="B1661" s="471"/>
      <c r="C1661" s="471"/>
      <c r="D1661" s="471"/>
      <c r="E1661" s="471"/>
      <c r="F1661" s="471"/>
      <c r="G1661" s="47" t="str">
        <f t="shared" si="25"/>
        <v xml:space="preserve">, </v>
      </c>
    </row>
    <row r="1662" spans="1:7" x14ac:dyDescent="0.3">
      <c r="A1662" s="471"/>
      <c r="B1662" s="471"/>
      <c r="C1662" s="471"/>
      <c r="D1662" s="471"/>
      <c r="E1662" s="471"/>
      <c r="F1662" s="471"/>
      <c r="G1662" s="47" t="str">
        <f t="shared" si="25"/>
        <v xml:space="preserve">, </v>
      </c>
    </row>
    <row r="1663" spans="1:7" x14ac:dyDescent="0.3">
      <c r="A1663" s="471"/>
      <c r="B1663" s="471"/>
      <c r="C1663" s="471"/>
      <c r="D1663" s="471"/>
      <c r="E1663" s="471"/>
      <c r="F1663" s="471"/>
      <c r="G1663" s="47" t="str">
        <f t="shared" si="25"/>
        <v xml:space="preserve">, </v>
      </c>
    </row>
    <row r="1664" spans="1:7" x14ac:dyDescent="0.3">
      <c r="A1664" s="471"/>
      <c r="B1664" s="471"/>
      <c r="C1664" s="471"/>
      <c r="D1664" s="471"/>
      <c r="E1664" s="471"/>
      <c r="F1664" s="471"/>
      <c r="G1664" s="47" t="str">
        <f t="shared" si="25"/>
        <v xml:space="preserve">, </v>
      </c>
    </row>
    <row r="1665" spans="1:7" x14ac:dyDescent="0.3">
      <c r="A1665" s="471"/>
      <c r="B1665" s="471"/>
      <c r="C1665" s="471"/>
      <c r="D1665" s="471"/>
      <c r="E1665" s="471"/>
      <c r="F1665" s="471"/>
      <c r="G1665" s="47" t="str">
        <f t="shared" si="25"/>
        <v xml:space="preserve">, </v>
      </c>
    </row>
    <row r="1666" spans="1:7" x14ac:dyDescent="0.3">
      <c r="A1666" s="471"/>
      <c r="B1666" s="471"/>
      <c r="C1666" s="471"/>
      <c r="D1666" s="471"/>
      <c r="E1666" s="471"/>
      <c r="F1666" s="471"/>
      <c r="G1666" s="47" t="str">
        <f t="shared" si="25"/>
        <v xml:space="preserve">, </v>
      </c>
    </row>
    <row r="1667" spans="1:7" x14ac:dyDescent="0.3">
      <c r="A1667" s="471"/>
      <c r="B1667" s="471"/>
      <c r="C1667" s="471"/>
      <c r="D1667" s="471"/>
      <c r="E1667" s="471"/>
      <c r="F1667" s="471"/>
      <c r="G1667" s="47" t="str">
        <f t="shared" si="25"/>
        <v xml:space="preserve">, </v>
      </c>
    </row>
    <row r="1668" spans="1:7" x14ac:dyDescent="0.3">
      <c r="A1668" s="471"/>
      <c r="B1668" s="471"/>
      <c r="C1668" s="471"/>
      <c r="D1668" s="471"/>
      <c r="E1668" s="471"/>
      <c r="F1668" s="471"/>
      <c r="G1668" s="47" t="str">
        <f t="shared" si="25"/>
        <v xml:space="preserve">, </v>
      </c>
    </row>
    <row r="1669" spans="1:7" x14ac:dyDescent="0.3">
      <c r="A1669" s="471"/>
      <c r="B1669" s="471"/>
      <c r="C1669" s="471"/>
      <c r="D1669" s="471"/>
      <c r="E1669" s="471"/>
      <c r="F1669" s="471"/>
      <c r="G1669" s="47" t="str">
        <f t="shared" si="25"/>
        <v xml:space="preserve">, </v>
      </c>
    </row>
    <row r="1670" spans="1:7" x14ac:dyDescent="0.3">
      <c r="A1670" s="471"/>
      <c r="B1670" s="471"/>
      <c r="C1670" s="471"/>
      <c r="D1670" s="471"/>
      <c r="E1670" s="471"/>
      <c r="F1670" s="471"/>
      <c r="G1670" s="47" t="str">
        <f t="shared" si="25"/>
        <v xml:space="preserve">, </v>
      </c>
    </row>
    <row r="1671" spans="1:7" x14ac:dyDescent="0.3">
      <c r="A1671" s="471"/>
      <c r="B1671" s="471"/>
      <c r="C1671" s="471"/>
      <c r="D1671" s="471"/>
      <c r="E1671" s="471"/>
      <c r="F1671" s="471"/>
      <c r="G1671" s="47" t="str">
        <f t="shared" si="25"/>
        <v xml:space="preserve">, </v>
      </c>
    </row>
    <row r="1672" spans="1:7" x14ac:dyDescent="0.3">
      <c r="A1672" s="471"/>
      <c r="B1672" s="471"/>
      <c r="C1672" s="471"/>
      <c r="D1672" s="471"/>
      <c r="E1672" s="471"/>
      <c r="F1672" s="471"/>
      <c r="G1672" s="47" t="str">
        <f t="shared" si="25"/>
        <v xml:space="preserve">, </v>
      </c>
    </row>
    <row r="1673" spans="1:7" x14ac:dyDescent="0.3">
      <c r="A1673" s="471"/>
      <c r="B1673" s="471"/>
      <c r="C1673" s="471"/>
      <c r="D1673" s="471"/>
      <c r="E1673" s="471"/>
      <c r="F1673" s="471"/>
      <c r="G1673" s="47" t="str">
        <f t="shared" si="25"/>
        <v xml:space="preserve">, </v>
      </c>
    </row>
    <row r="1674" spans="1:7" x14ac:dyDescent="0.3">
      <c r="A1674" s="471"/>
      <c r="B1674" s="471"/>
      <c r="C1674" s="471"/>
      <c r="D1674" s="471"/>
      <c r="E1674" s="471"/>
      <c r="F1674" s="471"/>
      <c r="G1674" s="47" t="str">
        <f t="shared" si="25"/>
        <v xml:space="preserve">, </v>
      </c>
    </row>
    <row r="1675" spans="1:7" x14ac:dyDescent="0.3">
      <c r="A1675" s="471"/>
      <c r="B1675" s="471"/>
      <c r="C1675" s="471"/>
      <c r="D1675" s="471"/>
      <c r="E1675" s="471"/>
      <c r="F1675" s="471"/>
      <c r="G1675" s="47" t="str">
        <f t="shared" ref="G1675:G1738" si="26">CONCATENATE(A1675,", ", B1675)</f>
        <v xml:space="preserve">, </v>
      </c>
    </row>
    <row r="1676" spans="1:7" x14ac:dyDescent="0.3">
      <c r="A1676" s="471"/>
      <c r="B1676" s="471"/>
      <c r="C1676" s="471"/>
      <c r="D1676" s="471"/>
      <c r="E1676" s="471"/>
      <c r="F1676" s="471"/>
      <c r="G1676" s="47" t="str">
        <f t="shared" si="26"/>
        <v xml:space="preserve">, </v>
      </c>
    </row>
    <row r="1677" spans="1:7" x14ac:dyDescent="0.3">
      <c r="A1677" s="471"/>
      <c r="B1677" s="471"/>
      <c r="C1677" s="471"/>
      <c r="D1677" s="471"/>
      <c r="E1677" s="471"/>
      <c r="F1677" s="471"/>
      <c r="G1677" s="47" t="str">
        <f t="shared" si="26"/>
        <v xml:space="preserve">, </v>
      </c>
    </row>
    <row r="1678" spans="1:7" x14ac:dyDescent="0.3">
      <c r="A1678" s="471"/>
      <c r="B1678" s="471"/>
      <c r="C1678" s="471"/>
      <c r="D1678" s="471"/>
      <c r="E1678" s="471"/>
      <c r="F1678" s="471"/>
      <c r="G1678" s="47" t="str">
        <f t="shared" si="26"/>
        <v xml:space="preserve">, </v>
      </c>
    </row>
    <row r="1679" spans="1:7" x14ac:dyDescent="0.3">
      <c r="A1679" s="471"/>
      <c r="B1679" s="471"/>
      <c r="C1679" s="471"/>
      <c r="D1679" s="471"/>
      <c r="E1679" s="471"/>
      <c r="F1679" s="471"/>
      <c r="G1679" s="47" t="str">
        <f t="shared" si="26"/>
        <v xml:space="preserve">, </v>
      </c>
    </row>
    <row r="1680" spans="1:7" x14ac:dyDescent="0.3">
      <c r="A1680" s="471"/>
      <c r="B1680" s="471"/>
      <c r="C1680" s="471"/>
      <c r="D1680" s="471"/>
      <c r="E1680" s="471"/>
      <c r="F1680" s="471"/>
      <c r="G1680" s="47" t="str">
        <f t="shared" si="26"/>
        <v xml:space="preserve">, </v>
      </c>
    </row>
    <row r="1681" spans="1:7" x14ac:dyDescent="0.3">
      <c r="A1681" s="471"/>
      <c r="B1681" s="471"/>
      <c r="C1681" s="471"/>
      <c r="D1681" s="471"/>
      <c r="E1681" s="471"/>
      <c r="F1681" s="471"/>
      <c r="G1681" s="47" t="str">
        <f t="shared" si="26"/>
        <v xml:space="preserve">, </v>
      </c>
    </row>
    <row r="1682" spans="1:7" x14ac:dyDescent="0.3">
      <c r="A1682" s="471"/>
      <c r="B1682" s="471"/>
      <c r="C1682" s="471"/>
      <c r="D1682" s="471"/>
      <c r="E1682" s="471"/>
      <c r="F1682" s="471"/>
      <c r="G1682" s="47" t="str">
        <f t="shared" si="26"/>
        <v xml:space="preserve">, </v>
      </c>
    </row>
    <row r="1683" spans="1:7" x14ac:dyDescent="0.3">
      <c r="A1683" s="471"/>
      <c r="B1683" s="471"/>
      <c r="C1683" s="471"/>
      <c r="D1683" s="471"/>
      <c r="E1683" s="471"/>
      <c r="F1683" s="471"/>
      <c r="G1683" s="47" t="str">
        <f t="shared" si="26"/>
        <v xml:space="preserve">, </v>
      </c>
    </row>
    <row r="1684" spans="1:7" x14ac:dyDescent="0.3">
      <c r="A1684" s="471"/>
      <c r="B1684" s="471"/>
      <c r="C1684" s="471"/>
      <c r="D1684" s="471"/>
      <c r="E1684" s="471"/>
      <c r="F1684" s="471"/>
      <c r="G1684" s="47" t="str">
        <f t="shared" si="26"/>
        <v xml:space="preserve">, </v>
      </c>
    </row>
    <row r="1685" spans="1:7" x14ac:dyDescent="0.3">
      <c r="A1685" s="471"/>
      <c r="B1685" s="471"/>
      <c r="C1685" s="471"/>
      <c r="D1685" s="471"/>
      <c r="E1685" s="471"/>
      <c r="F1685" s="471"/>
      <c r="G1685" s="47" t="str">
        <f t="shared" si="26"/>
        <v xml:space="preserve">, </v>
      </c>
    </row>
    <row r="1686" spans="1:7" x14ac:dyDescent="0.3">
      <c r="A1686" s="471"/>
      <c r="B1686" s="471"/>
      <c r="C1686" s="471"/>
      <c r="D1686" s="471"/>
      <c r="E1686" s="471"/>
      <c r="F1686" s="471"/>
      <c r="G1686" s="47" t="str">
        <f t="shared" si="26"/>
        <v xml:space="preserve">, </v>
      </c>
    </row>
    <row r="1687" spans="1:7" x14ac:dyDescent="0.3">
      <c r="A1687" s="471"/>
      <c r="B1687" s="471"/>
      <c r="C1687" s="471"/>
      <c r="D1687" s="471"/>
      <c r="E1687" s="471"/>
      <c r="F1687" s="471"/>
      <c r="G1687" s="47" t="str">
        <f t="shared" si="26"/>
        <v xml:space="preserve">, </v>
      </c>
    </row>
    <row r="1688" spans="1:7" x14ac:dyDescent="0.3">
      <c r="A1688" s="471"/>
      <c r="B1688" s="471"/>
      <c r="C1688" s="471"/>
      <c r="D1688" s="471"/>
      <c r="E1688" s="471"/>
      <c r="F1688" s="471"/>
      <c r="G1688" s="47" t="str">
        <f t="shared" si="26"/>
        <v xml:space="preserve">, </v>
      </c>
    </row>
    <row r="1689" spans="1:7" x14ac:dyDescent="0.3">
      <c r="A1689" s="471"/>
      <c r="B1689" s="471"/>
      <c r="C1689" s="471"/>
      <c r="D1689" s="471"/>
      <c r="E1689" s="471"/>
      <c r="F1689" s="471"/>
      <c r="G1689" s="47" t="str">
        <f t="shared" si="26"/>
        <v xml:space="preserve">, </v>
      </c>
    </row>
    <row r="1690" spans="1:7" x14ac:dyDescent="0.3">
      <c r="A1690" s="471"/>
      <c r="B1690" s="471"/>
      <c r="C1690" s="471"/>
      <c r="D1690" s="471"/>
      <c r="E1690" s="471"/>
      <c r="F1690" s="471"/>
      <c r="G1690" s="47" t="str">
        <f t="shared" si="26"/>
        <v xml:space="preserve">, </v>
      </c>
    </row>
    <row r="1691" spans="1:7" x14ac:dyDescent="0.3">
      <c r="A1691" s="471"/>
      <c r="B1691" s="471"/>
      <c r="C1691" s="471"/>
      <c r="D1691" s="471"/>
      <c r="E1691" s="471"/>
      <c r="F1691" s="471"/>
      <c r="G1691" s="47" t="str">
        <f t="shared" si="26"/>
        <v xml:space="preserve">, </v>
      </c>
    </row>
    <row r="1692" spans="1:7" x14ac:dyDescent="0.3">
      <c r="A1692" s="471"/>
      <c r="B1692" s="471"/>
      <c r="C1692" s="471"/>
      <c r="D1692" s="471"/>
      <c r="E1692" s="471"/>
      <c r="F1692" s="471"/>
      <c r="G1692" s="47" t="str">
        <f t="shared" si="26"/>
        <v xml:space="preserve">, </v>
      </c>
    </row>
    <row r="1693" spans="1:7" x14ac:dyDescent="0.3">
      <c r="A1693" s="471"/>
      <c r="B1693" s="471"/>
      <c r="C1693" s="471"/>
      <c r="D1693" s="471"/>
      <c r="E1693" s="471"/>
      <c r="F1693" s="471"/>
      <c r="G1693" s="47" t="str">
        <f t="shared" si="26"/>
        <v xml:space="preserve">, </v>
      </c>
    </row>
    <row r="1694" spans="1:7" x14ac:dyDescent="0.3">
      <c r="A1694" s="471"/>
      <c r="B1694" s="471"/>
      <c r="C1694" s="471"/>
      <c r="D1694" s="471"/>
      <c r="E1694" s="471"/>
      <c r="F1694" s="471"/>
      <c r="G1694" s="47" t="str">
        <f t="shared" si="26"/>
        <v xml:space="preserve">, </v>
      </c>
    </row>
    <row r="1695" spans="1:7" x14ac:dyDescent="0.3">
      <c r="A1695" s="471"/>
      <c r="B1695" s="471"/>
      <c r="C1695" s="471"/>
      <c r="D1695" s="471"/>
      <c r="E1695" s="471"/>
      <c r="F1695" s="471"/>
      <c r="G1695" s="47" t="str">
        <f t="shared" si="26"/>
        <v xml:space="preserve">, </v>
      </c>
    </row>
    <row r="1696" spans="1:7" x14ac:dyDescent="0.3">
      <c r="A1696" s="471"/>
      <c r="B1696" s="471"/>
      <c r="C1696" s="471"/>
      <c r="D1696" s="471"/>
      <c r="E1696" s="471"/>
      <c r="F1696" s="471"/>
      <c r="G1696" s="47" t="str">
        <f t="shared" si="26"/>
        <v xml:space="preserve">, </v>
      </c>
    </row>
    <row r="1697" spans="1:7" x14ac:dyDescent="0.3">
      <c r="A1697" s="471"/>
      <c r="B1697" s="471"/>
      <c r="C1697" s="471"/>
      <c r="D1697" s="471"/>
      <c r="E1697" s="471"/>
      <c r="F1697" s="471"/>
      <c r="G1697" s="47" t="str">
        <f t="shared" si="26"/>
        <v xml:space="preserve">, </v>
      </c>
    </row>
    <row r="1698" spans="1:7" x14ac:dyDescent="0.3">
      <c r="A1698" s="471"/>
      <c r="B1698" s="471"/>
      <c r="C1698" s="471"/>
      <c r="D1698" s="471"/>
      <c r="E1698" s="471"/>
      <c r="F1698" s="471"/>
      <c r="G1698" s="47" t="str">
        <f t="shared" si="26"/>
        <v xml:space="preserve">, </v>
      </c>
    </row>
    <row r="1699" spans="1:7" x14ac:dyDescent="0.3">
      <c r="A1699" s="471"/>
      <c r="B1699" s="471"/>
      <c r="C1699" s="471"/>
      <c r="D1699" s="471"/>
      <c r="E1699" s="471"/>
      <c r="F1699" s="471"/>
      <c r="G1699" s="47" t="str">
        <f t="shared" si="26"/>
        <v xml:space="preserve">, </v>
      </c>
    </row>
    <row r="1700" spans="1:7" x14ac:dyDescent="0.3">
      <c r="A1700" s="471"/>
      <c r="B1700" s="471"/>
      <c r="C1700" s="471"/>
      <c r="D1700" s="471"/>
      <c r="E1700" s="471"/>
      <c r="F1700" s="471"/>
      <c r="G1700" s="47" t="str">
        <f t="shared" si="26"/>
        <v xml:space="preserve">, </v>
      </c>
    </row>
    <row r="1701" spans="1:7" x14ac:dyDescent="0.3">
      <c r="A1701" s="471"/>
      <c r="B1701" s="471"/>
      <c r="C1701" s="471"/>
      <c r="D1701" s="471"/>
      <c r="E1701" s="471"/>
      <c r="F1701" s="471"/>
      <c r="G1701" s="47" t="str">
        <f t="shared" si="26"/>
        <v xml:space="preserve">, </v>
      </c>
    </row>
    <row r="1702" spans="1:7" x14ac:dyDescent="0.3">
      <c r="A1702" s="471"/>
      <c r="B1702" s="471"/>
      <c r="C1702" s="471"/>
      <c r="D1702" s="471"/>
      <c r="E1702" s="471"/>
      <c r="F1702" s="471"/>
      <c r="G1702" s="47" t="str">
        <f t="shared" si="26"/>
        <v xml:space="preserve">, </v>
      </c>
    </row>
    <row r="1703" spans="1:7" x14ac:dyDescent="0.3">
      <c r="A1703" s="471"/>
      <c r="B1703" s="471"/>
      <c r="C1703" s="471"/>
      <c r="D1703" s="471"/>
      <c r="E1703" s="471"/>
      <c r="F1703" s="471"/>
      <c r="G1703" s="47" t="str">
        <f t="shared" si="26"/>
        <v xml:space="preserve">, </v>
      </c>
    </row>
    <row r="1704" spans="1:7" x14ac:dyDescent="0.3">
      <c r="A1704" s="471"/>
      <c r="B1704" s="471"/>
      <c r="C1704" s="471"/>
      <c r="D1704" s="471"/>
      <c r="E1704" s="471"/>
      <c r="F1704" s="471"/>
      <c r="G1704" s="47" t="str">
        <f t="shared" si="26"/>
        <v xml:space="preserve">, </v>
      </c>
    </row>
    <row r="1705" spans="1:7" x14ac:dyDescent="0.3">
      <c r="A1705" s="471"/>
      <c r="B1705" s="471"/>
      <c r="C1705" s="471"/>
      <c r="D1705" s="471"/>
      <c r="E1705" s="471"/>
      <c r="F1705" s="471"/>
      <c r="G1705" s="47" t="str">
        <f t="shared" si="26"/>
        <v xml:space="preserve">, </v>
      </c>
    </row>
    <row r="1706" spans="1:7" x14ac:dyDescent="0.3">
      <c r="A1706" s="471"/>
      <c r="B1706" s="471"/>
      <c r="C1706" s="471"/>
      <c r="D1706" s="471"/>
      <c r="E1706" s="471"/>
      <c r="F1706" s="471"/>
      <c r="G1706" s="47" t="str">
        <f t="shared" si="26"/>
        <v xml:space="preserve">, </v>
      </c>
    </row>
    <row r="1707" spans="1:7" x14ac:dyDescent="0.3">
      <c r="A1707" s="471"/>
      <c r="B1707" s="471"/>
      <c r="C1707" s="471"/>
      <c r="D1707" s="471"/>
      <c r="E1707" s="471"/>
      <c r="F1707" s="471"/>
      <c r="G1707" s="47" t="str">
        <f t="shared" si="26"/>
        <v xml:space="preserve">, </v>
      </c>
    </row>
    <row r="1708" spans="1:7" x14ac:dyDescent="0.3">
      <c r="A1708" s="471"/>
      <c r="B1708" s="471"/>
      <c r="C1708" s="471"/>
      <c r="D1708" s="471"/>
      <c r="E1708" s="471"/>
      <c r="F1708" s="471"/>
      <c r="G1708" s="47" t="str">
        <f t="shared" si="26"/>
        <v xml:space="preserve">, </v>
      </c>
    </row>
    <row r="1709" spans="1:7" x14ac:dyDescent="0.3">
      <c r="A1709" s="471"/>
      <c r="B1709" s="471"/>
      <c r="C1709" s="471"/>
      <c r="D1709" s="471"/>
      <c r="E1709" s="471"/>
      <c r="F1709" s="471"/>
      <c r="G1709" s="47" t="str">
        <f t="shared" si="26"/>
        <v xml:space="preserve">, </v>
      </c>
    </row>
    <row r="1710" spans="1:7" x14ac:dyDescent="0.3">
      <c r="A1710" s="471"/>
      <c r="B1710" s="471"/>
      <c r="C1710" s="471"/>
      <c r="D1710" s="471"/>
      <c r="E1710" s="471"/>
      <c r="F1710" s="471"/>
      <c r="G1710" s="47" t="str">
        <f t="shared" si="26"/>
        <v xml:space="preserve">, </v>
      </c>
    </row>
    <row r="1711" spans="1:7" x14ac:dyDescent="0.3">
      <c r="A1711" s="471"/>
      <c r="B1711" s="471"/>
      <c r="C1711" s="471"/>
      <c r="D1711" s="471"/>
      <c r="E1711" s="471"/>
      <c r="F1711" s="471"/>
      <c r="G1711" s="47" t="str">
        <f t="shared" si="26"/>
        <v xml:space="preserve">, </v>
      </c>
    </row>
    <row r="1712" spans="1:7" x14ac:dyDescent="0.3">
      <c r="A1712" s="471"/>
      <c r="B1712" s="471"/>
      <c r="C1712" s="471"/>
      <c r="D1712" s="471"/>
      <c r="E1712" s="471"/>
      <c r="F1712" s="471"/>
      <c r="G1712" s="47" t="str">
        <f t="shared" si="26"/>
        <v xml:space="preserve">, </v>
      </c>
    </row>
    <row r="1713" spans="1:7" x14ac:dyDescent="0.3">
      <c r="A1713" s="471"/>
      <c r="B1713" s="471"/>
      <c r="C1713" s="471"/>
      <c r="D1713" s="471"/>
      <c r="E1713" s="471"/>
      <c r="F1713" s="471"/>
      <c r="G1713" s="47" t="str">
        <f t="shared" si="26"/>
        <v xml:space="preserve">, </v>
      </c>
    </row>
    <row r="1714" spans="1:7" x14ac:dyDescent="0.3">
      <c r="A1714" s="471"/>
      <c r="B1714" s="471"/>
      <c r="C1714" s="471"/>
      <c r="D1714" s="471"/>
      <c r="E1714" s="471"/>
      <c r="F1714" s="471"/>
      <c r="G1714" s="47" t="str">
        <f t="shared" si="26"/>
        <v xml:space="preserve">, </v>
      </c>
    </row>
    <row r="1715" spans="1:7" x14ac:dyDescent="0.3">
      <c r="A1715" s="471"/>
      <c r="B1715" s="471"/>
      <c r="C1715" s="471"/>
      <c r="D1715" s="471"/>
      <c r="E1715" s="471"/>
      <c r="F1715" s="471"/>
      <c r="G1715" s="47" t="str">
        <f t="shared" si="26"/>
        <v xml:space="preserve">, </v>
      </c>
    </row>
    <row r="1716" spans="1:7" x14ac:dyDescent="0.3">
      <c r="A1716" s="471"/>
      <c r="B1716" s="471"/>
      <c r="C1716" s="471"/>
      <c r="D1716" s="471"/>
      <c r="E1716" s="471"/>
      <c r="F1716" s="471"/>
      <c r="G1716" s="47" t="str">
        <f t="shared" si="26"/>
        <v xml:space="preserve">, </v>
      </c>
    </row>
    <row r="1717" spans="1:7" x14ac:dyDescent="0.3">
      <c r="A1717" s="471"/>
      <c r="B1717" s="471"/>
      <c r="C1717" s="471"/>
      <c r="D1717" s="471"/>
      <c r="E1717" s="471"/>
      <c r="F1717" s="471"/>
      <c r="G1717" s="47" t="str">
        <f t="shared" si="26"/>
        <v xml:space="preserve">, </v>
      </c>
    </row>
    <row r="1718" spans="1:7" x14ac:dyDescent="0.3">
      <c r="A1718" s="471"/>
      <c r="B1718" s="471"/>
      <c r="C1718" s="471"/>
      <c r="D1718" s="471"/>
      <c r="E1718" s="471"/>
      <c r="F1718" s="471"/>
      <c r="G1718" s="47" t="str">
        <f t="shared" si="26"/>
        <v xml:space="preserve">, </v>
      </c>
    </row>
    <row r="1719" spans="1:7" x14ac:dyDescent="0.3">
      <c r="A1719" s="471"/>
      <c r="B1719" s="471"/>
      <c r="C1719" s="471"/>
      <c r="D1719" s="471"/>
      <c r="E1719" s="471"/>
      <c r="F1719" s="471"/>
      <c r="G1719" s="47" t="str">
        <f t="shared" si="26"/>
        <v xml:space="preserve">, </v>
      </c>
    </row>
    <row r="1720" spans="1:7" x14ac:dyDescent="0.3">
      <c r="A1720" s="471"/>
      <c r="B1720" s="471"/>
      <c r="C1720" s="471"/>
      <c r="D1720" s="471"/>
      <c r="E1720" s="471"/>
      <c r="F1720" s="471"/>
      <c r="G1720" s="47" t="str">
        <f t="shared" si="26"/>
        <v xml:space="preserve">, </v>
      </c>
    </row>
    <row r="1721" spans="1:7" x14ac:dyDescent="0.3">
      <c r="A1721" s="471"/>
      <c r="B1721" s="471"/>
      <c r="C1721" s="471"/>
      <c r="D1721" s="471"/>
      <c r="E1721" s="471"/>
      <c r="F1721" s="471"/>
      <c r="G1721" s="47" t="str">
        <f t="shared" si="26"/>
        <v xml:space="preserve">, </v>
      </c>
    </row>
    <row r="1722" spans="1:7" x14ac:dyDescent="0.3">
      <c r="A1722" s="471"/>
      <c r="B1722" s="471"/>
      <c r="C1722" s="471"/>
      <c r="D1722" s="471"/>
      <c r="E1722" s="471"/>
      <c r="F1722" s="471"/>
      <c r="G1722" s="47" t="str">
        <f t="shared" si="26"/>
        <v xml:space="preserve">, </v>
      </c>
    </row>
    <row r="1723" spans="1:7" x14ac:dyDescent="0.3">
      <c r="A1723" s="471"/>
      <c r="B1723" s="471"/>
      <c r="C1723" s="471"/>
      <c r="D1723" s="471"/>
      <c r="E1723" s="471"/>
      <c r="F1723" s="471"/>
      <c r="G1723" s="47" t="str">
        <f t="shared" si="26"/>
        <v xml:space="preserve">, </v>
      </c>
    </row>
    <row r="1724" spans="1:7" x14ac:dyDescent="0.3">
      <c r="A1724" s="471"/>
      <c r="B1724" s="471"/>
      <c r="C1724" s="471"/>
      <c r="D1724" s="471"/>
      <c r="E1724" s="471"/>
      <c r="F1724" s="471"/>
      <c r="G1724" s="47" t="str">
        <f t="shared" si="26"/>
        <v xml:space="preserve">, </v>
      </c>
    </row>
    <row r="1725" spans="1:7" x14ac:dyDescent="0.3">
      <c r="A1725" s="471"/>
      <c r="B1725" s="471"/>
      <c r="C1725" s="471"/>
      <c r="D1725" s="471"/>
      <c r="E1725" s="471"/>
      <c r="F1725" s="471"/>
      <c r="G1725" s="47" t="str">
        <f t="shared" si="26"/>
        <v xml:space="preserve">, </v>
      </c>
    </row>
    <row r="1726" spans="1:7" x14ac:dyDescent="0.3">
      <c r="A1726" s="471"/>
      <c r="B1726" s="471"/>
      <c r="C1726" s="471"/>
      <c r="D1726" s="471"/>
      <c r="E1726" s="471"/>
      <c r="F1726" s="471"/>
      <c r="G1726" s="47" t="str">
        <f t="shared" si="26"/>
        <v xml:space="preserve">, </v>
      </c>
    </row>
    <row r="1727" spans="1:7" x14ac:dyDescent="0.3">
      <c r="A1727" s="471"/>
      <c r="B1727" s="471"/>
      <c r="C1727" s="471"/>
      <c r="D1727" s="471"/>
      <c r="E1727" s="471"/>
      <c r="F1727" s="471"/>
      <c r="G1727" s="47" t="str">
        <f t="shared" si="26"/>
        <v xml:space="preserve">, </v>
      </c>
    </row>
    <row r="1728" spans="1:7" x14ac:dyDescent="0.3">
      <c r="A1728" s="471"/>
      <c r="B1728" s="471"/>
      <c r="C1728" s="471"/>
      <c r="D1728" s="471"/>
      <c r="E1728" s="471"/>
      <c r="F1728" s="471"/>
      <c r="G1728" s="47" t="str">
        <f t="shared" si="26"/>
        <v xml:space="preserve">, </v>
      </c>
    </row>
    <row r="1729" spans="1:7" x14ac:dyDescent="0.3">
      <c r="A1729" s="471"/>
      <c r="B1729" s="471"/>
      <c r="C1729" s="471"/>
      <c r="D1729" s="471"/>
      <c r="E1729" s="471"/>
      <c r="F1729" s="471"/>
      <c r="G1729" s="47" t="str">
        <f t="shared" si="26"/>
        <v xml:space="preserve">, </v>
      </c>
    </row>
    <row r="1730" spans="1:7" x14ac:dyDescent="0.3">
      <c r="A1730" s="471"/>
      <c r="B1730" s="471"/>
      <c r="C1730" s="471"/>
      <c r="D1730" s="471"/>
      <c r="E1730" s="471"/>
      <c r="F1730" s="471"/>
      <c r="G1730" s="47" t="str">
        <f t="shared" si="26"/>
        <v xml:space="preserve">, </v>
      </c>
    </row>
    <row r="1731" spans="1:7" x14ac:dyDescent="0.3">
      <c r="A1731" s="471"/>
      <c r="B1731" s="471"/>
      <c r="C1731" s="471"/>
      <c r="D1731" s="471"/>
      <c r="E1731" s="471"/>
      <c r="F1731" s="471"/>
      <c r="G1731" s="47" t="str">
        <f t="shared" si="26"/>
        <v xml:space="preserve">, </v>
      </c>
    </row>
    <row r="1732" spans="1:7" x14ac:dyDescent="0.3">
      <c r="A1732" s="471"/>
      <c r="B1732" s="471"/>
      <c r="C1732" s="471"/>
      <c r="D1732" s="471"/>
      <c r="E1732" s="471"/>
      <c r="F1732" s="471"/>
      <c r="G1732" s="47" t="str">
        <f t="shared" si="26"/>
        <v xml:space="preserve">, </v>
      </c>
    </row>
    <row r="1733" spans="1:7" x14ac:dyDescent="0.3">
      <c r="A1733" s="471"/>
      <c r="B1733" s="471"/>
      <c r="C1733" s="471"/>
      <c r="D1733" s="471"/>
      <c r="E1733" s="471"/>
      <c r="F1733" s="471"/>
      <c r="G1733" s="47" t="str">
        <f t="shared" si="26"/>
        <v xml:space="preserve">, </v>
      </c>
    </row>
    <row r="1734" spans="1:7" x14ac:dyDescent="0.3">
      <c r="A1734" s="471"/>
      <c r="B1734" s="471"/>
      <c r="C1734" s="471"/>
      <c r="D1734" s="471"/>
      <c r="E1734" s="471"/>
      <c r="F1734" s="471"/>
      <c r="G1734" s="47" t="str">
        <f t="shared" si="26"/>
        <v xml:space="preserve">, </v>
      </c>
    </row>
    <row r="1735" spans="1:7" x14ac:dyDescent="0.3">
      <c r="A1735" s="471"/>
      <c r="B1735" s="471"/>
      <c r="C1735" s="471"/>
      <c r="D1735" s="471"/>
      <c r="E1735" s="471"/>
      <c r="F1735" s="471"/>
      <c r="G1735" s="47" t="str">
        <f t="shared" si="26"/>
        <v xml:space="preserve">, </v>
      </c>
    </row>
    <row r="1736" spans="1:7" x14ac:dyDescent="0.3">
      <c r="A1736" s="471"/>
      <c r="B1736" s="471"/>
      <c r="C1736" s="471"/>
      <c r="D1736" s="471"/>
      <c r="E1736" s="471"/>
      <c r="F1736" s="471"/>
      <c r="G1736" s="47" t="str">
        <f t="shared" si="26"/>
        <v xml:space="preserve">, </v>
      </c>
    </row>
    <row r="1737" spans="1:7" x14ac:dyDescent="0.3">
      <c r="A1737" s="471"/>
      <c r="B1737" s="471"/>
      <c r="C1737" s="471"/>
      <c r="D1737" s="471"/>
      <c r="E1737" s="471"/>
      <c r="F1737" s="471"/>
      <c r="G1737" s="47" t="str">
        <f t="shared" si="26"/>
        <v xml:space="preserve">, </v>
      </c>
    </row>
    <row r="1738" spans="1:7" x14ac:dyDescent="0.3">
      <c r="A1738" s="471"/>
      <c r="B1738" s="471"/>
      <c r="C1738" s="471"/>
      <c r="D1738" s="471"/>
      <c r="E1738" s="471"/>
      <c r="F1738" s="471"/>
      <c r="G1738" s="47" t="str">
        <f t="shared" si="26"/>
        <v xml:space="preserve">, </v>
      </c>
    </row>
    <row r="1739" spans="1:7" x14ac:dyDescent="0.3">
      <c r="A1739" s="471"/>
      <c r="B1739" s="471"/>
      <c r="C1739" s="471"/>
      <c r="D1739" s="471"/>
      <c r="E1739" s="471"/>
      <c r="F1739" s="471"/>
      <c r="G1739" s="47" t="str">
        <f t="shared" ref="G1739:G1802" si="27">CONCATENATE(A1739,", ", B1739)</f>
        <v xml:space="preserve">, </v>
      </c>
    </row>
    <row r="1740" spans="1:7" x14ac:dyDescent="0.3">
      <c r="A1740" s="471"/>
      <c r="B1740" s="471"/>
      <c r="C1740" s="471"/>
      <c r="D1740" s="471"/>
      <c r="E1740" s="471"/>
      <c r="F1740" s="471"/>
      <c r="G1740" s="47" t="str">
        <f t="shared" si="27"/>
        <v xml:space="preserve">, </v>
      </c>
    </row>
    <row r="1741" spans="1:7" x14ac:dyDescent="0.3">
      <c r="A1741" s="471"/>
      <c r="B1741" s="471"/>
      <c r="C1741" s="471"/>
      <c r="D1741" s="471"/>
      <c r="E1741" s="471"/>
      <c r="F1741" s="471"/>
      <c r="G1741" s="47" t="str">
        <f t="shared" si="27"/>
        <v xml:space="preserve">, </v>
      </c>
    </row>
    <row r="1742" spans="1:7" x14ac:dyDescent="0.3">
      <c r="A1742" s="471"/>
      <c r="B1742" s="471"/>
      <c r="C1742" s="471"/>
      <c r="D1742" s="471"/>
      <c r="E1742" s="471"/>
      <c r="F1742" s="471"/>
      <c r="G1742" s="47" t="str">
        <f t="shared" si="27"/>
        <v xml:space="preserve">, </v>
      </c>
    </row>
    <row r="1743" spans="1:7" x14ac:dyDescent="0.3">
      <c r="A1743" s="471"/>
      <c r="B1743" s="471"/>
      <c r="C1743" s="471"/>
      <c r="D1743" s="471"/>
      <c r="E1743" s="471"/>
      <c r="F1743" s="471"/>
      <c r="G1743" s="47" t="str">
        <f t="shared" si="27"/>
        <v xml:space="preserve">, </v>
      </c>
    </row>
    <row r="1744" spans="1:7" x14ac:dyDescent="0.3">
      <c r="A1744" s="471"/>
      <c r="B1744" s="471"/>
      <c r="C1744" s="471"/>
      <c r="D1744" s="471"/>
      <c r="E1744" s="471"/>
      <c r="F1744" s="471"/>
      <c r="G1744" s="47" t="str">
        <f t="shared" si="27"/>
        <v xml:space="preserve">, </v>
      </c>
    </row>
    <row r="1745" spans="1:7" x14ac:dyDescent="0.3">
      <c r="A1745" s="471"/>
      <c r="B1745" s="471"/>
      <c r="C1745" s="471"/>
      <c r="D1745" s="471"/>
      <c r="E1745" s="471"/>
      <c r="F1745" s="471"/>
      <c r="G1745" s="47" t="str">
        <f t="shared" si="27"/>
        <v xml:space="preserve">, </v>
      </c>
    </row>
    <row r="1746" spans="1:7" x14ac:dyDescent="0.3">
      <c r="A1746" s="471"/>
      <c r="B1746" s="471"/>
      <c r="C1746" s="471"/>
      <c r="D1746" s="471"/>
      <c r="E1746" s="471"/>
      <c r="F1746" s="471"/>
      <c r="G1746" s="47" t="str">
        <f t="shared" si="27"/>
        <v xml:space="preserve">, </v>
      </c>
    </row>
    <row r="1747" spans="1:7" x14ac:dyDescent="0.3">
      <c r="A1747" s="471"/>
      <c r="B1747" s="471"/>
      <c r="C1747" s="471"/>
      <c r="D1747" s="471"/>
      <c r="E1747" s="471"/>
      <c r="F1747" s="471"/>
      <c r="G1747" s="47" t="str">
        <f t="shared" si="27"/>
        <v xml:space="preserve">, </v>
      </c>
    </row>
    <row r="1748" spans="1:7" x14ac:dyDescent="0.3">
      <c r="A1748" s="471"/>
      <c r="B1748" s="471"/>
      <c r="C1748" s="471"/>
      <c r="D1748" s="471"/>
      <c r="E1748" s="471"/>
      <c r="F1748" s="471"/>
      <c r="G1748" s="47" t="str">
        <f t="shared" si="27"/>
        <v xml:space="preserve">, </v>
      </c>
    </row>
    <row r="1749" spans="1:7" x14ac:dyDescent="0.3">
      <c r="A1749" s="471"/>
      <c r="B1749" s="471"/>
      <c r="C1749" s="471"/>
      <c r="D1749" s="471"/>
      <c r="E1749" s="471"/>
      <c r="F1749" s="471"/>
      <c r="G1749" s="47" t="str">
        <f t="shared" si="27"/>
        <v xml:space="preserve">, </v>
      </c>
    </row>
    <row r="1750" spans="1:7" x14ac:dyDescent="0.3">
      <c r="A1750" s="471"/>
      <c r="B1750" s="471"/>
      <c r="C1750" s="471"/>
      <c r="D1750" s="471"/>
      <c r="E1750" s="471"/>
      <c r="F1750" s="471"/>
      <c r="G1750" s="47" t="str">
        <f t="shared" si="27"/>
        <v xml:space="preserve">, </v>
      </c>
    </row>
    <row r="1751" spans="1:7" x14ac:dyDescent="0.3">
      <c r="A1751" s="471"/>
      <c r="B1751" s="471"/>
      <c r="C1751" s="471"/>
      <c r="D1751" s="471"/>
      <c r="E1751" s="471"/>
      <c r="F1751" s="471"/>
      <c r="G1751" s="47" t="str">
        <f t="shared" si="27"/>
        <v xml:space="preserve">, </v>
      </c>
    </row>
    <row r="1752" spans="1:7" x14ac:dyDescent="0.3">
      <c r="A1752" s="471"/>
      <c r="B1752" s="471"/>
      <c r="C1752" s="471"/>
      <c r="D1752" s="471"/>
      <c r="E1752" s="471"/>
      <c r="F1752" s="471"/>
      <c r="G1752" s="47" t="str">
        <f t="shared" si="27"/>
        <v xml:space="preserve">, </v>
      </c>
    </row>
    <row r="1753" spans="1:7" x14ac:dyDescent="0.3">
      <c r="A1753" s="471"/>
      <c r="B1753" s="471"/>
      <c r="C1753" s="471"/>
      <c r="D1753" s="471"/>
      <c r="E1753" s="471"/>
      <c r="F1753" s="471"/>
      <c r="G1753" s="47" t="str">
        <f t="shared" si="27"/>
        <v xml:space="preserve">, </v>
      </c>
    </row>
    <row r="1754" spans="1:7" x14ac:dyDescent="0.3">
      <c r="A1754" s="471"/>
      <c r="B1754" s="471"/>
      <c r="C1754" s="471"/>
      <c r="D1754" s="471"/>
      <c r="E1754" s="471"/>
      <c r="F1754" s="471"/>
      <c r="G1754" s="47" t="str">
        <f t="shared" si="27"/>
        <v xml:space="preserve">, </v>
      </c>
    </row>
    <row r="1755" spans="1:7" x14ac:dyDescent="0.3">
      <c r="A1755" s="471"/>
      <c r="B1755" s="471"/>
      <c r="C1755" s="471"/>
      <c r="D1755" s="471"/>
      <c r="E1755" s="471"/>
      <c r="F1755" s="471"/>
      <c r="G1755" s="47" t="str">
        <f t="shared" si="27"/>
        <v xml:space="preserve">, </v>
      </c>
    </row>
    <row r="1756" spans="1:7" x14ac:dyDescent="0.3">
      <c r="A1756" s="471"/>
      <c r="B1756" s="471"/>
      <c r="C1756" s="471"/>
      <c r="D1756" s="471"/>
      <c r="E1756" s="471"/>
      <c r="F1756" s="471"/>
      <c r="G1756" s="47" t="str">
        <f t="shared" si="27"/>
        <v xml:space="preserve">, </v>
      </c>
    </row>
    <row r="1757" spans="1:7" x14ac:dyDescent="0.3">
      <c r="A1757" s="471"/>
      <c r="B1757" s="471"/>
      <c r="C1757" s="471"/>
      <c r="D1757" s="471"/>
      <c r="E1757" s="471"/>
      <c r="F1757" s="471"/>
      <c r="G1757" s="47" t="str">
        <f t="shared" si="27"/>
        <v xml:space="preserve">, </v>
      </c>
    </row>
    <row r="1758" spans="1:7" x14ac:dyDescent="0.3">
      <c r="A1758" s="471"/>
      <c r="B1758" s="471"/>
      <c r="C1758" s="471"/>
      <c r="D1758" s="471"/>
      <c r="E1758" s="471"/>
      <c r="F1758" s="471"/>
      <c r="G1758" s="47" t="str">
        <f t="shared" si="27"/>
        <v xml:space="preserve">, </v>
      </c>
    </row>
    <row r="1759" spans="1:7" x14ac:dyDescent="0.3">
      <c r="A1759" s="471"/>
      <c r="B1759" s="471"/>
      <c r="C1759" s="471"/>
      <c r="D1759" s="471"/>
      <c r="E1759" s="471"/>
      <c r="F1759" s="471"/>
      <c r="G1759" s="47" t="str">
        <f t="shared" si="27"/>
        <v xml:space="preserve">, </v>
      </c>
    </row>
    <row r="1760" spans="1:7" x14ac:dyDescent="0.3">
      <c r="A1760" s="471"/>
      <c r="B1760" s="471"/>
      <c r="C1760" s="471"/>
      <c r="D1760" s="471"/>
      <c r="E1760" s="471"/>
      <c r="F1760" s="471"/>
      <c r="G1760" s="47" t="str">
        <f t="shared" si="27"/>
        <v xml:space="preserve">, </v>
      </c>
    </row>
    <row r="1761" spans="1:7" x14ac:dyDescent="0.3">
      <c r="A1761" s="471"/>
      <c r="B1761" s="471"/>
      <c r="C1761" s="471"/>
      <c r="D1761" s="471"/>
      <c r="E1761" s="471"/>
      <c r="F1761" s="471"/>
      <c r="G1761" s="47" t="str">
        <f t="shared" si="27"/>
        <v xml:space="preserve">, </v>
      </c>
    </row>
    <row r="1762" spans="1:7" x14ac:dyDescent="0.3">
      <c r="A1762" s="471"/>
      <c r="B1762" s="471"/>
      <c r="C1762" s="471"/>
      <c r="D1762" s="471"/>
      <c r="E1762" s="471"/>
      <c r="F1762" s="471"/>
      <c r="G1762" s="47" t="str">
        <f t="shared" si="27"/>
        <v xml:space="preserve">, </v>
      </c>
    </row>
    <row r="1763" spans="1:7" x14ac:dyDescent="0.3">
      <c r="A1763" s="471"/>
      <c r="B1763" s="471"/>
      <c r="C1763" s="471"/>
      <c r="D1763" s="471"/>
      <c r="E1763" s="471"/>
      <c r="F1763" s="471"/>
      <c r="G1763" s="47" t="str">
        <f t="shared" si="27"/>
        <v xml:space="preserve">, </v>
      </c>
    </row>
    <row r="1764" spans="1:7" x14ac:dyDescent="0.3">
      <c r="A1764" s="471"/>
      <c r="B1764" s="471"/>
      <c r="C1764" s="471"/>
      <c r="D1764" s="471"/>
      <c r="E1764" s="471"/>
      <c r="F1764" s="471"/>
      <c r="G1764" s="47" t="str">
        <f t="shared" si="27"/>
        <v xml:space="preserve">, </v>
      </c>
    </row>
    <row r="1765" spans="1:7" x14ac:dyDescent="0.3">
      <c r="A1765" s="471"/>
      <c r="B1765" s="471"/>
      <c r="C1765" s="471"/>
      <c r="D1765" s="471"/>
      <c r="E1765" s="471"/>
      <c r="F1765" s="471"/>
      <c r="G1765" s="47" t="str">
        <f t="shared" si="27"/>
        <v xml:space="preserve">, </v>
      </c>
    </row>
    <row r="1766" spans="1:7" x14ac:dyDescent="0.3">
      <c r="A1766" s="471"/>
      <c r="B1766" s="471"/>
      <c r="C1766" s="471"/>
      <c r="D1766" s="471"/>
      <c r="E1766" s="471"/>
      <c r="F1766" s="471"/>
      <c r="G1766" s="47" t="str">
        <f t="shared" si="27"/>
        <v xml:space="preserve">, </v>
      </c>
    </row>
    <row r="1767" spans="1:7" x14ac:dyDescent="0.3">
      <c r="A1767" s="471"/>
      <c r="B1767" s="471"/>
      <c r="C1767" s="471"/>
      <c r="D1767" s="471"/>
      <c r="E1767" s="471"/>
      <c r="F1767" s="471"/>
      <c r="G1767" s="47" t="str">
        <f t="shared" si="27"/>
        <v xml:space="preserve">, </v>
      </c>
    </row>
    <row r="1768" spans="1:7" x14ac:dyDescent="0.3">
      <c r="A1768" s="471"/>
      <c r="B1768" s="471"/>
      <c r="C1768" s="471"/>
      <c r="D1768" s="471"/>
      <c r="E1768" s="471"/>
      <c r="F1768" s="471"/>
      <c r="G1768" s="47" t="str">
        <f t="shared" si="27"/>
        <v xml:space="preserve">, </v>
      </c>
    </row>
    <row r="1769" spans="1:7" x14ac:dyDescent="0.3">
      <c r="A1769" s="471"/>
      <c r="B1769" s="471"/>
      <c r="C1769" s="471"/>
      <c r="D1769" s="471"/>
      <c r="E1769" s="471"/>
      <c r="F1769" s="471"/>
      <c r="G1769" s="47" t="str">
        <f t="shared" si="27"/>
        <v xml:space="preserve">, </v>
      </c>
    </row>
    <row r="1770" spans="1:7" x14ac:dyDescent="0.3">
      <c r="A1770" s="471"/>
      <c r="B1770" s="471"/>
      <c r="C1770" s="471"/>
      <c r="D1770" s="471"/>
      <c r="E1770" s="471"/>
      <c r="F1770" s="471"/>
      <c r="G1770" s="47" t="str">
        <f t="shared" si="27"/>
        <v xml:space="preserve">, </v>
      </c>
    </row>
    <row r="1771" spans="1:7" x14ac:dyDescent="0.3">
      <c r="A1771" s="471"/>
      <c r="B1771" s="471"/>
      <c r="C1771" s="471"/>
      <c r="D1771" s="471"/>
      <c r="E1771" s="471"/>
      <c r="F1771" s="471"/>
      <c r="G1771" s="47" t="str">
        <f t="shared" si="27"/>
        <v xml:space="preserve">, </v>
      </c>
    </row>
    <row r="1772" spans="1:7" x14ac:dyDescent="0.3">
      <c r="A1772" s="471"/>
      <c r="B1772" s="471"/>
      <c r="C1772" s="471"/>
      <c r="D1772" s="471"/>
      <c r="E1772" s="471"/>
      <c r="F1772" s="471"/>
      <c r="G1772" s="47" t="str">
        <f t="shared" si="27"/>
        <v xml:space="preserve">, </v>
      </c>
    </row>
    <row r="1773" spans="1:7" x14ac:dyDescent="0.3">
      <c r="A1773" s="471"/>
      <c r="B1773" s="471"/>
      <c r="C1773" s="471"/>
      <c r="D1773" s="471"/>
      <c r="E1773" s="471"/>
      <c r="F1773" s="471"/>
      <c r="G1773" s="47" t="str">
        <f t="shared" si="27"/>
        <v xml:space="preserve">, </v>
      </c>
    </row>
    <row r="1774" spans="1:7" x14ac:dyDescent="0.3">
      <c r="A1774" s="471"/>
      <c r="B1774" s="471"/>
      <c r="C1774" s="471"/>
      <c r="D1774" s="471"/>
      <c r="E1774" s="471"/>
      <c r="F1774" s="471"/>
      <c r="G1774" s="47" t="str">
        <f t="shared" si="27"/>
        <v xml:space="preserve">, </v>
      </c>
    </row>
    <row r="1775" spans="1:7" x14ac:dyDescent="0.3">
      <c r="A1775" s="471"/>
      <c r="B1775" s="471"/>
      <c r="C1775" s="471"/>
      <c r="D1775" s="471"/>
      <c r="E1775" s="471"/>
      <c r="F1775" s="471"/>
      <c r="G1775" s="47" t="str">
        <f t="shared" si="27"/>
        <v xml:space="preserve">, </v>
      </c>
    </row>
    <row r="1776" spans="1:7" x14ac:dyDescent="0.3">
      <c r="A1776" s="471"/>
      <c r="B1776" s="471"/>
      <c r="C1776" s="471"/>
      <c r="D1776" s="471"/>
      <c r="E1776" s="471"/>
      <c r="F1776" s="471"/>
      <c r="G1776" s="47" t="str">
        <f t="shared" si="27"/>
        <v xml:space="preserve">, </v>
      </c>
    </row>
    <row r="1777" spans="1:7" x14ac:dyDescent="0.3">
      <c r="A1777" s="471"/>
      <c r="B1777" s="471"/>
      <c r="C1777" s="471"/>
      <c r="D1777" s="471"/>
      <c r="E1777" s="471"/>
      <c r="F1777" s="471"/>
      <c r="G1777" s="47" t="str">
        <f t="shared" si="27"/>
        <v xml:space="preserve">, </v>
      </c>
    </row>
    <row r="1778" spans="1:7" x14ac:dyDescent="0.3">
      <c r="A1778" s="471"/>
      <c r="B1778" s="471"/>
      <c r="C1778" s="471"/>
      <c r="D1778" s="471"/>
      <c r="E1778" s="471"/>
      <c r="F1778" s="471"/>
      <c r="G1778" s="47" t="str">
        <f t="shared" si="27"/>
        <v xml:space="preserve">, </v>
      </c>
    </row>
    <row r="1779" spans="1:7" x14ac:dyDescent="0.3">
      <c r="A1779" s="471"/>
      <c r="B1779" s="471"/>
      <c r="C1779" s="471"/>
      <c r="D1779" s="471"/>
      <c r="E1779" s="471"/>
      <c r="F1779" s="471"/>
      <c r="G1779" s="47" t="str">
        <f t="shared" si="27"/>
        <v xml:space="preserve">, </v>
      </c>
    </row>
    <row r="1780" spans="1:7" x14ac:dyDescent="0.3">
      <c r="A1780" s="471"/>
      <c r="B1780" s="471"/>
      <c r="C1780" s="471"/>
      <c r="D1780" s="471"/>
      <c r="E1780" s="471"/>
      <c r="F1780" s="471"/>
      <c r="G1780" s="47" t="str">
        <f t="shared" si="27"/>
        <v xml:space="preserve">, </v>
      </c>
    </row>
    <row r="1781" spans="1:7" x14ac:dyDescent="0.3">
      <c r="A1781" s="471"/>
      <c r="B1781" s="471"/>
      <c r="C1781" s="471"/>
      <c r="D1781" s="471"/>
      <c r="E1781" s="471"/>
      <c r="F1781" s="471"/>
      <c r="G1781" s="47" t="str">
        <f t="shared" si="27"/>
        <v xml:space="preserve">, </v>
      </c>
    </row>
    <row r="1782" spans="1:7" x14ac:dyDescent="0.3">
      <c r="A1782" s="471"/>
      <c r="B1782" s="471"/>
      <c r="C1782" s="471"/>
      <c r="D1782" s="471"/>
      <c r="E1782" s="471"/>
      <c r="F1782" s="471"/>
      <c r="G1782" s="47" t="str">
        <f t="shared" si="27"/>
        <v xml:space="preserve">, </v>
      </c>
    </row>
    <row r="1783" spans="1:7" x14ac:dyDescent="0.3">
      <c r="A1783" s="471"/>
      <c r="B1783" s="471"/>
      <c r="C1783" s="471"/>
      <c r="D1783" s="471"/>
      <c r="E1783" s="471"/>
      <c r="F1783" s="471"/>
      <c r="G1783" s="47" t="str">
        <f t="shared" si="27"/>
        <v xml:space="preserve">, </v>
      </c>
    </row>
    <row r="1784" spans="1:7" x14ac:dyDescent="0.3">
      <c r="A1784" s="471"/>
      <c r="B1784" s="471"/>
      <c r="C1784" s="471"/>
      <c r="D1784" s="471"/>
      <c r="E1784" s="471"/>
      <c r="F1784" s="471"/>
      <c r="G1784" s="47" t="str">
        <f t="shared" si="27"/>
        <v xml:space="preserve">, </v>
      </c>
    </row>
    <row r="1785" spans="1:7" x14ac:dyDescent="0.3">
      <c r="A1785" s="471"/>
      <c r="B1785" s="471"/>
      <c r="C1785" s="471"/>
      <c r="D1785" s="471"/>
      <c r="E1785" s="471"/>
      <c r="F1785" s="471"/>
      <c r="G1785" s="47" t="str">
        <f t="shared" si="27"/>
        <v xml:space="preserve">, </v>
      </c>
    </row>
    <row r="1786" spans="1:7" x14ac:dyDescent="0.3">
      <c r="A1786" s="471"/>
      <c r="B1786" s="471"/>
      <c r="C1786" s="471"/>
      <c r="D1786" s="471"/>
      <c r="E1786" s="471"/>
      <c r="F1786" s="471"/>
      <c r="G1786" s="47" t="str">
        <f t="shared" si="27"/>
        <v xml:space="preserve">, </v>
      </c>
    </row>
    <row r="1787" spans="1:7" x14ac:dyDescent="0.3">
      <c r="A1787" s="471"/>
      <c r="B1787" s="471"/>
      <c r="C1787" s="471"/>
      <c r="D1787" s="471"/>
      <c r="E1787" s="471"/>
      <c r="F1787" s="471"/>
      <c r="G1787" s="47" t="str">
        <f t="shared" si="27"/>
        <v xml:space="preserve">, </v>
      </c>
    </row>
    <row r="1788" spans="1:7" x14ac:dyDescent="0.3">
      <c r="A1788" s="471"/>
      <c r="B1788" s="471"/>
      <c r="C1788" s="471"/>
      <c r="D1788" s="471"/>
      <c r="E1788" s="471"/>
      <c r="F1788" s="471"/>
      <c r="G1788" s="47" t="str">
        <f t="shared" si="27"/>
        <v xml:space="preserve">, </v>
      </c>
    </row>
    <row r="1789" spans="1:7" x14ac:dyDescent="0.3">
      <c r="A1789" s="471"/>
      <c r="B1789" s="471"/>
      <c r="C1789" s="471"/>
      <c r="D1789" s="471"/>
      <c r="E1789" s="471"/>
      <c r="F1789" s="471"/>
      <c r="G1789" s="47" t="str">
        <f t="shared" si="27"/>
        <v xml:space="preserve">, </v>
      </c>
    </row>
    <row r="1790" spans="1:7" x14ac:dyDescent="0.3">
      <c r="A1790" s="471"/>
      <c r="B1790" s="471"/>
      <c r="C1790" s="471"/>
      <c r="D1790" s="471"/>
      <c r="E1790" s="471"/>
      <c r="F1790" s="471"/>
      <c r="G1790" s="47" t="str">
        <f t="shared" si="27"/>
        <v xml:space="preserve">, </v>
      </c>
    </row>
    <row r="1791" spans="1:7" x14ac:dyDescent="0.3">
      <c r="A1791" s="471"/>
      <c r="B1791" s="471"/>
      <c r="C1791" s="471"/>
      <c r="D1791" s="471"/>
      <c r="E1791" s="471"/>
      <c r="F1791" s="471"/>
      <c r="G1791" s="47" t="str">
        <f t="shared" si="27"/>
        <v xml:space="preserve">, </v>
      </c>
    </row>
    <row r="1792" spans="1:7" x14ac:dyDescent="0.3">
      <c r="A1792" s="471"/>
      <c r="B1792" s="471"/>
      <c r="C1792" s="471"/>
      <c r="D1792" s="471"/>
      <c r="E1792" s="471"/>
      <c r="F1792" s="471"/>
      <c r="G1792" s="47" t="str">
        <f t="shared" si="27"/>
        <v xml:space="preserve">, </v>
      </c>
    </row>
    <row r="1793" spans="1:7" x14ac:dyDescent="0.3">
      <c r="A1793" s="471"/>
      <c r="B1793" s="471"/>
      <c r="C1793" s="471"/>
      <c r="D1793" s="471"/>
      <c r="E1793" s="471"/>
      <c r="F1793" s="471"/>
      <c r="G1793" s="47" t="str">
        <f t="shared" si="27"/>
        <v xml:space="preserve">, </v>
      </c>
    </row>
    <row r="1794" spans="1:7" x14ac:dyDescent="0.3">
      <c r="A1794" s="471"/>
      <c r="B1794" s="471"/>
      <c r="C1794" s="471"/>
      <c r="D1794" s="471"/>
      <c r="E1794" s="471"/>
      <c r="F1794" s="471"/>
      <c r="G1794" s="47" t="str">
        <f t="shared" si="27"/>
        <v xml:space="preserve">, </v>
      </c>
    </row>
    <row r="1795" spans="1:7" x14ac:dyDescent="0.3">
      <c r="A1795" s="471"/>
      <c r="B1795" s="471"/>
      <c r="C1795" s="471"/>
      <c r="D1795" s="471"/>
      <c r="E1795" s="471"/>
      <c r="F1795" s="471"/>
      <c r="G1795" s="47" t="str">
        <f t="shared" si="27"/>
        <v xml:space="preserve">, </v>
      </c>
    </row>
    <row r="1796" spans="1:7" x14ac:dyDescent="0.3">
      <c r="A1796" s="471"/>
      <c r="B1796" s="471"/>
      <c r="C1796" s="471"/>
      <c r="D1796" s="471"/>
      <c r="E1796" s="471"/>
      <c r="F1796" s="471"/>
      <c r="G1796" s="47" t="str">
        <f t="shared" si="27"/>
        <v xml:space="preserve">, </v>
      </c>
    </row>
    <row r="1797" spans="1:7" x14ac:dyDescent="0.3">
      <c r="A1797" s="471"/>
      <c r="B1797" s="471"/>
      <c r="C1797" s="471"/>
      <c r="D1797" s="471"/>
      <c r="E1797" s="471"/>
      <c r="F1797" s="471"/>
      <c r="G1797" s="47" t="str">
        <f t="shared" si="27"/>
        <v xml:space="preserve">, </v>
      </c>
    </row>
    <row r="1798" spans="1:7" x14ac:dyDescent="0.3">
      <c r="A1798" s="471"/>
      <c r="B1798" s="471"/>
      <c r="C1798" s="471"/>
      <c r="D1798" s="471"/>
      <c r="E1798" s="471"/>
      <c r="F1798" s="471"/>
      <c r="G1798" s="47" t="str">
        <f t="shared" si="27"/>
        <v xml:space="preserve">, </v>
      </c>
    </row>
    <row r="1799" spans="1:7" x14ac:dyDescent="0.3">
      <c r="A1799" s="471"/>
      <c r="B1799" s="471"/>
      <c r="C1799" s="471"/>
      <c r="D1799" s="471"/>
      <c r="E1799" s="471"/>
      <c r="F1799" s="471"/>
      <c r="G1799" s="47" t="str">
        <f t="shared" si="27"/>
        <v xml:space="preserve">, </v>
      </c>
    </row>
    <row r="1800" spans="1:7" x14ac:dyDescent="0.3">
      <c r="A1800" s="471"/>
      <c r="B1800" s="471"/>
      <c r="C1800" s="471"/>
      <c r="D1800" s="471"/>
      <c r="E1800" s="471"/>
      <c r="F1800" s="471"/>
      <c r="G1800" s="47" t="str">
        <f t="shared" si="27"/>
        <v xml:space="preserve">, </v>
      </c>
    </row>
    <row r="1801" spans="1:7" x14ac:dyDescent="0.3">
      <c r="A1801" s="471"/>
      <c r="B1801" s="471"/>
      <c r="C1801" s="471"/>
      <c r="D1801" s="471"/>
      <c r="E1801" s="471"/>
      <c r="F1801" s="471"/>
      <c r="G1801" s="47" t="str">
        <f t="shared" si="27"/>
        <v xml:space="preserve">, </v>
      </c>
    </row>
    <row r="1802" spans="1:7" x14ac:dyDescent="0.3">
      <c r="A1802" s="471"/>
      <c r="B1802" s="471"/>
      <c r="C1802" s="471"/>
      <c r="D1802" s="471"/>
      <c r="E1802" s="471"/>
      <c r="F1802" s="471"/>
      <c r="G1802" s="47" t="str">
        <f t="shared" si="27"/>
        <v xml:space="preserve">, </v>
      </c>
    </row>
    <row r="1803" spans="1:7" x14ac:dyDescent="0.3">
      <c r="A1803" s="471"/>
      <c r="B1803" s="471"/>
      <c r="C1803" s="471"/>
      <c r="D1803" s="471"/>
      <c r="E1803" s="471"/>
      <c r="F1803" s="471"/>
      <c r="G1803" s="47" t="str">
        <f t="shared" ref="G1803:G1866" si="28">CONCATENATE(A1803,", ", B1803)</f>
        <v xml:space="preserve">, </v>
      </c>
    </row>
    <row r="1804" spans="1:7" x14ac:dyDescent="0.3">
      <c r="A1804" s="471"/>
      <c r="B1804" s="471"/>
      <c r="C1804" s="471"/>
      <c r="D1804" s="471"/>
      <c r="E1804" s="471"/>
      <c r="F1804" s="471"/>
      <c r="G1804" s="47" t="str">
        <f t="shared" si="28"/>
        <v xml:space="preserve">, </v>
      </c>
    </row>
    <row r="1805" spans="1:7" x14ac:dyDescent="0.3">
      <c r="A1805" s="471"/>
      <c r="B1805" s="471"/>
      <c r="C1805" s="471"/>
      <c r="D1805" s="471"/>
      <c r="E1805" s="471"/>
      <c r="F1805" s="471"/>
      <c r="G1805" s="47" t="str">
        <f t="shared" si="28"/>
        <v xml:space="preserve">, </v>
      </c>
    </row>
    <row r="1806" spans="1:7" x14ac:dyDescent="0.3">
      <c r="A1806" s="471"/>
      <c r="B1806" s="471"/>
      <c r="C1806" s="471"/>
      <c r="D1806" s="471"/>
      <c r="E1806" s="471"/>
      <c r="F1806" s="471"/>
      <c r="G1806" s="47" t="str">
        <f t="shared" si="28"/>
        <v xml:space="preserve">, </v>
      </c>
    </row>
    <row r="1807" spans="1:7" x14ac:dyDescent="0.3">
      <c r="A1807" s="471"/>
      <c r="B1807" s="471"/>
      <c r="C1807" s="471"/>
      <c r="D1807" s="471"/>
      <c r="E1807" s="471"/>
      <c r="F1807" s="471"/>
      <c r="G1807" s="47" t="str">
        <f t="shared" si="28"/>
        <v xml:space="preserve">, </v>
      </c>
    </row>
    <row r="1808" spans="1:7" x14ac:dyDescent="0.3">
      <c r="A1808" s="471"/>
      <c r="B1808" s="471"/>
      <c r="C1808" s="471"/>
      <c r="D1808" s="471"/>
      <c r="E1808" s="471"/>
      <c r="F1808" s="471"/>
      <c r="G1808" s="47" t="str">
        <f t="shared" si="28"/>
        <v xml:space="preserve">, </v>
      </c>
    </row>
    <row r="1809" spans="1:7" x14ac:dyDescent="0.3">
      <c r="A1809" s="471"/>
      <c r="B1809" s="471"/>
      <c r="C1809" s="471"/>
      <c r="D1809" s="471"/>
      <c r="E1809" s="471"/>
      <c r="F1809" s="471"/>
      <c r="G1809" s="47" t="str">
        <f t="shared" si="28"/>
        <v xml:space="preserve">, </v>
      </c>
    </row>
    <row r="1810" spans="1:7" x14ac:dyDescent="0.3">
      <c r="A1810" s="471"/>
      <c r="B1810" s="471"/>
      <c r="C1810" s="471"/>
      <c r="D1810" s="471"/>
      <c r="E1810" s="471"/>
      <c r="F1810" s="471"/>
      <c r="G1810" s="47" t="str">
        <f t="shared" si="28"/>
        <v xml:space="preserve">, </v>
      </c>
    </row>
    <row r="1811" spans="1:7" x14ac:dyDescent="0.3">
      <c r="A1811" s="471"/>
      <c r="B1811" s="471"/>
      <c r="C1811" s="471"/>
      <c r="D1811" s="471"/>
      <c r="E1811" s="471"/>
      <c r="F1811" s="471"/>
      <c r="G1811" s="47" t="str">
        <f t="shared" si="28"/>
        <v xml:space="preserve">, </v>
      </c>
    </row>
    <row r="1812" spans="1:7" x14ac:dyDescent="0.3">
      <c r="A1812" s="471"/>
      <c r="B1812" s="471"/>
      <c r="C1812" s="471"/>
      <c r="D1812" s="471"/>
      <c r="E1812" s="471"/>
      <c r="F1812" s="471"/>
      <c r="G1812" s="47" t="str">
        <f t="shared" si="28"/>
        <v xml:space="preserve">, </v>
      </c>
    </row>
    <row r="1813" spans="1:7" x14ac:dyDescent="0.3">
      <c r="A1813" s="471"/>
      <c r="B1813" s="471"/>
      <c r="C1813" s="471"/>
      <c r="D1813" s="471"/>
      <c r="E1813" s="471"/>
      <c r="F1813" s="471"/>
      <c r="G1813" s="47" t="str">
        <f t="shared" si="28"/>
        <v xml:space="preserve">, </v>
      </c>
    </row>
    <row r="1814" spans="1:7" x14ac:dyDescent="0.3">
      <c r="A1814" s="471"/>
      <c r="B1814" s="471"/>
      <c r="C1814" s="471"/>
      <c r="D1814" s="471"/>
      <c r="E1814" s="471"/>
      <c r="F1814" s="471"/>
      <c r="G1814" s="47" t="str">
        <f t="shared" si="28"/>
        <v xml:space="preserve">, </v>
      </c>
    </row>
    <row r="1815" spans="1:7" x14ac:dyDescent="0.3">
      <c r="A1815" s="471"/>
      <c r="B1815" s="471"/>
      <c r="C1815" s="471"/>
      <c r="D1815" s="471"/>
      <c r="E1815" s="471"/>
      <c r="F1815" s="471"/>
      <c r="G1815" s="47" t="str">
        <f t="shared" si="28"/>
        <v xml:space="preserve">, </v>
      </c>
    </row>
    <row r="1816" spans="1:7" x14ac:dyDescent="0.3">
      <c r="A1816" s="471"/>
      <c r="B1816" s="471"/>
      <c r="C1816" s="471"/>
      <c r="D1816" s="471"/>
      <c r="E1816" s="471"/>
      <c r="F1816" s="471"/>
      <c r="G1816" s="47" t="str">
        <f t="shared" si="28"/>
        <v xml:space="preserve">, </v>
      </c>
    </row>
    <row r="1817" spans="1:7" x14ac:dyDescent="0.3">
      <c r="A1817" s="471"/>
      <c r="B1817" s="471"/>
      <c r="C1817" s="471"/>
      <c r="D1817" s="471"/>
      <c r="E1817" s="471"/>
      <c r="F1817" s="471"/>
      <c r="G1817" s="47" t="str">
        <f t="shared" si="28"/>
        <v xml:space="preserve">, </v>
      </c>
    </row>
    <row r="1818" spans="1:7" x14ac:dyDescent="0.3">
      <c r="A1818" s="471"/>
      <c r="B1818" s="471"/>
      <c r="C1818" s="471"/>
      <c r="D1818" s="471"/>
      <c r="E1818" s="471"/>
      <c r="F1818" s="471"/>
      <c r="G1818" s="47" t="str">
        <f t="shared" si="28"/>
        <v xml:space="preserve">, </v>
      </c>
    </row>
    <row r="1819" spans="1:7" x14ac:dyDescent="0.3">
      <c r="A1819" s="471"/>
      <c r="B1819" s="471"/>
      <c r="C1819" s="471"/>
      <c r="D1819" s="471"/>
      <c r="E1819" s="471"/>
      <c r="F1819" s="471"/>
      <c r="G1819" s="47" t="str">
        <f t="shared" si="28"/>
        <v xml:space="preserve">, </v>
      </c>
    </row>
    <row r="1820" spans="1:7" x14ac:dyDescent="0.3">
      <c r="A1820" s="471"/>
      <c r="B1820" s="471"/>
      <c r="C1820" s="471"/>
      <c r="D1820" s="471"/>
      <c r="E1820" s="471"/>
      <c r="F1820" s="471"/>
      <c r="G1820" s="47" t="str">
        <f t="shared" si="28"/>
        <v xml:space="preserve">, </v>
      </c>
    </row>
    <row r="1821" spans="1:7" x14ac:dyDescent="0.3">
      <c r="A1821" s="471"/>
      <c r="B1821" s="471"/>
      <c r="C1821" s="471"/>
      <c r="D1821" s="471"/>
      <c r="E1821" s="471"/>
      <c r="F1821" s="471"/>
      <c r="G1821" s="47" t="str">
        <f t="shared" si="28"/>
        <v xml:space="preserve">, </v>
      </c>
    </row>
    <row r="1822" spans="1:7" x14ac:dyDescent="0.3">
      <c r="A1822" s="471"/>
      <c r="B1822" s="471"/>
      <c r="C1822" s="471"/>
      <c r="D1822" s="471"/>
      <c r="E1822" s="471"/>
      <c r="F1822" s="471"/>
      <c r="G1822" s="47" t="str">
        <f t="shared" si="28"/>
        <v xml:space="preserve">, </v>
      </c>
    </row>
    <row r="1823" spans="1:7" x14ac:dyDescent="0.3">
      <c r="A1823" s="471"/>
      <c r="B1823" s="471"/>
      <c r="C1823" s="471"/>
      <c r="D1823" s="471"/>
      <c r="E1823" s="471"/>
      <c r="F1823" s="471"/>
      <c r="G1823" s="47" t="str">
        <f t="shared" si="28"/>
        <v xml:space="preserve">, </v>
      </c>
    </row>
    <row r="1824" spans="1:7" x14ac:dyDescent="0.3">
      <c r="A1824" s="471"/>
      <c r="B1824" s="471"/>
      <c r="C1824" s="471"/>
      <c r="D1824" s="471"/>
      <c r="E1824" s="471"/>
      <c r="F1824" s="471"/>
      <c r="G1824" s="47" t="str">
        <f t="shared" si="28"/>
        <v xml:space="preserve">, </v>
      </c>
    </row>
    <row r="1825" spans="1:7" x14ac:dyDescent="0.3">
      <c r="A1825" s="471"/>
      <c r="B1825" s="471"/>
      <c r="C1825" s="471"/>
      <c r="D1825" s="471"/>
      <c r="E1825" s="471"/>
      <c r="F1825" s="471"/>
      <c r="G1825" s="47" t="str">
        <f t="shared" si="28"/>
        <v xml:space="preserve">, </v>
      </c>
    </row>
    <row r="1826" spans="1:7" x14ac:dyDescent="0.3">
      <c r="A1826" s="471"/>
      <c r="B1826" s="471"/>
      <c r="C1826" s="471"/>
      <c r="D1826" s="471"/>
      <c r="E1826" s="471"/>
      <c r="F1826" s="471"/>
      <c r="G1826" s="47" t="str">
        <f t="shared" si="28"/>
        <v xml:space="preserve">, </v>
      </c>
    </row>
    <row r="1827" spans="1:7" x14ac:dyDescent="0.3">
      <c r="A1827" s="471"/>
      <c r="B1827" s="471"/>
      <c r="C1827" s="471"/>
      <c r="D1827" s="471"/>
      <c r="E1827" s="471"/>
      <c r="F1827" s="471"/>
      <c r="G1827" s="47" t="str">
        <f t="shared" si="28"/>
        <v xml:space="preserve">, </v>
      </c>
    </row>
    <row r="1828" spans="1:7" x14ac:dyDescent="0.3">
      <c r="A1828" s="471"/>
      <c r="B1828" s="471"/>
      <c r="C1828" s="471"/>
      <c r="D1828" s="471"/>
      <c r="E1828" s="471"/>
      <c r="F1828" s="471"/>
      <c r="G1828" s="47" t="str">
        <f t="shared" si="28"/>
        <v xml:space="preserve">, </v>
      </c>
    </row>
    <row r="1829" spans="1:7" x14ac:dyDescent="0.3">
      <c r="A1829" s="471"/>
      <c r="B1829" s="471"/>
      <c r="C1829" s="471"/>
      <c r="D1829" s="471"/>
      <c r="E1829" s="471"/>
      <c r="F1829" s="471"/>
      <c r="G1829" s="47" t="str">
        <f t="shared" si="28"/>
        <v xml:space="preserve">, </v>
      </c>
    </row>
    <row r="1830" spans="1:7" x14ac:dyDescent="0.3">
      <c r="A1830" s="471"/>
      <c r="B1830" s="471"/>
      <c r="C1830" s="471"/>
      <c r="D1830" s="471"/>
      <c r="E1830" s="471"/>
      <c r="F1830" s="471"/>
      <c r="G1830" s="47" t="str">
        <f t="shared" si="28"/>
        <v xml:space="preserve">, </v>
      </c>
    </row>
    <row r="1831" spans="1:7" x14ac:dyDescent="0.3">
      <c r="A1831" s="471"/>
      <c r="B1831" s="471"/>
      <c r="C1831" s="471"/>
      <c r="D1831" s="471"/>
      <c r="E1831" s="471"/>
      <c r="F1831" s="471"/>
      <c r="G1831" s="47" t="str">
        <f t="shared" si="28"/>
        <v xml:space="preserve">, </v>
      </c>
    </row>
    <row r="1832" spans="1:7" x14ac:dyDescent="0.3">
      <c r="A1832" s="471"/>
      <c r="B1832" s="471"/>
      <c r="C1832" s="471"/>
      <c r="D1832" s="471"/>
      <c r="E1832" s="471"/>
      <c r="F1832" s="471"/>
      <c r="G1832" s="47" t="str">
        <f t="shared" si="28"/>
        <v xml:space="preserve">, </v>
      </c>
    </row>
    <row r="1833" spans="1:7" x14ac:dyDescent="0.3">
      <c r="A1833" s="471"/>
      <c r="B1833" s="471"/>
      <c r="C1833" s="471"/>
      <c r="D1833" s="471"/>
      <c r="E1833" s="471"/>
      <c r="F1833" s="471"/>
      <c r="G1833" s="47" t="str">
        <f t="shared" si="28"/>
        <v xml:space="preserve">, </v>
      </c>
    </row>
    <row r="1834" spans="1:7" x14ac:dyDescent="0.3">
      <c r="A1834" s="471"/>
      <c r="B1834" s="471"/>
      <c r="C1834" s="471"/>
      <c r="D1834" s="471"/>
      <c r="E1834" s="471"/>
      <c r="F1834" s="471"/>
      <c r="G1834" s="47" t="str">
        <f t="shared" si="28"/>
        <v xml:space="preserve">, </v>
      </c>
    </row>
    <row r="1835" spans="1:7" x14ac:dyDescent="0.3">
      <c r="A1835" s="471"/>
      <c r="B1835" s="471"/>
      <c r="C1835" s="471"/>
      <c r="D1835" s="471"/>
      <c r="E1835" s="471"/>
      <c r="F1835" s="471"/>
      <c r="G1835" s="47" t="str">
        <f t="shared" si="28"/>
        <v xml:space="preserve">, </v>
      </c>
    </row>
    <row r="1836" spans="1:7" x14ac:dyDescent="0.3">
      <c r="A1836" s="471"/>
      <c r="B1836" s="471"/>
      <c r="C1836" s="471"/>
      <c r="D1836" s="471"/>
      <c r="E1836" s="471"/>
      <c r="F1836" s="471"/>
      <c r="G1836" s="47" t="str">
        <f t="shared" si="28"/>
        <v xml:space="preserve">, </v>
      </c>
    </row>
    <row r="1837" spans="1:7" x14ac:dyDescent="0.3">
      <c r="A1837" s="471"/>
      <c r="B1837" s="471"/>
      <c r="C1837" s="471"/>
      <c r="D1837" s="471"/>
      <c r="E1837" s="471"/>
      <c r="F1837" s="471"/>
      <c r="G1837" s="47" t="str">
        <f t="shared" si="28"/>
        <v xml:space="preserve">, </v>
      </c>
    </row>
    <row r="1838" spans="1:7" x14ac:dyDescent="0.3">
      <c r="A1838" s="471"/>
      <c r="B1838" s="471"/>
      <c r="C1838" s="471"/>
      <c r="D1838" s="471"/>
      <c r="E1838" s="471"/>
      <c r="F1838" s="471"/>
      <c r="G1838" s="47" t="str">
        <f t="shared" si="28"/>
        <v xml:space="preserve">, </v>
      </c>
    </row>
    <row r="1839" spans="1:7" x14ac:dyDescent="0.3">
      <c r="A1839" s="471"/>
      <c r="B1839" s="471"/>
      <c r="C1839" s="471"/>
      <c r="D1839" s="471"/>
      <c r="E1839" s="471"/>
      <c r="F1839" s="471"/>
      <c r="G1839" s="47" t="str">
        <f t="shared" si="28"/>
        <v xml:space="preserve">, </v>
      </c>
    </row>
    <row r="1840" spans="1:7" x14ac:dyDescent="0.3">
      <c r="A1840" s="471"/>
      <c r="B1840" s="471"/>
      <c r="C1840" s="471"/>
      <c r="D1840" s="471"/>
      <c r="E1840" s="471"/>
      <c r="F1840" s="471"/>
      <c r="G1840" s="47" t="str">
        <f t="shared" si="28"/>
        <v xml:space="preserve">, </v>
      </c>
    </row>
    <row r="1841" spans="1:7" x14ac:dyDescent="0.3">
      <c r="A1841" s="471"/>
      <c r="B1841" s="471"/>
      <c r="C1841" s="471"/>
      <c r="D1841" s="471"/>
      <c r="E1841" s="471"/>
      <c r="F1841" s="471"/>
      <c r="G1841" s="47" t="str">
        <f t="shared" si="28"/>
        <v xml:space="preserve">, </v>
      </c>
    </row>
    <row r="1842" spans="1:7" x14ac:dyDescent="0.3">
      <c r="A1842" s="471"/>
      <c r="B1842" s="471"/>
      <c r="C1842" s="471"/>
      <c r="D1842" s="471"/>
      <c r="E1842" s="471"/>
      <c r="F1842" s="471"/>
      <c r="G1842" s="47" t="str">
        <f t="shared" si="28"/>
        <v xml:space="preserve">, </v>
      </c>
    </row>
    <row r="1843" spans="1:7" x14ac:dyDescent="0.3">
      <c r="A1843" s="471"/>
      <c r="B1843" s="471"/>
      <c r="C1843" s="471"/>
      <c r="D1843" s="471"/>
      <c r="E1843" s="471"/>
      <c r="F1843" s="471"/>
      <c r="G1843" s="47" t="str">
        <f t="shared" si="28"/>
        <v xml:space="preserve">, </v>
      </c>
    </row>
    <row r="1844" spans="1:7" x14ac:dyDescent="0.3">
      <c r="A1844" s="471"/>
      <c r="B1844" s="471"/>
      <c r="C1844" s="471"/>
      <c r="D1844" s="471"/>
      <c r="E1844" s="471"/>
      <c r="F1844" s="471"/>
      <c r="G1844" s="47" t="str">
        <f t="shared" si="28"/>
        <v xml:space="preserve">, </v>
      </c>
    </row>
    <row r="1845" spans="1:7" x14ac:dyDescent="0.3">
      <c r="A1845" s="471"/>
      <c r="B1845" s="471"/>
      <c r="C1845" s="471"/>
      <c r="D1845" s="471"/>
      <c r="E1845" s="471"/>
      <c r="F1845" s="471"/>
      <c r="G1845" s="47" t="str">
        <f t="shared" si="28"/>
        <v xml:space="preserve">, </v>
      </c>
    </row>
    <row r="1846" spans="1:7" x14ac:dyDescent="0.3">
      <c r="A1846" s="471"/>
      <c r="B1846" s="471"/>
      <c r="C1846" s="471"/>
      <c r="D1846" s="471"/>
      <c r="E1846" s="471"/>
      <c r="F1846" s="471"/>
      <c r="G1846" s="47" t="str">
        <f t="shared" si="28"/>
        <v xml:space="preserve">, </v>
      </c>
    </row>
    <row r="1847" spans="1:7" x14ac:dyDescent="0.3">
      <c r="A1847" s="471"/>
      <c r="B1847" s="471"/>
      <c r="C1847" s="471"/>
      <c r="D1847" s="471"/>
      <c r="E1847" s="471"/>
      <c r="F1847" s="471"/>
      <c r="G1847" s="47" t="str">
        <f t="shared" si="28"/>
        <v xml:space="preserve">, </v>
      </c>
    </row>
    <row r="1848" spans="1:7" x14ac:dyDescent="0.3">
      <c r="A1848" s="471"/>
      <c r="B1848" s="471"/>
      <c r="C1848" s="471"/>
      <c r="D1848" s="471"/>
      <c r="E1848" s="471"/>
      <c r="F1848" s="471"/>
      <c r="G1848" s="47" t="str">
        <f t="shared" si="28"/>
        <v xml:space="preserve">, </v>
      </c>
    </row>
    <row r="1849" spans="1:7" x14ac:dyDescent="0.3">
      <c r="A1849" s="471"/>
      <c r="B1849" s="471"/>
      <c r="C1849" s="471"/>
      <c r="D1849" s="471"/>
      <c r="E1849" s="471"/>
      <c r="F1849" s="471"/>
      <c r="G1849" s="47" t="str">
        <f t="shared" si="28"/>
        <v xml:space="preserve">, </v>
      </c>
    </row>
    <row r="1850" spans="1:7" x14ac:dyDescent="0.3">
      <c r="A1850" s="471"/>
      <c r="B1850" s="471"/>
      <c r="C1850" s="471"/>
      <c r="D1850" s="471"/>
      <c r="E1850" s="471"/>
      <c r="F1850" s="471"/>
      <c r="G1850" s="47" t="str">
        <f t="shared" si="28"/>
        <v xml:space="preserve">, </v>
      </c>
    </row>
    <row r="1851" spans="1:7" x14ac:dyDescent="0.3">
      <c r="A1851" s="471"/>
      <c r="B1851" s="471"/>
      <c r="C1851" s="471"/>
      <c r="D1851" s="471"/>
      <c r="E1851" s="471"/>
      <c r="F1851" s="471"/>
      <c r="G1851" s="47" t="str">
        <f t="shared" si="28"/>
        <v xml:space="preserve">, </v>
      </c>
    </row>
    <row r="1852" spans="1:7" x14ac:dyDescent="0.3">
      <c r="A1852" s="471"/>
      <c r="B1852" s="471"/>
      <c r="C1852" s="471"/>
      <c r="D1852" s="471"/>
      <c r="E1852" s="471"/>
      <c r="F1852" s="471"/>
      <c r="G1852" s="47" t="str">
        <f t="shared" si="28"/>
        <v xml:space="preserve">, </v>
      </c>
    </row>
    <row r="1853" spans="1:7" x14ac:dyDescent="0.3">
      <c r="A1853" s="471"/>
      <c r="B1853" s="471"/>
      <c r="C1853" s="471"/>
      <c r="D1853" s="471"/>
      <c r="E1853" s="471"/>
      <c r="F1853" s="471"/>
      <c r="G1853" s="47" t="str">
        <f t="shared" si="28"/>
        <v xml:space="preserve">, </v>
      </c>
    </row>
    <row r="1854" spans="1:7" x14ac:dyDescent="0.3">
      <c r="A1854" s="471"/>
      <c r="B1854" s="471"/>
      <c r="C1854" s="471"/>
      <c r="D1854" s="471"/>
      <c r="E1854" s="471"/>
      <c r="F1854" s="471"/>
      <c r="G1854" s="47" t="str">
        <f t="shared" si="28"/>
        <v xml:space="preserve">, </v>
      </c>
    </row>
    <row r="1855" spans="1:7" x14ac:dyDescent="0.3">
      <c r="A1855" s="471"/>
      <c r="B1855" s="471"/>
      <c r="C1855" s="471"/>
      <c r="D1855" s="471"/>
      <c r="E1855" s="471"/>
      <c r="F1855" s="471"/>
      <c r="G1855" s="47" t="str">
        <f t="shared" si="28"/>
        <v xml:space="preserve">, </v>
      </c>
    </row>
    <row r="1856" spans="1:7" x14ac:dyDescent="0.3">
      <c r="A1856" s="471"/>
      <c r="B1856" s="471"/>
      <c r="C1856" s="471"/>
      <c r="D1856" s="471"/>
      <c r="E1856" s="471"/>
      <c r="F1856" s="471"/>
      <c r="G1856" s="47" t="str">
        <f t="shared" si="28"/>
        <v xml:space="preserve">, </v>
      </c>
    </row>
    <row r="1857" spans="1:7" x14ac:dyDescent="0.3">
      <c r="A1857" s="471"/>
      <c r="B1857" s="471"/>
      <c r="C1857" s="471"/>
      <c r="D1857" s="471"/>
      <c r="E1857" s="471"/>
      <c r="F1857" s="471"/>
      <c r="G1857" s="47" t="str">
        <f t="shared" si="28"/>
        <v xml:space="preserve">, </v>
      </c>
    </row>
    <row r="1858" spans="1:7" x14ac:dyDescent="0.3">
      <c r="A1858" s="471"/>
      <c r="B1858" s="471"/>
      <c r="C1858" s="471"/>
      <c r="D1858" s="471"/>
      <c r="E1858" s="471"/>
      <c r="F1858" s="471"/>
      <c r="G1858" s="47" t="str">
        <f t="shared" si="28"/>
        <v xml:space="preserve">, </v>
      </c>
    </row>
    <row r="1859" spans="1:7" x14ac:dyDescent="0.3">
      <c r="A1859" s="471"/>
      <c r="B1859" s="471"/>
      <c r="C1859" s="471"/>
      <c r="D1859" s="471"/>
      <c r="E1859" s="471"/>
      <c r="F1859" s="471"/>
      <c r="G1859" s="47" t="str">
        <f t="shared" si="28"/>
        <v xml:space="preserve">, </v>
      </c>
    </row>
    <row r="1860" spans="1:7" x14ac:dyDescent="0.3">
      <c r="A1860" s="471"/>
      <c r="B1860" s="471"/>
      <c r="C1860" s="471"/>
      <c r="D1860" s="471"/>
      <c r="E1860" s="471"/>
      <c r="F1860" s="471"/>
      <c r="G1860" s="47" t="str">
        <f t="shared" si="28"/>
        <v xml:space="preserve">, </v>
      </c>
    </row>
    <row r="1861" spans="1:7" x14ac:dyDescent="0.3">
      <c r="A1861" s="471"/>
      <c r="B1861" s="471"/>
      <c r="C1861" s="471"/>
      <c r="D1861" s="471"/>
      <c r="E1861" s="471"/>
      <c r="F1861" s="471"/>
      <c r="G1861" s="47" t="str">
        <f t="shared" si="28"/>
        <v xml:space="preserve">, </v>
      </c>
    </row>
    <row r="1862" spans="1:7" x14ac:dyDescent="0.3">
      <c r="A1862" s="471"/>
      <c r="B1862" s="471"/>
      <c r="C1862" s="471"/>
      <c r="D1862" s="471"/>
      <c r="E1862" s="471"/>
      <c r="F1862" s="471"/>
      <c r="G1862" s="47" t="str">
        <f t="shared" si="28"/>
        <v xml:space="preserve">, </v>
      </c>
    </row>
    <row r="1863" spans="1:7" x14ac:dyDescent="0.3">
      <c r="A1863" s="471"/>
      <c r="B1863" s="471"/>
      <c r="C1863" s="471"/>
      <c r="D1863" s="471"/>
      <c r="E1863" s="471"/>
      <c r="F1863" s="471"/>
      <c r="G1863" s="47" t="str">
        <f t="shared" si="28"/>
        <v xml:space="preserve">, </v>
      </c>
    </row>
    <row r="1864" spans="1:7" x14ac:dyDescent="0.3">
      <c r="A1864" s="471"/>
      <c r="B1864" s="471"/>
      <c r="C1864" s="471"/>
      <c r="D1864" s="471"/>
      <c r="E1864" s="471"/>
      <c r="F1864" s="471"/>
      <c r="G1864" s="47" t="str">
        <f t="shared" si="28"/>
        <v xml:space="preserve">, </v>
      </c>
    </row>
    <row r="1865" spans="1:7" x14ac:dyDescent="0.3">
      <c r="A1865" s="471"/>
      <c r="B1865" s="471"/>
      <c r="C1865" s="471"/>
      <c r="D1865" s="471"/>
      <c r="E1865" s="471"/>
      <c r="F1865" s="471"/>
      <c r="G1865" s="47" t="str">
        <f t="shared" si="28"/>
        <v xml:space="preserve">, </v>
      </c>
    </row>
    <row r="1866" spans="1:7" x14ac:dyDescent="0.3">
      <c r="A1866" s="471"/>
      <c r="B1866" s="471"/>
      <c r="C1866" s="471"/>
      <c r="D1866" s="471"/>
      <c r="E1866" s="471"/>
      <c r="F1866" s="471"/>
      <c r="G1866" s="47" t="str">
        <f t="shared" si="28"/>
        <v xml:space="preserve">, </v>
      </c>
    </row>
    <row r="1867" spans="1:7" x14ac:dyDescent="0.3">
      <c r="A1867" s="471"/>
      <c r="B1867" s="471"/>
      <c r="C1867" s="471"/>
      <c r="D1867" s="471"/>
      <c r="E1867" s="471"/>
      <c r="F1867" s="471"/>
      <c r="G1867" s="47" t="str">
        <f t="shared" ref="G1867:G1930" si="29">CONCATENATE(A1867,", ", B1867)</f>
        <v xml:space="preserve">, </v>
      </c>
    </row>
    <row r="1868" spans="1:7" x14ac:dyDescent="0.3">
      <c r="A1868" s="471"/>
      <c r="B1868" s="471"/>
      <c r="C1868" s="471"/>
      <c r="D1868" s="471"/>
      <c r="E1868" s="471"/>
      <c r="F1868" s="471"/>
      <c r="G1868" s="47" t="str">
        <f t="shared" si="29"/>
        <v xml:space="preserve">, </v>
      </c>
    </row>
    <row r="1869" spans="1:7" x14ac:dyDescent="0.3">
      <c r="A1869" s="471"/>
      <c r="B1869" s="471"/>
      <c r="C1869" s="471"/>
      <c r="D1869" s="471"/>
      <c r="E1869" s="471"/>
      <c r="F1869" s="471"/>
      <c r="G1869" s="47" t="str">
        <f t="shared" si="29"/>
        <v xml:space="preserve">, </v>
      </c>
    </row>
    <row r="1870" spans="1:7" x14ac:dyDescent="0.3">
      <c r="A1870" s="471"/>
      <c r="B1870" s="471"/>
      <c r="C1870" s="471"/>
      <c r="D1870" s="471"/>
      <c r="E1870" s="471"/>
      <c r="F1870" s="471"/>
      <c r="G1870" s="47" t="str">
        <f t="shared" si="29"/>
        <v xml:space="preserve">, </v>
      </c>
    </row>
    <row r="1871" spans="1:7" x14ac:dyDescent="0.3">
      <c r="A1871" s="471"/>
      <c r="B1871" s="471"/>
      <c r="C1871" s="471"/>
      <c r="D1871" s="471"/>
      <c r="E1871" s="471"/>
      <c r="F1871" s="471"/>
      <c r="G1871" s="47" t="str">
        <f t="shared" si="29"/>
        <v xml:space="preserve">, </v>
      </c>
    </row>
    <row r="1872" spans="1:7" x14ac:dyDescent="0.3">
      <c r="A1872" s="471"/>
      <c r="B1872" s="471"/>
      <c r="C1872" s="471"/>
      <c r="D1872" s="471"/>
      <c r="E1872" s="471"/>
      <c r="F1872" s="471"/>
      <c r="G1872" s="47" t="str">
        <f t="shared" si="29"/>
        <v xml:space="preserve">, </v>
      </c>
    </row>
    <row r="1873" spans="1:7" x14ac:dyDescent="0.3">
      <c r="A1873" s="471"/>
      <c r="B1873" s="471"/>
      <c r="C1873" s="471"/>
      <c r="D1873" s="471"/>
      <c r="E1873" s="471"/>
      <c r="F1873" s="471"/>
      <c r="G1873" s="47" t="str">
        <f t="shared" si="29"/>
        <v xml:space="preserve">, </v>
      </c>
    </row>
    <row r="1874" spans="1:7" x14ac:dyDescent="0.3">
      <c r="A1874" s="471"/>
      <c r="B1874" s="471"/>
      <c r="C1874" s="471"/>
      <c r="D1874" s="471"/>
      <c r="E1874" s="471"/>
      <c r="F1874" s="471"/>
      <c r="G1874" s="47" t="str">
        <f t="shared" si="29"/>
        <v xml:space="preserve">, </v>
      </c>
    </row>
    <row r="1875" spans="1:7" x14ac:dyDescent="0.3">
      <c r="A1875" s="471"/>
      <c r="B1875" s="471"/>
      <c r="C1875" s="471"/>
      <c r="D1875" s="471"/>
      <c r="E1875" s="471"/>
      <c r="F1875" s="471"/>
      <c r="G1875" s="47" t="str">
        <f t="shared" si="29"/>
        <v xml:space="preserve">, </v>
      </c>
    </row>
    <row r="1876" spans="1:7" x14ac:dyDescent="0.3">
      <c r="A1876" s="471"/>
      <c r="B1876" s="471"/>
      <c r="C1876" s="471"/>
      <c r="D1876" s="471"/>
      <c r="E1876" s="471"/>
      <c r="F1876" s="471"/>
      <c r="G1876" s="47" t="str">
        <f t="shared" si="29"/>
        <v xml:space="preserve">, </v>
      </c>
    </row>
    <row r="1877" spans="1:7" x14ac:dyDescent="0.3">
      <c r="A1877" s="471"/>
      <c r="B1877" s="471"/>
      <c r="C1877" s="471"/>
      <c r="D1877" s="471"/>
      <c r="E1877" s="471"/>
      <c r="F1877" s="471"/>
      <c r="G1877" s="47" t="str">
        <f t="shared" si="29"/>
        <v xml:space="preserve">, </v>
      </c>
    </row>
    <row r="1878" spans="1:7" x14ac:dyDescent="0.3">
      <c r="A1878" s="471"/>
      <c r="B1878" s="471"/>
      <c r="C1878" s="471"/>
      <c r="D1878" s="471"/>
      <c r="E1878" s="471"/>
      <c r="F1878" s="471"/>
      <c r="G1878" s="47" t="str">
        <f t="shared" si="29"/>
        <v xml:space="preserve">, </v>
      </c>
    </row>
    <row r="1879" spans="1:7" x14ac:dyDescent="0.3">
      <c r="A1879" s="471"/>
      <c r="B1879" s="471"/>
      <c r="C1879" s="471"/>
      <c r="D1879" s="471"/>
      <c r="E1879" s="471"/>
      <c r="F1879" s="471"/>
      <c r="G1879" s="47" t="str">
        <f t="shared" si="29"/>
        <v xml:space="preserve">, </v>
      </c>
    </row>
    <row r="1880" spans="1:7" x14ac:dyDescent="0.3">
      <c r="A1880" s="471"/>
      <c r="B1880" s="471"/>
      <c r="C1880" s="471"/>
      <c r="D1880" s="471"/>
      <c r="E1880" s="471"/>
      <c r="F1880" s="471"/>
      <c r="G1880" s="47" t="str">
        <f t="shared" si="29"/>
        <v xml:space="preserve">, </v>
      </c>
    </row>
    <row r="1881" spans="1:7" x14ac:dyDescent="0.3">
      <c r="A1881" s="471"/>
      <c r="B1881" s="471"/>
      <c r="C1881" s="471"/>
      <c r="D1881" s="471"/>
      <c r="E1881" s="471"/>
      <c r="F1881" s="471"/>
      <c r="G1881" s="47" t="str">
        <f t="shared" si="29"/>
        <v xml:space="preserve">, </v>
      </c>
    </row>
    <row r="1882" spans="1:7" x14ac:dyDescent="0.3">
      <c r="A1882" s="471"/>
      <c r="B1882" s="471"/>
      <c r="C1882" s="471"/>
      <c r="D1882" s="471"/>
      <c r="E1882" s="471"/>
      <c r="F1882" s="471"/>
      <c r="G1882" s="47" t="str">
        <f t="shared" si="29"/>
        <v xml:space="preserve">, </v>
      </c>
    </row>
    <row r="1883" spans="1:7" x14ac:dyDescent="0.3">
      <c r="A1883" s="471"/>
      <c r="B1883" s="471"/>
      <c r="C1883" s="471"/>
      <c r="D1883" s="471"/>
      <c r="E1883" s="471"/>
      <c r="F1883" s="471"/>
      <c r="G1883" s="47" t="str">
        <f t="shared" si="29"/>
        <v xml:space="preserve">, </v>
      </c>
    </row>
    <row r="1884" spans="1:7" x14ac:dyDescent="0.3">
      <c r="A1884" s="471"/>
      <c r="B1884" s="471"/>
      <c r="C1884" s="471"/>
      <c r="D1884" s="471"/>
      <c r="E1884" s="471"/>
      <c r="F1884" s="471"/>
      <c r="G1884" s="47" t="str">
        <f t="shared" si="29"/>
        <v xml:space="preserve">, </v>
      </c>
    </row>
    <row r="1885" spans="1:7" x14ac:dyDescent="0.3">
      <c r="A1885" s="471"/>
      <c r="B1885" s="471"/>
      <c r="C1885" s="471"/>
      <c r="D1885" s="471"/>
      <c r="E1885" s="471"/>
      <c r="F1885" s="471"/>
      <c r="G1885" s="47" t="str">
        <f t="shared" si="29"/>
        <v xml:space="preserve">, </v>
      </c>
    </row>
    <row r="1886" spans="1:7" x14ac:dyDescent="0.3">
      <c r="A1886" s="471"/>
      <c r="B1886" s="471"/>
      <c r="C1886" s="471"/>
      <c r="D1886" s="471"/>
      <c r="E1886" s="471"/>
      <c r="F1886" s="471"/>
      <c r="G1886" s="47" t="str">
        <f t="shared" si="29"/>
        <v xml:space="preserve">, </v>
      </c>
    </row>
    <row r="1887" spans="1:7" x14ac:dyDescent="0.3">
      <c r="A1887" s="471"/>
      <c r="B1887" s="471"/>
      <c r="C1887" s="471"/>
      <c r="D1887" s="471"/>
      <c r="E1887" s="471"/>
      <c r="F1887" s="471"/>
      <c r="G1887" s="47" t="str">
        <f t="shared" si="29"/>
        <v xml:space="preserve">, </v>
      </c>
    </row>
    <row r="1888" spans="1:7" x14ac:dyDescent="0.3">
      <c r="A1888" s="471"/>
      <c r="B1888" s="471"/>
      <c r="C1888" s="471"/>
      <c r="D1888" s="471"/>
      <c r="E1888" s="471"/>
      <c r="F1888" s="471"/>
      <c r="G1888" s="47" t="str">
        <f t="shared" si="29"/>
        <v xml:space="preserve">, </v>
      </c>
    </row>
    <row r="1889" spans="1:7" x14ac:dyDescent="0.3">
      <c r="A1889" s="471"/>
      <c r="B1889" s="471"/>
      <c r="C1889" s="471"/>
      <c r="D1889" s="471"/>
      <c r="E1889" s="471"/>
      <c r="F1889" s="471"/>
      <c r="G1889" s="47" t="str">
        <f t="shared" si="29"/>
        <v xml:space="preserve">, </v>
      </c>
    </row>
    <row r="1890" spans="1:7" x14ac:dyDescent="0.3">
      <c r="A1890" s="471"/>
      <c r="B1890" s="471"/>
      <c r="C1890" s="471"/>
      <c r="D1890" s="471"/>
      <c r="E1890" s="471"/>
      <c r="F1890" s="471"/>
      <c r="G1890" s="47" t="str">
        <f t="shared" si="29"/>
        <v xml:space="preserve">, </v>
      </c>
    </row>
    <row r="1891" spans="1:7" x14ac:dyDescent="0.3">
      <c r="A1891" s="471"/>
      <c r="B1891" s="471"/>
      <c r="C1891" s="471"/>
      <c r="D1891" s="471"/>
      <c r="E1891" s="471"/>
      <c r="F1891" s="471"/>
      <c r="G1891" s="47" t="str">
        <f t="shared" si="29"/>
        <v xml:space="preserve">, </v>
      </c>
    </row>
    <row r="1892" spans="1:7" x14ac:dyDescent="0.3">
      <c r="A1892" s="471"/>
      <c r="B1892" s="471"/>
      <c r="C1892" s="471"/>
      <c r="D1892" s="471"/>
      <c r="E1892" s="471"/>
      <c r="F1892" s="471"/>
      <c r="G1892" s="47" t="str">
        <f t="shared" si="29"/>
        <v xml:space="preserve">, </v>
      </c>
    </row>
    <row r="1893" spans="1:7" x14ac:dyDescent="0.3">
      <c r="A1893" s="471"/>
      <c r="B1893" s="471"/>
      <c r="C1893" s="471"/>
      <c r="D1893" s="471"/>
      <c r="E1893" s="471"/>
      <c r="F1893" s="471"/>
      <c r="G1893" s="47" t="str">
        <f t="shared" si="29"/>
        <v xml:space="preserve">, </v>
      </c>
    </row>
    <row r="1894" spans="1:7" x14ac:dyDescent="0.3">
      <c r="A1894" s="471"/>
      <c r="B1894" s="471"/>
      <c r="C1894" s="471"/>
      <c r="D1894" s="471"/>
      <c r="E1894" s="471"/>
      <c r="F1894" s="471"/>
      <c r="G1894" s="47" t="str">
        <f t="shared" si="29"/>
        <v xml:space="preserve">, </v>
      </c>
    </row>
    <row r="1895" spans="1:7" x14ac:dyDescent="0.3">
      <c r="A1895" s="471"/>
      <c r="B1895" s="471"/>
      <c r="C1895" s="471"/>
      <c r="D1895" s="471"/>
      <c r="E1895" s="471"/>
      <c r="F1895" s="471"/>
      <c r="G1895" s="47" t="str">
        <f t="shared" si="29"/>
        <v xml:space="preserve">, </v>
      </c>
    </row>
    <row r="1896" spans="1:7" x14ac:dyDescent="0.3">
      <c r="A1896" s="471"/>
      <c r="B1896" s="471"/>
      <c r="C1896" s="471"/>
      <c r="D1896" s="471"/>
      <c r="E1896" s="471"/>
      <c r="F1896" s="471"/>
      <c r="G1896" s="47" t="str">
        <f t="shared" si="29"/>
        <v xml:space="preserve">, </v>
      </c>
    </row>
    <row r="1897" spans="1:7" x14ac:dyDescent="0.3">
      <c r="A1897" s="471"/>
      <c r="B1897" s="471"/>
      <c r="C1897" s="471"/>
      <c r="D1897" s="471"/>
      <c r="E1897" s="471"/>
      <c r="F1897" s="471"/>
      <c r="G1897" s="47" t="str">
        <f t="shared" si="29"/>
        <v xml:space="preserve">, </v>
      </c>
    </row>
    <row r="1898" spans="1:7" x14ac:dyDescent="0.3">
      <c r="A1898" s="471"/>
      <c r="B1898" s="471"/>
      <c r="C1898" s="471"/>
      <c r="D1898" s="471"/>
      <c r="E1898" s="471"/>
      <c r="F1898" s="471"/>
      <c r="G1898" s="47" t="str">
        <f t="shared" si="29"/>
        <v xml:space="preserve">, </v>
      </c>
    </row>
    <row r="1899" spans="1:7" x14ac:dyDescent="0.3">
      <c r="A1899" s="471"/>
      <c r="B1899" s="471"/>
      <c r="C1899" s="471"/>
      <c r="D1899" s="471"/>
      <c r="E1899" s="471"/>
      <c r="F1899" s="471"/>
      <c r="G1899" s="47" t="str">
        <f t="shared" si="29"/>
        <v xml:space="preserve">, </v>
      </c>
    </row>
    <row r="1900" spans="1:7" x14ac:dyDescent="0.3">
      <c r="A1900" s="471"/>
      <c r="B1900" s="471"/>
      <c r="C1900" s="471"/>
      <c r="D1900" s="471"/>
      <c r="E1900" s="471"/>
      <c r="F1900" s="471"/>
      <c r="G1900" s="47" t="str">
        <f t="shared" si="29"/>
        <v xml:space="preserve">, </v>
      </c>
    </row>
    <row r="1901" spans="1:7" x14ac:dyDescent="0.3">
      <c r="A1901" s="471"/>
      <c r="B1901" s="471"/>
      <c r="C1901" s="471"/>
      <c r="D1901" s="471"/>
      <c r="E1901" s="471"/>
      <c r="F1901" s="471"/>
      <c r="G1901" s="47" t="str">
        <f t="shared" si="29"/>
        <v xml:space="preserve">, </v>
      </c>
    </row>
    <row r="1902" spans="1:7" x14ac:dyDescent="0.3">
      <c r="A1902" s="471"/>
      <c r="B1902" s="471"/>
      <c r="C1902" s="471"/>
      <c r="D1902" s="471"/>
      <c r="E1902" s="471"/>
      <c r="F1902" s="471"/>
      <c r="G1902" s="47" t="str">
        <f t="shared" si="29"/>
        <v xml:space="preserve">, </v>
      </c>
    </row>
    <row r="1903" spans="1:7" x14ac:dyDescent="0.3">
      <c r="A1903" s="471"/>
      <c r="B1903" s="471"/>
      <c r="C1903" s="471"/>
      <c r="D1903" s="471"/>
      <c r="E1903" s="471"/>
      <c r="F1903" s="471"/>
      <c r="G1903" s="47" t="str">
        <f t="shared" si="29"/>
        <v xml:space="preserve">, </v>
      </c>
    </row>
    <row r="1904" spans="1:7" x14ac:dyDescent="0.3">
      <c r="A1904" s="471"/>
      <c r="B1904" s="471"/>
      <c r="C1904" s="471"/>
      <c r="D1904" s="471"/>
      <c r="E1904" s="471"/>
      <c r="F1904" s="471"/>
      <c r="G1904" s="47" t="str">
        <f t="shared" si="29"/>
        <v xml:space="preserve">, </v>
      </c>
    </row>
    <row r="1905" spans="1:7" x14ac:dyDescent="0.3">
      <c r="A1905" s="471"/>
      <c r="B1905" s="471"/>
      <c r="C1905" s="471"/>
      <c r="D1905" s="471"/>
      <c r="E1905" s="471"/>
      <c r="F1905" s="471"/>
      <c r="G1905" s="47" t="str">
        <f t="shared" si="29"/>
        <v xml:space="preserve">, </v>
      </c>
    </row>
    <row r="1906" spans="1:7" x14ac:dyDescent="0.3">
      <c r="A1906" s="471"/>
      <c r="B1906" s="471"/>
      <c r="C1906" s="471"/>
      <c r="D1906" s="471"/>
      <c r="E1906" s="471"/>
      <c r="F1906" s="471"/>
      <c r="G1906" s="47" t="str">
        <f t="shared" si="29"/>
        <v xml:space="preserve">, </v>
      </c>
    </row>
    <row r="1907" spans="1:7" x14ac:dyDescent="0.3">
      <c r="A1907" s="471"/>
      <c r="B1907" s="471"/>
      <c r="C1907" s="471"/>
      <c r="D1907" s="471"/>
      <c r="E1907" s="471"/>
      <c r="F1907" s="471"/>
      <c r="G1907" s="47" t="str">
        <f t="shared" si="29"/>
        <v xml:space="preserve">, </v>
      </c>
    </row>
    <row r="1908" spans="1:7" x14ac:dyDescent="0.3">
      <c r="A1908" s="471"/>
      <c r="B1908" s="471"/>
      <c r="C1908" s="471"/>
      <c r="D1908" s="471"/>
      <c r="E1908" s="471"/>
      <c r="F1908" s="471"/>
      <c r="G1908" s="47" t="str">
        <f t="shared" si="29"/>
        <v xml:space="preserve">, </v>
      </c>
    </row>
    <row r="1909" spans="1:7" x14ac:dyDescent="0.3">
      <c r="A1909" s="471"/>
      <c r="B1909" s="471"/>
      <c r="C1909" s="471"/>
      <c r="D1909" s="471"/>
      <c r="E1909" s="471"/>
      <c r="F1909" s="471"/>
      <c r="G1909" s="47" t="str">
        <f t="shared" si="29"/>
        <v xml:space="preserve">, </v>
      </c>
    </row>
    <row r="1910" spans="1:7" x14ac:dyDescent="0.3">
      <c r="A1910" s="471"/>
      <c r="B1910" s="471"/>
      <c r="C1910" s="471"/>
      <c r="D1910" s="471"/>
      <c r="E1910" s="471"/>
      <c r="F1910" s="471"/>
      <c r="G1910" s="47" t="str">
        <f t="shared" si="29"/>
        <v xml:space="preserve">, </v>
      </c>
    </row>
    <row r="1911" spans="1:7" x14ac:dyDescent="0.3">
      <c r="A1911" s="471"/>
      <c r="B1911" s="471"/>
      <c r="C1911" s="471"/>
      <c r="D1911" s="471"/>
      <c r="E1911" s="471"/>
      <c r="F1911" s="471"/>
      <c r="G1911" s="47" t="str">
        <f t="shared" si="29"/>
        <v xml:space="preserve">, </v>
      </c>
    </row>
    <row r="1912" spans="1:7" x14ac:dyDescent="0.3">
      <c r="A1912" s="471"/>
      <c r="B1912" s="471"/>
      <c r="C1912" s="471"/>
      <c r="D1912" s="471"/>
      <c r="E1912" s="471"/>
      <c r="F1912" s="471"/>
      <c r="G1912" s="47" t="str">
        <f t="shared" si="29"/>
        <v xml:space="preserve">, </v>
      </c>
    </row>
    <row r="1913" spans="1:7" x14ac:dyDescent="0.3">
      <c r="A1913" s="471"/>
      <c r="B1913" s="471"/>
      <c r="C1913" s="471"/>
      <c r="D1913" s="471"/>
      <c r="E1913" s="471"/>
      <c r="F1913" s="471"/>
      <c r="G1913" s="47" t="str">
        <f t="shared" si="29"/>
        <v xml:space="preserve">, </v>
      </c>
    </row>
    <row r="1914" spans="1:7" x14ac:dyDescent="0.3">
      <c r="A1914" s="471"/>
      <c r="B1914" s="471"/>
      <c r="C1914" s="471"/>
      <c r="D1914" s="471"/>
      <c r="E1914" s="471"/>
      <c r="F1914" s="471"/>
      <c r="G1914" s="47" t="str">
        <f t="shared" si="29"/>
        <v xml:space="preserve">, </v>
      </c>
    </row>
    <row r="1915" spans="1:7" x14ac:dyDescent="0.3">
      <c r="A1915" s="471"/>
      <c r="B1915" s="471"/>
      <c r="C1915" s="471"/>
      <c r="D1915" s="471"/>
      <c r="E1915" s="471"/>
      <c r="F1915" s="471"/>
      <c r="G1915" s="47" t="str">
        <f t="shared" si="29"/>
        <v xml:space="preserve">, </v>
      </c>
    </row>
    <row r="1916" spans="1:7" x14ac:dyDescent="0.3">
      <c r="A1916" s="471"/>
      <c r="B1916" s="471"/>
      <c r="C1916" s="471"/>
      <c r="D1916" s="471"/>
      <c r="E1916" s="471"/>
      <c r="F1916" s="471"/>
      <c r="G1916" s="47" t="str">
        <f t="shared" si="29"/>
        <v xml:space="preserve">, </v>
      </c>
    </row>
    <row r="1917" spans="1:7" x14ac:dyDescent="0.3">
      <c r="A1917" s="471"/>
      <c r="B1917" s="471"/>
      <c r="C1917" s="471"/>
      <c r="D1917" s="471"/>
      <c r="E1917" s="471"/>
      <c r="F1917" s="471"/>
      <c r="G1917" s="47" t="str">
        <f t="shared" si="29"/>
        <v xml:space="preserve">, </v>
      </c>
    </row>
    <row r="1918" spans="1:7" x14ac:dyDescent="0.3">
      <c r="A1918" s="471"/>
      <c r="B1918" s="471"/>
      <c r="C1918" s="471"/>
      <c r="D1918" s="471"/>
      <c r="E1918" s="471"/>
      <c r="F1918" s="471"/>
      <c r="G1918" s="47" t="str">
        <f t="shared" si="29"/>
        <v xml:space="preserve">, </v>
      </c>
    </row>
    <row r="1919" spans="1:7" x14ac:dyDescent="0.3">
      <c r="A1919" s="471"/>
      <c r="B1919" s="471"/>
      <c r="C1919" s="471"/>
      <c r="D1919" s="471"/>
      <c r="E1919" s="471"/>
      <c r="F1919" s="471"/>
      <c r="G1919" s="47" t="str">
        <f t="shared" si="29"/>
        <v xml:space="preserve">, </v>
      </c>
    </row>
    <row r="1920" spans="1:7" x14ac:dyDescent="0.3">
      <c r="A1920" s="471"/>
      <c r="B1920" s="471"/>
      <c r="C1920" s="471"/>
      <c r="D1920" s="471"/>
      <c r="E1920" s="471"/>
      <c r="F1920" s="471"/>
      <c r="G1920" s="47" t="str">
        <f t="shared" si="29"/>
        <v xml:space="preserve">, </v>
      </c>
    </row>
    <row r="1921" spans="1:7" x14ac:dyDescent="0.3">
      <c r="A1921" s="471"/>
      <c r="B1921" s="471"/>
      <c r="C1921" s="471"/>
      <c r="D1921" s="471"/>
      <c r="E1921" s="471"/>
      <c r="F1921" s="471"/>
      <c r="G1921" s="47" t="str">
        <f t="shared" si="29"/>
        <v xml:space="preserve">, </v>
      </c>
    </row>
    <row r="1922" spans="1:7" x14ac:dyDescent="0.3">
      <c r="A1922" s="471"/>
      <c r="B1922" s="471"/>
      <c r="C1922" s="471"/>
      <c r="D1922" s="471"/>
      <c r="E1922" s="471"/>
      <c r="F1922" s="471"/>
      <c r="G1922" s="47" t="str">
        <f t="shared" si="29"/>
        <v xml:space="preserve">, </v>
      </c>
    </row>
    <row r="1923" spans="1:7" x14ac:dyDescent="0.3">
      <c r="A1923" s="471"/>
      <c r="B1923" s="471"/>
      <c r="C1923" s="471"/>
      <c r="D1923" s="471"/>
      <c r="E1923" s="471"/>
      <c r="F1923" s="471"/>
      <c r="G1923" s="47" t="str">
        <f t="shared" si="29"/>
        <v xml:space="preserve">, </v>
      </c>
    </row>
    <row r="1924" spans="1:7" x14ac:dyDescent="0.3">
      <c r="A1924" s="471"/>
      <c r="B1924" s="471"/>
      <c r="C1924" s="471"/>
      <c r="D1924" s="471"/>
      <c r="E1924" s="471"/>
      <c r="F1924" s="471"/>
      <c r="G1924" s="47" t="str">
        <f t="shared" si="29"/>
        <v xml:space="preserve">, </v>
      </c>
    </row>
    <row r="1925" spans="1:7" x14ac:dyDescent="0.3">
      <c r="A1925" s="471"/>
      <c r="B1925" s="471"/>
      <c r="C1925" s="471"/>
      <c r="D1925" s="471"/>
      <c r="E1925" s="471"/>
      <c r="F1925" s="471"/>
      <c r="G1925" s="47" t="str">
        <f t="shared" si="29"/>
        <v xml:space="preserve">, </v>
      </c>
    </row>
    <row r="1926" spans="1:7" x14ac:dyDescent="0.3">
      <c r="A1926" s="471"/>
      <c r="B1926" s="471"/>
      <c r="C1926" s="471"/>
      <c r="D1926" s="471"/>
      <c r="E1926" s="471"/>
      <c r="F1926" s="471"/>
      <c r="G1926" s="47" t="str">
        <f t="shared" si="29"/>
        <v xml:space="preserve">, </v>
      </c>
    </row>
    <row r="1927" spans="1:7" x14ac:dyDescent="0.3">
      <c r="A1927" s="471"/>
      <c r="B1927" s="471"/>
      <c r="C1927" s="471"/>
      <c r="D1927" s="471"/>
      <c r="E1927" s="471"/>
      <c r="F1927" s="471"/>
      <c r="G1927" s="47" t="str">
        <f t="shared" si="29"/>
        <v xml:space="preserve">, </v>
      </c>
    </row>
    <row r="1928" spans="1:7" x14ac:dyDescent="0.3">
      <c r="A1928" s="471"/>
      <c r="B1928" s="471"/>
      <c r="C1928" s="471"/>
      <c r="D1928" s="471"/>
      <c r="E1928" s="471"/>
      <c r="F1928" s="471"/>
      <c r="G1928" s="47" t="str">
        <f t="shared" si="29"/>
        <v xml:space="preserve">, </v>
      </c>
    </row>
    <row r="1929" spans="1:7" x14ac:dyDescent="0.3">
      <c r="A1929" s="471"/>
      <c r="B1929" s="471"/>
      <c r="C1929" s="471"/>
      <c r="D1929" s="471"/>
      <c r="E1929" s="471"/>
      <c r="F1929" s="471"/>
      <c r="G1929" s="47" t="str">
        <f t="shared" si="29"/>
        <v xml:space="preserve">, </v>
      </c>
    </row>
    <row r="1930" spans="1:7" x14ac:dyDescent="0.3">
      <c r="A1930" s="471"/>
      <c r="B1930" s="471"/>
      <c r="C1930" s="471"/>
      <c r="D1930" s="471"/>
      <c r="E1930" s="471"/>
      <c r="F1930" s="471"/>
      <c r="G1930" s="47" t="str">
        <f t="shared" si="29"/>
        <v xml:space="preserve">, </v>
      </c>
    </row>
    <row r="1931" spans="1:7" x14ac:dyDescent="0.3">
      <c r="A1931" s="471"/>
      <c r="B1931" s="471"/>
      <c r="C1931" s="471"/>
      <c r="D1931" s="471"/>
      <c r="E1931" s="471"/>
      <c r="F1931" s="471"/>
      <c r="G1931" s="47" t="str">
        <f t="shared" ref="G1931:G1994" si="30">CONCATENATE(A1931,", ", B1931)</f>
        <v xml:space="preserve">, </v>
      </c>
    </row>
    <row r="1932" spans="1:7" x14ac:dyDescent="0.3">
      <c r="A1932" s="471"/>
      <c r="B1932" s="471"/>
      <c r="C1932" s="471"/>
      <c r="D1932" s="471"/>
      <c r="E1932" s="471"/>
      <c r="F1932" s="471"/>
      <c r="G1932" s="47" t="str">
        <f t="shared" si="30"/>
        <v xml:space="preserve">, </v>
      </c>
    </row>
    <row r="1933" spans="1:7" x14ac:dyDescent="0.3">
      <c r="A1933" s="471"/>
      <c r="B1933" s="471"/>
      <c r="C1933" s="471"/>
      <c r="D1933" s="471"/>
      <c r="E1933" s="471"/>
      <c r="F1933" s="471"/>
      <c r="G1933" s="47" t="str">
        <f t="shared" si="30"/>
        <v xml:space="preserve">, </v>
      </c>
    </row>
    <row r="1934" spans="1:7" x14ac:dyDescent="0.3">
      <c r="A1934" s="471"/>
      <c r="B1934" s="471"/>
      <c r="C1934" s="471"/>
      <c r="D1934" s="471"/>
      <c r="E1934" s="471"/>
      <c r="F1934" s="471"/>
      <c r="G1934" s="47" t="str">
        <f t="shared" si="30"/>
        <v xml:space="preserve">, </v>
      </c>
    </row>
    <row r="1935" spans="1:7" x14ac:dyDescent="0.3">
      <c r="A1935" s="471"/>
      <c r="B1935" s="471"/>
      <c r="C1935" s="471"/>
      <c r="D1935" s="471"/>
      <c r="E1935" s="471"/>
      <c r="F1935" s="471"/>
      <c r="G1935" s="47" t="str">
        <f t="shared" si="30"/>
        <v xml:space="preserve">, </v>
      </c>
    </row>
    <row r="1936" spans="1:7" x14ac:dyDescent="0.3">
      <c r="A1936" s="471"/>
      <c r="B1936" s="471"/>
      <c r="C1936" s="471"/>
      <c r="D1936" s="471"/>
      <c r="E1936" s="471"/>
      <c r="F1936" s="471"/>
      <c r="G1936" s="47" t="str">
        <f t="shared" si="30"/>
        <v xml:space="preserve">, </v>
      </c>
    </row>
    <row r="1937" spans="1:7" x14ac:dyDescent="0.3">
      <c r="A1937" s="471"/>
      <c r="B1937" s="471"/>
      <c r="C1937" s="471"/>
      <c r="D1937" s="471"/>
      <c r="E1937" s="471"/>
      <c r="F1937" s="471"/>
      <c r="G1937" s="47" t="str">
        <f t="shared" si="30"/>
        <v xml:space="preserve">, </v>
      </c>
    </row>
    <row r="1938" spans="1:7" x14ac:dyDescent="0.3">
      <c r="A1938" s="471"/>
      <c r="B1938" s="471"/>
      <c r="C1938" s="471"/>
      <c r="D1938" s="471"/>
      <c r="E1938" s="471"/>
      <c r="F1938" s="471"/>
      <c r="G1938" s="47" t="str">
        <f t="shared" si="30"/>
        <v xml:space="preserve">, </v>
      </c>
    </row>
    <row r="1939" spans="1:7" x14ac:dyDescent="0.3">
      <c r="A1939" s="471"/>
      <c r="B1939" s="471"/>
      <c r="C1939" s="471"/>
      <c r="D1939" s="471"/>
      <c r="E1939" s="471"/>
      <c r="F1939" s="471"/>
      <c r="G1939" s="47" t="str">
        <f t="shared" si="30"/>
        <v xml:space="preserve">, </v>
      </c>
    </row>
    <row r="1940" spans="1:7" x14ac:dyDescent="0.3">
      <c r="A1940" s="471"/>
      <c r="B1940" s="471"/>
      <c r="C1940" s="471"/>
      <c r="D1940" s="471"/>
      <c r="E1940" s="471"/>
      <c r="F1940" s="471"/>
      <c r="G1940" s="47" t="str">
        <f t="shared" si="30"/>
        <v xml:space="preserve">, </v>
      </c>
    </row>
    <row r="1941" spans="1:7" x14ac:dyDescent="0.3">
      <c r="A1941" s="471"/>
      <c r="B1941" s="471"/>
      <c r="C1941" s="471"/>
      <c r="D1941" s="471"/>
      <c r="E1941" s="471"/>
      <c r="F1941" s="471"/>
      <c r="G1941" s="47" t="str">
        <f t="shared" si="30"/>
        <v xml:space="preserve">, </v>
      </c>
    </row>
    <row r="1942" spans="1:7" x14ac:dyDescent="0.3">
      <c r="A1942" s="471"/>
      <c r="B1942" s="471"/>
      <c r="C1942" s="471"/>
      <c r="D1942" s="471"/>
      <c r="E1942" s="471"/>
      <c r="F1942" s="471"/>
      <c r="G1942" s="47" t="str">
        <f t="shared" si="30"/>
        <v xml:space="preserve">, </v>
      </c>
    </row>
    <row r="1943" spans="1:7" x14ac:dyDescent="0.3">
      <c r="A1943" s="471"/>
      <c r="B1943" s="471"/>
      <c r="C1943" s="471"/>
      <c r="D1943" s="471"/>
      <c r="E1943" s="471"/>
      <c r="F1943" s="471"/>
      <c r="G1943" s="47" t="str">
        <f t="shared" si="30"/>
        <v xml:space="preserve">, </v>
      </c>
    </row>
    <row r="1944" spans="1:7" x14ac:dyDescent="0.3">
      <c r="A1944" s="471"/>
      <c r="B1944" s="471"/>
      <c r="C1944" s="471"/>
      <c r="D1944" s="471"/>
      <c r="E1944" s="471"/>
      <c r="F1944" s="471"/>
      <c r="G1944" s="47" t="str">
        <f t="shared" si="30"/>
        <v xml:space="preserve">, </v>
      </c>
    </row>
    <row r="1945" spans="1:7" x14ac:dyDescent="0.3">
      <c r="A1945" s="471"/>
      <c r="B1945" s="471"/>
      <c r="C1945" s="471"/>
      <c r="D1945" s="471"/>
      <c r="E1945" s="471"/>
      <c r="F1945" s="471"/>
      <c r="G1945" s="47" t="str">
        <f t="shared" si="30"/>
        <v xml:space="preserve">, </v>
      </c>
    </row>
    <row r="1946" spans="1:7" x14ac:dyDescent="0.3">
      <c r="A1946" s="471"/>
      <c r="B1946" s="471"/>
      <c r="C1946" s="471"/>
      <c r="D1946" s="471"/>
      <c r="E1946" s="471"/>
      <c r="F1946" s="471"/>
      <c r="G1946" s="47" t="str">
        <f t="shared" si="30"/>
        <v xml:space="preserve">, </v>
      </c>
    </row>
    <row r="1947" spans="1:7" x14ac:dyDescent="0.3">
      <c r="A1947" s="471"/>
      <c r="B1947" s="471"/>
      <c r="C1947" s="471"/>
      <c r="D1947" s="471"/>
      <c r="E1947" s="471"/>
      <c r="F1947" s="471"/>
      <c r="G1947" s="47" t="str">
        <f t="shared" si="30"/>
        <v xml:space="preserve">, </v>
      </c>
    </row>
    <row r="1948" spans="1:7" x14ac:dyDescent="0.3">
      <c r="A1948" s="471"/>
      <c r="B1948" s="471"/>
      <c r="C1948" s="471"/>
      <c r="D1948" s="471"/>
      <c r="E1948" s="471"/>
      <c r="F1948" s="471"/>
      <c r="G1948" s="47" t="str">
        <f t="shared" si="30"/>
        <v xml:space="preserve">, </v>
      </c>
    </row>
    <row r="1949" spans="1:7" x14ac:dyDescent="0.3">
      <c r="A1949" s="471"/>
      <c r="B1949" s="471"/>
      <c r="C1949" s="471"/>
      <c r="D1949" s="471"/>
      <c r="E1949" s="471"/>
      <c r="F1949" s="471"/>
      <c r="G1949" s="47" t="str">
        <f t="shared" si="30"/>
        <v xml:space="preserve">, </v>
      </c>
    </row>
    <row r="1950" spans="1:7" x14ac:dyDescent="0.3">
      <c r="A1950" s="471"/>
      <c r="B1950" s="471"/>
      <c r="C1950" s="471"/>
      <c r="D1950" s="471"/>
      <c r="E1950" s="471"/>
      <c r="F1950" s="471"/>
      <c r="G1950" s="47" t="str">
        <f t="shared" si="30"/>
        <v xml:space="preserve">, </v>
      </c>
    </row>
    <row r="1951" spans="1:7" x14ac:dyDescent="0.3">
      <c r="A1951" s="471"/>
      <c r="B1951" s="471"/>
      <c r="C1951" s="471"/>
      <c r="D1951" s="471"/>
      <c r="E1951" s="471"/>
      <c r="F1951" s="471"/>
      <c r="G1951" s="47" t="str">
        <f t="shared" si="30"/>
        <v xml:space="preserve">, </v>
      </c>
    </row>
    <row r="1952" spans="1:7" x14ac:dyDescent="0.3">
      <c r="A1952" s="471"/>
      <c r="B1952" s="471"/>
      <c r="C1952" s="471"/>
      <c r="D1952" s="471"/>
      <c r="E1952" s="471"/>
      <c r="F1952" s="471"/>
      <c r="G1952" s="47" t="str">
        <f t="shared" si="30"/>
        <v xml:space="preserve">, </v>
      </c>
    </row>
    <row r="1953" spans="1:7" x14ac:dyDescent="0.3">
      <c r="A1953" s="471"/>
      <c r="B1953" s="471"/>
      <c r="C1953" s="471"/>
      <c r="D1953" s="471"/>
      <c r="E1953" s="471"/>
      <c r="F1953" s="471"/>
      <c r="G1953" s="47" t="str">
        <f t="shared" si="30"/>
        <v xml:space="preserve">, </v>
      </c>
    </row>
    <row r="1954" spans="1:7" x14ac:dyDescent="0.3">
      <c r="A1954" s="471"/>
      <c r="B1954" s="471"/>
      <c r="C1954" s="471"/>
      <c r="D1954" s="471"/>
      <c r="E1954" s="471"/>
      <c r="F1954" s="471"/>
      <c r="G1954" s="47" t="str">
        <f t="shared" si="30"/>
        <v xml:space="preserve">, </v>
      </c>
    </row>
    <row r="1955" spans="1:7" x14ac:dyDescent="0.3">
      <c r="A1955" s="471"/>
      <c r="B1955" s="471"/>
      <c r="C1955" s="471"/>
      <c r="D1955" s="471"/>
      <c r="E1955" s="471"/>
      <c r="F1955" s="471"/>
      <c r="G1955" s="47" t="str">
        <f t="shared" si="30"/>
        <v xml:space="preserve">, </v>
      </c>
    </row>
    <row r="1956" spans="1:7" x14ac:dyDescent="0.3">
      <c r="A1956" s="471"/>
      <c r="B1956" s="471"/>
      <c r="C1956" s="471"/>
      <c r="D1956" s="471"/>
      <c r="E1956" s="471"/>
      <c r="F1956" s="471"/>
      <c r="G1956" s="47" t="str">
        <f t="shared" si="30"/>
        <v xml:space="preserve">, </v>
      </c>
    </row>
    <row r="1957" spans="1:7" x14ac:dyDescent="0.3">
      <c r="A1957" s="471"/>
      <c r="B1957" s="471"/>
      <c r="C1957" s="471"/>
      <c r="D1957" s="471"/>
      <c r="E1957" s="471"/>
      <c r="F1957" s="471"/>
      <c r="G1957" s="47" t="str">
        <f t="shared" si="30"/>
        <v xml:space="preserve">, </v>
      </c>
    </row>
    <row r="1958" spans="1:7" x14ac:dyDescent="0.3">
      <c r="A1958" s="471"/>
      <c r="B1958" s="471"/>
      <c r="C1958" s="471"/>
      <c r="D1958" s="471"/>
      <c r="E1958" s="471"/>
      <c r="F1958" s="471"/>
      <c r="G1958" s="47" t="str">
        <f t="shared" si="30"/>
        <v xml:space="preserve">, </v>
      </c>
    </row>
    <row r="1959" spans="1:7" x14ac:dyDescent="0.3">
      <c r="A1959" s="471"/>
      <c r="B1959" s="471"/>
      <c r="C1959" s="471"/>
      <c r="D1959" s="471"/>
      <c r="E1959" s="471"/>
      <c r="F1959" s="471"/>
      <c r="G1959" s="47" t="str">
        <f t="shared" si="30"/>
        <v xml:space="preserve">, </v>
      </c>
    </row>
    <row r="1960" spans="1:7" x14ac:dyDescent="0.3">
      <c r="A1960" s="471"/>
      <c r="B1960" s="471"/>
      <c r="C1960" s="471"/>
      <c r="D1960" s="471"/>
      <c r="E1960" s="471"/>
      <c r="F1960" s="471"/>
      <c r="G1960" s="47" t="str">
        <f t="shared" si="30"/>
        <v xml:space="preserve">, </v>
      </c>
    </row>
    <row r="1961" spans="1:7" x14ac:dyDescent="0.3">
      <c r="A1961" s="471"/>
      <c r="B1961" s="471"/>
      <c r="C1961" s="471"/>
      <c r="D1961" s="471"/>
      <c r="E1961" s="471"/>
      <c r="F1961" s="471"/>
      <c r="G1961" s="47" t="str">
        <f t="shared" si="30"/>
        <v xml:space="preserve">, </v>
      </c>
    </row>
    <row r="1962" spans="1:7" x14ac:dyDescent="0.3">
      <c r="A1962" s="471"/>
      <c r="B1962" s="471"/>
      <c r="C1962" s="471"/>
      <c r="D1962" s="471"/>
      <c r="E1962" s="471"/>
      <c r="F1962" s="471"/>
      <c r="G1962" s="47" t="str">
        <f t="shared" si="30"/>
        <v xml:space="preserve">, </v>
      </c>
    </row>
    <row r="1963" spans="1:7" x14ac:dyDescent="0.3">
      <c r="A1963" s="471"/>
      <c r="B1963" s="471"/>
      <c r="C1963" s="471"/>
      <c r="D1963" s="471"/>
      <c r="E1963" s="471"/>
      <c r="F1963" s="471"/>
      <c r="G1963" s="47" t="str">
        <f t="shared" si="30"/>
        <v xml:space="preserve">, </v>
      </c>
    </row>
    <row r="1964" spans="1:7" x14ac:dyDescent="0.3">
      <c r="A1964" s="471"/>
      <c r="B1964" s="471"/>
      <c r="C1964" s="471"/>
      <c r="D1964" s="471"/>
      <c r="E1964" s="471"/>
      <c r="F1964" s="471"/>
      <c r="G1964" s="47" t="str">
        <f t="shared" si="30"/>
        <v xml:space="preserve">, </v>
      </c>
    </row>
    <row r="1965" spans="1:7" x14ac:dyDescent="0.3">
      <c r="A1965" s="471"/>
      <c r="B1965" s="471"/>
      <c r="C1965" s="471"/>
      <c r="D1965" s="471"/>
      <c r="E1965" s="471"/>
      <c r="F1965" s="471"/>
      <c r="G1965" s="47" t="str">
        <f t="shared" si="30"/>
        <v xml:space="preserve">, </v>
      </c>
    </row>
    <row r="1966" spans="1:7" x14ac:dyDescent="0.3">
      <c r="A1966" s="471"/>
      <c r="B1966" s="471"/>
      <c r="C1966" s="471"/>
      <c r="D1966" s="471"/>
      <c r="E1966" s="471"/>
      <c r="F1966" s="471"/>
      <c r="G1966" s="47" t="str">
        <f t="shared" si="30"/>
        <v xml:space="preserve">, </v>
      </c>
    </row>
    <row r="1967" spans="1:7" x14ac:dyDescent="0.3">
      <c r="A1967" s="471"/>
      <c r="B1967" s="471"/>
      <c r="C1967" s="471"/>
      <c r="D1967" s="471"/>
      <c r="E1967" s="471"/>
      <c r="F1967" s="471"/>
      <c r="G1967" s="47" t="str">
        <f t="shared" si="30"/>
        <v xml:space="preserve">, </v>
      </c>
    </row>
    <row r="1968" spans="1:7" x14ac:dyDescent="0.3">
      <c r="A1968" s="471"/>
      <c r="B1968" s="471"/>
      <c r="C1968" s="471"/>
      <c r="D1968" s="471"/>
      <c r="E1968" s="471"/>
      <c r="F1968" s="471"/>
      <c r="G1968" s="47" t="str">
        <f t="shared" si="30"/>
        <v xml:space="preserve">, </v>
      </c>
    </row>
    <row r="1969" spans="1:7" x14ac:dyDescent="0.3">
      <c r="A1969" s="471"/>
      <c r="B1969" s="471"/>
      <c r="C1969" s="471"/>
      <c r="D1969" s="471"/>
      <c r="E1969" s="471"/>
      <c r="F1969" s="471"/>
      <c r="G1969" s="47" t="str">
        <f t="shared" si="30"/>
        <v xml:space="preserve">, </v>
      </c>
    </row>
    <row r="1970" spans="1:7" x14ac:dyDescent="0.3">
      <c r="A1970" s="471"/>
      <c r="B1970" s="471"/>
      <c r="C1970" s="471"/>
      <c r="D1970" s="471"/>
      <c r="E1970" s="471"/>
      <c r="F1970" s="471"/>
      <c r="G1970" s="47" t="str">
        <f t="shared" si="30"/>
        <v xml:space="preserve">, </v>
      </c>
    </row>
    <row r="1971" spans="1:7" x14ac:dyDescent="0.3">
      <c r="A1971" s="471"/>
      <c r="B1971" s="471"/>
      <c r="C1971" s="471"/>
      <c r="D1971" s="471"/>
      <c r="E1971" s="471"/>
      <c r="F1971" s="471"/>
      <c r="G1971" s="47" t="str">
        <f t="shared" si="30"/>
        <v xml:space="preserve">, </v>
      </c>
    </row>
    <row r="1972" spans="1:7" x14ac:dyDescent="0.3">
      <c r="A1972" s="471"/>
      <c r="B1972" s="471"/>
      <c r="C1972" s="471"/>
      <c r="D1972" s="471"/>
      <c r="E1972" s="471"/>
      <c r="F1972" s="471"/>
      <c r="G1972" s="47" t="str">
        <f t="shared" si="30"/>
        <v xml:space="preserve">, </v>
      </c>
    </row>
    <row r="1973" spans="1:7" x14ac:dyDescent="0.3">
      <c r="A1973" s="471"/>
      <c r="B1973" s="471"/>
      <c r="C1973" s="471"/>
      <c r="D1973" s="471"/>
      <c r="E1973" s="471"/>
      <c r="F1973" s="471"/>
      <c r="G1973" s="47" t="str">
        <f t="shared" si="30"/>
        <v xml:space="preserve">, </v>
      </c>
    </row>
    <row r="1974" spans="1:7" x14ac:dyDescent="0.3">
      <c r="A1974" s="471"/>
      <c r="B1974" s="471"/>
      <c r="C1974" s="471"/>
      <c r="D1974" s="471"/>
      <c r="E1974" s="471"/>
      <c r="F1974" s="471"/>
      <c r="G1974" s="47" t="str">
        <f t="shared" si="30"/>
        <v xml:space="preserve">, </v>
      </c>
    </row>
    <row r="1975" spans="1:7" x14ac:dyDescent="0.3">
      <c r="A1975" s="471"/>
      <c r="B1975" s="471"/>
      <c r="C1975" s="471"/>
      <c r="D1975" s="471"/>
      <c r="E1975" s="471"/>
      <c r="F1975" s="471"/>
      <c r="G1975" s="47" t="str">
        <f t="shared" si="30"/>
        <v xml:space="preserve">, </v>
      </c>
    </row>
    <row r="1976" spans="1:7" x14ac:dyDescent="0.3">
      <c r="A1976" s="471"/>
      <c r="B1976" s="471"/>
      <c r="C1976" s="471"/>
      <c r="D1976" s="471"/>
      <c r="E1976" s="471"/>
      <c r="F1976" s="471"/>
      <c r="G1976" s="47" t="str">
        <f t="shared" si="30"/>
        <v xml:space="preserve">, </v>
      </c>
    </row>
    <row r="1977" spans="1:7" x14ac:dyDescent="0.3">
      <c r="A1977" s="471"/>
      <c r="B1977" s="471"/>
      <c r="C1977" s="471"/>
      <c r="D1977" s="471"/>
      <c r="E1977" s="471"/>
      <c r="F1977" s="471"/>
      <c r="G1977" s="47" t="str">
        <f t="shared" si="30"/>
        <v xml:space="preserve">, </v>
      </c>
    </row>
    <row r="1978" spans="1:7" x14ac:dyDescent="0.3">
      <c r="A1978" s="471"/>
      <c r="B1978" s="471"/>
      <c r="C1978" s="471"/>
      <c r="D1978" s="471"/>
      <c r="E1978" s="471"/>
      <c r="F1978" s="471"/>
      <c r="G1978" s="47" t="str">
        <f t="shared" si="30"/>
        <v xml:space="preserve">, </v>
      </c>
    </row>
    <row r="1979" spans="1:7" x14ac:dyDescent="0.3">
      <c r="A1979" s="471"/>
      <c r="B1979" s="471"/>
      <c r="C1979" s="471"/>
      <c r="D1979" s="471"/>
      <c r="E1979" s="471"/>
      <c r="F1979" s="471"/>
      <c r="G1979" s="47" t="str">
        <f t="shared" si="30"/>
        <v xml:space="preserve">, </v>
      </c>
    </row>
    <row r="1980" spans="1:7" x14ac:dyDescent="0.3">
      <c r="A1980" s="471"/>
      <c r="B1980" s="471"/>
      <c r="C1980" s="471"/>
      <c r="D1980" s="471"/>
      <c r="E1980" s="471"/>
      <c r="F1980" s="471"/>
      <c r="G1980" s="47" t="str">
        <f t="shared" si="30"/>
        <v xml:space="preserve">, </v>
      </c>
    </row>
    <row r="1981" spans="1:7" x14ac:dyDescent="0.3">
      <c r="A1981" s="471"/>
      <c r="B1981" s="471"/>
      <c r="C1981" s="471"/>
      <c r="D1981" s="471"/>
      <c r="E1981" s="471"/>
      <c r="F1981" s="471"/>
      <c r="G1981" s="47" t="str">
        <f t="shared" si="30"/>
        <v xml:space="preserve">, </v>
      </c>
    </row>
    <row r="1982" spans="1:7" x14ac:dyDescent="0.3">
      <c r="A1982" s="471"/>
      <c r="B1982" s="471"/>
      <c r="C1982" s="471"/>
      <c r="D1982" s="471"/>
      <c r="E1982" s="471"/>
      <c r="F1982" s="471"/>
      <c r="G1982" s="47" t="str">
        <f t="shared" si="30"/>
        <v xml:space="preserve">, </v>
      </c>
    </row>
    <row r="1983" spans="1:7" x14ac:dyDescent="0.3">
      <c r="A1983" s="471"/>
      <c r="B1983" s="471"/>
      <c r="C1983" s="471"/>
      <c r="D1983" s="471"/>
      <c r="E1983" s="471"/>
      <c r="F1983" s="471"/>
      <c r="G1983" s="47" t="str">
        <f t="shared" si="30"/>
        <v xml:space="preserve">, </v>
      </c>
    </row>
    <row r="1984" spans="1:7" x14ac:dyDescent="0.3">
      <c r="A1984" s="471"/>
      <c r="B1984" s="471"/>
      <c r="C1984" s="471"/>
      <c r="D1984" s="471"/>
      <c r="E1984" s="471"/>
      <c r="F1984" s="471"/>
      <c r="G1984" s="47" t="str">
        <f t="shared" si="30"/>
        <v xml:space="preserve">, </v>
      </c>
    </row>
    <row r="1985" spans="1:7" x14ac:dyDescent="0.3">
      <c r="A1985" s="471"/>
      <c r="B1985" s="471"/>
      <c r="C1985" s="471"/>
      <c r="D1985" s="471"/>
      <c r="E1985" s="471"/>
      <c r="F1985" s="471"/>
      <c r="G1985" s="47" t="str">
        <f t="shared" si="30"/>
        <v xml:space="preserve">, </v>
      </c>
    </row>
    <row r="1986" spans="1:7" x14ac:dyDescent="0.3">
      <c r="A1986" s="471"/>
      <c r="B1986" s="471"/>
      <c r="C1986" s="471"/>
      <c r="D1986" s="471"/>
      <c r="E1986" s="471"/>
      <c r="F1986" s="471"/>
      <c r="G1986" s="47" t="str">
        <f t="shared" si="30"/>
        <v xml:space="preserve">, </v>
      </c>
    </row>
    <row r="1987" spans="1:7" x14ac:dyDescent="0.3">
      <c r="A1987" s="471"/>
      <c r="B1987" s="471"/>
      <c r="C1987" s="471"/>
      <c r="D1987" s="471"/>
      <c r="E1987" s="471"/>
      <c r="F1987" s="471"/>
      <c r="G1987" s="47" t="str">
        <f t="shared" si="30"/>
        <v xml:space="preserve">, </v>
      </c>
    </row>
    <row r="1988" spans="1:7" x14ac:dyDescent="0.3">
      <c r="A1988" s="471"/>
      <c r="B1988" s="471"/>
      <c r="C1988" s="471"/>
      <c r="D1988" s="471"/>
      <c r="E1988" s="471"/>
      <c r="F1988" s="471"/>
      <c r="G1988" s="47" t="str">
        <f t="shared" si="30"/>
        <v xml:space="preserve">, </v>
      </c>
    </row>
    <row r="1989" spans="1:7" x14ac:dyDescent="0.3">
      <c r="A1989" s="471"/>
      <c r="B1989" s="471"/>
      <c r="C1989" s="471"/>
      <c r="D1989" s="471"/>
      <c r="E1989" s="471"/>
      <c r="F1989" s="471"/>
      <c r="G1989" s="47" t="str">
        <f t="shared" si="30"/>
        <v xml:space="preserve">, </v>
      </c>
    </row>
    <row r="1990" spans="1:7" x14ac:dyDescent="0.3">
      <c r="A1990" s="471"/>
      <c r="B1990" s="471"/>
      <c r="C1990" s="471"/>
      <c r="D1990" s="471"/>
      <c r="E1990" s="471"/>
      <c r="F1990" s="471"/>
      <c r="G1990" s="47" t="str">
        <f t="shared" si="30"/>
        <v xml:space="preserve">, </v>
      </c>
    </row>
    <row r="1991" spans="1:7" x14ac:dyDescent="0.3">
      <c r="A1991" s="471"/>
      <c r="B1991" s="471"/>
      <c r="C1991" s="471"/>
      <c r="D1991" s="471"/>
      <c r="E1991" s="471"/>
      <c r="F1991" s="471"/>
      <c r="G1991" s="47" t="str">
        <f t="shared" si="30"/>
        <v xml:space="preserve">, </v>
      </c>
    </row>
    <row r="1992" spans="1:7" x14ac:dyDescent="0.3">
      <c r="A1992" s="471"/>
      <c r="B1992" s="471"/>
      <c r="C1992" s="471"/>
      <c r="D1992" s="471"/>
      <c r="E1992" s="471"/>
      <c r="F1992" s="471"/>
      <c r="G1992" s="47" t="str">
        <f t="shared" si="30"/>
        <v xml:space="preserve">, </v>
      </c>
    </row>
    <row r="1993" spans="1:7" x14ac:dyDescent="0.3">
      <c r="A1993" s="471"/>
      <c r="B1993" s="471"/>
      <c r="C1993" s="471"/>
      <c r="D1993" s="471"/>
      <c r="E1993" s="471"/>
      <c r="F1993" s="471"/>
      <c r="G1993" s="47" t="str">
        <f t="shared" si="30"/>
        <v xml:space="preserve">, </v>
      </c>
    </row>
    <row r="1994" spans="1:7" x14ac:dyDescent="0.3">
      <c r="A1994" s="471"/>
      <c r="B1994" s="471"/>
      <c r="C1994" s="471"/>
      <c r="D1994" s="471"/>
      <c r="E1994" s="471"/>
      <c r="F1994" s="471"/>
      <c r="G1994" s="47" t="str">
        <f t="shared" si="30"/>
        <v xml:space="preserve">, </v>
      </c>
    </row>
    <row r="1995" spans="1:7" x14ac:dyDescent="0.3">
      <c r="A1995" s="471"/>
      <c r="B1995" s="471"/>
      <c r="C1995" s="471"/>
      <c r="D1995" s="471"/>
      <c r="E1995" s="471"/>
      <c r="F1995" s="471"/>
      <c r="G1995" s="47" t="str">
        <f t="shared" ref="G1995:G2058" si="31">CONCATENATE(A1995,", ", B1995)</f>
        <v xml:space="preserve">, </v>
      </c>
    </row>
    <row r="1996" spans="1:7" x14ac:dyDescent="0.3">
      <c r="A1996" s="471"/>
      <c r="B1996" s="471"/>
      <c r="C1996" s="471"/>
      <c r="D1996" s="471"/>
      <c r="E1996" s="471"/>
      <c r="F1996" s="471"/>
      <c r="G1996" s="47" t="str">
        <f t="shared" si="31"/>
        <v xml:space="preserve">, </v>
      </c>
    </row>
    <row r="1997" spans="1:7" x14ac:dyDescent="0.3">
      <c r="A1997" s="471"/>
      <c r="B1997" s="471"/>
      <c r="C1997" s="471"/>
      <c r="D1997" s="471"/>
      <c r="E1997" s="471"/>
      <c r="F1997" s="471"/>
      <c r="G1997" s="47" t="str">
        <f t="shared" si="31"/>
        <v xml:space="preserve">, </v>
      </c>
    </row>
    <row r="1998" spans="1:7" x14ac:dyDescent="0.3">
      <c r="A1998" s="471"/>
      <c r="B1998" s="471"/>
      <c r="C1998" s="471"/>
      <c r="D1998" s="471"/>
      <c r="E1998" s="471"/>
      <c r="F1998" s="471"/>
      <c r="G1998" s="47" t="str">
        <f t="shared" si="31"/>
        <v xml:space="preserve">, </v>
      </c>
    </row>
    <row r="1999" spans="1:7" x14ac:dyDescent="0.3">
      <c r="A1999" s="471"/>
      <c r="B1999" s="471"/>
      <c r="C1999" s="471"/>
      <c r="D1999" s="471"/>
      <c r="E1999" s="471"/>
      <c r="F1999" s="471"/>
      <c r="G1999" s="47" t="str">
        <f t="shared" si="31"/>
        <v xml:space="preserve">, </v>
      </c>
    </row>
    <row r="2000" spans="1:7" x14ac:dyDescent="0.3">
      <c r="A2000" s="471"/>
      <c r="B2000" s="471"/>
      <c r="C2000" s="471"/>
      <c r="D2000" s="471"/>
      <c r="E2000" s="471"/>
      <c r="F2000" s="471"/>
      <c r="G2000" s="47" t="str">
        <f t="shared" si="31"/>
        <v xml:space="preserve">, </v>
      </c>
    </row>
    <row r="2001" spans="1:7" x14ac:dyDescent="0.3">
      <c r="A2001" s="471"/>
      <c r="B2001" s="471"/>
      <c r="C2001" s="471"/>
      <c r="D2001" s="471"/>
      <c r="E2001" s="471"/>
      <c r="F2001" s="471"/>
      <c r="G2001" s="47" t="str">
        <f t="shared" si="31"/>
        <v xml:space="preserve">, </v>
      </c>
    </row>
    <row r="2002" spans="1:7" x14ac:dyDescent="0.3">
      <c r="A2002" s="471"/>
      <c r="B2002" s="471"/>
      <c r="C2002" s="471"/>
      <c r="D2002" s="471"/>
      <c r="E2002" s="471"/>
      <c r="F2002" s="471"/>
      <c r="G2002" s="47" t="str">
        <f t="shared" si="31"/>
        <v xml:space="preserve">, </v>
      </c>
    </row>
    <row r="2003" spans="1:7" x14ac:dyDescent="0.3">
      <c r="A2003" s="471"/>
      <c r="B2003" s="471"/>
      <c r="C2003" s="471"/>
      <c r="D2003" s="471"/>
      <c r="E2003" s="471"/>
      <c r="F2003" s="471"/>
      <c r="G2003" s="47" t="str">
        <f t="shared" si="31"/>
        <v xml:space="preserve">, </v>
      </c>
    </row>
    <row r="2004" spans="1:7" x14ac:dyDescent="0.3">
      <c r="A2004" s="471"/>
      <c r="B2004" s="471"/>
      <c r="C2004" s="471"/>
      <c r="D2004" s="471"/>
      <c r="E2004" s="471"/>
      <c r="F2004" s="471"/>
      <c r="G2004" s="47" t="str">
        <f t="shared" si="31"/>
        <v xml:space="preserve">, </v>
      </c>
    </row>
    <row r="2005" spans="1:7" x14ac:dyDescent="0.3">
      <c r="A2005" s="471"/>
      <c r="B2005" s="471"/>
      <c r="C2005" s="471"/>
      <c r="D2005" s="471"/>
      <c r="E2005" s="471"/>
      <c r="F2005" s="471"/>
      <c r="G2005" s="47" t="str">
        <f t="shared" si="31"/>
        <v xml:space="preserve">, </v>
      </c>
    </row>
    <row r="2006" spans="1:7" x14ac:dyDescent="0.3">
      <c r="A2006" s="471"/>
      <c r="B2006" s="471"/>
      <c r="C2006" s="471"/>
      <c r="D2006" s="471"/>
      <c r="E2006" s="471"/>
      <c r="F2006" s="471"/>
      <c r="G2006" s="47" t="str">
        <f t="shared" si="31"/>
        <v xml:space="preserve">, </v>
      </c>
    </row>
    <row r="2007" spans="1:7" x14ac:dyDescent="0.3">
      <c r="A2007" s="471"/>
      <c r="B2007" s="471"/>
      <c r="C2007" s="471"/>
      <c r="D2007" s="471"/>
      <c r="E2007" s="471"/>
      <c r="F2007" s="471"/>
      <c r="G2007" s="47" t="str">
        <f t="shared" si="31"/>
        <v xml:space="preserve">, </v>
      </c>
    </row>
    <row r="2008" spans="1:7" x14ac:dyDescent="0.3">
      <c r="A2008" s="471"/>
      <c r="B2008" s="471"/>
      <c r="C2008" s="471"/>
      <c r="D2008" s="471"/>
      <c r="E2008" s="471"/>
      <c r="F2008" s="471"/>
      <c r="G2008" s="47" t="str">
        <f t="shared" si="31"/>
        <v xml:space="preserve">, </v>
      </c>
    </row>
    <row r="2009" spans="1:7" x14ac:dyDescent="0.3">
      <c r="A2009" s="471"/>
      <c r="B2009" s="471"/>
      <c r="C2009" s="471"/>
      <c r="D2009" s="471"/>
      <c r="E2009" s="471"/>
      <c r="F2009" s="471"/>
      <c r="G2009" s="47" t="str">
        <f t="shared" si="31"/>
        <v xml:space="preserve">, </v>
      </c>
    </row>
    <row r="2010" spans="1:7" x14ac:dyDescent="0.3">
      <c r="A2010" s="471"/>
      <c r="B2010" s="471"/>
      <c r="C2010" s="471"/>
      <c r="D2010" s="471"/>
      <c r="E2010" s="471"/>
      <c r="F2010" s="471"/>
      <c r="G2010" s="47" t="str">
        <f t="shared" si="31"/>
        <v xml:space="preserve">, </v>
      </c>
    </row>
    <row r="2011" spans="1:7" x14ac:dyDescent="0.3">
      <c r="A2011" s="471"/>
      <c r="B2011" s="471"/>
      <c r="C2011" s="471"/>
      <c r="D2011" s="471"/>
      <c r="E2011" s="471"/>
      <c r="F2011" s="471"/>
      <c r="G2011" s="47" t="str">
        <f t="shared" si="31"/>
        <v xml:space="preserve">, </v>
      </c>
    </row>
    <row r="2012" spans="1:7" x14ac:dyDescent="0.3">
      <c r="A2012" s="471"/>
      <c r="B2012" s="471"/>
      <c r="C2012" s="471"/>
      <c r="D2012" s="471"/>
      <c r="E2012" s="471"/>
      <c r="F2012" s="471"/>
      <c r="G2012" s="47" t="str">
        <f t="shared" si="31"/>
        <v xml:space="preserve">, </v>
      </c>
    </row>
    <row r="2013" spans="1:7" x14ac:dyDescent="0.3">
      <c r="A2013" s="471"/>
      <c r="B2013" s="471"/>
      <c r="C2013" s="471"/>
      <c r="D2013" s="471"/>
      <c r="E2013" s="471"/>
      <c r="F2013" s="471"/>
      <c r="G2013" s="47" t="str">
        <f t="shared" si="31"/>
        <v xml:space="preserve">, </v>
      </c>
    </row>
    <row r="2014" spans="1:7" x14ac:dyDescent="0.3">
      <c r="A2014" s="471"/>
      <c r="B2014" s="471"/>
      <c r="C2014" s="471"/>
      <c r="D2014" s="471"/>
      <c r="E2014" s="471"/>
      <c r="F2014" s="471"/>
      <c r="G2014" s="47" t="str">
        <f t="shared" si="31"/>
        <v xml:space="preserve">, </v>
      </c>
    </row>
    <row r="2015" spans="1:7" x14ac:dyDescent="0.3">
      <c r="A2015" s="471"/>
      <c r="B2015" s="471"/>
      <c r="C2015" s="471"/>
      <c r="D2015" s="471"/>
      <c r="E2015" s="471"/>
      <c r="F2015" s="471"/>
      <c r="G2015" s="47" t="str">
        <f t="shared" si="31"/>
        <v xml:space="preserve">, </v>
      </c>
    </row>
    <row r="2016" spans="1:7" x14ac:dyDescent="0.3">
      <c r="A2016" s="471"/>
      <c r="B2016" s="471"/>
      <c r="C2016" s="471"/>
      <c r="D2016" s="471"/>
      <c r="E2016" s="471"/>
      <c r="F2016" s="471"/>
      <c r="G2016" s="47" t="str">
        <f t="shared" si="31"/>
        <v xml:space="preserve">, </v>
      </c>
    </row>
    <row r="2017" spans="1:7" x14ac:dyDescent="0.3">
      <c r="A2017" s="471"/>
      <c r="B2017" s="471"/>
      <c r="C2017" s="471"/>
      <c r="D2017" s="471"/>
      <c r="E2017" s="471"/>
      <c r="F2017" s="471"/>
      <c r="G2017" s="47" t="str">
        <f t="shared" si="31"/>
        <v xml:space="preserve">, </v>
      </c>
    </row>
    <row r="2018" spans="1:7" x14ac:dyDescent="0.3">
      <c r="A2018" s="471"/>
      <c r="B2018" s="471"/>
      <c r="C2018" s="471"/>
      <c r="D2018" s="471"/>
      <c r="E2018" s="471"/>
      <c r="F2018" s="471"/>
      <c r="G2018" s="47" t="str">
        <f t="shared" si="31"/>
        <v xml:space="preserve">, </v>
      </c>
    </row>
    <row r="2019" spans="1:7" x14ac:dyDescent="0.3">
      <c r="A2019" s="471"/>
      <c r="B2019" s="471"/>
      <c r="C2019" s="471"/>
      <c r="D2019" s="471"/>
      <c r="E2019" s="471"/>
      <c r="F2019" s="471"/>
      <c r="G2019" s="47" t="str">
        <f t="shared" si="31"/>
        <v xml:space="preserve">, </v>
      </c>
    </row>
    <row r="2020" spans="1:7" x14ac:dyDescent="0.3">
      <c r="A2020" s="471"/>
      <c r="B2020" s="471"/>
      <c r="C2020" s="471"/>
      <c r="D2020" s="471"/>
      <c r="E2020" s="471"/>
      <c r="F2020" s="471"/>
      <c r="G2020" s="47" t="str">
        <f t="shared" si="31"/>
        <v xml:space="preserve">, </v>
      </c>
    </row>
    <row r="2021" spans="1:7" x14ac:dyDescent="0.3">
      <c r="A2021" s="471"/>
      <c r="B2021" s="471"/>
      <c r="C2021" s="471"/>
      <c r="D2021" s="471"/>
      <c r="E2021" s="471"/>
      <c r="F2021" s="471"/>
      <c r="G2021" s="47" t="str">
        <f t="shared" si="31"/>
        <v xml:space="preserve">, </v>
      </c>
    </row>
    <row r="2022" spans="1:7" x14ac:dyDescent="0.3">
      <c r="A2022" s="471"/>
      <c r="B2022" s="471"/>
      <c r="C2022" s="471"/>
      <c r="D2022" s="471"/>
      <c r="E2022" s="471"/>
      <c r="F2022" s="471"/>
      <c r="G2022" s="47" t="str">
        <f t="shared" si="31"/>
        <v xml:space="preserve">, </v>
      </c>
    </row>
    <row r="2023" spans="1:7" x14ac:dyDescent="0.3">
      <c r="A2023" s="471"/>
      <c r="B2023" s="471"/>
      <c r="C2023" s="471"/>
      <c r="D2023" s="471"/>
      <c r="E2023" s="471"/>
      <c r="F2023" s="471"/>
      <c r="G2023" s="47" t="str">
        <f t="shared" si="31"/>
        <v xml:space="preserve">, </v>
      </c>
    </row>
    <row r="2024" spans="1:7" x14ac:dyDescent="0.3">
      <c r="A2024" s="471"/>
      <c r="B2024" s="471"/>
      <c r="C2024" s="471"/>
      <c r="D2024" s="471"/>
      <c r="E2024" s="471"/>
      <c r="F2024" s="471"/>
      <c r="G2024" s="47" t="str">
        <f t="shared" si="31"/>
        <v xml:space="preserve">, </v>
      </c>
    </row>
    <row r="2025" spans="1:7" x14ac:dyDescent="0.3">
      <c r="A2025" s="471"/>
      <c r="B2025" s="471"/>
      <c r="C2025" s="471"/>
      <c r="D2025" s="471"/>
      <c r="E2025" s="471"/>
      <c r="F2025" s="471"/>
      <c r="G2025" s="47" t="str">
        <f t="shared" si="31"/>
        <v xml:space="preserve">, </v>
      </c>
    </row>
    <row r="2026" spans="1:7" x14ac:dyDescent="0.3">
      <c r="A2026" s="471"/>
      <c r="B2026" s="471"/>
      <c r="C2026" s="471"/>
      <c r="D2026" s="471"/>
      <c r="E2026" s="471"/>
      <c r="F2026" s="471"/>
      <c r="G2026" s="47" t="str">
        <f t="shared" si="31"/>
        <v xml:space="preserve">, </v>
      </c>
    </row>
    <row r="2027" spans="1:7" x14ac:dyDescent="0.3">
      <c r="A2027" s="471"/>
      <c r="B2027" s="471"/>
      <c r="C2027" s="471"/>
      <c r="D2027" s="471"/>
      <c r="E2027" s="471"/>
      <c r="F2027" s="471"/>
      <c r="G2027" s="47" t="str">
        <f t="shared" si="31"/>
        <v xml:space="preserve">, </v>
      </c>
    </row>
    <row r="2028" spans="1:7" x14ac:dyDescent="0.3">
      <c r="A2028" s="471"/>
      <c r="B2028" s="471"/>
      <c r="C2028" s="471"/>
      <c r="D2028" s="471"/>
      <c r="E2028" s="471"/>
      <c r="F2028" s="471"/>
      <c r="G2028" s="47" t="str">
        <f t="shared" si="31"/>
        <v xml:space="preserve">, </v>
      </c>
    </row>
    <row r="2029" spans="1:7" x14ac:dyDescent="0.3">
      <c r="A2029" s="471"/>
      <c r="B2029" s="471"/>
      <c r="C2029" s="471"/>
      <c r="D2029" s="471"/>
      <c r="E2029" s="471"/>
      <c r="F2029" s="471"/>
      <c r="G2029" s="47" t="str">
        <f t="shared" si="31"/>
        <v xml:space="preserve">, </v>
      </c>
    </row>
    <row r="2030" spans="1:7" x14ac:dyDescent="0.3">
      <c r="A2030" s="471"/>
      <c r="B2030" s="471"/>
      <c r="C2030" s="471"/>
      <c r="D2030" s="471"/>
      <c r="E2030" s="471"/>
      <c r="F2030" s="471"/>
      <c r="G2030" s="47" t="str">
        <f t="shared" si="31"/>
        <v xml:space="preserve">, </v>
      </c>
    </row>
    <row r="2031" spans="1:7" x14ac:dyDescent="0.3">
      <c r="A2031" s="471"/>
      <c r="B2031" s="471"/>
      <c r="C2031" s="471"/>
      <c r="D2031" s="471"/>
      <c r="E2031" s="471"/>
      <c r="F2031" s="471"/>
      <c r="G2031" s="47" t="str">
        <f t="shared" si="31"/>
        <v xml:space="preserve">, </v>
      </c>
    </row>
    <row r="2032" spans="1:7" x14ac:dyDescent="0.3">
      <c r="A2032" s="471"/>
      <c r="B2032" s="471"/>
      <c r="C2032" s="471"/>
      <c r="D2032" s="471"/>
      <c r="E2032" s="471"/>
      <c r="F2032" s="471"/>
      <c r="G2032" s="47" t="str">
        <f t="shared" si="31"/>
        <v xml:space="preserve">, </v>
      </c>
    </row>
    <row r="2033" spans="1:7" x14ac:dyDescent="0.3">
      <c r="A2033" s="471"/>
      <c r="B2033" s="471"/>
      <c r="C2033" s="471"/>
      <c r="D2033" s="471"/>
      <c r="E2033" s="471"/>
      <c r="F2033" s="471"/>
      <c r="G2033" s="47" t="str">
        <f t="shared" si="31"/>
        <v xml:space="preserve">, </v>
      </c>
    </row>
    <row r="2034" spans="1:7" x14ac:dyDescent="0.3">
      <c r="A2034" s="471"/>
      <c r="B2034" s="471"/>
      <c r="C2034" s="471"/>
      <c r="D2034" s="471"/>
      <c r="E2034" s="471"/>
      <c r="F2034" s="471"/>
      <c r="G2034" s="47" t="str">
        <f t="shared" si="31"/>
        <v xml:space="preserve">, </v>
      </c>
    </row>
    <row r="2035" spans="1:7" x14ac:dyDescent="0.3">
      <c r="A2035" s="471"/>
      <c r="B2035" s="471"/>
      <c r="C2035" s="471"/>
      <c r="D2035" s="471"/>
      <c r="E2035" s="471"/>
      <c r="F2035" s="471"/>
      <c r="G2035" s="47" t="str">
        <f t="shared" si="31"/>
        <v xml:space="preserve">, </v>
      </c>
    </row>
    <row r="2036" spans="1:7" x14ac:dyDescent="0.3">
      <c r="A2036" s="471"/>
      <c r="B2036" s="471"/>
      <c r="C2036" s="471"/>
      <c r="D2036" s="471"/>
      <c r="E2036" s="471"/>
      <c r="F2036" s="471"/>
      <c r="G2036" s="47" t="str">
        <f t="shared" si="31"/>
        <v xml:space="preserve">, </v>
      </c>
    </row>
    <row r="2037" spans="1:7" x14ac:dyDescent="0.3">
      <c r="A2037" s="471"/>
      <c r="B2037" s="471"/>
      <c r="C2037" s="471"/>
      <c r="D2037" s="471"/>
      <c r="E2037" s="471"/>
      <c r="F2037" s="471"/>
      <c r="G2037" s="47" t="str">
        <f t="shared" si="31"/>
        <v xml:space="preserve">, </v>
      </c>
    </row>
    <row r="2038" spans="1:7" x14ac:dyDescent="0.3">
      <c r="A2038" s="471"/>
      <c r="B2038" s="471"/>
      <c r="C2038" s="471"/>
      <c r="D2038" s="471"/>
      <c r="E2038" s="471"/>
      <c r="F2038" s="471"/>
      <c r="G2038" s="47" t="str">
        <f t="shared" si="31"/>
        <v xml:space="preserve">, </v>
      </c>
    </row>
    <row r="2039" spans="1:7" x14ac:dyDescent="0.3">
      <c r="A2039" s="471"/>
      <c r="B2039" s="471"/>
      <c r="C2039" s="471"/>
      <c r="D2039" s="471"/>
      <c r="E2039" s="471"/>
      <c r="F2039" s="471"/>
      <c r="G2039" s="47" t="str">
        <f t="shared" si="31"/>
        <v xml:space="preserve">, </v>
      </c>
    </row>
    <row r="2040" spans="1:7" x14ac:dyDescent="0.3">
      <c r="A2040" s="471"/>
      <c r="B2040" s="471"/>
      <c r="C2040" s="471"/>
      <c r="D2040" s="471"/>
      <c r="E2040" s="471"/>
      <c r="F2040" s="471"/>
      <c r="G2040" s="47" t="str">
        <f t="shared" si="31"/>
        <v xml:space="preserve">, </v>
      </c>
    </row>
    <row r="2041" spans="1:7" x14ac:dyDescent="0.3">
      <c r="A2041" s="471"/>
      <c r="B2041" s="471"/>
      <c r="C2041" s="471"/>
      <c r="D2041" s="471"/>
      <c r="E2041" s="471"/>
      <c r="F2041" s="471"/>
      <c r="G2041" s="47" t="str">
        <f t="shared" si="31"/>
        <v xml:space="preserve">, </v>
      </c>
    </row>
    <row r="2042" spans="1:7" x14ac:dyDescent="0.3">
      <c r="A2042" s="471"/>
      <c r="B2042" s="471"/>
      <c r="C2042" s="471"/>
      <c r="D2042" s="471"/>
      <c r="E2042" s="471"/>
      <c r="F2042" s="471"/>
      <c r="G2042" s="47" t="str">
        <f t="shared" si="31"/>
        <v xml:space="preserve">, </v>
      </c>
    </row>
    <row r="2043" spans="1:7" x14ac:dyDescent="0.3">
      <c r="A2043" s="471"/>
      <c r="B2043" s="471"/>
      <c r="C2043" s="471"/>
      <c r="D2043" s="471"/>
      <c r="E2043" s="471"/>
      <c r="F2043" s="471"/>
      <c r="G2043" s="47" t="str">
        <f t="shared" si="31"/>
        <v xml:space="preserve">, </v>
      </c>
    </row>
    <row r="2044" spans="1:7" x14ac:dyDescent="0.3">
      <c r="A2044" s="471"/>
      <c r="B2044" s="471"/>
      <c r="C2044" s="471"/>
      <c r="D2044" s="471"/>
      <c r="E2044" s="471"/>
      <c r="F2044" s="471"/>
      <c r="G2044" s="47" t="str">
        <f t="shared" si="31"/>
        <v xml:space="preserve">, </v>
      </c>
    </row>
    <row r="2045" spans="1:7" x14ac:dyDescent="0.3">
      <c r="A2045" s="471"/>
      <c r="B2045" s="471"/>
      <c r="C2045" s="471"/>
      <c r="D2045" s="471"/>
      <c r="E2045" s="471"/>
      <c r="F2045" s="471"/>
      <c r="G2045" s="47" t="str">
        <f t="shared" si="31"/>
        <v xml:space="preserve">, </v>
      </c>
    </row>
    <row r="2046" spans="1:7" x14ac:dyDescent="0.3">
      <c r="A2046" s="471"/>
      <c r="B2046" s="471"/>
      <c r="C2046" s="471"/>
      <c r="D2046" s="471"/>
      <c r="E2046" s="471"/>
      <c r="F2046" s="471"/>
      <c r="G2046" s="47" t="str">
        <f t="shared" si="31"/>
        <v xml:space="preserve">, </v>
      </c>
    </row>
    <row r="2047" spans="1:7" x14ac:dyDescent="0.3">
      <c r="A2047" s="471"/>
      <c r="B2047" s="471"/>
      <c r="C2047" s="471"/>
      <c r="D2047" s="471"/>
      <c r="E2047" s="471"/>
      <c r="F2047" s="471"/>
      <c r="G2047" s="47" t="str">
        <f t="shared" si="31"/>
        <v xml:space="preserve">, </v>
      </c>
    </row>
    <row r="2048" spans="1:7" x14ac:dyDescent="0.3">
      <c r="A2048" s="471"/>
      <c r="B2048" s="471"/>
      <c r="C2048" s="471"/>
      <c r="D2048" s="471"/>
      <c r="E2048" s="471"/>
      <c r="F2048" s="471"/>
      <c r="G2048" s="47" t="str">
        <f t="shared" si="31"/>
        <v xml:space="preserve">, </v>
      </c>
    </row>
    <row r="2049" spans="1:7" x14ac:dyDescent="0.3">
      <c r="A2049" s="471"/>
      <c r="B2049" s="471"/>
      <c r="C2049" s="471"/>
      <c r="D2049" s="471"/>
      <c r="E2049" s="471"/>
      <c r="F2049" s="471"/>
      <c r="G2049" s="47" t="str">
        <f t="shared" si="31"/>
        <v xml:space="preserve">, </v>
      </c>
    </row>
    <row r="2050" spans="1:7" x14ac:dyDescent="0.3">
      <c r="A2050" s="471"/>
      <c r="B2050" s="471"/>
      <c r="C2050" s="471"/>
      <c r="D2050" s="471"/>
      <c r="E2050" s="471"/>
      <c r="F2050" s="471"/>
      <c r="G2050" s="47" t="str">
        <f t="shared" si="31"/>
        <v xml:space="preserve">, </v>
      </c>
    </row>
    <row r="2051" spans="1:7" x14ac:dyDescent="0.3">
      <c r="A2051" s="471"/>
      <c r="B2051" s="471"/>
      <c r="C2051" s="471"/>
      <c r="D2051" s="471"/>
      <c r="E2051" s="471"/>
      <c r="F2051" s="471"/>
      <c r="G2051" s="47" t="str">
        <f t="shared" si="31"/>
        <v xml:space="preserve">, </v>
      </c>
    </row>
    <row r="2052" spans="1:7" x14ac:dyDescent="0.3">
      <c r="A2052" s="471"/>
      <c r="B2052" s="471"/>
      <c r="C2052" s="471"/>
      <c r="D2052" s="471"/>
      <c r="E2052" s="471"/>
      <c r="F2052" s="471"/>
      <c r="G2052" s="47" t="str">
        <f t="shared" si="31"/>
        <v xml:space="preserve">, </v>
      </c>
    </row>
    <row r="2053" spans="1:7" x14ac:dyDescent="0.3">
      <c r="A2053" s="471"/>
      <c r="B2053" s="471"/>
      <c r="C2053" s="471"/>
      <c r="D2053" s="471"/>
      <c r="E2053" s="471"/>
      <c r="F2053" s="471"/>
      <c r="G2053" s="47" t="str">
        <f t="shared" si="31"/>
        <v xml:space="preserve">, </v>
      </c>
    </row>
    <row r="2054" spans="1:7" x14ac:dyDescent="0.3">
      <c r="A2054" s="471"/>
      <c r="B2054" s="471"/>
      <c r="C2054" s="471"/>
      <c r="D2054" s="471"/>
      <c r="E2054" s="471"/>
      <c r="F2054" s="471"/>
      <c r="G2054" s="47" t="str">
        <f t="shared" si="31"/>
        <v xml:space="preserve">, </v>
      </c>
    </row>
    <row r="2055" spans="1:7" x14ac:dyDescent="0.3">
      <c r="A2055" s="471"/>
      <c r="B2055" s="471"/>
      <c r="C2055" s="471"/>
      <c r="D2055" s="471"/>
      <c r="E2055" s="471"/>
      <c r="F2055" s="471"/>
      <c r="G2055" s="47" t="str">
        <f t="shared" si="31"/>
        <v xml:space="preserve">, </v>
      </c>
    </row>
    <row r="2056" spans="1:7" x14ac:dyDescent="0.3">
      <c r="A2056" s="471"/>
      <c r="B2056" s="471"/>
      <c r="C2056" s="471"/>
      <c r="D2056" s="471"/>
      <c r="E2056" s="471"/>
      <c r="F2056" s="471"/>
      <c r="G2056" s="47" t="str">
        <f t="shared" si="31"/>
        <v xml:space="preserve">, </v>
      </c>
    </row>
    <row r="2057" spans="1:7" x14ac:dyDescent="0.3">
      <c r="A2057" s="471"/>
      <c r="B2057" s="471"/>
      <c r="C2057" s="471"/>
      <c r="D2057" s="471"/>
      <c r="E2057" s="471"/>
      <c r="F2057" s="471"/>
      <c r="G2057" s="47" t="str">
        <f t="shared" si="31"/>
        <v xml:space="preserve">, </v>
      </c>
    </row>
    <row r="2058" spans="1:7" x14ac:dyDescent="0.3">
      <c r="A2058" s="471"/>
      <c r="B2058" s="471"/>
      <c r="C2058" s="471"/>
      <c r="D2058" s="471"/>
      <c r="E2058" s="471"/>
      <c r="F2058" s="471"/>
      <c r="G2058" s="47" t="str">
        <f t="shared" si="31"/>
        <v xml:space="preserve">, </v>
      </c>
    </row>
    <row r="2059" spans="1:7" x14ac:dyDescent="0.3">
      <c r="A2059" s="471"/>
      <c r="B2059" s="471"/>
      <c r="C2059" s="471"/>
      <c r="D2059" s="471"/>
      <c r="E2059" s="471"/>
      <c r="F2059" s="471"/>
      <c r="G2059" s="47" t="str">
        <f t="shared" ref="G2059:G2122" si="32">CONCATENATE(A2059,", ", B2059)</f>
        <v xml:space="preserve">, </v>
      </c>
    </row>
    <row r="2060" spans="1:7" x14ac:dyDescent="0.3">
      <c r="A2060" s="471"/>
      <c r="B2060" s="471"/>
      <c r="C2060" s="471"/>
      <c r="D2060" s="471"/>
      <c r="E2060" s="471"/>
      <c r="F2060" s="471"/>
      <c r="G2060" s="47" t="str">
        <f t="shared" si="32"/>
        <v xml:space="preserve">, </v>
      </c>
    </row>
    <row r="2061" spans="1:7" x14ac:dyDescent="0.3">
      <c r="A2061" s="471"/>
      <c r="B2061" s="471"/>
      <c r="C2061" s="471"/>
      <c r="D2061" s="471"/>
      <c r="E2061" s="471"/>
      <c r="F2061" s="471"/>
      <c r="G2061" s="47" t="str">
        <f t="shared" si="32"/>
        <v xml:space="preserve">, </v>
      </c>
    </row>
    <row r="2062" spans="1:7" x14ac:dyDescent="0.3">
      <c r="A2062" s="471"/>
      <c r="B2062" s="471"/>
      <c r="C2062" s="471"/>
      <c r="D2062" s="471"/>
      <c r="E2062" s="471"/>
      <c r="F2062" s="471"/>
      <c r="G2062" s="47" t="str">
        <f t="shared" si="32"/>
        <v xml:space="preserve">, </v>
      </c>
    </row>
    <row r="2063" spans="1:7" x14ac:dyDescent="0.3">
      <c r="A2063" s="471"/>
      <c r="B2063" s="471"/>
      <c r="C2063" s="471"/>
      <c r="D2063" s="471"/>
      <c r="E2063" s="471"/>
      <c r="F2063" s="471"/>
      <c r="G2063" s="47" t="str">
        <f t="shared" si="32"/>
        <v xml:space="preserve">, </v>
      </c>
    </row>
    <row r="2064" spans="1:7" x14ac:dyDescent="0.3">
      <c r="A2064" s="471"/>
      <c r="B2064" s="471"/>
      <c r="C2064" s="471"/>
      <c r="D2064" s="471"/>
      <c r="E2064" s="471"/>
      <c r="F2064" s="471"/>
      <c r="G2064" s="47" t="str">
        <f t="shared" si="32"/>
        <v xml:space="preserve">, </v>
      </c>
    </row>
    <row r="2065" spans="1:7" x14ac:dyDescent="0.3">
      <c r="A2065" s="471"/>
      <c r="B2065" s="471"/>
      <c r="C2065" s="471"/>
      <c r="D2065" s="471"/>
      <c r="E2065" s="471"/>
      <c r="F2065" s="471"/>
      <c r="G2065" s="47" t="str">
        <f t="shared" si="32"/>
        <v xml:space="preserve">, </v>
      </c>
    </row>
    <row r="2066" spans="1:7" x14ac:dyDescent="0.3">
      <c r="A2066" s="471"/>
      <c r="B2066" s="471"/>
      <c r="C2066" s="471"/>
      <c r="D2066" s="471"/>
      <c r="E2066" s="471"/>
      <c r="F2066" s="471"/>
      <c r="G2066" s="47" t="str">
        <f t="shared" si="32"/>
        <v xml:space="preserve">, </v>
      </c>
    </row>
    <row r="2067" spans="1:7" x14ac:dyDescent="0.3">
      <c r="A2067" s="471"/>
      <c r="B2067" s="471"/>
      <c r="C2067" s="471"/>
      <c r="D2067" s="471"/>
      <c r="E2067" s="471"/>
      <c r="F2067" s="471"/>
      <c r="G2067" s="47" t="str">
        <f t="shared" si="32"/>
        <v xml:space="preserve">, </v>
      </c>
    </row>
    <row r="2068" spans="1:7" x14ac:dyDescent="0.3">
      <c r="A2068" s="471"/>
      <c r="B2068" s="471"/>
      <c r="C2068" s="471"/>
      <c r="D2068" s="471"/>
      <c r="E2068" s="471"/>
      <c r="F2068" s="471"/>
      <c r="G2068" s="47" t="str">
        <f t="shared" si="32"/>
        <v xml:space="preserve">, </v>
      </c>
    </row>
    <row r="2069" spans="1:7" x14ac:dyDescent="0.3">
      <c r="A2069" s="471"/>
      <c r="B2069" s="471"/>
      <c r="C2069" s="471"/>
      <c r="D2069" s="471"/>
      <c r="E2069" s="471"/>
      <c r="F2069" s="471"/>
      <c r="G2069" s="47" t="str">
        <f t="shared" si="32"/>
        <v xml:space="preserve">, </v>
      </c>
    </row>
    <row r="2070" spans="1:7" x14ac:dyDescent="0.3">
      <c r="A2070" s="471"/>
      <c r="B2070" s="471"/>
      <c r="C2070" s="471"/>
      <c r="D2070" s="471"/>
      <c r="E2070" s="471"/>
      <c r="F2070" s="471"/>
      <c r="G2070" s="47" t="str">
        <f t="shared" si="32"/>
        <v xml:space="preserve">, </v>
      </c>
    </row>
    <row r="2071" spans="1:7" x14ac:dyDescent="0.3">
      <c r="A2071" s="471"/>
      <c r="B2071" s="471"/>
      <c r="C2071" s="471"/>
      <c r="D2071" s="471"/>
      <c r="E2071" s="471"/>
      <c r="F2071" s="471"/>
      <c r="G2071" s="47" t="str">
        <f t="shared" si="32"/>
        <v xml:space="preserve">, </v>
      </c>
    </row>
    <row r="2072" spans="1:7" x14ac:dyDescent="0.3">
      <c r="A2072" s="471"/>
      <c r="B2072" s="471"/>
      <c r="C2072" s="471"/>
      <c r="D2072" s="471"/>
      <c r="E2072" s="471"/>
      <c r="F2072" s="471"/>
      <c r="G2072" s="47" t="str">
        <f t="shared" si="32"/>
        <v xml:space="preserve">, </v>
      </c>
    </row>
    <row r="2073" spans="1:7" x14ac:dyDescent="0.3">
      <c r="A2073" s="471"/>
      <c r="B2073" s="471"/>
      <c r="C2073" s="471"/>
      <c r="D2073" s="471"/>
      <c r="E2073" s="471"/>
      <c r="F2073" s="471"/>
      <c r="G2073" s="47" t="str">
        <f t="shared" si="32"/>
        <v xml:space="preserve">, </v>
      </c>
    </row>
    <row r="2074" spans="1:7" x14ac:dyDescent="0.3">
      <c r="A2074" s="471"/>
      <c r="B2074" s="471"/>
      <c r="C2074" s="471"/>
      <c r="D2074" s="471"/>
      <c r="E2074" s="471"/>
      <c r="F2074" s="471"/>
      <c r="G2074" s="47" t="str">
        <f t="shared" si="32"/>
        <v xml:space="preserve">, </v>
      </c>
    </row>
    <row r="2075" spans="1:7" x14ac:dyDescent="0.3">
      <c r="A2075" s="471"/>
      <c r="B2075" s="471"/>
      <c r="C2075" s="471"/>
      <c r="D2075" s="471"/>
      <c r="E2075" s="471"/>
      <c r="F2075" s="471"/>
      <c r="G2075" s="47" t="str">
        <f t="shared" si="32"/>
        <v xml:space="preserve">, </v>
      </c>
    </row>
    <row r="2076" spans="1:7" x14ac:dyDescent="0.3">
      <c r="A2076" s="471"/>
      <c r="B2076" s="471"/>
      <c r="C2076" s="471"/>
      <c r="D2076" s="471"/>
      <c r="E2076" s="471"/>
      <c r="F2076" s="471"/>
      <c r="G2076" s="47" t="str">
        <f t="shared" si="32"/>
        <v xml:space="preserve">, </v>
      </c>
    </row>
    <row r="2077" spans="1:7" x14ac:dyDescent="0.3">
      <c r="A2077" s="471"/>
      <c r="B2077" s="471"/>
      <c r="C2077" s="471"/>
      <c r="D2077" s="471"/>
      <c r="E2077" s="471"/>
      <c r="F2077" s="471"/>
      <c r="G2077" s="47" t="str">
        <f t="shared" si="32"/>
        <v xml:space="preserve">, </v>
      </c>
    </row>
    <row r="2078" spans="1:7" x14ac:dyDescent="0.3">
      <c r="A2078" s="471"/>
      <c r="B2078" s="471"/>
      <c r="C2078" s="471"/>
      <c r="D2078" s="471"/>
      <c r="E2078" s="471"/>
      <c r="F2078" s="471"/>
      <c r="G2078" s="47" t="str">
        <f t="shared" si="32"/>
        <v xml:space="preserve">, </v>
      </c>
    </row>
    <row r="2079" spans="1:7" x14ac:dyDescent="0.3">
      <c r="A2079" s="471"/>
      <c r="B2079" s="471"/>
      <c r="C2079" s="471"/>
      <c r="D2079" s="471"/>
      <c r="E2079" s="471"/>
      <c r="F2079" s="471"/>
      <c r="G2079" s="47" t="str">
        <f t="shared" si="32"/>
        <v xml:space="preserve">, </v>
      </c>
    </row>
    <row r="2080" spans="1:7" x14ac:dyDescent="0.3">
      <c r="A2080" s="471"/>
      <c r="B2080" s="471"/>
      <c r="C2080" s="471"/>
      <c r="D2080" s="471"/>
      <c r="E2080" s="471"/>
      <c r="F2080" s="471"/>
      <c r="G2080" s="47" t="str">
        <f t="shared" si="32"/>
        <v xml:space="preserve">, </v>
      </c>
    </row>
    <row r="2081" spans="1:7" x14ac:dyDescent="0.3">
      <c r="A2081" s="471"/>
      <c r="B2081" s="471"/>
      <c r="C2081" s="471"/>
      <c r="D2081" s="471"/>
      <c r="E2081" s="471"/>
      <c r="F2081" s="471"/>
      <c r="G2081" s="47" t="str">
        <f t="shared" si="32"/>
        <v xml:space="preserve">, </v>
      </c>
    </row>
    <row r="2082" spans="1:7" x14ac:dyDescent="0.3">
      <c r="A2082" s="471"/>
      <c r="B2082" s="471"/>
      <c r="C2082" s="471"/>
      <c r="D2082" s="471"/>
      <c r="E2082" s="471"/>
      <c r="F2082" s="471"/>
      <c r="G2082" s="47" t="str">
        <f t="shared" si="32"/>
        <v xml:space="preserve">, </v>
      </c>
    </row>
    <row r="2083" spans="1:7" x14ac:dyDescent="0.3">
      <c r="A2083" s="471"/>
      <c r="B2083" s="471"/>
      <c r="C2083" s="471"/>
      <c r="D2083" s="471"/>
      <c r="E2083" s="471"/>
      <c r="F2083" s="471"/>
      <c r="G2083" s="47" t="str">
        <f t="shared" si="32"/>
        <v xml:space="preserve">, </v>
      </c>
    </row>
    <row r="2084" spans="1:7" x14ac:dyDescent="0.3">
      <c r="A2084" s="471"/>
      <c r="B2084" s="471"/>
      <c r="C2084" s="471"/>
      <c r="D2084" s="471"/>
      <c r="E2084" s="471"/>
      <c r="F2084" s="471"/>
      <c r="G2084" s="47" t="str">
        <f t="shared" si="32"/>
        <v xml:space="preserve">, </v>
      </c>
    </row>
    <row r="2085" spans="1:7" x14ac:dyDescent="0.3">
      <c r="A2085" s="471"/>
      <c r="B2085" s="471"/>
      <c r="C2085" s="471"/>
      <c r="D2085" s="471"/>
      <c r="E2085" s="471"/>
      <c r="F2085" s="471"/>
      <c r="G2085" s="47" t="str">
        <f t="shared" si="32"/>
        <v xml:space="preserve">, </v>
      </c>
    </row>
    <row r="2086" spans="1:7" x14ac:dyDescent="0.3">
      <c r="A2086" s="471"/>
      <c r="B2086" s="471"/>
      <c r="C2086" s="471"/>
      <c r="D2086" s="471"/>
      <c r="E2086" s="471"/>
      <c r="F2086" s="471"/>
      <c r="G2086" s="47" t="str">
        <f t="shared" si="32"/>
        <v xml:space="preserve">, </v>
      </c>
    </row>
    <row r="2087" spans="1:7" x14ac:dyDescent="0.3">
      <c r="A2087" s="471"/>
      <c r="B2087" s="471"/>
      <c r="C2087" s="471"/>
      <c r="D2087" s="471"/>
      <c r="E2087" s="471"/>
      <c r="F2087" s="471"/>
      <c r="G2087" s="47" t="str">
        <f t="shared" si="32"/>
        <v xml:space="preserve">, </v>
      </c>
    </row>
    <row r="2088" spans="1:7" x14ac:dyDescent="0.3">
      <c r="A2088" s="471"/>
      <c r="B2088" s="471"/>
      <c r="C2088" s="471"/>
      <c r="D2088" s="471"/>
      <c r="E2088" s="471"/>
      <c r="F2088" s="471"/>
      <c r="G2088" s="47" t="str">
        <f t="shared" si="32"/>
        <v xml:space="preserve">, </v>
      </c>
    </row>
    <row r="2089" spans="1:7" x14ac:dyDescent="0.3">
      <c r="A2089" s="471"/>
      <c r="B2089" s="471"/>
      <c r="C2089" s="471"/>
      <c r="D2089" s="471"/>
      <c r="E2089" s="471"/>
      <c r="F2089" s="471"/>
      <c r="G2089" s="47" t="str">
        <f t="shared" si="32"/>
        <v xml:space="preserve">, </v>
      </c>
    </row>
    <row r="2090" spans="1:7" x14ac:dyDescent="0.3">
      <c r="A2090" s="471"/>
      <c r="B2090" s="471"/>
      <c r="C2090" s="471"/>
      <c r="D2090" s="471"/>
      <c r="E2090" s="471"/>
      <c r="F2090" s="471"/>
      <c r="G2090" s="47" t="str">
        <f t="shared" si="32"/>
        <v xml:space="preserve">, </v>
      </c>
    </row>
    <row r="2091" spans="1:7" x14ac:dyDescent="0.3">
      <c r="A2091" s="471"/>
      <c r="B2091" s="471"/>
      <c r="C2091" s="471"/>
      <c r="D2091" s="471"/>
      <c r="E2091" s="471"/>
      <c r="F2091" s="471"/>
      <c r="G2091" s="47" t="str">
        <f t="shared" si="32"/>
        <v xml:space="preserve">, </v>
      </c>
    </row>
    <row r="2092" spans="1:7" x14ac:dyDescent="0.3">
      <c r="A2092" s="471"/>
      <c r="B2092" s="471"/>
      <c r="C2092" s="471"/>
      <c r="D2092" s="471"/>
      <c r="E2092" s="471"/>
      <c r="F2092" s="471"/>
      <c r="G2092" s="47" t="str">
        <f t="shared" si="32"/>
        <v xml:space="preserve">, </v>
      </c>
    </row>
    <row r="2093" spans="1:7" x14ac:dyDescent="0.3">
      <c r="A2093" s="471"/>
      <c r="B2093" s="471"/>
      <c r="C2093" s="471"/>
      <c r="D2093" s="471"/>
      <c r="E2093" s="471"/>
      <c r="F2093" s="471"/>
      <c r="G2093" s="47" t="str">
        <f t="shared" si="32"/>
        <v xml:space="preserve">, </v>
      </c>
    </row>
    <row r="2094" spans="1:7" x14ac:dyDescent="0.3">
      <c r="A2094" s="471"/>
      <c r="B2094" s="471"/>
      <c r="C2094" s="471"/>
      <c r="D2094" s="471"/>
      <c r="E2094" s="471"/>
      <c r="F2094" s="471"/>
      <c r="G2094" s="47" t="str">
        <f t="shared" si="32"/>
        <v xml:space="preserve">, </v>
      </c>
    </row>
    <row r="2095" spans="1:7" x14ac:dyDescent="0.3">
      <c r="A2095" s="471"/>
      <c r="B2095" s="471"/>
      <c r="C2095" s="471"/>
      <c r="D2095" s="471"/>
      <c r="E2095" s="471"/>
      <c r="F2095" s="471"/>
      <c r="G2095" s="47" t="str">
        <f t="shared" si="32"/>
        <v xml:space="preserve">, </v>
      </c>
    </row>
    <row r="2096" spans="1:7" x14ac:dyDescent="0.3">
      <c r="A2096" s="471"/>
      <c r="B2096" s="471"/>
      <c r="C2096" s="471"/>
      <c r="D2096" s="471"/>
      <c r="E2096" s="471"/>
      <c r="F2096" s="471"/>
      <c r="G2096" s="47" t="str">
        <f t="shared" si="32"/>
        <v xml:space="preserve">, </v>
      </c>
    </row>
    <row r="2097" spans="1:7" x14ac:dyDescent="0.3">
      <c r="A2097" s="471"/>
      <c r="B2097" s="471"/>
      <c r="C2097" s="471"/>
      <c r="D2097" s="471"/>
      <c r="E2097" s="471"/>
      <c r="F2097" s="471"/>
      <c r="G2097" s="47" t="str">
        <f t="shared" si="32"/>
        <v xml:space="preserve">, </v>
      </c>
    </row>
    <row r="2098" spans="1:7" x14ac:dyDescent="0.3">
      <c r="A2098" s="471"/>
      <c r="B2098" s="471"/>
      <c r="C2098" s="471"/>
      <c r="D2098" s="471"/>
      <c r="E2098" s="471"/>
      <c r="F2098" s="471"/>
      <c r="G2098" s="47" t="str">
        <f t="shared" si="32"/>
        <v xml:space="preserve">, </v>
      </c>
    </row>
    <row r="2099" spans="1:7" x14ac:dyDescent="0.3">
      <c r="A2099" s="471"/>
      <c r="B2099" s="471"/>
      <c r="C2099" s="471"/>
      <c r="D2099" s="471"/>
      <c r="E2099" s="471"/>
      <c r="F2099" s="471"/>
      <c r="G2099" s="47" t="str">
        <f t="shared" si="32"/>
        <v xml:space="preserve">, </v>
      </c>
    </row>
    <row r="2100" spans="1:7" x14ac:dyDescent="0.3">
      <c r="A2100" s="471"/>
      <c r="B2100" s="471"/>
      <c r="C2100" s="471"/>
      <c r="D2100" s="471"/>
      <c r="E2100" s="471"/>
      <c r="F2100" s="471"/>
      <c r="G2100" s="47" t="str">
        <f t="shared" si="32"/>
        <v xml:space="preserve">, </v>
      </c>
    </row>
    <row r="2101" spans="1:7" x14ac:dyDescent="0.3">
      <c r="A2101" s="471"/>
      <c r="B2101" s="471"/>
      <c r="C2101" s="471"/>
      <c r="D2101" s="471"/>
      <c r="E2101" s="471"/>
      <c r="F2101" s="471"/>
      <c r="G2101" s="47" t="str">
        <f t="shared" si="32"/>
        <v xml:space="preserve">, </v>
      </c>
    </row>
    <row r="2102" spans="1:7" x14ac:dyDescent="0.3">
      <c r="A2102" s="471"/>
      <c r="B2102" s="471"/>
      <c r="C2102" s="471"/>
      <c r="D2102" s="471"/>
      <c r="E2102" s="471"/>
      <c r="F2102" s="471"/>
      <c r="G2102" s="47" t="str">
        <f t="shared" si="32"/>
        <v xml:space="preserve">, </v>
      </c>
    </row>
    <row r="2103" spans="1:7" x14ac:dyDescent="0.3">
      <c r="A2103" s="471"/>
      <c r="B2103" s="471"/>
      <c r="C2103" s="471"/>
      <c r="D2103" s="471"/>
      <c r="E2103" s="471"/>
      <c r="F2103" s="471"/>
      <c r="G2103" s="47" t="str">
        <f t="shared" si="32"/>
        <v xml:space="preserve">, </v>
      </c>
    </row>
    <row r="2104" spans="1:7" x14ac:dyDescent="0.3">
      <c r="A2104" s="471"/>
      <c r="B2104" s="471"/>
      <c r="C2104" s="471"/>
      <c r="D2104" s="471"/>
      <c r="E2104" s="471"/>
      <c r="F2104" s="471"/>
      <c r="G2104" s="47" t="str">
        <f t="shared" si="32"/>
        <v xml:space="preserve">, </v>
      </c>
    </row>
    <row r="2105" spans="1:7" x14ac:dyDescent="0.3">
      <c r="A2105" s="471"/>
      <c r="B2105" s="471"/>
      <c r="C2105" s="471"/>
      <c r="D2105" s="471"/>
      <c r="E2105" s="471"/>
      <c r="F2105" s="471"/>
      <c r="G2105" s="47" t="str">
        <f t="shared" si="32"/>
        <v xml:space="preserve">, </v>
      </c>
    </row>
    <row r="2106" spans="1:7" x14ac:dyDescent="0.3">
      <c r="A2106" s="471"/>
      <c r="B2106" s="471"/>
      <c r="C2106" s="471"/>
      <c r="D2106" s="471"/>
      <c r="E2106" s="471"/>
      <c r="F2106" s="471"/>
      <c r="G2106" s="47" t="str">
        <f t="shared" si="32"/>
        <v xml:space="preserve">, </v>
      </c>
    </row>
    <row r="2107" spans="1:7" x14ac:dyDescent="0.3">
      <c r="A2107" s="471"/>
      <c r="B2107" s="471"/>
      <c r="C2107" s="471"/>
      <c r="D2107" s="471"/>
      <c r="E2107" s="471"/>
      <c r="F2107" s="471"/>
      <c r="G2107" s="47" t="str">
        <f t="shared" si="32"/>
        <v xml:space="preserve">, </v>
      </c>
    </row>
    <row r="2108" spans="1:7" x14ac:dyDescent="0.3">
      <c r="A2108" s="471"/>
      <c r="B2108" s="471"/>
      <c r="C2108" s="471"/>
      <c r="D2108" s="471"/>
      <c r="E2108" s="471"/>
      <c r="F2108" s="471"/>
      <c r="G2108" s="47" t="str">
        <f t="shared" si="32"/>
        <v xml:space="preserve">, </v>
      </c>
    </row>
    <row r="2109" spans="1:7" x14ac:dyDescent="0.3">
      <c r="A2109" s="471"/>
      <c r="B2109" s="471"/>
      <c r="C2109" s="471"/>
      <c r="D2109" s="471"/>
      <c r="E2109" s="471"/>
      <c r="F2109" s="471"/>
      <c r="G2109" s="47" t="str">
        <f t="shared" si="32"/>
        <v xml:space="preserve">, </v>
      </c>
    </row>
    <row r="2110" spans="1:7" x14ac:dyDescent="0.3">
      <c r="A2110" s="471"/>
      <c r="B2110" s="471"/>
      <c r="C2110" s="471"/>
      <c r="D2110" s="471"/>
      <c r="E2110" s="471"/>
      <c r="F2110" s="471"/>
      <c r="G2110" s="47" t="str">
        <f t="shared" si="32"/>
        <v xml:space="preserve">, </v>
      </c>
    </row>
    <row r="2111" spans="1:7" x14ac:dyDescent="0.3">
      <c r="A2111" s="471"/>
      <c r="B2111" s="471"/>
      <c r="C2111" s="471"/>
      <c r="D2111" s="471"/>
      <c r="E2111" s="471"/>
      <c r="F2111" s="471"/>
      <c r="G2111" s="47" t="str">
        <f t="shared" si="32"/>
        <v xml:space="preserve">, </v>
      </c>
    </row>
    <row r="2112" spans="1:7" x14ac:dyDescent="0.3">
      <c r="A2112" s="471"/>
      <c r="B2112" s="471"/>
      <c r="C2112" s="471"/>
      <c r="D2112" s="471"/>
      <c r="E2112" s="471"/>
      <c r="F2112" s="471"/>
      <c r="G2112" s="47" t="str">
        <f t="shared" si="32"/>
        <v xml:space="preserve">, </v>
      </c>
    </row>
    <row r="2113" spans="1:7" x14ac:dyDescent="0.3">
      <c r="A2113" s="471"/>
      <c r="B2113" s="471"/>
      <c r="C2113" s="471"/>
      <c r="D2113" s="471"/>
      <c r="E2113" s="471"/>
      <c r="F2113" s="471"/>
      <c r="G2113" s="47" t="str">
        <f t="shared" si="32"/>
        <v xml:space="preserve">, </v>
      </c>
    </row>
    <row r="2114" spans="1:7" x14ac:dyDescent="0.3">
      <c r="A2114" s="471"/>
      <c r="B2114" s="471"/>
      <c r="C2114" s="471"/>
      <c r="D2114" s="471"/>
      <c r="E2114" s="471"/>
      <c r="F2114" s="471"/>
      <c r="G2114" s="47" t="str">
        <f t="shared" si="32"/>
        <v xml:space="preserve">, </v>
      </c>
    </row>
    <row r="2115" spans="1:7" x14ac:dyDescent="0.3">
      <c r="A2115" s="471"/>
      <c r="B2115" s="471"/>
      <c r="C2115" s="471"/>
      <c r="D2115" s="471"/>
      <c r="E2115" s="471"/>
      <c r="F2115" s="471"/>
      <c r="G2115" s="47" t="str">
        <f t="shared" si="32"/>
        <v xml:space="preserve">, </v>
      </c>
    </row>
    <row r="2116" spans="1:7" x14ac:dyDescent="0.3">
      <c r="A2116" s="471"/>
      <c r="B2116" s="471"/>
      <c r="C2116" s="471"/>
      <c r="D2116" s="471"/>
      <c r="E2116" s="471"/>
      <c r="F2116" s="471"/>
      <c r="G2116" s="47" t="str">
        <f t="shared" si="32"/>
        <v xml:space="preserve">, </v>
      </c>
    </row>
    <row r="2117" spans="1:7" x14ac:dyDescent="0.3">
      <c r="A2117" s="471"/>
      <c r="B2117" s="471"/>
      <c r="C2117" s="471"/>
      <c r="D2117" s="471"/>
      <c r="E2117" s="471"/>
      <c r="F2117" s="471"/>
      <c r="G2117" s="47" t="str">
        <f t="shared" si="32"/>
        <v xml:space="preserve">, </v>
      </c>
    </row>
    <row r="2118" spans="1:7" x14ac:dyDescent="0.3">
      <c r="A2118" s="471"/>
      <c r="B2118" s="471"/>
      <c r="C2118" s="471"/>
      <c r="D2118" s="471"/>
      <c r="E2118" s="471"/>
      <c r="F2118" s="471"/>
      <c r="G2118" s="47" t="str">
        <f t="shared" si="32"/>
        <v xml:space="preserve">, </v>
      </c>
    </row>
    <row r="2119" spans="1:7" x14ac:dyDescent="0.3">
      <c r="A2119" s="471"/>
      <c r="B2119" s="471"/>
      <c r="C2119" s="471"/>
      <c r="D2119" s="471"/>
      <c r="E2119" s="471"/>
      <c r="F2119" s="471"/>
      <c r="G2119" s="47" t="str">
        <f t="shared" si="32"/>
        <v xml:space="preserve">, </v>
      </c>
    </row>
    <row r="2120" spans="1:7" x14ac:dyDescent="0.3">
      <c r="A2120" s="471"/>
      <c r="B2120" s="471"/>
      <c r="C2120" s="471"/>
      <c r="D2120" s="471"/>
      <c r="E2120" s="471"/>
      <c r="F2120" s="471"/>
      <c r="G2120" s="47" t="str">
        <f t="shared" si="32"/>
        <v xml:space="preserve">, </v>
      </c>
    </row>
    <row r="2121" spans="1:7" x14ac:dyDescent="0.3">
      <c r="A2121" s="471"/>
      <c r="B2121" s="471"/>
      <c r="C2121" s="471"/>
      <c r="D2121" s="471"/>
      <c r="E2121" s="471"/>
      <c r="F2121" s="471"/>
      <c r="G2121" s="47" t="str">
        <f t="shared" si="32"/>
        <v xml:space="preserve">, </v>
      </c>
    </row>
    <row r="2122" spans="1:7" x14ac:dyDescent="0.3">
      <c r="A2122" s="471"/>
      <c r="B2122" s="471"/>
      <c r="C2122" s="471"/>
      <c r="D2122" s="471"/>
      <c r="E2122" s="471"/>
      <c r="F2122" s="471"/>
      <c r="G2122" s="47" t="str">
        <f t="shared" si="32"/>
        <v xml:space="preserve">, </v>
      </c>
    </row>
    <row r="2123" spans="1:7" x14ac:dyDescent="0.3">
      <c r="A2123" s="471"/>
      <c r="B2123" s="471"/>
      <c r="C2123" s="471"/>
      <c r="D2123" s="471"/>
      <c r="E2123" s="471"/>
      <c r="F2123" s="471"/>
      <c r="G2123" s="47" t="str">
        <f t="shared" ref="G2123:G2186" si="33">CONCATENATE(A2123,", ", B2123)</f>
        <v xml:space="preserve">, </v>
      </c>
    </row>
    <row r="2124" spans="1:7" x14ac:dyDescent="0.3">
      <c r="A2124" s="471"/>
      <c r="B2124" s="471"/>
      <c r="C2124" s="471"/>
      <c r="D2124" s="471"/>
      <c r="E2124" s="471"/>
      <c r="F2124" s="471"/>
      <c r="G2124" s="47" t="str">
        <f t="shared" si="33"/>
        <v xml:space="preserve">, </v>
      </c>
    </row>
    <row r="2125" spans="1:7" x14ac:dyDescent="0.3">
      <c r="A2125" s="471"/>
      <c r="B2125" s="471"/>
      <c r="C2125" s="471"/>
      <c r="D2125" s="471"/>
      <c r="E2125" s="471"/>
      <c r="F2125" s="471"/>
      <c r="G2125" s="47" t="str">
        <f t="shared" si="33"/>
        <v xml:space="preserve">, </v>
      </c>
    </row>
    <row r="2126" spans="1:7" x14ac:dyDescent="0.3">
      <c r="A2126" s="471"/>
      <c r="B2126" s="471"/>
      <c r="C2126" s="471"/>
      <c r="D2126" s="471"/>
      <c r="E2126" s="471"/>
      <c r="F2126" s="471"/>
      <c r="G2126" s="47" t="str">
        <f t="shared" si="33"/>
        <v xml:space="preserve">, </v>
      </c>
    </row>
    <row r="2127" spans="1:7" x14ac:dyDescent="0.3">
      <c r="A2127" s="471"/>
      <c r="B2127" s="471"/>
      <c r="C2127" s="471"/>
      <c r="D2127" s="471"/>
      <c r="E2127" s="471"/>
      <c r="F2127" s="471"/>
      <c r="G2127" s="47" t="str">
        <f t="shared" si="33"/>
        <v xml:space="preserve">, </v>
      </c>
    </row>
    <row r="2128" spans="1:7" x14ac:dyDescent="0.3">
      <c r="A2128" s="471"/>
      <c r="B2128" s="471"/>
      <c r="C2128" s="471"/>
      <c r="D2128" s="471"/>
      <c r="E2128" s="471"/>
      <c r="F2128" s="471"/>
      <c r="G2128" s="47" t="str">
        <f t="shared" si="33"/>
        <v xml:space="preserve">, </v>
      </c>
    </row>
    <row r="2129" spans="1:7" x14ac:dyDescent="0.3">
      <c r="A2129" s="471"/>
      <c r="B2129" s="471"/>
      <c r="C2129" s="471"/>
      <c r="D2129" s="471"/>
      <c r="E2129" s="471"/>
      <c r="F2129" s="471"/>
      <c r="G2129" s="47" t="str">
        <f t="shared" si="33"/>
        <v xml:space="preserve">, </v>
      </c>
    </row>
    <row r="2130" spans="1:7" x14ac:dyDescent="0.3">
      <c r="A2130" s="471"/>
      <c r="B2130" s="471"/>
      <c r="C2130" s="471"/>
      <c r="D2130" s="471"/>
      <c r="E2130" s="471"/>
      <c r="F2130" s="471"/>
      <c r="G2130" s="47" t="str">
        <f t="shared" si="33"/>
        <v xml:space="preserve">, </v>
      </c>
    </row>
    <row r="2131" spans="1:7" x14ac:dyDescent="0.3">
      <c r="A2131" s="471"/>
      <c r="B2131" s="471"/>
      <c r="C2131" s="471"/>
      <c r="D2131" s="471"/>
      <c r="E2131" s="471"/>
      <c r="F2131" s="471"/>
      <c r="G2131" s="47" t="str">
        <f t="shared" si="33"/>
        <v xml:space="preserve">, </v>
      </c>
    </row>
    <row r="2132" spans="1:7" x14ac:dyDescent="0.3">
      <c r="A2132" s="471"/>
      <c r="B2132" s="471"/>
      <c r="C2132" s="471"/>
      <c r="D2132" s="471"/>
      <c r="E2132" s="471"/>
      <c r="F2132" s="471"/>
      <c r="G2132" s="47" t="str">
        <f t="shared" si="33"/>
        <v xml:space="preserve">, </v>
      </c>
    </row>
    <row r="2133" spans="1:7" x14ac:dyDescent="0.3">
      <c r="A2133" s="471"/>
      <c r="B2133" s="471"/>
      <c r="C2133" s="471"/>
      <c r="D2133" s="471"/>
      <c r="E2133" s="471"/>
      <c r="F2133" s="471"/>
      <c r="G2133" s="47" t="str">
        <f t="shared" si="33"/>
        <v xml:space="preserve">, </v>
      </c>
    </row>
    <row r="2134" spans="1:7" x14ac:dyDescent="0.3">
      <c r="A2134" s="471"/>
      <c r="B2134" s="471"/>
      <c r="C2134" s="471"/>
      <c r="D2134" s="471"/>
      <c r="E2134" s="471"/>
      <c r="F2134" s="471"/>
      <c r="G2134" s="47" t="str">
        <f t="shared" si="33"/>
        <v xml:space="preserve">, </v>
      </c>
    </row>
    <row r="2135" spans="1:7" x14ac:dyDescent="0.3">
      <c r="A2135" s="471"/>
      <c r="B2135" s="471"/>
      <c r="C2135" s="471"/>
      <c r="D2135" s="471"/>
      <c r="E2135" s="471"/>
      <c r="F2135" s="471"/>
      <c r="G2135" s="47" t="str">
        <f t="shared" si="33"/>
        <v xml:space="preserve">, </v>
      </c>
    </row>
    <row r="2136" spans="1:7" x14ac:dyDescent="0.3">
      <c r="A2136" s="471"/>
      <c r="B2136" s="471"/>
      <c r="C2136" s="471"/>
      <c r="D2136" s="471"/>
      <c r="E2136" s="471"/>
      <c r="F2136" s="471"/>
      <c r="G2136" s="47" t="str">
        <f t="shared" si="33"/>
        <v xml:space="preserve">, </v>
      </c>
    </row>
    <row r="2137" spans="1:7" x14ac:dyDescent="0.3">
      <c r="A2137" s="471"/>
      <c r="B2137" s="471"/>
      <c r="C2137" s="471"/>
      <c r="D2137" s="471"/>
      <c r="E2137" s="471"/>
      <c r="F2137" s="471"/>
      <c r="G2137" s="47" t="str">
        <f t="shared" si="33"/>
        <v xml:space="preserve">, </v>
      </c>
    </row>
    <row r="2138" spans="1:7" x14ac:dyDescent="0.3">
      <c r="A2138" s="471"/>
      <c r="B2138" s="471"/>
      <c r="C2138" s="471"/>
      <c r="D2138" s="471"/>
      <c r="E2138" s="471"/>
      <c r="F2138" s="471"/>
      <c r="G2138" s="47" t="str">
        <f t="shared" si="33"/>
        <v xml:space="preserve">, </v>
      </c>
    </row>
    <row r="2139" spans="1:7" x14ac:dyDescent="0.3">
      <c r="A2139" s="471"/>
      <c r="B2139" s="471"/>
      <c r="C2139" s="471"/>
      <c r="D2139" s="471"/>
      <c r="E2139" s="471"/>
      <c r="F2139" s="471"/>
      <c r="G2139" s="47" t="str">
        <f t="shared" si="33"/>
        <v xml:space="preserve">, </v>
      </c>
    </row>
    <row r="2140" spans="1:7" x14ac:dyDescent="0.3">
      <c r="A2140" s="471"/>
      <c r="B2140" s="471"/>
      <c r="C2140" s="471"/>
      <c r="D2140" s="471"/>
      <c r="E2140" s="471"/>
      <c r="F2140" s="471"/>
      <c r="G2140" s="47" t="str">
        <f t="shared" si="33"/>
        <v xml:space="preserve">, </v>
      </c>
    </row>
    <row r="2141" spans="1:7" x14ac:dyDescent="0.3">
      <c r="A2141" s="471"/>
      <c r="B2141" s="471"/>
      <c r="C2141" s="471"/>
      <c r="D2141" s="471"/>
      <c r="E2141" s="471"/>
      <c r="F2141" s="471"/>
      <c r="G2141" s="47" t="str">
        <f t="shared" si="33"/>
        <v xml:space="preserve">, </v>
      </c>
    </row>
    <row r="2142" spans="1:7" x14ac:dyDescent="0.3">
      <c r="A2142" s="471"/>
      <c r="B2142" s="471"/>
      <c r="C2142" s="471"/>
      <c r="D2142" s="471"/>
      <c r="E2142" s="471"/>
      <c r="F2142" s="471"/>
      <c r="G2142" s="47" t="str">
        <f t="shared" si="33"/>
        <v xml:space="preserve">, </v>
      </c>
    </row>
    <row r="2143" spans="1:7" x14ac:dyDescent="0.3">
      <c r="A2143" s="471"/>
      <c r="B2143" s="471"/>
      <c r="C2143" s="471"/>
      <c r="D2143" s="471"/>
      <c r="E2143" s="471"/>
      <c r="F2143" s="471"/>
      <c r="G2143" s="47" t="str">
        <f t="shared" si="33"/>
        <v xml:space="preserve">, </v>
      </c>
    </row>
    <row r="2144" spans="1:7" x14ac:dyDescent="0.3">
      <c r="A2144" s="471"/>
      <c r="B2144" s="471"/>
      <c r="C2144" s="471"/>
      <c r="D2144" s="471"/>
      <c r="E2144" s="471"/>
      <c r="F2144" s="471"/>
      <c r="G2144" s="47" t="str">
        <f t="shared" si="33"/>
        <v xml:space="preserve">, </v>
      </c>
    </row>
    <row r="2145" spans="1:7" x14ac:dyDescent="0.3">
      <c r="A2145" s="471"/>
      <c r="B2145" s="471"/>
      <c r="C2145" s="471"/>
      <c r="D2145" s="471"/>
      <c r="E2145" s="471"/>
      <c r="F2145" s="471"/>
      <c r="G2145" s="47" t="str">
        <f t="shared" si="33"/>
        <v xml:space="preserve">, </v>
      </c>
    </row>
    <row r="2146" spans="1:7" x14ac:dyDescent="0.3">
      <c r="A2146" s="471"/>
      <c r="B2146" s="471"/>
      <c r="C2146" s="471"/>
      <c r="D2146" s="471"/>
      <c r="E2146" s="471"/>
      <c r="F2146" s="471"/>
      <c r="G2146" s="47" t="str">
        <f t="shared" si="33"/>
        <v xml:space="preserve">, </v>
      </c>
    </row>
    <row r="2147" spans="1:7" x14ac:dyDescent="0.3">
      <c r="A2147" s="471"/>
      <c r="B2147" s="471"/>
      <c r="C2147" s="471"/>
      <c r="D2147" s="471"/>
      <c r="E2147" s="471"/>
      <c r="F2147" s="471"/>
      <c r="G2147" s="47" t="str">
        <f t="shared" si="33"/>
        <v xml:space="preserve">, </v>
      </c>
    </row>
    <row r="2148" spans="1:7" x14ac:dyDescent="0.3">
      <c r="A2148" s="471"/>
      <c r="B2148" s="471"/>
      <c r="C2148" s="471"/>
      <c r="D2148" s="471"/>
      <c r="E2148" s="471"/>
      <c r="F2148" s="471"/>
      <c r="G2148" s="47" t="str">
        <f t="shared" si="33"/>
        <v xml:space="preserve">, </v>
      </c>
    </row>
    <row r="2149" spans="1:7" x14ac:dyDescent="0.3">
      <c r="A2149" s="471"/>
      <c r="B2149" s="471"/>
      <c r="C2149" s="471"/>
      <c r="D2149" s="471"/>
      <c r="E2149" s="471"/>
      <c r="F2149" s="471"/>
      <c r="G2149" s="47" t="str">
        <f t="shared" si="33"/>
        <v xml:space="preserve">, </v>
      </c>
    </row>
    <row r="2150" spans="1:7" x14ac:dyDescent="0.3">
      <c r="A2150" s="471"/>
      <c r="B2150" s="471"/>
      <c r="C2150" s="471"/>
      <c r="D2150" s="471"/>
      <c r="E2150" s="471"/>
      <c r="F2150" s="471"/>
      <c r="G2150" s="47" t="str">
        <f t="shared" si="33"/>
        <v xml:space="preserve">, </v>
      </c>
    </row>
    <row r="2151" spans="1:7" x14ac:dyDescent="0.3">
      <c r="A2151" s="471"/>
      <c r="B2151" s="471"/>
      <c r="C2151" s="471"/>
      <c r="D2151" s="471"/>
      <c r="E2151" s="471"/>
      <c r="F2151" s="471"/>
      <c r="G2151" s="47" t="str">
        <f t="shared" si="33"/>
        <v xml:space="preserve">, </v>
      </c>
    </row>
    <row r="2152" spans="1:7" x14ac:dyDescent="0.3">
      <c r="A2152" s="471"/>
      <c r="B2152" s="471"/>
      <c r="C2152" s="471"/>
      <c r="D2152" s="471"/>
      <c r="E2152" s="471"/>
      <c r="F2152" s="471"/>
      <c r="G2152" s="47" t="str">
        <f t="shared" si="33"/>
        <v xml:space="preserve">, </v>
      </c>
    </row>
    <row r="2153" spans="1:7" x14ac:dyDescent="0.3">
      <c r="A2153" s="471"/>
      <c r="B2153" s="471"/>
      <c r="C2153" s="471"/>
      <c r="D2153" s="471"/>
      <c r="E2153" s="471"/>
      <c r="F2153" s="471"/>
      <c r="G2153" s="47" t="str">
        <f t="shared" si="33"/>
        <v xml:space="preserve">, </v>
      </c>
    </row>
    <row r="2154" spans="1:7" x14ac:dyDescent="0.3">
      <c r="A2154" s="471"/>
      <c r="B2154" s="471"/>
      <c r="C2154" s="471"/>
      <c r="D2154" s="471"/>
      <c r="E2154" s="471"/>
      <c r="F2154" s="471"/>
      <c r="G2154" s="47" t="str">
        <f t="shared" si="33"/>
        <v xml:space="preserve">, </v>
      </c>
    </row>
    <row r="2155" spans="1:7" x14ac:dyDescent="0.3">
      <c r="A2155" s="471"/>
      <c r="B2155" s="471"/>
      <c r="C2155" s="471"/>
      <c r="D2155" s="471"/>
      <c r="E2155" s="471"/>
      <c r="F2155" s="471"/>
      <c r="G2155" s="47" t="str">
        <f t="shared" si="33"/>
        <v xml:space="preserve">, </v>
      </c>
    </row>
    <row r="2156" spans="1:7" x14ac:dyDescent="0.3">
      <c r="A2156" s="471"/>
      <c r="B2156" s="471"/>
      <c r="C2156" s="471"/>
      <c r="D2156" s="471"/>
      <c r="E2156" s="471"/>
      <c r="F2156" s="471"/>
      <c r="G2156" s="47" t="str">
        <f t="shared" si="33"/>
        <v xml:space="preserve">, </v>
      </c>
    </row>
    <row r="2157" spans="1:7" x14ac:dyDescent="0.3">
      <c r="A2157" s="471"/>
      <c r="B2157" s="471"/>
      <c r="C2157" s="471"/>
      <c r="D2157" s="471"/>
      <c r="E2157" s="471"/>
      <c r="F2157" s="471"/>
      <c r="G2157" s="47" t="str">
        <f t="shared" si="33"/>
        <v xml:space="preserve">, </v>
      </c>
    </row>
    <row r="2158" spans="1:7" x14ac:dyDescent="0.3">
      <c r="A2158" s="471"/>
      <c r="B2158" s="471"/>
      <c r="C2158" s="471"/>
      <c r="D2158" s="471"/>
      <c r="E2158" s="471"/>
      <c r="F2158" s="471"/>
      <c r="G2158" s="47" t="str">
        <f t="shared" si="33"/>
        <v xml:space="preserve">, </v>
      </c>
    </row>
    <row r="2159" spans="1:7" x14ac:dyDescent="0.3">
      <c r="A2159" s="471"/>
      <c r="B2159" s="471"/>
      <c r="C2159" s="471"/>
      <c r="D2159" s="471"/>
      <c r="E2159" s="471"/>
      <c r="F2159" s="471"/>
      <c r="G2159" s="47" t="str">
        <f t="shared" si="33"/>
        <v xml:space="preserve">, </v>
      </c>
    </row>
    <row r="2160" spans="1:7" x14ac:dyDescent="0.3">
      <c r="A2160" s="471"/>
      <c r="B2160" s="471"/>
      <c r="C2160" s="471"/>
      <c r="D2160" s="471"/>
      <c r="E2160" s="471"/>
      <c r="F2160" s="471"/>
      <c r="G2160" s="47" t="str">
        <f t="shared" si="33"/>
        <v xml:space="preserve">, </v>
      </c>
    </row>
    <row r="2161" spans="1:7" x14ac:dyDescent="0.3">
      <c r="A2161" s="471"/>
      <c r="B2161" s="471"/>
      <c r="C2161" s="471"/>
      <c r="D2161" s="471"/>
      <c r="E2161" s="471"/>
      <c r="F2161" s="471"/>
      <c r="G2161" s="47" t="str">
        <f t="shared" si="33"/>
        <v xml:space="preserve">, </v>
      </c>
    </row>
    <row r="2162" spans="1:7" x14ac:dyDescent="0.3">
      <c r="A2162" s="471"/>
      <c r="B2162" s="471"/>
      <c r="C2162" s="471"/>
      <c r="D2162" s="471"/>
      <c r="E2162" s="471"/>
      <c r="F2162" s="471"/>
      <c r="G2162" s="47" t="str">
        <f t="shared" si="33"/>
        <v xml:space="preserve">, </v>
      </c>
    </row>
    <row r="2163" spans="1:7" x14ac:dyDescent="0.3">
      <c r="A2163" s="471"/>
      <c r="B2163" s="471"/>
      <c r="C2163" s="471"/>
      <c r="D2163" s="471"/>
      <c r="E2163" s="471"/>
      <c r="F2163" s="471"/>
      <c r="G2163" s="47" t="str">
        <f t="shared" si="33"/>
        <v xml:space="preserve">, </v>
      </c>
    </row>
    <row r="2164" spans="1:7" x14ac:dyDescent="0.3">
      <c r="A2164" s="471"/>
      <c r="B2164" s="471"/>
      <c r="C2164" s="471"/>
      <c r="D2164" s="471"/>
      <c r="E2164" s="471"/>
      <c r="F2164" s="471"/>
      <c r="G2164" s="47" t="str">
        <f t="shared" si="33"/>
        <v xml:space="preserve">, </v>
      </c>
    </row>
    <row r="2165" spans="1:7" x14ac:dyDescent="0.3">
      <c r="A2165" s="471"/>
      <c r="B2165" s="471"/>
      <c r="C2165" s="471"/>
      <c r="D2165" s="471"/>
      <c r="E2165" s="471"/>
      <c r="F2165" s="471"/>
      <c r="G2165" s="47" t="str">
        <f t="shared" si="33"/>
        <v xml:space="preserve">, </v>
      </c>
    </row>
    <row r="2166" spans="1:7" x14ac:dyDescent="0.3">
      <c r="A2166" s="471"/>
      <c r="B2166" s="471"/>
      <c r="C2166" s="471"/>
      <c r="D2166" s="471"/>
      <c r="E2166" s="471"/>
      <c r="F2166" s="471"/>
      <c r="G2166" s="47" t="str">
        <f t="shared" si="33"/>
        <v xml:space="preserve">, </v>
      </c>
    </row>
    <row r="2167" spans="1:7" x14ac:dyDescent="0.3">
      <c r="A2167" s="471"/>
      <c r="B2167" s="471"/>
      <c r="C2167" s="471"/>
      <c r="D2167" s="471"/>
      <c r="E2167" s="471"/>
      <c r="F2167" s="471"/>
      <c r="G2167" s="47" t="str">
        <f t="shared" si="33"/>
        <v xml:space="preserve">, </v>
      </c>
    </row>
    <row r="2168" spans="1:7" x14ac:dyDescent="0.3">
      <c r="A2168" s="471"/>
      <c r="B2168" s="471"/>
      <c r="C2168" s="471"/>
      <c r="D2168" s="471"/>
      <c r="E2168" s="471"/>
      <c r="F2168" s="471"/>
      <c r="G2168" s="47" t="str">
        <f t="shared" si="33"/>
        <v xml:space="preserve">, </v>
      </c>
    </row>
    <row r="2169" spans="1:7" x14ac:dyDescent="0.3">
      <c r="A2169" s="471"/>
      <c r="B2169" s="471"/>
      <c r="C2169" s="471"/>
      <c r="D2169" s="471"/>
      <c r="E2169" s="471"/>
      <c r="F2169" s="471"/>
      <c r="G2169" s="47" t="str">
        <f t="shared" si="33"/>
        <v xml:space="preserve">, </v>
      </c>
    </row>
    <row r="2170" spans="1:7" x14ac:dyDescent="0.3">
      <c r="A2170" s="471"/>
      <c r="B2170" s="471"/>
      <c r="C2170" s="471"/>
      <c r="D2170" s="471"/>
      <c r="E2170" s="471"/>
      <c r="F2170" s="471"/>
      <c r="G2170" s="47" t="str">
        <f t="shared" si="33"/>
        <v xml:space="preserve">, </v>
      </c>
    </row>
    <row r="2171" spans="1:7" x14ac:dyDescent="0.3">
      <c r="A2171" s="471"/>
      <c r="B2171" s="471"/>
      <c r="C2171" s="471"/>
      <c r="D2171" s="471"/>
      <c r="E2171" s="471"/>
      <c r="F2171" s="471"/>
      <c r="G2171" s="47" t="str">
        <f t="shared" si="33"/>
        <v xml:space="preserve">, </v>
      </c>
    </row>
    <row r="2172" spans="1:7" x14ac:dyDescent="0.3">
      <c r="A2172" s="471"/>
      <c r="B2172" s="471"/>
      <c r="C2172" s="471"/>
      <c r="D2172" s="471"/>
      <c r="E2172" s="471"/>
      <c r="F2172" s="471"/>
      <c r="G2172" s="47" t="str">
        <f t="shared" si="33"/>
        <v xml:space="preserve">, </v>
      </c>
    </row>
    <row r="2173" spans="1:7" x14ac:dyDescent="0.3">
      <c r="A2173" s="471"/>
      <c r="B2173" s="471"/>
      <c r="C2173" s="471"/>
      <c r="D2173" s="471"/>
      <c r="E2173" s="471"/>
      <c r="F2173" s="471"/>
      <c r="G2173" s="47" t="str">
        <f t="shared" si="33"/>
        <v xml:space="preserve">, </v>
      </c>
    </row>
    <row r="2174" spans="1:7" x14ac:dyDescent="0.3">
      <c r="A2174" s="471"/>
      <c r="B2174" s="471"/>
      <c r="C2174" s="471"/>
      <c r="D2174" s="471"/>
      <c r="E2174" s="471"/>
      <c r="F2174" s="471"/>
      <c r="G2174" s="47" t="str">
        <f t="shared" si="33"/>
        <v xml:space="preserve">, </v>
      </c>
    </row>
    <row r="2175" spans="1:7" x14ac:dyDescent="0.3">
      <c r="A2175" s="471"/>
      <c r="B2175" s="471"/>
      <c r="C2175" s="471"/>
      <c r="D2175" s="471"/>
      <c r="E2175" s="471"/>
      <c r="F2175" s="471"/>
      <c r="G2175" s="47" t="str">
        <f t="shared" si="33"/>
        <v xml:space="preserve">, </v>
      </c>
    </row>
    <row r="2176" spans="1:7" x14ac:dyDescent="0.3">
      <c r="A2176" s="471"/>
      <c r="B2176" s="471"/>
      <c r="C2176" s="471"/>
      <c r="D2176" s="471"/>
      <c r="E2176" s="471"/>
      <c r="F2176" s="471"/>
      <c r="G2176" s="47" t="str">
        <f t="shared" si="33"/>
        <v xml:space="preserve">, </v>
      </c>
    </row>
    <row r="2177" spans="1:7" x14ac:dyDescent="0.3">
      <c r="A2177" s="471"/>
      <c r="B2177" s="471"/>
      <c r="C2177" s="471"/>
      <c r="D2177" s="471"/>
      <c r="E2177" s="471"/>
      <c r="F2177" s="471"/>
      <c r="G2177" s="47" t="str">
        <f t="shared" si="33"/>
        <v xml:space="preserve">, </v>
      </c>
    </row>
    <row r="2178" spans="1:7" x14ac:dyDescent="0.3">
      <c r="A2178" s="471"/>
      <c r="B2178" s="471"/>
      <c r="C2178" s="471"/>
      <c r="D2178" s="471"/>
      <c r="E2178" s="471"/>
      <c r="F2178" s="471"/>
      <c r="G2178" s="47" t="str">
        <f t="shared" si="33"/>
        <v xml:space="preserve">, </v>
      </c>
    </row>
    <row r="2179" spans="1:7" x14ac:dyDescent="0.3">
      <c r="A2179" s="471"/>
      <c r="B2179" s="471"/>
      <c r="C2179" s="471"/>
      <c r="D2179" s="471"/>
      <c r="E2179" s="471"/>
      <c r="F2179" s="471"/>
      <c r="G2179" s="47" t="str">
        <f t="shared" si="33"/>
        <v xml:space="preserve">, </v>
      </c>
    </row>
    <row r="2180" spans="1:7" x14ac:dyDescent="0.3">
      <c r="A2180" s="471"/>
      <c r="B2180" s="471"/>
      <c r="C2180" s="471"/>
      <c r="D2180" s="471"/>
      <c r="E2180" s="471"/>
      <c r="F2180" s="471"/>
      <c r="G2180" s="47" t="str">
        <f t="shared" si="33"/>
        <v xml:space="preserve">, </v>
      </c>
    </row>
    <row r="2181" spans="1:7" x14ac:dyDescent="0.3">
      <c r="A2181" s="471"/>
      <c r="B2181" s="471"/>
      <c r="C2181" s="471"/>
      <c r="D2181" s="471"/>
      <c r="E2181" s="471"/>
      <c r="F2181" s="471"/>
      <c r="G2181" s="47" t="str">
        <f t="shared" si="33"/>
        <v xml:space="preserve">, </v>
      </c>
    </row>
    <row r="2182" spans="1:7" x14ac:dyDescent="0.3">
      <c r="A2182" s="471"/>
      <c r="B2182" s="471"/>
      <c r="C2182" s="471"/>
      <c r="D2182" s="471"/>
      <c r="E2182" s="471"/>
      <c r="F2182" s="471"/>
      <c r="G2182" s="47" t="str">
        <f t="shared" si="33"/>
        <v xml:space="preserve">, </v>
      </c>
    </row>
    <row r="2183" spans="1:7" x14ac:dyDescent="0.3">
      <c r="A2183" s="471"/>
      <c r="B2183" s="471"/>
      <c r="C2183" s="471"/>
      <c r="D2183" s="471"/>
      <c r="E2183" s="471"/>
      <c r="F2183" s="471"/>
      <c r="G2183" s="47" t="str">
        <f t="shared" si="33"/>
        <v xml:space="preserve">, </v>
      </c>
    </row>
    <row r="2184" spans="1:7" x14ac:dyDescent="0.3">
      <c r="A2184" s="471"/>
      <c r="B2184" s="471"/>
      <c r="C2184" s="471"/>
      <c r="D2184" s="471"/>
      <c r="E2184" s="471"/>
      <c r="F2184" s="471"/>
      <c r="G2184" s="47" t="str">
        <f t="shared" si="33"/>
        <v xml:space="preserve">, </v>
      </c>
    </row>
    <row r="2185" spans="1:7" x14ac:dyDescent="0.3">
      <c r="A2185" s="471"/>
      <c r="B2185" s="471"/>
      <c r="C2185" s="471"/>
      <c r="D2185" s="471"/>
      <c r="E2185" s="471"/>
      <c r="F2185" s="471"/>
      <c r="G2185" s="47" t="str">
        <f t="shared" si="33"/>
        <v xml:space="preserve">, </v>
      </c>
    </row>
    <row r="2186" spans="1:7" x14ac:dyDescent="0.3">
      <c r="A2186" s="471"/>
      <c r="B2186" s="471"/>
      <c r="C2186" s="471"/>
      <c r="D2186" s="471"/>
      <c r="E2186" s="471"/>
      <c r="F2186" s="471"/>
      <c r="G2186" s="47" t="str">
        <f t="shared" si="33"/>
        <v xml:space="preserve">, </v>
      </c>
    </row>
    <row r="2187" spans="1:7" x14ac:dyDescent="0.3">
      <c r="A2187" s="471"/>
      <c r="B2187" s="471"/>
      <c r="C2187" s="471"/>
      <c r="D2187" s="471"/>
      <c r="E2187" s="471"/>
      <c r="F2187" s="471"/>
      <c r="G2187" s="47" t="str">
        <f t="shared" ref="G2187:G2250" si="34">CONCATENATE(A2187,", ", B2187)</f>
        <v xml:space="preserve">, </v>
      </c>
    </row>
    <row r="2188" spans="1:7" x14ac:dyDescent="0.3">
      <c r="A2188" s="471"/>
      <c r="B2188" s="471"/>
      <c r="C2188" s="471"/>
      <c r="D2188" s="471"/>
      <c r="E2188" s="471"/>
      <c r="F2188" s="471"/>
      <c r="G2188" s="47" t="str">
        <f t="shared" si="34"/>
        <v xml:space="preserve">, </v>
      </c>
    </row>
    <row r="2189" spans="1:7" x14ac:dyDescent="0.3">
      <c r="A2189" s="471"/>
      <c r="B2189" s="471"/>
      <c r="C2189" s="471"/>
      <c r="D2189" s="471"/>
      <c r="E2189" s="471"/>
      <c r="F2189" s="471"/>
      <c r="G2189" s="47" t="str">
        <f t="shared" si="34"/>
        <v xml:space="preserve">, </v>
      </c>
    </row>
    <row r="2190" spans="1:7" x14ac:dyDescent="0.3">
      <c r="A2190" s="471"/>
      <c r="B2190" s="471"/>
      <c r="C2190" s="471"/>
      <c r="D2190" s="471"/>
      <c r="E2190" s="471"/>
      <c r="F2190" s="471"/>
      <c r="G2190" s="47" t="str">
        <f t="shared" si="34"/>
        <v xml:space="preserve">, </v>
      </c>
    </row>
    <row r="2191" spans="1:7" x14ac:dyDescent="0.3">
      <c r="A2191" s="471"/>
      <c r="B2191" s="471"/>
      <c r="C2191" s="471"/>
      <c r="D2191" s="471"/>
      <c r="E2191" s="471"/>
      <c r="F2191" s="471"/>
      <c r="G2191" s="47" t="str">
        <f t="shared" si="34"/>
        <v xml:space="preserve">, </v>
      </c>
    </row>
    <row r="2192" spans="1:7" x14ac:dyDescent="0.3">
      <c r="A2192" s="471"/>
      <c r="B2192" s="471"/>
      <c r="C2192" s="471"/>
      <c r="D2192" s="471"/>
      <c r="E2192" s="471"/>
      <c r="F2192" s="471"/>
      <c r="G2192" s="47" t="str">
        <f t="shared" si="34"/>
        <v xml:space="preserve">, </v>
      </c>
    </row>
    <row r="2193" spans="1:7" x14ac:dyDescent="0.3">
      <c r="A2193" s="471"/>
      <c r="B2193" s="471"/>
      <c r="C2193" s="471"/>
      <c r="D2193" s="471"/>
      <c r="E2193" s="471"/>
      <c r="F2193" s="471"/>
      <c r="G2193" s="47" t="str">
        <f t="shared" si="34"/>
        <v xml:space="preserve">, </v>
      </c>
    </row>
    <row r="2194" spans="1:7" x14ac:dyDescent="0.3">
      <c r="A2194" s="471"/>
      <c r="B2194" s="471"/>
      <c r="C2194" s="471"/>
      <c r="D2194" s="471"/>
      <c r="E2194" s="471"/>
      <c r="F2194" s="471"/>
      <c r="G2194" s="47" t="str">
        <f t="shared" si="34"/>
        <v xml:space="preserve">, </v>
      </c>
    </row>
    <row r="2195" spans="1:7" x14ac:dyDescent="0.3">
      <c r="A2195" s="471"/>
      <c r="B2195" s="471"/>
      <c r="C2195" s="471"/>
      <c r="D2195" s="471"/>
      <c r="E2195" s="471"/>
      <c r="F2195" s="471"/>
      <c r="G2195" s="47" t="str">
        <f t="shared" si="34"/>
        <v xml:space="preserve">, </v>
      </c>
    </row>
    <row r="2196" spans="1:7" x14ac:dyDescent="0.3">
      <c r="A2196" s="471"/>
      <c r="B2196" s="471"/>
      <c r="C2196" s="471"/>
      <c r="D2196" s="471"/>
      <c r="E2196" s="471"/>
      <c r="F2196" s="471"/>
      <c r="G2196" s="47" t="str">
        <f t="shared" si="34"/>
        <v xml:space="preserve">, </v>
      </c>
    </row>
    <row r="2197" spans="1:7" x14ac:dyDescent="0.3">
      <c r="A2197" s="471"/>
      <c r="B2197" s="471"/>
      <c r="C2197" s="471"/>
      <c r="D2197" s="471"/>
      <c r="E2197" s="471"/>
      <c r="F2197" s="471"/>
      <c r="G2197" s="47" t="str">
        <f t="shared" si="34"/>
        <v xml:space="preserve">, </v>
      </c>
    </row>
    <row r="2198" spans="1:7" x14ac:dyDescent="0.3">
      <c r="A2198" s="471"/>
      <c r="B2198" s="471"/>
      <c r="C2198" s="471"/>
      <c r="D2198" s="471"/>
      <c r="E2198" s="471"/>
      <c r="F2198" s="471"/>
      <c r="G2198" s="47" t="str">
        <f t="shared" si="34"/>
        <v xml:space="preserve">, </v>
      </c>
    </row>
    <row r="2199" spans="1:7" x14ac:dyDescent="0.3">
      <c r="A2199" s="471"/>
      <c r="B2199" s="471"/>
      <c r="C2199" s="471"/>
      <c r="D2199" s="471"/>
      <c r="E2199" s="471"/>
      <c r="F2199" s="471"/>
      <c r="G2199" s="47" t="str">
        <f t="shared" si="34"/>
        <v xml:space="preserve">, </v>
      </c>
    </row>
    <row r="2200" spans="1:7" x14ac:dyDescent="0.3">
      <c r="A2200" s="471"/>
      <c r="B2200" s="471"/>
      <c r="C2200" s="471"/>
      <c r="D2200" s="471"/>
      <c r="E2200" s="471"/>
      <c r="F2200" s="471"/>
      <c r="G2200" s="47" t="str">
        <f t="shared" si="34"/>
        <v xml:space="preserve">, </v>
      </c>
    </row>
    <row r="2201" spans="1:7" x14ac:dyDescent="0.3">
      <c r="A2201" s="471"/>
      <c r="B2201" s="471"/>
      <c r="C2201" s="471"/>
      <c r="D2201" s="471"/>
      <c r="E2201" s="471"/>
      <c r="F2201" s="471"/>
      <c r="G2201" s="47" t="str">
        <f t="shared" si="34"/>
        <v xml:space="preserve">, </v>
      </c>
    </row>
    <row r="2202" spans="1:7" x14ac:dyDescent="0.3">
      <c r="A2202" s="471"/>
      <c r="B2202" s="471"/>
      <c r="C2202" s="471"/>
      <c r="D2202" s="471"/>
      <c r="E2202" s="471"/>
      <c r="F2202" s="471"/>
      <c r="G2202" s="47" t="str">
        <f t="shared" si="34"/>
        <v xml:space="preserve">, </v>
      </c>
    </row>
    <row r="2203" spans="1:7" x14ac:dyDescent="0.3">
      <c r="A2203" s="471"/>
      <c r="B2203" s="471"/>
      <c r="C2203" s="471"/>
      <c r="D2203" s="471"/>
      <c r="E2203" s="471"/>
      <c r="F2203" s="471"/>
      <c r="G2203" s="47" t="str">
        <f t="shared" si="34"/>
        <v xml:space="preserve">, </v>
      </c>
    </row>
    <row r="2204" spans="1:7" x14ac:dyDescent="0.3">
      <c r="A2204" s="471"/>
      <c r="B2204" s="471"/>
      <c r="C2204" s="471"/>
      <c r="D2204" s="471"/>
      <c r="E2204" s="471"/>
      <c r="F2204" s="471"/>
      <c r="G2204" s="47" t="str">
        <f t="shared" si="34"/>
        <v xml:space="preserve">, </v>
      </c>
    </row>
    <row r="2205" spans="1:7" x14ac:dyDescent="0.3">
      <c r="A2205" s="471"/>
      <c r="B2205" s="471"/>
      <c r="C2205" s="471"/>
      <c r="D2205" s="471"/>
      <c r="E2205" s="471"/>
      <c r="F2205" s="471"/>
      <c r="G2205" s="47" t="str">
        <f t="shared" si="34"/>
        <v xml:space="preserve">, </v>
      </c>
    </row>
    <row r="2206" spans="1:7" x14ac:dyDescent="0.3">
      <c r="A2206" s="471"/>
      <c r="B2206" s="471"/>
      <c r="C2206" s="471"/>
      <c r="D2206" s="471"/>
      <c r="E2206" s="471"/>
      <c r="F2206" s="471"/>
      <c r="G2206" s="47" t="str">
        <f t="shared" si="34"/>
        <v xml:space="preserve">, </v>
      </c>
    </row>
    <row r="2207" spans="1:7" x14ac:dyDescent="0.3">
      <c r="A2207" s="471"/>
      <c r="B2207" s="471"/>
      <c r="C2207" s="471"/>
      <c r="D2207" s="471"/>
      <c r="E2207" s="471"/>
      <c r="F2207" s="471"/>
      <c r="G2207" s="47" t="str">
        <f t="shared" si="34"/>
        <v xml:space="preserve">, </v>
      </c>
    </row>
    <row r="2208" spans="1:7" x14ac:dyDescent="0.3">
      <c r="A2208" s="471"/>
      <c r="B2208" s="471"/>
      <c r="C2208" s="471"/>
      <c r="D2208" s="471"/>
      <c r="E2208" s="471"/>
      <c r="F2208" s="471"/>
      <c r="G2208" s="47" t="str">
        <f t="shared" si="34"/>
        <v xml:space="preserve">, </v>
      </c>
    </row>
    <row r="2209" spans="1:7" x14ac:dyDescent="0.3">
      <c r="A2209" s="471"/>
      <c r="B2209" s="471"/>
      <c r="C2209" s="471"/>
      <c r="D2209" s="471"/>
      <c r="E2209" s="471"/>
      <c r="F2209" s="471"/>
      <c r="G2209" s="47" t="str">
        <f t="shared" si="34"/>
        <v xml:space="preserve">, </v>
      </c>
    </row>
    <row r="2210" spans="1:7" x14ac:dyDescent="0.3">
      <c r="A2210" s="471"/>
      <c r="B2210" s="471"/>
      <c r="C2210" s="471"/>
      <c r="D2210" s="471"/>
      <c r="E2210" s="471"/>
      <c r="F2210" s="471"/>
      <c r="G2210" s="47" t="str">
        <f t="shared" si="34"/>
        <v xml:space="preserve">, </v>
      </c>
    </row>
    <row r="2211" spans="1:7" x14ac:dyDescent="0.3">
      <c r="A2211" s="471"/>
      <c r="B2211" s="471"/>
      <c r="C2211" s="471"/>
      <c r="D2211" s="471"/>
      <c r="E2211" s="471"/>
      <c r="F2211" s="471"/>
      <c r="G2211" s="47" t="str">
        <f t="shared" si="34"/>
        <v xml:space="preserve">, </v>
      </c>
    </row>
    <row r="2212" spans="1:7" x14ac:dyDescent="0.3">
      <c r="A2212" s="471"/>
      <c r="B2212" s="471"/>
      <c r="C2212" s="471"/>
      <c r="D2212" s="471"/>
      <c r="E2212" s="471"/>
      <c r="F2212" s="471"/>
      <c r="G2212" s="47" t="str">
        <f t="shared" si="34"/>
        <v xml:space="preserve">, </v>
      </c>
    </row>
    <row r="2213" spans="1:7" x14ac:dyDescent="0.3">
      <c r="A2213" s="471"/>
      <c r="B2213" s="471"/>
      <c r="C2213" s="471"/>
      <c r="D2213" s="471"/>
      <c r="E2213" s="471"/>
      <c r="F2213" s="471"/>
      <c r="G2213" s="47" t="str">
        <f t="shared" si="34"/>
        <v xml:space="preserve">, </v>
      </c>
    </row>
    <row r="2214" spans="1:7" x14ac:dyDescent="0.3">
      <c r="A2214" s="471"/>
      <c r="B2214" s="471"/>
      <c r="C2214" s="471"/>
      <c r="D2214" s="471"/>
      <c r="E2214" s="471"/>
      <c r="F2214" s="471"/>
      <c r="G2214" s="47" t="str">
        <f t="shared" si="34"/>
        <v xml:space="preserve">, </v>
      </c>
    </row>
    <row r="2215" spans="1:7" x14ac:dyDescent="0.3">
      <c r="A2215" s="471"/>
      <c r="B2215" s="471"/>
      <c r="C2215" s="471"/>
      <c r="D2215" s="471"/>
      <c r="E2215" s="471"/>
      <c r="F2215" s="471"/>
      <c r="G2215" s="47" t="str">
        <f t="shared" si="34"/>
        <v xml:space="preserve">, </v>
      </c>
    </row>
    <row r="2216" spans="1:7" x14ac:dyDescent="0.3">
      <c r="A2216" s="471"/>
      <c r="B2216" s="471"/>
      <c r="C2216" s="471"/>
      <c r="D2216" s="471"/>
      <c r="E2216" s="471"/>
      <c r="F2216" s="471"/>
      <c r="G2216" s="47" t="str">
        <f t="shared" si="34"/>
        <v xml:space="preserve">, </v>
      </c>
    </row>
    <row r="2217" spans="1:7" x14ac:dyDescent="0.3">
      <c r="A2217" s="471"/>
      <c r="B2217" s="471"/>
      <c r="C2217" s="471"/>
      <c r="D2217" s="471"/>
      <c r="E2217" s="471"/>
      <c r="F2217" s="471"/>
      <c r="G2217" s="47" t="str">
        <f t="shared" si="34"/>
        <v xml:space="preserve">, </v>
      </c>
    </row>
    <row r="2218" spans="1:7" x14ac:dyDescent="0.3">
      <c r="A2218" s="471"/>
      <c r="B2218" s="471"/>
      <c r="C2218" s="471"/>
      <c r="D2218" s="471"/>
      <c r="E2218" s="471"/>
      <c r="F2218" s="471"/>
      <c r="G2218" s="47" t="str">
        <f t="shared" si="34"/>
        <v xml:space="preserve">, </v>
      </c>
    </row>
    <row r="2219" spans="1:7" x14ac:dyDescent="0.3">
      <c r="A2219" s="471"/>
      <c r="B2219" s="471"/>
      <c r="C2219" s="471"/>
      <c r="D2219" s="471"/>
      <c r="E2219" s="471"/>
      <c r="F2219" s="471"/>
      <c r="G2219" s="47" t="str">
        <f t="shared" si="34"/>
        <v xml:space="preserve">, </v>
      </c>
    </row>
    <row r="2220" spans="1:7" x14ac:dyDescent="0.3">
      <c r="A2220" s="471"/>
      <c r="B2220" s="471"/>
      <c r="C2220" s="471"/>
      <c r="D2220" s="471"/>
      <c r="E2220" s="471"/>
      <c r="F2220" s="471"/>
      <c r="G2220" s="47" t="str">
        <f t="shared" si="34"/>
        <v xml:space="preserve">, </v>
      </c>
    </row>
    <row r="2221" spans="1:7" x14ac:dyDescent="0.3">
      <c r="A2221" s="471"/>
      <c r="B2221" s="471"/>
      <c r="C2221" s="471"/>
      <c r="D2221" s="471"/>
      <c r="E2221" s="471"/>
      <c r="F2221" s="471"/>
      <c r="G2221" s="47" t="str">
        <f t="shared" si="34"/>
        <v xml:space="preserve">, </v>
      </c>
    </row>
    <row r="2222" spans="1:7" x14ac:dyDescent="0.3">
      <c r="A2222" s="471"/>
      <c r="B2222" s="471"/>
      <c r="C2222" s="471"/>
      <c r="D2222" s="471"/>
      <c r="E2222" s="471"/>
      <c r="F2222" s="471"/>
      <c r="G2222" s="47" t="str">
        <f t="shared" si="34"/>
        <v xml:space="preserve">, </v>
      </c>
    </row>
    <row r="2223" spans="1:7" x14ac:dyDescent="0.3">
      <c r="A2223" s="471"/>
      <c r="B2223" s="471"/>
      <c r="C2223" s="471"/>
      <c r="D2223" s="471"/>
      <c r="E2223" s="471"/>
      <c r="F2223" s="471"/>
      <c r="G2223" s="47" t="str">
        <f t="shared" si="34"/>
        <v xml:space="preserve">, </v>
      </c>
    </row>
    <row r="2224" spans="1:7" x14ac:dyDescent="0.3">
      <c r="A2224" s="471"/>
      <c r="B2224" s="471"/>
      <c r="C2224" s="471"/>
      <c r="D2224" s="471"/>
      <c r="E2224" s="471"/>
      <c r="F2224" s="471"/>
      <c r="G2224" s="47" t="str">
        <f t="shared" si="34"/>
        <v xml:space="preserve">, </v>
      </c>
    </row>
    <row r="2225" spans="1:7" x14ac:dyDescent="0.3">
      <c r="A2225" s="471"/>
      <c r="B2225" s="471"/>
      <c r="C2225" s="471"/>
      <c r="D2225" s="471"/>
      <c r="E2225" s="471"/>
      <c r="F2225" s="471"/>
      <c r="G2225" s="47" t="str">
        <f t="shared" si="34"/>
        <v xml:space="preserve">, </v>
      </c>
    </row>
    <row r="2226" spans="1:7" x14ac:dyDescent="0.3">
      <c r="A2226" s="471"/>
      <c r="B2226" s="471"/>
      <c r="C2226" s="471"/>
      <c r="D2226" s="471"/>
      <c r="E2226" s="471"/>
      <c r="F2226" s="471"/>
      <c r="G2226" s="47" t="str">
        <f t="shared" si="34"/>
        <v xml:space="preserve">, </v>
      </c>
    </row>
    <row r="2227" spans="1:7" x14ac:dyDescent="0.3">
      <c r="A2227" s="471"/>
      <c r="B2227" s="471"/>
      <c r="C2227" s="471"/>
      <c r="D2227" s="471"/>
      <c r="E2227" s="471"/>
      <c r="F2227" s="471"/>
      <c r="G2227" s="47" t="str">
        <f t="shared" si="34"/>
        <v xml:space="preserve">, </v>
      </c>
    </row>
    <row r="2228" spans="1:7" x14ac:dyDescent="0.3">
      <c r="A2228" s="471"/>
      <c r="B2228" s="471"/>
      <c r="C2228" s="471"/>
      <c r="D2228" s="471"/>
      <c r="E2228" s="471"/>
      <c r="F2228" s="471"/>
      <c r="G2228" s="47" t="str">
        <f t="shared" si="34"/>
        <v xml:space="preserve">, </v>
      </c>
    </row>
    <row r="2229" spans="1:7" x14ac:dyDescent="0.3">
      <c r="A2229" s="471"/>
      <c r="B2229" s="471"/>
      <c r="C2229" s="471"/>
      <c r="D2229" s="471"/>
      <c r="E2229" s="471"/>
      <c r="F2229" s="471"/>
      <c r="G2229" s="47" t="str">
        <f t="shared" si="34"/>
        <v xml:space="preserve">, </v>
      </c>
    </row>
    <row r="2230" spans="1:7" x14ac:dyDescent="0.3">
      <c r="A2230" s="471"/>
      <c r="B2230" s="471"/>
      <c r="C2230" s="471"/>
      <c r="D2230" s="471"/>
      <c r="E2230" s="471"/>
      <c r="F2230" s="471"/>
      <c r="G2230" s="47" t="str">
        <f t="shared" si="34"/>
        <v xml:space="preserve">, </v>
      </c>
    </row>
    <row r="2231" spans="1:7" x14ac:dyDescent="0.3">
      <c r="A2231" s="471"/>
      <c r="B2231" s="471"/>
      <c r="C2231" s="471"/>
      <c r="D2231" s="471"/>
      <c r="E2231" s="471"/>
      <c r="F2231" s="471"/>
      <c r="G2231" s="47" t="str">
        <f t="shared" si="34"/>
        <v xml:space="preserve">, </v>
      </c>
    </row>
    <row r="2232" spans="1:7" x14ac:dyDescent="0.3">
      <c r="A2232" s="471"/>
      <c r="B2232" s="471"/>
      <c r="C2232" s="471"/>
      <c r="D2232" s="471"/>
      <c r="E2232" s="471"/>
      <c r="F2232" s="471"/>
      <c r="G2232" s="47" t="str">
        <f t="shared" si="34"/>
        <v xml:space="preserve">, </v>
      </c>
    </row>
    <row r="2233" spans="1:7" x14ac:dyDescent="0.3">
      <c r="A2233" s="471"/>
      <c r="B2233" s="471"/>
      <c r="C2233" s="471"/>
      <c r="D2233" s="471"/>
      <c r="E2233" s="471"/>
      <c r="F2233" s="471"/>
      <c r="G2233" s="47" t="str">
        <f t="shared" si="34"/>
        <v xml:space="preserve">, </v>
      </c>
    </row>
    <row r="2234" spans="1:7" x14ac:dyDescent="0.3">
      <c r="A2234" s="471"/>
      <c r="B2234" s="471"/>
      <c r="C2234" s="471"/>
      <c r="D2234" s="471"/>
      <c r="E2234" s="471"/>
      <c r="F2234" s="471"/>
      <c r="G2234" s="47" t="str">
        <f t="shared" si="34"/>
        <v xml:space="preserve">, </v>
      </c>
    </row>
    <row r="2235" spans="1:7" x14ac:dyDescent="0.3">
      <c r="A2235" s="471"/>
      <c r="B2235" s="471"/>
      <c r="C2235" s="471"/>
      <c r="D2235" s="471"/>
      <c r="E2235" s="471"/>
      <c r="F2235" s="471"/>
      <c r="G2235" s="47" t="str">
        <f t="shared" si="34"/>
        <v xml:space="preserve">, </v>
      </c>
    </row>
    <row r="2236" spans="1:7" x14ac:dyDescent="0.3">
      <c r="A2236" s="471"/>
      <c r="B2236" s="471"/>
      <c r="C2236" s="471"/>
      <c r="D2236" s="471"/>
      <c r="E2236" s="471"/>
      <c r="F2236" s="471"/>
      <c r="G2236" s="47" t="str">
        <f t="shared" si="34"/>
        <v xml:space="preserve">, </v>
      </c>
    </row>
    <row r="2237" spans="1:7" x14ac:dyDescent="0.3">
      <c r="A2237" s="471"/>
      <c r="B2237" s="471"/>
      <c r="C2237" s="471"/>
      <c r="D2237" s="471"/>
      <c r="E2237" s="471"/>
      <c r="F2237" s="471"/>
      <c r="G2237" s="47" t="str">
        <f t="shared" si="34"/>
        <v xml:space="preserve">, </v>
      </c>
    </row>
    <row r="2238" spans="1:7" x14ac:dyDescent="0.3">
      <c r="A2238" s="471"/>
      <c r="B2238" s="471"/>
      <c r="C2238" s="471"/>
      <c r="D2238" s="471"/>
      <c r="E2238" s="471"/>
      <c r="F2238" s="471"/>
      <c r="G2238" s="47" t="str">
        <f t="shared" si="34"/>
        <v xml:space="preserve">, </v>
      </c>
    </row>
    <row r="2239" spans="1:7" x14ac:dyDescent="0.3">
      <c r="A2239" s="471"/>
      <c r="B2239" s="471"/>
      <c r="C2239" s="471"/>
      <c r="D2239" s="471"/>
      <c r="E2239" s="471"/>
      <c r="F2239" s="471"/>
      <c r="G2239" s="47" t="str">
        <f t="shared" si="34"/>
        <v xml:space="preserve">, </v>
      </c>
    </row>
    <row r="2240" spans="1:7" x14ac:dyDescent="0.3">
      <c r="A2240" s="471"/>
      <c r="B2240" s="471"/>
      <c r="C2240" s="471"/>
      <c r="D2240" s="471"/>
      <c r="E2240" s="471"/>
      <c r="F2240" s="471"/>
      <c r="G2240" s="47" t="str">
        <f t="shared" si="34"/>
        <v xml:space="preserve">, </v>
      </c>
    </row>
    <row r="2241" spans="1:7" x14ac:dyDescent="0.3">
      <c r="A2241" s="471"/>
      <c r="B2241" s="471"/>
      <c r="C2241" s="471"/>
      <c r="D2241" s="471"/>
      <c r="E2241" s="471"/>
      <c r="F2241" s="471"/>
      <c r="G2241" s="47" t="str">
        <f t="shared" si="34"/>
        <v xml:space="preserve">, </v>
      </c>
    </row>
    <row r="2242" spans="1:7" x14ac:dyDescent="0.3">
      <c r="A2242" s="471"/>
      <c r="B2242" s="471"/>
      <c r="C2242" s="471"/>
      <c r="D2242" s="471"/>
      <c r="E2242" s="471"/>
      <c r="F2242" s="471"/>
      <c r="G2242" s="47" t="str">
        <f t="shared" si="34"/>
        <v xml:space="preserve">, </v>
      </c>
    </row>
    <row r="2243" spans="1:7" x14ac:dyDescent="0.3">
      <c r="A2243" s="471"/>
      <c r="B2243" s="471"/>
      <c r="C2243" s="471"/>
      <c r="D2243" s="471"/>
      <c r="E2243" s="471"/>
      <c r="F2243" s="471"/>
      <c r="G2243" s="47" t="str">
        <f t="shared" si="34"/>
        <v xml:space="preserve">, </v>
      </c>
    </row>
    <row r="2244" spans="1:7" x14ac:dyDescent="0.3">
      <c r="A2244" s="471"/>
      <c r="B2244" s="471"/>
      <c r="C2244" s="471"/>
      <c r="D2244" s="471"/>
      <c r="E2244" s="471"/>
      <c r="F2244" s="471"/>
      <c r="G2244" s="47" t="str">
        <f t="shared" si="34"/>
        <v xml:space="preserve">, </v>
      </c>
    </row>
    <row r="2245" spans="1:7" x14ac:dyDescent="0.3">
      <c r="A2245" s="471"/>
      <c r="B2245" s="471"/>
      <c r="C2245" s="471"/>
      <c r="D2245" s="471"/>
      <c r="E2245" s="471"/>
      <c r="F2245" s="471"/>
      <c r="G2245" s="47" t="str">
        <f t="shared" si="34"/>
        <v xml:space="preserve">, </v>
      </c>
    </row>
    <row r="2246" spans="1:7" x14ac:dyDescent="0.3">
      <c r="A2246" s="471"/>
      <c r="B2246" s="471"/>
      <c r="C2246" s="471"/>
      <c r="D2246" s="471"/>
      <c r="E2246" s="471"/>
      <c r="F2246" s="471"/>
      <c r="G2246" s="47" t="str">
        <f t="shared" si="34"/>
        <v xml:space="preserve">, </v>
      </c>
    </row>
    <row r="2247" spans="1:7" x14ac:dyDescent="0.3">
      <c r="A2247" s="471"/>
      <c r="B2247" s="471"/>
      <c r="C2247" s="471"/>
      <c r="D2247" s="471"/>
      <c r="E2247" s="471"/>
      <c r="F2247" s="471"/>
      <c r="G2247" s="47" t="str">
        <f t="shared" si="34"/>
        <v xml:space="preserve">, </v>
      </c>
    </row>
    <row r="2248" spans="1:7" x14ac:dyDescent="0.3">
      <c r="A2248" s="471"/>
      <c r="B2248" s="471"/>
      <c r="C2248" s="471"/>
      <c r="D2248" s="471"/>
      <c r="E2248" s="471"/>
      <c r="F2248" s="471"/>
      <c r="G2248" s="47" t="str">
        <f t="shared" si="34"/>
        <v xml:space="preserve">, </v>
      </c>
    </row>
    <row r="2249" spans="1:7" x14ac:dyDescent="0.3">
      <c r="A2249" s="471"/>
      <c r="B2249" s="471"/>
      <c r="C2249" s="471"/>
      <c r="D2249" s="471"/>
      <c r="E2249" s="471"/>
      <c r="F2249" s="471"/>
      <c r="G2249" s="47" t="str">
        <f t="shared" si="34"/>
        <v xml:space="preserve">, </v>
      </c>
    </row>
    <row r="2250" spans="1:7" x14ac:dyDescent="0.3">
      <c r="A2250" s="471"/>
      <c r="B2250" s="471"/>
      <c r="C2250" s="471"/>
      <c r="D2250" s="471"/>
      <c r="E2250" s="471"/>
      <c r="F2250" s="471"/>
      <c r="G2250" s="47" t="str">
        <f t="shared" si="34"/>
        <v xml:space="preserve">, </v>
      </c>
    </row>
    <row r="2251" spans="1:7" x14ac:dyDescent="0.3">
      <c r="A2251" s="471"/>
      <c r="B2251" s="471"/>
      <c r="C2251" s="471"/>
      <c r="D2251" s="471"/>
      <c r="E2251" s="471"/>
      <c r="F2251" s="471"/>
      <c r="G2251" s="47" t="str">
        <f t="shared" ref="G2251:G2314" si="35">CONCATENATE(A2251,", ", B2251)</f>
        <v xml:space="preserve">, </v>
      </c>
    </row>
    <row r="2252" spans="1:7" x14ac:dyDescent="0.3">
      <c r="A2252" s="471"/>
      <c r="B2252" s="471"/>
      <c r="C2252" s="471"/>
      <c r="D2252" s="471"/>
      <c r="E2252" s="471"/>
      <c r="F2252" s="471"/>
      <c r="G2252" s="47" t="str">
        <f t="shared" si="35"/>
        <v xml:space="preserve">, </v>
      </c>
    </row>
    <row r="2253" spans="1:7" x14ac:dyDescent="0.3">
      <c r="A2253" s="471"/>
      <c r="B2253" s="471"/>
      <c r="C2253" s="471"/>
      <c r="D2253" s="471"/>
      <c r="E2253" s="471"/>
      <c r="F2253" s="471"/>
      <c r="G2253" s="47" t="str">
        <f t="shared" si="35"/>
        <v xml:space="preserve">, </v>
      </c>
    </row>
    <row r="2254" spans="1:7" x14ac:dyDescent="0.3">
      <c r="A2254" s="471"/>
      <c r="B2254" s="471"/>
      <c r="C2254" s="471"/>
      <c r="D2254" s="471"/>
      <c r="E2254" s="471"/>
      <c r="F2254" s="471"/>
      <c r="G2254" s="47" t="str">
        <f t="shared" si="35"/>
        <v xml:space="preserve">, </v>
      </c>
    </row>
    <row r="2255" spans="1:7" x14ac:dyDescent="0.3">
      <c r="A2255" s="471"/>
      <c r="B2255" s="471"/>
      <c r="C2255" s="471"/>
      <c r="D2255" s="471"/>
      <c r="E2255" s="471"/>
      <c r="F2255" s="471"/>
      <c r="G2255" s="47" t="str">
        <f t="shared" si="35"/>
        <v xml:space="preserve">, </v>
      </c>
    </row>
    <row r="2256" spans="1:7" x14ac:dyDescent="0.3">
      <c r="A2256" s="471"/>
      <c r="B2256" s="471"/>
      <c r="C2256" s="471"/>
      <c r="D2256" s="471"/>
      <c r="E2256" s="471"/>
      <c r="F2256" s="471"/>
      <c r="G2256" s="47" t="str">
        <f t="shared" si="35"/>
        <v xml:space="preserve">, </v>
      </c>
    </row>
    <row r="2257" spans="1:7" x14ac:dyDescent="0.3">
      <c r="A2257" s="471"/>
      <c r="B2257" s="471"/>
      <c r="C2257" s="471"/>
      <c r="D2257" s="471"/>
      <c r="E2257" s="471"/>
      <c r="F2257" s="471"/>
      <c r="G2257" s="47" t="str">
        <f t="shared" si="35"/>
        <v xml:space="preserve">, </v>
      </c>
    </row>
    <row r="2258" spans="1:7" x14ac:dyDescent="0.3">
      <c r="A2258" s="471"/>
      <c r="B2258" s="471"/>
      <c r="C2258" s="471"/>
      <c r="D2258" s="471"/>
      <c r="E2258" s="471"/>
      <c r="F2258" s="471"/>
      <c r="G2258" s="47" t="str">
        <f t="shared" si="35"/>
        <v xml:space="preserve">, </v>
      </c>
    </row>
    <row r="2259" spans="1:7" x14ac:dyDescent="0.3">
      <c r="A2259" s="471"/>
      <c r="B2259" s="471"/>
      <c r="C2259" s="471"/>
      <c r="D2259" s="471"/>
      <c r="E2259" s="471"/>
      <c r="F2259" s="471"/>
      <c r="G2259" s="47" t="str">
        <f t="shared" si="35"/>
        <v xml:space="preserve">, </v>
      </c>
    </row>
    <row r="2260" spans="1:7" x14ac:dyDescent="0.3">
      <c r="A2260" s="471"/>
      <c r="B2260" s="471"/>
      <c r="C2260" s="471"/>
      <c r="D2260" s="471"/>
      <c r="E2260" s="471"/>
      <c r="F2260" s="471"/>
      <c r="G2260" s="47" t="str">
        <f t="shared" si="35"/>
        <v xml:space="preserve">, </v>
      </c>
    </row>
    <row r="2261" spans="1:7" x14ac:dyDescent="0.3">
      <c r="A2261" s="471"/>
      <c r="B2261" s="471"/>
      <c r="C2261" s="471"/>
      <c r="D2261" s="471"/>
      <c r="E2261" s="471"/>
      <c r="F2261" s="471"/>
      <c r="G2261" s="47" t="str">
        <f t="shared" si="35"/>
        <v xml:space="preserve">, </v>
      </c>
    </row>
    <row r="2262" spans="1:7" x14ac:dyDescent="0.3">
      <c r="A2262" s="471"/>
      <c r="B2262" s="471"/>
      <c r="C2262" s="471"/>
      <c r="D2262" s="471"/>
      <c r="E2262" s="471"/>
      <c r="F2262" s="471"/>
      <c r="G2262" s="47" t="str">
        <f t="shared" si="35"/>
        <v xml:space="preserve">, </v>
      </c>
    </row>
    <row r="2263" spans="1:7" x14ac:dyDescent="0.3">
      <c r="A2263" s="471"/>
      <c r="B2263" s="471"/>
      <c r="C2263" s="471"/>
      <c r="D2263" s="471"/>
      <c r="E2263" s="471"/>
      <c r="F2263" s="471"/>
      <c r="G2263" s="47" t="str">
        <f t="shared" si="35"/>
        <v xml:space="preserve">, </v>
      </c>
    </row>
    <row r="2264" spans="1:7" x14ac:dyDescent="0.3">
      <c r="A2264" s="471"/>
      <c r="B2264" s="471"/>
      <c r="C2264" s="471"/>
      <c r="D2264" s="471"/>
      <c r="E2264" s="471"/>
      <c r="F2264" s="471"/>
      <c r="G2264" s="47" t="str">
        <f t="shared" si="35"/>
        <v xml:space="preserve">, </v>
      </c>
    </row>
    <row r="2265" spans="1:7" x14ac:dyDescent="0.3">
      <c r="A2265" s="471"/>
      <c r="B2265" s="471"/>
      <c r="C2265" s="471"/>
      <c r="D2265" s="471"/>
      <c r="E2265" s="471"/>
      <c r="F2265" s="471"/>
      <c r="G2265" s="47" t="str">
        <f t="shared" si="35"/>
        <v xml:space="preserve">, </v>
      </c>
    </row>
    <row r="2266" spans="1:7" x14ac:dyDescent="0.3">
      <c r="A2266" s="471"/>
      <c r="B2266" s="471"/>
      <c r="C2266" s="471"/>
      <c r="D2266" s="471"/>
      <c r="E2266" s="471"/>
      <c r="F2266" s="471"/>
      <c r="G2266" s="47" t="str">
        <f t="shared" si="35"/>
        <v xml:space="preserve">, </v>
      </c>
    </row>
    <row r="2267" spans="1:7" x14ac:dyDescent="0.3">
      <c r="A2267" s="471"/>
      <c r="B2267" s="471"/>
      <c r="C2267" s="471"/>
      <c r="D2267" s="471"/>
      <c r="E2267" s="471"/>
      <c r="F2267" s="471"/>
      <c r="G2267" s="47" t="str">
        <f t="shared" si="35"/>
        <v xml:space="preserve">, </v>
      </c>
    </row>
    <row r="2268" spans="1:7" x14ac:dyDescent="0.3">
      <c r="A2268" s="471"/>
      <c r="B2268" s="471"/>
      <c r="C2268" s="471"/>
      <c r="D2268" s="471"/>
      <c r="E2268" s="471"/>
      <c r="F2268" s="471"/>
      <c r="G2268" s="47" t="str">
        <f t="shared" si="35"/>
        <v xml:space="preserve">, </v>
      </c>
    </row>
    <row r="2269" spans="1:7" x14ac:dyDescent="0.3">
      <c r="A2269" s="471"/>
      <c r="B2269" s="471"/>
      <c r="C2269" s="471"/>
      <c r="D2269" s="471"/>
      <c r="E2269" s="471"/>
      <c r="F2269" s="471"/>
      <c r="G2269" s="47" t="str">
        <f t="shared" si="35"/>
        <v xml:space="preserve">, </v>
      </c>
    </row>
    <row r="2270" spans="1:7" x14ac:dyDescent="0.3">
      <c r="A2270" s="471"/>
      <c r="B2270" s="471"/>
      <c r="C2270" s="471"/>
      <c r="D2270" s="471"/>
      <c r="E2270" s="471"/>
      <c r="F2270" s="471"/>
      <c r="G2270" s="47" t="str">
        <f t="shared" si="35"/>
        <v xml:space="preserve">, </v>
      </c>
    </row>
    <row r="2271" spans="1:7" x14ac:dyDescent="0.3">
      <c r="A2271" s="471"/>
      <c r="B2271" s="471"/>
      <c r="C2271" s="471"/>
      <c r="D2271" s="471"/>
      <c r="E2271" s="471"/>
      <c r="F2271" s="471"/>
      <c r="G2271" s="47" t="str">
        <f t="shared" si="35"/>
        <v xml:space="preserve">, </v>
      </c>
    </row>
    <row r="2272" spans="1:7" x14ac:dyDescent="0.3">
      <c r="A2272" s="471"/>
      <c r="B2272" s="471"/>
      <c r="C2272" s="471"/>
      <c r="D2272" s="471"/>
      <c r="E2272" s="471"/>
      <c r="F2272" s="471"/>
      <c r="G2272" s="47" t="str">
        <f t="shared" si="35"/>
        <v xml:space="preserve">, </v>
      </c>
    </row>
    <row r="2273" spans="1:7" x14ac:dyDescent="0.3">
      <c r="A2273" s="471"/>
      <c r="B2273" s="471"/>
      <c r="C2273" s="471"/>
      <c r="D2273" s="471"/>
      <c r="E2273" s="471"/>
      <c r="F2273" s="471"/>
      <c r="G2273" s="47" t="str">
        <f t="shared" si="35"/>
        <v xml:space="preserve">, </v>
      </c>
    </row>
    <row r="2274" spans="1:7" x14ac:dyDescent="0.3">
      <c r="A2274" s="471"/>
      <c r="B2274" s="471"/>
      <c r="C2274" s="471"/>
      <c r="D2274" s="471"/>
      <c r="E2274" s="471"/>
      <c r="F2274" s="471"/>
      <c r="G2274" s="47" t="str">
        <f t="shared" si="35"/>
        <v xml:space="preserve">, </v>
      </c>
    </row>
    <row r="2275" spans="1:7" x14ac:dyDescent="0.3">
      <c r="A2275" s="471"/>
      <c r="B2275" s="471"/>
      <c r="C2275" s="471"/>
      <c r="D2275" s="471"/>
      <c r="E2275" s="471"/>
      <c r="F2275" s="471"/>
      <c r="G2275" s="47" t="str">
        <f t="shared" si="35"/>
        <v xml:space="preserve">, </v>
      </c>
    </row>
    <row r="2276" spans="1:7" x14ac:dyDescent="0.3">
      <c r="A2276" s="471"/>
      <c r="B2276" s="471"/>
      <c r="C2276" s="471"/>
      <c r="D2276" s="471"/>
      <c r="E2276" s="471"/>
      <c r="F2276" s="471"/>
      <c r="G2276" s="47" t="str">
        <f t="shared" si="35"/>
        <v xml:space="preserve">, </v>
      </c>
    </row>
    <row r="2277" spans="1:7" x14ac:dyDescent="0.3">
      <c r="A2277" s="471"/>
      <c r="B2277" s="471"/>
      <c r="C2277" s="471"/>
      <c r="D2277" s="471"/>
      <c r="E2277" s="471"/>
      <c r="F2277" s="471"/>
      <c r="G2277" s="47" t="str">
        <f t="shared" si="35"/>
        <v xml:space="preserve">, </v>
      </c>
    </row>
    <row r="2278" spans="1:7" x14ac:dyDescent="0.3">
      <c r="A2278" s="471"/>
      <c r="B2278" s="471"/>
      <c r="C2278" s="471"/>
      <c r="D2278" s="471"/>
      <c r="E2278" s="471"/>
      <c r="F2278" s="471"/>
      <c r="G2278" s="47" t="str">
        <f t="shared" si="35"/>
        <v xml:space="preserve">, </v>
      </c>
    </row>
    <row r="2279" spans="1:7" x14ac:dyDescent="0.3">
      <c r="A2279" s="471"/>
      <c r="B2279" s="471"/>
      <c r="C2279" s="471"/>
      <c r="D2279" s="471"/>
      <c r="E2279" s="471"/>
      <c r="F2279" s="471"/>
      <c r="G2279" s="47" t="str">
        <f t="shared" si="35"/>
        <v xml:space="preserve">, </v>
      </c>
    </row>
    <row r="2280" spans="1:7" x14ac:dyDescent="0.3">
      <c r="A2280" s="471"/>
      <c r="B2280" s="471"/>
      <c r="C2280" s="471"/>
      <c r="D2280" s="471"/>
      <c r="E2280" s="471"/>
      <c r="F2280" s="471"/>
      <c r="G2280" s="47" t="str">
        <f t="shared" si="35"/>
        <v xml:space="preserve">, </v>
      </c>
    </row>
    <row r="2281" spans="1:7" x14ac:dyDescent="0.3">
      <c r="A2281" s="471"/>
      <c r="B2281" s="471"/>
      <c r="C2281" s="471"/>
      <c r="D2281" s="471"/>
      <c r="E2281" s="471"/>
      <c r="F2281" s="471"/>
      <c r="G2281" s="47" t="str">
        <f t="shared" si="35"/>
        <v xml:space="preserve">, </v>
      </c>
    </row>
    <row r="2282" spans="1:7" x14ac:dyDescent="0.3">
      <c r="A2282" s="471"/>
      <c r="B2282" s="471"/>
      <c r="C2282" s="471"/>
      <c r="D2282" s="471"/>
      <c r="E2282" s="471"/>
      <c r="F2282" s="471"/>
      <c r="G2282" s="47" t="str">
        <f t="shared" si="35"/>
        <v xml:space="preserve">, </v>
      </c>
    </row>
    <row r="2283" spans="1:7" x14ac:dyDescent="0.3">
      <c r="A2283" s="471"/>
      <c r="B2283" s="471"/>
      <c r="C2283" s="471"/>
      <c r="D2283" s="471"/>
      <c r="E2283" s="471"/>
      <c r="F2283" s="471"/>
      <c r="G2283" s="47" t="str">
        <f t="shared" si="35"/>
        <v xml:space="preserve">, </v>
      </c>
    </row>
    <row r="2284" spans="1:7" x14ac:dyDescent="0.3">
      <c r="A2284" s="471"/>
      <c r="B2284" s="471"/>
      <c r="C2284" s="471"/>
      <c r="D2284" s="471"/>
      <c r="E2284" s="471"/>
      <c r="F2284" s="471"/>
      <c r="G2284" s="47" t="str">
        <f t="shared" si="35"/>
        <v xml:space="preserve">, </v>
      </c>
    </row>
    <row r="2285" spans="1:7" x14ac:dyDescent="0.3">
      <c r="A2285" s="471"/>
      <c r="B2285" s="471"/>
      <c r="C2285" s="471"/>
      <c r="D2285" s="471"/>
      <c r="E2285" s="471"/>
      <c r="F2285" s="471"/>
      <c r="G2285" s="47" t="str">
        <f t="shared" si="35"/>
        <v xml:space="preserve">, </v>
      </c>
    </row>
    <row r="2286" spans="1:7" x14ac:dyDescent="0.3">
      <c r="A2286" s="471"/>
      <c r="B2286" s="471"/>
      <c r="C2286" s="471"/>
      <c r="D2286" s="471"/>
      <c r="E2286" s="471"/>
      <c r="F2286" s="471"/>
      <c r="G2286" s="47" t="str">
        <f t="shared" si="35"/>
        <v xml:space="preserve">, </v>
      </c>
    </row>
    <row r="2287" spans="1:7" x14ac:dyDescent="0.3">
      <c r="A2287" s="471"/>
      <c r="B2287" s="471"/>
      <c r="C2287" s="471"/>
      <c r="D2287" s="471"/>
      <c r="E2287" s="471"/>
      <c r="F2287" s="471"/>
      <c r="G2287" s="47" t="str">
        <f t="shared" si="35"/>
        <v xml:space="preserve">, </v>
      </c>
    </row>
    <row r="2288" spans="1:7" x14ac:dyDescent="0.3">
      <c r="A2288" s="471"/>
      <c r="B2288" s="471"/>
      <c r="C2288" s="471"/>
      <c r="D2288" s="471"/>
      <c r="E2288" s="471"/>
      <c r="F2288" s="471"/>
      <c r="G2288" s="47" t="str">
        <f t="shared" si="35"/>
        <v xml:space="preserve">, </v>
      </c>
    </row>
    <row r="2289" spans="1:7" x14ac:dyDescent="0.3">
      <c r="A2289" s="471"/>
      <c r="B2289" s="471"/>
      <c r="C2289" s="471"/>
      <c r="D2289" s="471"/>
      <c r="E2289" s="471"/>
      <c r="F2289" s="471"/>
      <c r="G2289" s="47" t="str">
        <f t="shared" si="35"/>
        <v xml:space="preserve">, </v>
      </c>
    </row>
    <row r="2290" spans="1:7" x14ac:dyDescent="0.3">
      <c r="A2290" s="471"/>
      <c r="B2290" s="471"/>
      <c r="C2290" s="471"/>
      <c r="D2290" s="471"/>
      <c r="E2290" s="471"/>
      <c r="F2290" s="471"/>
      <c r="G2290" s="47" t="str">
        <f t="shared" si="35"/>
        <v xml:space="preserve">, </v>
      </c>
    </row>
    <row r="2291" spans="1:7" x14ac:dyDescent="0.3">
      <c r="A2291" s="471"/>
      <c r="B2291" s="471"/>
      <c r="C2291" s="471"/>
      <c r="D2291" s="471"/>
      <c r="E2291" s="471"/>
      <c r="F2291" s="471"/>
      <c r="G2291" s="47" t="str">
        <f t="shared" si="35"/>
        <v xml:space="preserve">, </v>
      </c>
    </row>
    <row r="2292" spans="1:7" x14ac:dyDescent="0.3">
      <c r="A2292" s="471"/>
      <c r="B2292" s="471"/>
      <c r="C2292" s="471"/>
      <c r="D2292" s="471"/>
      <c r="E2292" s="471"/>
      <c r="F2292" s="471"/>
      <c r="G2292" s="47" t="str">
        <f t="shared" si="35"/>
        <v xml:space="preserve">, </v>
      </c>
    </row>
    <row r="2293" spans="1:7" x14ac:dyDescent="0.3">
      <c r="A2293" s="471"/>
      <c r="B2293" s="471"/>
      <c r="C2293" s="471"/>
      <c r="D2293" s="471"/>
      <c r="E2293" s="471"/>
      <c r="F2293" s="471"/>
      <c r="G2293" s="47" t="str">
        <f t="shared" si="35"/>
        <v xml:space="preserve">, </v>
      </c>
    </row>
    <row r="2294" spans="1:7" x14ac:dyDescent="0.3">
      <c r="A2294" s="471"/>
      <c r="B2294" s="471"/>
      <c r="C2294" s="471"/>
      <c r="D2294" s="471"/>
      <c r="E2294" s="471"/>
      <c r="F2294" s="471"/>
      <c r="G2294" s="47" t="str">
        <f t="shared" si="35"/>
        <v xml:space="preserve">, </v>
      </c>
    </row>
    <row r="2295" spans="1:7" x14ac:dyDescent="0.3">
      <c r="A2295" s="471"/>
      <c r="B2295" s="471"/>
      <c r="C2295" s="471"/>
      <c r="D2295" s="471"/>
      <c r="E2295" s="471"/>
      <c r="F2295" s="471"/>
      <c r="G2295" s="47" t="str">
        <f t="shared" si="35"/>
        <v xml:space="preserve">, </v>
      </c>
    </row>
    <row r="2296" spans="1:7" x14ac:dyDescent="0.3">
      <c r="A2296" s="471"/>
      <c r="B2296" s="471"/>
      <c r="C2296" s="471"/>
      <c r="D2296" s="471"/>
      <c r="E2296" s="471"/>
      <c r="F2296" s="471"/>
      <c r="G2296" s="47" t="str">
        <f t="shared" si="35"/>
        <v xml:space="preserve">, </v>
      </c>
    </row>
    <row r="2297" spans="1:7" x14ac:dyDescent="0.3">
      <c r="A2297" s="471"/>
      <c r="B2297" s="471"/>
      <c r="C2297" s="471"/>
      <c r="D2297" s="471"/>
      <c r="E2297" s="471"/>
      <c r="F2297" s="471"/>
      <c r="G2297" s="47" t="str">
        <f t="shared" si="35"/>
        <v xml:space="preserve">, </v>
      </c>
    </row>
    <row r="2298" spans="1:7" x14ac:dyDescent="0.3">
      <c r="A2298" s="471"/>
      <c r="B2298" s="471"/>
      <c r="C2298" s="471"/>
      <c r="D2298" s="471"/>
      <c r="E2298" s="471"/>
      <c r="F2298" s="471"/>
      <c r="G2298" s="47" t="str">
        <f t="shared" si="35"/>
        <v xml:space="preserve">, </v>
      </c>
    </row>
    <row r="2299" spans="1:7" x14ac:dyDescent="0.3">
      <c r="A2299" s="471"/>
      <c r="B2299" s="471"/>
      <c r="C2299" s="471"/>
      <c r="D2299" s="471"/>
      <c r="E2299" s="471"/>
      <c r="F2299" s="471"/>
      <c r="G2299" s="47" t="str">
        <f t="shared" si="35"/>
        <v xml:space="preserve">, </v>
      </c>
    </row>
    <row r="2300" spans="1:7" x14ac:dyDescent="0.3">
      <c r="A2300" s="471"/>
      <c r="B2300" s="471"/>
      <c r="C2300" s="471"/>
      <c r="D2300" s="471"/>
      <c r="E2300" s="471"/>
      <c r="F2300" s="471"/>
      <c r="G2300" s="47" t="str">
        <f t="shared" si="35"/>
        <v xml:space="preserve">, </v>
      </c>
    </row>
    <row r="2301" spans="1:7" x14ac:dyDescent="0.3">
      <c r="A2301" s="471"/>
      <c r="B2301" s="471"/>
      <c r="C2301" s="471"/>
      <c r="D2301" s="471"/>
      <c r="E2301" s="471"/>
      <c r="F2301" s="471"/>
      <c r="G2301" s="47" t="str">
        <f t="shared" si="35"/>
        <v xml:space="preserve">, </v>
      </c>
    </row>
    <row r="2302" spans="1:7" x14ac:dyDescent="0.3">
      <c r="A2302" s="471"/>
      <c r="B2302" s="471"/>
      <c r="C2302" s="471"/>
      <c r="D2302" s="471"/>
      <c r="E2302" s="471"/>
      <c r="F2302" s="471"/>
      <c r="G2302" s="47" t="str">
        <f t="shared" si="35"/>
        <v xml:space="preserve">, </v>
      </c>
    </row>
    <row r="2303" spans="1:7" x14ac:dyDescent="0.3">
      <c r="A2303" s="471"/>
      <c r="B2303" s="471"/>
      <c r="C2303" s="471"/>
      <c r="D2303" s="471"/>
      <c r="E2303" s="471"/>
      <c r="F2303" s="471"/>
      <c r="G2303" s="47" t="str">
        <f t="shared" si="35"/>
        <v xml:space="preserve">, </v>
      </c>
    </row>
    <row r="2304" spans="1:7" x14ac:dyDescent="0.3">
      <c r="A2304" s="471"/>
      <c r="B2304" s="471"/>
      <c r="C2304" s="471"/>
      <c r="D2304" s="471"/>
      <c r="E2304" s="471"/>
      <c r="F2304" s="471"/>
      <c r="G2304" s="47" t="str">
        <f t="shared" si="35"/>
        <v xml:space="preserve">, </v>
      </c>
    </row>
    <row r="2305" spans="1:7" x14ac:dyDescent="0.3">
      <c r="A2305" s="471"/>
      <c r="B2305" s="471"/>
      <c r="C2305" s="471"/>
      <c r="D2305" s="471"/>
      <c r="E2305" s="471"/>
      <c r="F2305" s="471"/>
      <c r="G2305" s="47" t="str">
        <f t="shared" si="35"/>
        <v xml:space="preserve">, </v>
      </c>
    </row>
    <row r="2306" spans="1:7" x14ac:dyDescent="0.3">
      <c r="A2306" s="471"/>
      <c r="B2306" s="471"/>
      <c r="C2306" s="471"/>
      <c r="D2306" s="471"/>
      <c r="E2306" s="471"/>
      <c r="F2306" s="471"/>
      <c r="G2306" s="47" t="str">
        <f t="shared" si="35"/>
        <v xml:space="preserve">, </v>
      </c>
    </row>
    <row r="2307" spans="1:7" x14ac:dyDescent="0.3">
      <c r="A2307" s="471"/>
      <c r="B2307" s="471"/>
      <c r="C2307" s="471"/>
      <c r="D2307" s="471"/>
      <c r="E2307" s="471"/>
      <c r="F2307" s="471"/>
      <c r="G2307" s="47" t="str">
        <f t="shared" si="35"/>
        <v xml:space="preserve">, </v>
      </c>
    </row>
    <row r="2308" spans="1:7" x14ac:dyDescent="0.3">
      <c r="A2308" s="471"/>
      <c r="B2308" s="471"/>
      <c r="C2308" s="471"/>
      <c r="D2308" s="471"/>
      <c r="E2308" s="471"/>
      <c r="F2308" s="471"/>
      <c r="G2308" s="47" t="str">
        <f t="shared" si="35"/>
        <v xml:space="preserve">, </v>
      </c>
    </row>
    <row r="2309" spans="1:7" x14ac:dyDescent="0.3">
      <c r="A2309" s="471"/>
      <c r="B2309" s="471"/>
      <c r="C2309" s="471"/>
      <c r="D2309" s="471"/>
      <c r="E2309" s="471"/>
      <c r="F2309" s="471"/>
      <c r="G2309" s="47" t="str">
        <f t="shared" si="35"/>
        <v xml:space="preserve">, </v>
      </c>
    </row>
    <row r="2310" spans="1:7" x14ac:dyDescent="0.3">
      <c r="A2310" s="471"/>
      <c r="B2310" s="471"/>
      <c r="C2310" s="471"/>
      <c r="D2310" s="471"/>
      <c r="E2310" s="471"/>
      <c r="F2310" s="471"/>
      <c r="G2310" s="47" t="str">
        <f t="shared" si="35"/>
        <v xml:space="preserve">, </v>
      </c>
    </row>
    <row r="2311" spans="1:7" x14ac:dyDescent="0.3">
      <c r="A2311" s="471"/>
      <c r="B2311" s="471"/>
      <c r="C2311" s="471"/>
      <c r="D2311" s="471"/>
      <c r="E2311" s="471"/>
      <c r="F2311" s="471"/>
      <c r="G2311" s="47" t="str">
        <f t="shared" si="35"/>
        <v xml:space="preserve">, </v>
      </c>
    </row>
    <row r="2312" spans="1:7" x14ac:dyDescent="0.3">
      <c r="A2312" s="471"/>
      <c r="B2312" s="471"/>
      <c r="C2312" s="471"/>
      <c r="D2312" s="471"/>
      <c r="E2312" s="471"/>
      <c r="F2312" s="471"/>
      <c r="G2312" s="47" t="str">
        <f t="shared" si="35"/>
        <v xml:space="preserve">, </v>
      </c>
    </row>
    <row r="2313" spans="1:7" x14ac:dyDescent="0.3">
      <c r="A2313" s="471"/>
      <c r="B2313" s="471"/>
      <c r="C2313" s="471"/>
      <c r="D2313" s="471"/>
      <c r="E2313" s="471"/>
      <c r="F2313" s="471"/>
      <c r="G2313" s="47" t="str">
        <f t="shared" si="35"/>
        <v xml:space="preserve">, </v>
      </c>
    </row>
    <row r="2314" spans="1:7" x14ac:dyDescent="0.3">
      <c r="A2314" s="471"/>
      <c r="B2314" s="471"/>
      <c r="C2314" s="471"/>
      <c r="D2314" s="471"/>
      <c r="E2314" s="471"/>
      <c r="F2314" s="471"/>
      <c r="G2314" s="47" t="str">
        <f t="shared" si="35"/>
        <v xml:space="preserve">, </v>
      </c>
    </row>
    <row r="2315" spans="1:7" x14ac:dyDescent="0.3">
      <c r="A2315" s="471"/>
      <c r="B2315" s="471"/>
      <c r="C2315" s="471"/>
      <c r="D2315" s="471"/>
      <c r="E2315" s="471"/>
      <c r="F2315" s="471"/>
      <c r="G2315" s="47" t="str">
        <f t="shared" ref="G2315:G2378" si="36">CONCATENATE(A2315,", ", B2315)</f>
        <v xml:space="preserve">, </v>
      </c>
    </row>
    <row r="2316" spans="1:7" x14ac:dyDescent="0.3">
      <c r="A2316" s="471"/>
      <c r="B2316" s="471"/>
      <c r="C2316" s="471"/>
      <c r="D2316" s="471"/>
      <c r="E2316" s="471"/>
      <c r="F2316" s="471"/>
      <c r="G2316" s="47" t="str">
        <f t="shared" si="36"/>
        <v xml:space="preserve">, </v>
      </c>
    </row>
    <row r="2317" spans="1:7" x14ac:dyDescent="0.3">
      <c r="A2317" s="471"/>
      <c r="B2317" s="471"/>
      <c r="C2317" s="471"/>
      <c r="D2317" s="471"/>
      <c r="E2317" s="471"/>
      <c r="F2317" s="471"/>
      <c r="G2317" s="47" t="str">
        <f t="shared" si="36"/>
        <v xml:space="preserve">, </v>
      </c>
    </row>
    <row r="2318" spans="1:7" x14ac:dyDescent="0.3">
      <c r="A2318" s="471"/>
      <c r="B2318" s="471"/>
      <c r="C2318" s="471"/>
      <c r="D2318" s="471"/>
      <c r="E2318" s="471"/>
      <c r="F2318" s="471"/>
      <c r="G2318" s="47" t="str">
        <f t="shared" si="36"/>
        <v xml:space="preserve">, </v>
      </c>
    </row>
    <row r="2319" spans="1:7" x14ac:dyDescent="0.3">
      <c r="A2319" s="471"/>
      <c r="B2319" s="471"/>
      <c r="C2319" s="471"/>
      <c r="D2319" s="471"/>
      <c r="E2319" s="471"/>
      <c r="F2319" s="471"/>
      <c r="G2319" s="47" t="str">
        <f t="shared" si="36"/>
        <v xml:space="preserve">, </v>
      </c>
    </row>
    <row r="2320" spans="1:7" x14ac:dyDescent="0.3">
      <c r="A2320" s="471"/>
      <c r="B2320" s="471"/>
      <c r="C2320" s="471"/>
      <c r="D2320" s="471"/>
      <c r="E2320" s="471"/>
      <c r="F2320" s="471"/>
      <c r="G2320" s="47" t="str">
        <f t="shared" si="36"/>
        <v xml:space="preserve">, </v>
      </c>
    </row>
    <row r="2321" spans="1:7" x14ac:dyDescent="0.3">
      <c r="A2321" s="471"/>
      <c r="B2321" s="471"/>
      <c r="C2321" s="471"/>
      <c r="D2321" s="471"/>
      <c r="E2321" s="471"/>
      <c r="F2321" s="471"/>
      <c r="G2321" s="47" t="str">
        <f t="shared" si="36"/>
        <v xml:space="preserve">, </v>
      </c>
    </row>
    <row r="2322" spans="1:7" x14ac:dyDescent="0.3">
      <c r="A2322" s="471"/>
      <c r="B2322" s="471"/>
      <c r="C2322" s="471"/>
      <c r="D2322" s="471"/>
      <c r="E2322" s="471"/>
      <c r="F2322" s="471"/>
      <c r="G2322" s="47" t="str">
        <f t="shared" si="36"/>
        <v xml:space="preserve">, </v>
      </c>
    </row>
    <row r="2323" spans="1:7" x14ac:dyDescent="0.3">
      <c r="A2323" s="471"/>
      <c r="B2323" s="471"/>
      <c r="C2323" s="471"/>
      <c r="D2323" s="471"/>
      <c r="E2323" s="471"/>
      <c r="F2323" s="471"/>
      <c r="G2323" s="47" t="str">
        <f t="shared" si="36"/>
        <v xml:space="preserve">, </v>
      </c>
    </row>
    <row r="2324" spans="1:7" x14ac:dyDescent="0.3">
      <c r="A2324" s="471"/>
      <c r="B2324" s="471"/>
      <c r="C2324" s="471"/>
      <c r="D2324" s="471"/>
      <c r="E2324" s="471"/>
      <c r="F2324" s="471"/>
      <c r="G2324" s="47" t="str">
        <f t="shared" si="36"/>
        <v xml:space="preserve">, </v>
      </c>
    </row>
    <row r="2325" spans="1:7" x14ac:dyDescent="0.3">
      <c r="A2325" s="471"/>
      <c r="B2325" s="471"/>
      <c r="C2325" s="471"/>
      <c r="D2325" s="471"/>
      <c r="E2325" s="471"/>
      <c r="F2325" s="471"/>
      <c r="G2325" s="47" t="str">
        <f t="shared" si="36"/>
        <v xml:space="preserve">, </v>
      </c>
    </row>
    <row r="2326" spans="1:7" x14ac:dyDescent="0.3">
      <c r="A2326" s="471"/>
      <c r="B2326" s="471"/>
      <c r="C2326" s="471"/>
      <c r="D2326" s="471"/>
      <c r="E2326" s="471"/>
      <c r="F2326" s="471"/>
      <c r="G2326" s="47" t="str">
        <f t="shared" si="36"/>
        <v xml:space="preserve">, </v>
      </c>
    </row>
    <row r="2327" spans="1:7" x14ac:dyDescent="0.3">
      <c r="A2327" s="471"/>
      <c r="B2327" s="471"/>
      <c r="C2327" s="471"/>
      <c r="D2327" s="471"/>
      <c r="E2327" s="471"/>
      <c r="F2327" s="471"/>
      <c r="G2327" s="47" t="str">
        <f t="shared" si="36"/>
        <v xml:space="preserve">, </v>
      </c>
    </row>
    <row r="2328" spans="1:7" x14ac:dyDescent="0.3">
      <c r="A2328" s="471"/>
      <c r="B2328" s="471"/>
      <c r="C2328" s="471"/>
      <c r="D2328" s="471"/>
      <c r="E2328" s="471"/>
      <c r="F2328" s="471"/>
      <c r="G2328" s="47" t="str">
        <f t="shared" si="36"/>
        <v xml:space="preserve">, </v>
      </c>
    </row>
    <row r="2329" spans="1:7" x14ac:dyDescent="0.3">
      <c r="A2329" s="471"/>
      <c r="B2329" s="471"/>
      <c r="C2329" s="471"/>
      <c r="D2329" s="471"/>
      <c r="E2329" s="471"/>
      <c r="F2329" s="471"/>
      <c r="G2329" s="47" t="str">
        <f t="shared" si="36"/>
        <v xml:space="preserve">, </v>
      </c>
    </row>
    <row r="2330" spans="1:7" x14ac:dyDescent="0.3">
      <c r="A2330" s="471"/>
      <c r="B2330" s="471"/>
      <c r="C2330" s="471"/>
      <c r="D2330" s="471"/>
      <c r="E2330" s="471"/>
      <c r="F2330" s="471"/>
      <c r="G2330" s="47" t="str">
        <f t="shared" si="36"/>
        <v xml:space="preserve">, </v>
      </c>
    </row>
    <row r="2331" spans="1:7" x14ac:dyDescent="0.3">
      <c r="A2331" s="471"/>
      <c r="B2331" s="471"/>
      <c r="C2331" s="471"/>
      <c r="D2331" s="471"/>
      <c r="E2331" s="471"/>
      <c r="F2331" s="471"/>
      <c r="G2331" s="47" t="str">
        <f t="shared" si="36"/>
        <v xml:space="preserve">, </v>
      </c>
    </row>
    <row r="2332" spans="1:7" x14ac:dyDescent="0.3">
      <c r="A2332" s="471"/>
      <c r="B2332" s="471"/>
      <c r="C2332" s="471"/>
      <c r="D2332" s="471"/>
      <c r="E2332" s="471"/>
      <c r="F2332" s="471"/>
      <c r="G2332" s="47" t="str">
        <f t="shared" si="36"/>
        <v xml:space="preserve">, </v>
      </c>
    </row>
    <row r="2333" spans="1:7" x14ac:dyDescent="0.3">
      <c r="A2333" s="471"/>
      <c r="B2333" s="471"/>
      <c r="C2333" s="471"/>
      <c r="D2333" s="471"/>
      <c r="E2333" s="471"/>
      <c r="F2333" s="471"/>
      <c r="G2333" s="47" t="str">
        <f t="shared" si="36"/>
        <v xml:space="preserve">, </v>
      </c>
    </row>
    <row r="2334" spans="1:7" x14ac:dyDescent="0.3">
      <c r="A2334" s="471"/>
      <c r="B2334" s="471"/>
      <c r="C2334" s="471"/>
      <c r="D2334" s="471"/>
      <c r="E2334" s="471"/>
      <c r="F2334" s="471"/>
      <c r="G2334" s="47" t="str">
        <f t="shared" si="36"/>
        <v xml:space="preserve">, </v>
      </c>
    </row>
    <row r="2335" spans="1:7" x14ac:dyDescent="0.3">
      <c r="A2335" s="471"/>
      <c r="B2335" s="471"/>
      <c r="C2335" s="471"/>
      <c r="D2335" s="471"/>
      <c r="E2335" s="471"/>
      <c r="F2335" s="471"/>
      <c r="G2335" s="47" t="str">
        <f t="shared" si="36"/>
        <v xml:space="preserve">, </v>
      </c>
    </row>
    <row r="2336" spans="1:7" x14ac:dyDescent="0.3">
      <c r="A2336" s="471"/>
      <c r="B2336" s="471"/>
      <c r="C2336" s="471"/>
      <c r="D2336" s="471"/>
      <c r="E2336" s="471"/>
      <c r="F2336" s="471"/>
      <c r="G2336" s="47" t="str">
        <f t="shared" si="36"/>
        <v xml:space="preserve">, </v>
      </c>
    </row>
    <row r="2337" spans="1:7" x14ac:dyDescent="0.3">
      <c r="A2337" s="471"/>
      <c r="B2337" s="471"/>
      <c r="C2337" s="471"/>
      <c r="D2337" s="471"/>
      <c r="E2337" s="471"/>
      <c r="F2337" s="471"/>
      <c r="G2337" s="47" t="str">
        <f t="shared" si="36"/>
        <v xml:space="preserve">, </v>
      </c>
    </row>
    <row r="2338" spans="1:7" x14ac:dyDescent="0.3">
      <c r="A2338" s="471"/>
      <c r="B2338" s="471"/>
      <c r="C2338" s="471"/>
      <c r="D2338" s="471"/>
      <c r="E2338" s="471"/>
      <c r="F2338" s="471"/>
      <c r="G2338" s="47" t="str">
        <f t="shared" si="36"/>
        <v xml:space="preserve">, </v>
      </c>
    </row>
    <row r="2339" spans="1:7" x14ac:dyDescent="0.3">
      <c r="A2339" s="471"/>
      <c r="B2339" s="471"/>
      <c r="C2339" s="471"/>
      <c r="D2339" s="471"/>
      <c r="E2339" s="471"/>
      <c r="F2339" s="471"/>
      <c r="G2339" s="47" t="str">
        <f t="shared" si="36"/>
        <v xml:space="preserve">, </v>
      </c>
    </row>
    <row r="2340" spans="1:7" x14ac:dyDescent="0.3">
      <c r="A2340" s="471"/>
      <c r="B2340" s="471"/>
      <c r="C2340" s="471"/>
      <c r="D2340" s="471"/>
      <c r="E2340" s="471"/>
      <c r="F2340" s="471"/>
      <c r="G2340" s="47" t="str">
        <f t="shared" si="36"/>
        <v xml:space="preserve">, </v>
      </c>
    </row>
    <row r="2341" spans="1:7" x14ac:dyDescent="0.3">
      <c r="A2341" s="471"/>
      <c r="B2341" s="471"/>
      <c r="C2341" s="471"/>
      <c r="D2341" s="471"/>
      <c r="E2341" s="471"/>
      <c r="F2341" s="471"/>
      <c r="G2341" s="47" t="str">
        <f t="shared" si="36"/>
        <v xml:space="preserve">, </v>
      </c>
    </row>
    <row r="2342" spans="1:7" x14ac:dyDescent="0.3">
      <c r="A2342" s="471"/>
      <c r="B2342" s="471"/>
      <c r="C2342" s="471"/>
      <c r="D2342" s="471"/>
      <c r="E2342" s="471"/>
      <c r="F2342" s="471"/>
      <c r="G2342" s="47" t="str">
        <f t="shared" si="36"/>
        <v xml:space="preserve">, </v>
      </c>
    </row>
    <row r="2343" spans="1:7" x14ac:dyDescent="0.3">
      <c r="A2343" s="471"/>
      <c r="B2343" s="471"/>
      <c r="C2343" s="471"/>
      <c r="D2343" s="471"/>
      <c r="E2343" s="471"/>
      <c r="F2343" s="471"/>
      <c r="G2343" s="47" t="str">
        <f t="shared" si="36"/>
        <v xml:space="preserve">, </v>
      </c>
    </row>
    <row r="2344" spans="1:7" x14ac:dyDescent="0.3">
      <c r="A2344" s="471"/>
      <c r="B2344" s="471"/>
      <c r="C2344" s="471"/>
      <c r="D2344" s="471"/>
      <c r="E2344" s="471"/>
      <c r="F2344" s="471"/>
      <c r="G2344" s="47" t="str">
        <f t="shared" si="36"/>
        <v xml:space="preserve">, </v>
      </c>
    </row>
    <row r="2345" spans="1:7" x14ac:dyDescent="0.3">
      <c r="A2345" s="471"/>
      <c r="B2345" s="471"/>
      <c r="C2345" s="471"/>
      <c r="D2345" s="471"/>
      <c r="E2345" s="471"/>
      <c r="F2345" s="471"/>
      <c r="G2345" s="47" t="str">
        <f t="shared" si="36"/>
        <v xml:space="preserve">, </v>
      </c>
    </row>
    <row r="2346" spans="1:7" x14ac:dyDescent="0.3">
      <c r="A2346" s="471"/>
      <c r="B2346" s="471"/>
      <c r="C2346" s="471"/>
      <c r="D2346" s="471"/>
      <c r="E2346" s="471"/>
      <c r="F2346" s="471"/>
      <c r="G2346" s="47" t="str">
        <f t="shared" si="36"/>
        <v xml:space="preserve">, </v>
      </c>
    </row>
    <row r="2347" spans="1:7" x14ac:dyDescent="0.3">
      <c r="A2347" s="471"/>
      <c r="B2347" s="471"/>
      <c r="C2347" s="471"/>
      <c r="D2347" s="471"/>
      <c r="E2347" s="471"/>
      <c r="F2347" s="471"/>
      <c r="G2347" s="47" t="str">
        <f t="shared" si="36"/>
        <v xml:space="preserve">, </v>
      </c>
    </row>
    <row r="2348" spans="1:7" x14ac:dyDescent="0.3">
      <c r="A2348" s="471"/>
      <c r="B2348" s="471"/>
      <c r="C2348" s="471"/>
      <c r="D2348" s="471"/>
      <c r="E2348" s="471"/>
      <c r="F2348" s="471"/>
      <c r="G2348" s="47" t="str">
        <f t="shared" si="36"/>
        <v xml:space="preserve">, </v>
      </c>
    </row>
    <row r="2349" spans="1:7" x14ac:dyDescent="0.3">
      <c r="A2349" s="471"/>
      <c r="B2349" s="471"/>
      <c r="C2349" s="471"/>
      <c r="D2349" s="471"/>
      <c r="E2349" s="471"/>
      <c r="F2349" s="471"/>
      <c r="G2349" s="47" t="str">
        <f t="shared" si="36"/>
        <v xml:space="preserve">, </v>
      </c>
    </row>
    <row r="2350" spans="1:7" x14ac:dyDescent="0.3">
      <c r="A2350" s="471"/>
      <c r="B2350" s="471"/>
      <c r="C2350" s="471"/>
      <c r="D2350" s="471"/>
      <c r="E2350" s="471"/>
      <c r="F2350" s="471"/>
      <c r="G2350" s="47" t="str">
        <f t="shared" si="36"/>
        <v xml:space="preserve">, </v>
      </c>
    </row>
    <row r="2351" spans="1:7" x14ac:dyDescent="0.3">
      <c r="A2351" s="471"/>
      <c r="B2351" s="471"/>
      <c r="C2351" s="471"/>
      <c r="D2351" s="471"/>
      <c r="E2351" s="471"/>
      <c r="F2351" s="471"/>
      <c r="G2351" s="47" t="str">
        <f t="shared" si="36"/>
        <v xml:space="preserve">, </v>
      </c>
    </row>
    <row r="2352" spans="1:7" x14ac:dyDescent="0.3">
      <c r="A2352" s="471"/>
      <c r="B2352" s="471"/>
      <c r="C2352" s="471"/>
      <c r="D2352" s="471"/>
      <c r="E2352" s="471"/>
      <c r="F2352" s="471"/>
      <c r="G2352" s="47" t="str">
        <f t="shared" si="36"/>
        <v xml:space="preserve">, </v>
      </c>
    </row>
    <row r="2353" spans="1:7" x14ac:dyDescent="0.3">
      <c r="A2353" s="471"/>
      <c r="B2353" s="471"/>
      <c r="C2353" s="471"/>
      <c r="D2353" s="471"/>
      <c r="E2353" s="471"/>
      <c r="F2353" s="471"/>
      <c r="G2353" s="47" t="str">
        <f t="shared" si="36"/>
        <v xml:space="preserve">, </v>
      </c>
    </row>
    <row r="2354" spans="1:7" x14ac:dyDescent="0.3">
      <c r="A2354" s="471"/>
      <c r="B2354" s="471"/>
      <c r="C2354" s="471"/>
      <c r="D2354" s="471"/>
      <c r="E2354" s="471"/>
      <c r="F2354" s="471"/>
      <c r="G2354" s="47" t="str">
        <f t="shared" si="36"/>
        <v xml:space="preserve">, </v>
      </c>
    </row>
    <row r="2355" spans="1:7" x14ac:dyDescent="0.3">
      <c r="A2355" s="471"/>
      <c r="B2355" s="471"/>
      <c r="C2355" s="471"/>
      <c r="D2355" s="471"/>
      <c r="E2355" s="471"/>
      <c r="F2355" s="471"/>
      <c r="G2355" s="47" t="str">
        <f t="shared" si="36"/>
        <v xml:space="preserve">, </v>
      </c>
    </row>
    <row r="2356" spans="1:7" x14ac:dyDescent="0.3">
      <c r="A2356" s="471"/>
      <c r="B2356" s="471"/>
      <c r="C2356" s="471"/>
      <c r="D2356" s="471"/>
      <c r="E2356" s="471"/>
      <c r="F2356" s="471"/>
      <c r="G2356" s="47" t="str">
        <f t="shared" si="36"/>
        <v xml:space="preserve">, </v>
      </c>
    </row>
    <row r="2357" spans="1:7" x14ac:dyDescent="0.3">
      <c r="A2357" s="471"/>
      <c r="B2357" s="471"/>
      <c r="C2357" s="471"/>
      <c r="D2357" s="471"/>
      <c r="E2357" s="471"/>
      <c r="F2357" s="471"/>
      <c r="G2357" s="47" t="str">
        <f t="shared" si="36"/>
        <v xml:space="preserve">, </v>
      </c>
    </row>
    <row r="2358" spans="1:7" x14ac:dyDescent="0.3">
      <c r="A2358" s="471"/>
      <c r="B2358" s="471"/>
      <c r="C2358" s="471"/>
      <c r="D2358" s="471"/>
      <c r="E2358" s="471"/>
      <c r="F2358" s="471"/>
      <c r="G2358" s="47" t="str">
        <f t="shared" si="36"/>
        <v xml:space="preserve">, </v>
      </c>
    </row>
    <row r="2359" spans="1:7" x14ac:dyDescent="0.3">
      <c r="A2359" s="471"/>
      <c r="B2359" s="471"/>
      <c r="C2359" s="471"/>
      <c r="D2359" s="471"/>
      <c r="E2359" s="471"/>
      <c r="F2359" s="471"/>
      <c r="G2359" s="47" t="str">
        <f t="shared" si="36"/>
        <v xml:space="preserve">, </v>
      </c>
    </row>
    <row r="2360" spans="1:7" x14ac:dyDescent="0.3">
      <c r="A2360" s="471"/>
      <c r="B2360" s="471"/>
      <c r="C2360" s="471"/>
      <c r="D2360" s="471"/>
      <c r="E2360" s="471"/>
      <c r="F2360" s="471"/>
      <c r="G2360" s="47" t="str">
        <f t="shared" si="36"/>
        <v xml:space="preserve">, </v>
      </c>
    </row>
    <row r="2361" spans="1:7" x14ac:dyDescent="0.3">
      <c r="A2361" s="471"/>
      <c r="B2361" s="471"/>
      <c r="C2361" s="471"/>
      <c r="D2361" s="471"/>
      <c r="E2361" s="471"/>
      <c r="F2361" s="471"/>
      <c r="G2361" s="47" t="str">
        <f t="shared" si="36"/>
        <v xml:space="preserve">, </v>
      </c>
    </row>
    <row r="2362" spans="1:7" x14ac:dyDescent="0.3">
      <c r="A2362" s="471"/>
      <c r="B2362" s="471"/>
      <c r="C2362" s="471"/>
      <c r="D2362" s="471"/>
      <c r="E2362" s="471"/>
      <c r="F2362" s="471"/>
      <c r="G2362" s="47" t="str">
        <f t="shared" si="36"/>
        <v xml:space="preserve">, </v>
      </c>
    </row>
    <row r="2363" spans="1:7" x14ac:dyDescent="0.3">
      <c r="A2363" s="471"/>
      <c r="B2363" s="471"/>
      <c r="C2363" s="471"/>
      <c r="D2363" s="471"/>
      <c r="E2363" s="471"/>
      <c r="F2363" s="471"/>
      <c r="G2363" s="47" t="str">
        <f t="shared" si="36"/>
        <v xml:space="preserve">, </v>
      </c>
    </row>
    <row r="2364" spans="1:7" x14ac:dyDescent="0.3">
      <c r="A2364" s="471"/>
      <c r="B2364" s="471"/>
      <c r="C2364" s="471"/>
      <c r="D2364" s="471"/>
      <c r="E2364" s="471"/>
      <c r="F2364" s="471"/>
      <c r="G2364" s="47" t="str">
        <f t="shared" si="36"/>
        <v xml:space="preserve">, </v>
      </c>
    </row>
    <row r="2365" spans="1:7" x14ac:dyDescent="0.3">
      <c r="A2365" s="471"/>
      <c r="B2365" s="471"/>
      <c r="C2365" s="471"/>
      <c r="D2365" s="471"/>
      <c r="E2365" s="471"/>
      <c r="F2365" s="471"/>
      <c r="G2365" s="47" t="str">
        <f t="shared" si="36"/>
        <v xml:space="preserve">, </v>
      </c>
    </row>
    <row r="2366" spans="1:7" x14ac:dyDescent="0.3">
      <c r="A2366" s="471"/>
      <c r="B2366" s="471"/>
      <c r="C2366" s="471"/>
      <c r="D2366" s="471"/>
      <c r="E2366" s="471"/>
      <c r="F2366" s="471"/>
      <c r="G2366" s="47" t="str">
        <f t="shared" si="36"/>
        <v xml:space="preserve">, </v>
      </c>
    </row>
    <row r="2367" spans="1:7" x14ac:dyDescent="0.3">
      <c r="A2367" s="471"/>
      <c r="B2367" s="471"/>
      <c r="C2367" s="471"/>
      <c r="D2367" s="471"/>
      <c r="E2367" s="471"/>
      <c r="F2367" s="471"/>
      <c r="G2367" s="47" t="str">
        <f t="shared" si="36"/>
        <v xml:space="preserve">, </v>
      </c>
    </row>
    <row r="2368" spans="1:7" x14ac:dyDescent="0.3">
      <c r="A2368" s="471"/>
      <c r="B2368" s="471"/>
      <c r="C2368" s="471"/>
      <c r="D2368" s="471"/>
      <c r="E2368" s="471"/>
      <c r="F2368" s="471"/>
      <c r="G2368" s="47" t="str">
        <f t="shared" si="36"/>
        <v xml:space="preserve">, </v>
      </c>
    </row>
    <row r="2369" spans="1:7" x14ac:dyDescent="0.3">
      <c r="A2369" s="471"/>
      <c r="B2369" s="471"/>
      <c r="C2369" s="471"/>
      <c r="D2369" s="471"/>
      <c r="E2369" s="471"/>
      <c r="F2369" s="471"/>
      <c r="G2369" s="47" t="str">
        <f t="shared" si="36"/>
        <v xml:space="preserve">, </v>
      </c>
    </row>
    <row r="2370" spans="1:7" x14ac:dyDescent="0.3">
      <c r="A2370" s="471"/>
      <c r="B2370" s="471"/>
      <c r="C2370" s="471"/>
      <c r="D2370" s="471"/>
      <c r="E2370" s="471"/>
      <c r="F2370" s="471"/>
      <c r="G2370" s="47" t="str">
        <f t="shared" si="36"/>
        <v xml:space="preserve">, </v>
      </c>
    </row>
    <row r="2371" spans="1:7" x14ac:dyDescent="0.3">
      <c r="A2371" s="471"/>
      <c r="B2371" s="471"/>
      <c r="C2371" s="471"/>
      <c r="D2371" s="471"/>
      <c r="E2371" s="471"/>
      <c r="F2371" s="471"/>
      <c r="G2371" s="47" t="str">
        <f t="shared" si="36"/>
        <v xml:space="preserve">, </v>
      </c>
    </row>
    <row r="2372" spans="1:7" x14ac:dyDescent="0.3">
      <c r="A2372" s="471"/>
      <c r="B2372" s="471"/>
      <c r="C2372" s="471"/>
      <c r="D2372" s="471"/>
      <c r="E2372" s="471"/>
      <c r="F2372" s="471"/>
      <c r="G2372" s="47" t="str">
        <f t="shared" si="36"/>
        <v xml:space="preserve">, </v>
      </c>
    </row>
    <row r="2373" spans="1:7" x14ac:dyDescent="0.3">
      <c r="A2373" s="471"/>
      <c r="B2373" s="471"/>
      <c r="C2373" s="471"/>
      <c r="D2373" s="471"/>
      <c r="E2373" s="471"/>
      <c r="F2373" s="471"/>
      <c r="G2373" s="47" t="str">
        <f t="shared" si="36"/>
        <v xml:space="preserve">, </v>
      </c>
    </row>
    <row r="2374" spans="1:7" x14ac:dyDescent="0.3">
      <c r="A2374" s="471"/>
      <c r="B2374" s="471"/>
      <c r="C2374" s="471"/>
      <c r="D2374" s="471"/>
      <c r="E2374" s="471"/>
      <c r="F2374" s="471"/>
      <c r="G2374" s="47" t="str">
        <f t="shared" si="36"/>
        <v xml:space="preserve">, </v>
      </c>
    </row>
    <row r="2375" spans="1:7" x14ac:dyDescent="0.3">
      <c r="A2375" s="471"/>
      <c r="B2375" s="471"/>
      <c r="C2375" s="471"/>
      <c r="D2375" s="471"/>
      <c r="E2375" s="471"/>
      <c r="F2375" s="471"/>
      <c r="G2375" s="47" t="str">
        <f t="shared" si="36"/>
        <v xml:space="preserve">, </v>
      </c>
    </row>
    <row r="2376" spans="1:7" x14ac:dyDescent="0.3">
      <c r="A2376" s="471"/>
      <c r="B2376" s="471"/>
      <c r="C2376" s="471"/>
      <c r="D2376" s="471"/>
      <c r="E2376" s="471"/>
      <c r="F2376" s="471"/>
      <c r="G2376" s="47" t="str">
        <f t="shared" si="36"/>
        <v xml:space="preserve">, </v>
      </c>
    </row>
    <row r="2377" spans="1:7" x14ac:dyDescent="0.3">
      <c r="A2377" s="471"/>
      <c r="B2377" s="471"/>
      <c r="C2377" s="471"/>
      <c r="D2377" s="471"/>
      <c r="E2377" s="471"/>
      <c r="F2377" s="471"/>
      <c r="G2377" s="47" t="str">
        <f t="shared" si="36"/>
        <v xml:space="preserve">, </v>
      </c>
    </row>
    <row r="2378" spans="1:7" x14ac:dyDescent="0.3">
      <c r="A2378" s="471"/>
      <c r="B2378" s="471"/>
      <c r="C2378" s="471"/>
      <c r="D2378" s="471"/>
      <c r="E2378" s="471"/>
      <c r="F2378" s="471"/>
      <c r="G2378" s="47" t="str">
        <f t="shared" si="36"/>
        <v xml:space="preserve">, </v>
      </c>
    </row>
    <row r="2379" spans="1:7" x14ac:dyDescent="0.3">
      <c r="A2379" s="471"/>
      <c r="B2379" s="471"/>
      <c r="C2379" s="471"/>
      <c r="D2379" s="471"/>
      <c r="E2379" s="471"/>
      <c r="F2379" s="471"/>
      <c r="G2379" s="47" t="str">
        <f t="shared" ref="G2379:G2442" si="37">CONCATENATE(A2379,", ", B2379)</f>
        <v xml:space="preserve">, </v>
      </c>
    </row>
    <row r="2380" spans="1:7" x14ac:dyDescent="0.3">
      <c r="A2380" s="471"/>
      <c r="B2380" s="471"/>
      <c r="C2380" s="471"/>
      <c r="D2380" s="471"/>
      <c r="E2380" s="471"/>
      <c r="F2380" s="471"/>
      <c r="G2380" s="47" t="str">
        <f t="shared" si="37"/>
        <v xml:space="preserve">, </v>
      </c>
    </row>
    <row r="2381" spans="1:7" x14ac:dyDescent="0.3">
      <c r="A2381" s="471"/>
      <c r="B2381" s="471"/>
      <c r="C2381" s="471"/>
      <c r="D2381" s="471"/>
      <c r="E2381" s="471"/>
      <c r="F2381" s="471"/>
      <c r="G2381" s="47" t="str">
        <f t="shared" si="37"/>
        <v xml:space="preserve">, </v>
      </c>
    </row>
    <row r="2382" spans="1:7" x14ac:dyDescent="0.3">
      <c r="A2382" s="471"/>
      <c r="B2382" s="471"/>
      <c r="C2382" s="471"/>
      <c r="D2382" s="471"/>
      <c r="E2382" s="471"/>
      <c r="F2382" s="471"/>
      <c r="G2382" s="47" t="str">
        <f t="shared" si="37"/>
        <v xml:space="preserve">, </v>
      </c>
    </row>
    <row r="2383" spans="1:7" x14ac:dyDescent="0.3">
      <c r="A2383" s="471"/>
      <c r="B2383" s="471"/>
      <c r="C2383" s="471"/>
      <c r="D2383" s="471"/>
      <c r="E2383" s="471"/>
      <c r="F2383" s="471"/>
      <c r="G2383" s="47" t="str">
        <f t="shared" si="37"/>
        <v xml:space="preserve">, </v>
      </c>
    </row>
    <row r="2384" spans="1:7" x14ac:dyDescent="0.3">
      <c r="A2384" s="471"/>
      <c r="B2384" s="471"/>
      <c r="C2384" s="471"/>
      <c r="D2384" s="471"/>
      <c r="E2384" s="471"/>
      <c r="F2384" s="471"/>
      <c r="G2384" s="47" t="str">
        <f t="shared" si="37"/>
        <v xml:space="preserve">, </v>
      </c>
    </row>
    <row r="2385" spans="1:7" x14ac:dyDescent="0.3">
      <c r="A2385" s="471"/>
      <c r="B2385" s="471"/>
      <c r="C2385" s="471"/>
      <c r="D2385" s="471"/>
      <c r="E2385" s="471"/>
      <c r="F2385" s="471"/>
      <c r="G2385" s="47" t="str">
        <f t="shared" si="37"/>
        <v xml:space="preserve">, </v>
      </c>
    </row>
    <row r="2386" spans="1:7" x14ac:dyDescent="0.3">
      <c r="A2386" s="471"/>
      <c r="B2386" s="471"/>
      <c r="C2386" s="471"/>
      <c r="D2386" s="471"/>
      <c r="E2386" s="471"/>
      <c r="F2386" s="471"/>
      <c r="G2386" s="47" t="str">
        <f t="shared" si="37"/>
        <v xml:space="preserve">, </v>
      </c>
    </row>
    <row r="2387" spans="1:7" x14ac:dyDescent="0.3">
      <c r="A2387" s="471"/>
      <c r="B2387" s="471"/>
      <c r="C2387" s="471"/>
      <c r="D2387" s="471"/>
      <c r="E2387" s="471"/>
      <c r="F2387" s="471"/>
      <c r="G2387" s="47" t="str">
        <f t="shared" si="37"/>
        <v xml:space="preserve">, </v>
      </c>
    </row>
    <row r="2388" spans="1:7" x14ac:dyDescent="0.3">
      <c r="A2388" s="471"/>
      <c r="B2388" s="471"/>
      <c r="C2388" s="471"/>
      <c r="D2388" s="471"/>
      <c r="E2388" s="471"/>
      <c r="F2388" s="471"/>
      <c r="G2388" s="47" t="str">
        <f t="shared" si="37"/>
        <v xml:space="preserve">, </v>
      </c>
    </row>
    <row r="2389" spans="1:7" x14ac:dyDescent="0.3">
      <c r="A2389" s="471"/>
      <c r="B2389" s="471"/>
      <c r="C2389" s="471"/>
      <c r="D2389" s="471"/>
      <c r="E2389" s="471"/>
      <c r="F2389" s="471"/>
      <c r="G2389" s="47" t="str">
        <f t="shared" si="37"/>
        <v xml:space="preserve">, </v>
      </c>
    </row>
    <row r="2390" spans="1:7" x14ac:dyDescent="0.3">
      <c r="A2390" s="471"/>
      <c r="B2390" s="471"/>
      <c r="C2390" s="471"/>
      <c r="D2390" s="471"/>
      <c r="E2390" s="471"/>
      <c r="F2390" s="471"/>
      <c r="G2390" s="47" t="str">
        <f t="shared" si="37"/>
        <v xml:space="preserve">, </v>
      </c>
    </row>
    <row r="2391" spans="1:7" x14ac:dyDescent="0.3">
      <c r="A2391" s="471"/>
      <c r="B2391" s="471"/>
      <c r="C2391" s="471"/>
      <c r="D2391" s="471"/>
      <c r="E2391" s="471"/>
      <c r="F2391" s="471"/>
      <c r="G2391" s="47" t="str">
        <f t="shared" si="37"/>
        <v xml:space="preserve">, </v>
      </c>
    </row>
    <row r="2392" spans="1:7" x14ac:dyDescent="0.3">
      <c r="A2392" s="471"/>
      <c r="B2392" s="471"/>
      <c r="C2392" s="471"/>
      <c r="D2392" s="471"/>
      <c r="E2392" s="471"/>
      <c r="F2392" s="471"/>
      <c r="G2392" s="47" t="str">
        <f t="shared" si="37"/>
        <v xml:space="preserve">, </v>
      </c>
    </row>
    <row r="2393" spans="1:7" x14ac:dyDescent="0.3">
      <c r="A2393" s="471"/>
      <c r="B2393" s="471"/>
      <c r="C2393" s="471"/>
      <c r="D2393" s="471"/>
      <c r="E2393" s="471"/>
      <c r="F2393" s="471"/>
      <c r="G2393" s="47" t="str">
        <f t="shared" si="37"/>
        <v xml:space="preserve">, </v>
      </c>
    </row>
    <row r="2394" spans="1:7" x14ac:dyDescent="0.3">
      <c r="A2394" s="471"/>
      <c r="B2394" s="471"/>
      <c r="C2394" s="471"/>
      <c r="D2394" s="471"/>
      <c r="E2394" s="471"/>
      <c r="F2394" s="471"/>
      <c r="G2394" s="47" t="str">
        <f t="shared" si="37"/>
        <v xml:space="preserve">, </v>
      </c>
    </row>
    <row r="2395" spans="1:7" x14ac:dyDescent="0.3">
      <c r="A2395" s="471"/>
      <c r="B2395" s="471"/>
      <c r="C2395" s="471"/>
      <c r="D2395" s="471"/>
      <c r="E2395" s="471"/>
      <c r="F2395" s="471"/>
      <c r="G2395" s="47" t="str">
        <f t="shared" si="37"/>
        <v xml:space="preserve">, </v>
      </c>
    </row>
    <row r="2396" spans="1:7" x14ac:dyDescent="0.3">
      <c r="A2396" s="471"/>
      <c r="B2396" s="471"/>
      <c r="C2396" s="471"/>
      <c r="D2396" s="471"/>
      <c r="E2396" s="471"/>
      <c r="F2396" s="471"/>
      <c r="G2396" s="47" t="str">
        <f t="shared" si="37"/>
        <v xml:space="preserve">, </v>
      </c>
    </row>
    <row r="2397" spans="1:7" x14ac:dyDescent="0.3">
      <c r="A2397" s="471"/>
      <c r="B2397" s="471"/>
      <c r="C2397" s="471"/>
      <c r="D2397" s="471"/>
      <c r="E2397" s="471"/>
      <c r="F2397" s="471"/>
      <c r="G2397" s="47" t="str">
        <f t="shared" si="37"/>
        <v xml:space="preserve">, </v>
      </c>
    </row>
    <row r="2398" spans="1:7" x14ac:dyDescent="0.3">
      <c r="A2398" s="471"/>
      <c r="B2398" s="471"/>
      <c r="C2398" s="471"/>
      <c r="D2398" s="471"/>
      <c r="E2398" s="471"/>
      <c r="F2398" s="471"/>
      <c r="G2398" s="47" t="str">
        <f t="shared" si="37"/>
        <v xml:space="preserve">, </v>
      </c>
    </row>
    <row r="2399" spans="1:7" x14ac:dyDescent="0.3">
      <c r="A2399" s="471"/>
      <c r="B2399" s="471"/>
      <c r="C2399" s="471"/>
      <c r="D2399" s="471"/>
      <c r="E2399" s="471"/>
      <c r="F2399" s="471"/>
      <c r="G2399" s="47" t="str">
        <f t="shared" si="37"/>
        <v xml:space="preserve">, </v>
      </c>
    </row>
    <row r="2400" spans="1:7" x14ac:dyDescent="0.3">
      <c r="A2400" s="471"/>
      <c r="B2400" s="471"/>
      <c r="C2400" s="471"/>
      <c r="D2400" s="471"/>
      <c r="E2400" s="471"/>
      <c r="F2400" s="471"/>
      <c r="G2400" s="47" t="str">
        <f t="shared" si="37"/>
        <v xml:space="preserve">, </v>
      </c>
    </row>
    <row r="2401" spans="1:7" x14ac:dyDescent="0.3">
      <c r="A2401" s="471"/>
      <c r="B2401" s="471"/>
      <c r="C2401" s="471"/>
      <c r="D2401" s="471"/>
      <c r="E2401" s="471"/>
      <c r="F2401" s="471"/>
      <c r="G2401" s="47" t="str">
        <f t="shared" si="37"/>
        <v xml:space="preserve">, </v>
      </c>
    </row>
    <row r="2402" spans="1:7" x14ac:dyDescent="0.3">
      <c r="A2402" s="471"/>
      <c r="B2402" s="471"/>
      <c r="C2402" s="471"/>
      <c r="D2402" s="471"/>
      <c r="E2402" s="471"/>
      <c r="F2402" s="471"/>
      <c r="G2402" s="47" t="str">
        <f t="shared" si="37"/>
        <v xml:space="preserve">, </v>
      </c>
    </row>
    <row r="2403" spans="1:7" x14ac:dyDescent="0.3">
      <c r="A2403" s="471"/>
      <c r="B2403" s="471"/>
      <c r="C2403" s="471"/>
      <c r="D2403" s="471"/>
      <c r="E2403" s="471"/>
      <c r="F2403" s="471"/>
      <c r="G2403" s="47" t="str">
        <f t="shared" si="37"/>
        <v xml:space="preserve">, </v>
      </c>
    </row>
    <row r="2404" spans="1:7" x14ac:dyDescent="0.3">
      <c r="A2404" s="471"/>
      <c r="B2404" s="471"/>
      <c r="C2404" s="471"/>
      <c r="D2404" s="471"/>
      <c r="E2404" s="471"/>
      <c r="F2404" s="471"/>
      <c r="G2404" s="47" t="str">
        <f t="shared" si="37"/>
        <v xml:space="preserve">, </v>
      </c>
    </row>
    <row r="2405" spans="1:7" x14ac:dyDescent="0.3">
      <c r="A2405" s="471"/>
      <c r="B2405" s="471"/>
      <c r="C2405" s="471"/>
      <c r="D2405" s="471"/>
      <c r="E2405" s="471"/>
      <c r="F2405" s="471"/>
      <c r="G2405" s="47" t="str">
        <f t="shared" si="37"/>
        <v xml:space="preserve">, </v>
      </c>
    </row>
    <row r="2406" spans="1:7" x14ac:dyDescent="0.3">
      <c r="A2406" s="471"/>
      <c r="B2406" s="471"/>
      <c r="C2406" s="471"/>
      <c r="D2406" s="471"/>
      <c r="E2406" s="471"/>
      <c r="F2406" s="471"/>
      <c r="G2406" s="47" t="str">
        <f t="shared" si="37"/>
        <v xml:space="preserve">, </v>
      </c>
    </row>
    <row r="2407" spans="1:7" x14ac:dyDescent="0.3">
      <c r="A2407" s="471"/>
      <c r="B2407" s="471"/>
      <c r="C2407" s="471"/>
      <c r="D2407" s="471"/>
      <c r="E2407" s="471"/>
      <c r="F2407" s="471"/>
      <c r="G2407" s="47" t="str">
        <f t="shared" si="37"/>
        <v xml:space="preserve">, </v>
      </c>
    </row>
    <row r="2408" spans="1:7" x14ac:dyDescent="0.3">
      <c r="A2408" s="471"/>
      <c r="B2408" s="471"/>
      <c r="C2408" s="471"/>
      <c r="D2408" s="471"/>
      <c r="E2408" s="471"/>
      <c r="F2408" s="471"/>
      <c r="G2408" s="47" t="str">
        <f t="shared" si="37"/>
        <v xml:space="preserve">, </v>
      </c>
    </row>
    <row r="2409" spans="1:7" x14ac:dyDescent="0.3">
      <c r="A2409" s="471"/>
      <c r="B2409" s="471"/>
      <c r="C2409" s="471"/>
      <c r="D2409" s="471"/>
      <c r="E2409" s="471"/>
      <c r="F2409" s="471"/>
      <c r="G2409" s="47" t="str">
        <f t="shared" si="37"/>
        <v xml:space="preserve">, </v>
      </c>
    </row>
    <row r="2410" spans="1:7" x14ac:dyDescent="0.3">
      <c r="A2410" s="471"/>
      <c r="B2410" s="471"/>
      <c r="C2410" s="471"/>
      <c r="D2410" s="471"/>
      <c r="E2410" s="471"/>
      <c r="F2410" s="471"/>
      <c r="G2410" s="47" t="str">
        <f t="shared" si="37"/>
        <v xml:space="preserve">, </v>
      </c>
    </row>
    <row r="2411" spans="1:7" x14ac:dyDescent="0.3">
      <c r="A2411" s="471"/>
      <c r="B2411" s="471"/>
      <c r="C2411" s="471"/>
      <c r="D2411" s="471"/>
      <c r="E2411" s="471"/>
      <c r="F2411" s="471"/>
      <c r="G2411" s="47" t="str">
        <f t="shared" si="37"/>
        <v xml:space="preserve">, </v>
      </c>
    </row>
    <row r="2412" spans="1:7" x14ac:dyDescent="0.3">
      <c r="A2412" s="471"/>
      <c r="B2412" s="471"/>
      <c r="C2412" s="471"/>
      <c r="D2412" s="471"/>
      <c r="E2412" s="471"/>
      <c r="F2412" s="471"/>
      <c r="G2412" s="47" t="str">
        <f t="shared" si="37"/>
        <v xml:space="preserve">, </v>
      </c>
    </row>
    <row r="2413" spans="1:7" x14ac:dyDescent="0.3">
      <c r="A2413" s="471"/>
      <c r="B2413" s="471"/>
      <c r="C2413" s="471"/>
      <c r="D2413" s="471"/>
      <c r="E2413" s="471"/>
      <c r="F2413" s="471"/>
      <c r="G2413" s="47" t="str">
        <f t="shared" si="37"/>
        <v xml:space="preserve">, </v>
      </c>
    </row>
    <row r="2414" spans="1:7" x14ac:dyDescent="0.3">
      <c r="A2414" s="471"/>
      <c r="B2414" s="471"/>
      <c r="C2414" s="471"/>
      <c r="D2414" s="471"/>
      <c r="E2414" s="471"/>
      <c r="F2414" s="471"/>
      <c r="G2414" s="47" t="str">
        <f t="shared" si="37"/>
        <v xml:space="preserve">, </v>
      </c>
    </row>
    <row r="2415" spans="1:7" x14ac:dyDescent="0.3">
      <c r="A2415" s="471"/>
      <c r="B2415" s="471"/>
      <c r="C2415" s="471"/>
      <c r="D2415" s="471"/>
      <c r="E2415" s="471"/>
      <c r="F2415" s="471"/>
      <c r="G2415" s="47" t="str">
        <f t="shared" si="37"/>
        <v xml:space="preserve">, </v>
      </c>
    </row>
    <row r="2416" spans="1:7" x14ac:dyDescent="0.3">
      <c r="A2416" s="471"/>
      <c r="B2416" s="471"/>
      <c r="C2416" s="471"/>
      <c r="D2416" s="471"/>
      <c r="E2416" s="471"/>
      <c r="F2416" s="471"/>
      <c r="G2416" s="47" t="str">
        <f t="shared" si="37"/>
        <v xml:space="preserve">, </v>
      </c>
    </row>
    <row r="2417" spans="1:7" x14ac:dyDescent="0.3">
      <c r="A2417" s="471"/>
      <c r="B2417" s="471"/>
      <c r="C2417" s="471"/>
      <c r="D2417" s="471"/>
      <c r="E2417" s="471"/>
      <c r="F2417" s="471"/>
      <c r="G2417" s="47" t="str">
        <f t="shared" si="37"/>
        <v xml:space="preserve">, </v>
      </c>
    </row>
    <row r="2418" spans="1:7" x14ac:dyDescent="0.3">
      <c r="A2418" s="471"/>
      <c r="B2418" s="471"/>
      <c r="C2418" s="471"/>
      <c r="D2418" s="471"/>
      <c r="E2418" s="471"/>
      <c r="F2418" s="471"/>
      <c r="G2418" s="47" t="str">
        <f t="shared" si="37"/>
        <v xml:space="preserve">, </v>
      </c>
    </row>
    <row r="2419" spans="1:7" x14ac:dyDescent="0.3">
      <c r="A2419" s="471"/>
      <c r="B2419" s="471"/>
      <c r="C2419" s="471"/>
      <c r="D2419" s="471"/>
      <c r="E2419" s="471"/>
      <c r="F2419" s="471"/>
      <c r="G2419" s="47" t="str">
        <f t="shared" si="37"/>
        <v xml:space="preserve">, </v>
      </c>
    </row>
    <row r="2420" spans="1:7" x14ac:dyDescent="0.3">
      <c r="A2420" s="471"/>
      <c r="B2420" s="471"/>
      <c r="C2420" s="471"/>
      <c r="D2420" s="471"/>
      <c r="E2420" s="471"/>
      <c r="F2420" s="471"/>
      <c r="G2420" s="47" t="str">
        <f t="shared" si="37"/>
        <v xml:space="preserve">, </v>
      </c>
    </row>
    <row r="2421" spans="1:7" x14ac:dyDescent="0.3">
      <c r="A2421" s="471"/>
      <c r="B2421" s="471"/>
      <c r="C2421" s="471"/>
      <c r="D2421" s="471"/>
      <c r="E2421" s="471"/>
      <c r="F2421" s="471"/>
      <c r="G2421" s="47" t="str">
        <f t="shared" si="37"/>
        <v xml:space="preserve">, </v>
      </c>
    </row>
    <row r="2422" spans="1:7" x14ac:dyDescent="0.3">
      <c r="A2422" s="471"/>
      <c r="B2422" s="471"/>
      <c r="C2422" s="471"/>
      <c r="D2422" s="471"/>
      <c r="E2422" s="471"/>
      <c r="F2422" s="471"/>
      <c r="G2422" s="47" t="str">
        <f t="shared" si="37"/>
        <v xml:space="preserve">, </v>
      </c>
    </row>
    <row r="2423" spans="1:7" x14ac:dyDescent="0.3">
      <c r="A2423" s="471"/>
      <c r="B2423" s="471"/>
      <c r="C2423" s="471"/>
      <c r="D2423" s="471"/>
      <c r="E2423" s="471"/>
      <c r="F2423" s="471"/>
      <c r="G2423" s="47" t="str">
        <f t="shared" si="37"/>
        <v xml:space="preserve">, </v>
      </c>
    </row>
    <row r="2424" spans="1:7" x14ac:dyDescent="0.3">
      <c r="A2424" s="471"/>
      <c r="B2424" s="471"/>
      <c r="C2424" s="471"/>
      <c r="D2424" s="471"/>
      <c r="E2424" s="471"/>
      <c r="F2424" s="471"/>
      <c r="G2424" s="47" t="str">
        <f t="shared" si="37"/>
        <v xml:space="preserve">, </v>
      </c>
    </row>
    <row r="2425" spans="1:7" x14ac:dyDescent="0.3">
      <c r="A2425" s="471"/>
      <c r="B2425" s="471"/>
      <c r="C2425" s="471"/>
      <c r="D2425" s="471"/>
      <c r="E2425" s="471"/>
      <c r="F2425" s="471"/>
      <c r="G2425" s="47" t="str">
        <f t="shared" si="37"/>
        <v xml:space="preserve">, </v>
      </c>
    </row>
    <row r="2426" spans="1:7" x14ac:dyDescent="0.3">
      <c r="A2426" s="471"/>
      <c r="B2426" s="471"/>
      <c r="C2426" s="471"/>
      <c r="D2426" s="471"/>
      <c r="E2426" s="471"/>
      <c r="F2426" s="471"/>
      <c r="G2426" s="47" t="str">
        <f t="shared" si="37"/>
        <v xml:space="preserve">, </v>
      </c>
    </row>
    <row r="2427" spans="1:7" x14ac:dyDescent="0.3">
      <c r="A2427" s="471"/>
      <c r="B2427" s="471"/>
      <c r="C2427" s="471"/>
      <c r="D2427" s="471"/>
      <c r="E2427" s="471"/>
      <c r="F2427" s="471"/>
      <c r="G2427" s="47" t="str">
        <f t="shared" si="37"/>
        <v xml:space="preserve">, </v>
      </c>
    </row>
    <row r="2428" spans="1:7" x14ac:dyDescent="0.3">
      <c r="A2428" s="471"/>
      <c r="B2428" s="471"/>
      <c r="C2428" s="471"/>
      <c r="D2428" s="471"/>
      <c r="E2428" s="471"/>
      <c r="F2428" s="471"/>
      <c r="G2428" s="47" t="str">
        <f t="shared" si="37"/>
        <v xml:space="preserve">, </v>
      </c>
    </row>
    <row r="2429" spans="1:7" x14ac:dyDescent="0.3">
      <c r="A2429" s="471"/>
      <c r="B2429" s="471"/>
      <c r="C2429" s="471"/>
      <c r="D2429" s="471"/>
      <c r="E2429" s="471"/>
      <c r="F2429" s="471"/>
      <c r="G2429" s="47" t="str">
        <f t="shared" si="37"/>
        <v xml:space="preserve">, </v>
      </c>
    </row>
    <row r="2430" spans="1:7" x14ac:dyDescent="0.3">
      <c r="A2430" s="471"/>
      <c r="B2430" s="471"/>
      <c r="C2430" s="471"/>
      <c r="D2430" s="471"/>
      <c r="E2430" s="471"/>
      <c r="F2430" s="471"/>
      <c r="G2430" s="47" t="str">
        <f t="shared" si="37"/>
        <v xml:space="preserve">, </v>
      </c>
    </row>
    <row r="2431" spans="1:7" x14ac:dyDescent="0.3">
      <c r="A2431" s="471"/>
      <c r="B2431" s="471"/>
      <c r="C2431" s="471"/>
      <c r="D2431" s="471"/>
      <c r="E2431" s="471"/>
      <c r="F2431" s="471"/>
      <c r="G2431" s="47" t="str">
        <f t="shared" si="37"/>
        <v xml:space="preserve">, </v>
      </c>
    </row>
    <row r="2432" spans="1:7" x14ac:dyDescent="0.3">
      <c r="A2432" s="471"/>
      <c r="B2432" s="471"/>
      <c r="C2432" s="471"/>
      <c r="D2432" s="471"/>
      <c r="E2432" s="471"/>
      <c r="F2432" s="471"/>
      <c r="G2432" s="47" t="str">
        <f t="shared" si="37"/>
        <v xml:space="preserve">, </v>
      </c>
    </row>
    <row r="2433" spans="1:7" x14ac:dyDescent="0.3">
      <c r="A2433" s="471"/>
      <c r="B2433" s="471"/>
      <c r="C2433" s="471"/>
      <c r="D2433" s="471"/>
      <c r="E2433" s="471"/>
      <c r="F2433" s="471"/>
      <c r="G2433" s="47" t="str">
        <f t="shared" si="37"/>
        <v xml:space="preserve">, </v>
      </c>
    </row>
    <row r="2434" spans="1:7" x14ac:dyDescent="0.3">
      <c r="A2434" s="471"/>
      <c r="B2434" s="471"/>
      <c r="C2434" s="471"/>
      <c r="D2434" s="471"/>
      <c r="E2434" s="471"/>
      <c r="F2434" s="471"/>
      <c r="G2434" s="47" t="str">
        <f t="shared" si="37"/>
        <v xml:space="preserve">, </v>
      </c>
    </row>
    <row r="2435" spans="1:7" x14ac:dyDescent="0.3">
      <c r="A2435" s="471"/>
      <c r="B2435" s="471"/>
      <c r="C2435" s="471"/>
      <c r="D2435" s="471"/>
      <c r="E2435" s="471"/>
      <c r="F2435" s="471"/>
      <c r="G2435" s="47" t="str">
        <f t="shared" si="37"/>
        <v xml:space="preserve">, </v>
      </c>
    </row>
    <row r="2436" spans="1:7" x14ac:dyDescent="0.3">
      <c r="A2436" s="471"/>
      <c r="B2436" s="471"/>
      <c r="C2436" s="471"/>
      <c r="D2436" s="471"/>
      <c r="E2436" s="471"/>
      <c r="F2436" s="471"/>
      <c r="G2436" s="47" t="str">
        <f t="shared" si="37"/>
        <v xml:space="preserve">, </v>
      </c>
    </row>
    <row r="2437" spans="1:7" x14ac:dyDescent="0.3">
      <c r="A2437" s="471"/>
      <c r="B2437" s="471"/>
      <c r="C2437" s="471"/>
      <c r="D2437" s="471"/>
      <c r="E2437" s="471"/>
      <c r="F2437" s="471"/>
      <c r="G2437" s="47" t="str">
        <f t="shared" si="37"/>
        <v xml:space="preserve">, </v>
      </c>
    </row>
    <row r="2438" spans="1:7" x14ac:dyDescent="0.3">
      <c r="A2438" s="471"/>
      <c r="B2438" s="471"/>
      <c r="C2438" s="471"/>
      <c r="D2438" s="471"/>
      <c r="E2438" s="471"/>
      <c r="F2438" s="471"/>
      <c r="G2438" s="47" t="str">
        <f t="shared" si="37"/>
        <v xml:space="preserve">, </v>
      </c>
    </row>
    <row r="2439" spans="1:7" x14ac:dyDescent="0.3">
      <c r="A2439" s="471"/>
      <c r="B2439" s="471"/>
      <c r="C2439" s="471"/>
      <c r="D2439" s="471"/>
      <c r="E2439" s="471"/>
      <c r="F2439" s="471"/>
      <c r="G2439" s="47" t="str">
        <f t="shared" si="37"/>
        <v xml:space="preserve">, </v>
      </c>
    </row>
    <row r="2440" spans="1:7" x14ac:dyDescent="0.3">
      <c r="A2440" s="471"/>
      <c r="B2440" s="471"/>
      <c r="C2440" s="471"/>
      <c r="D2440" s="471"/>
      <c r="E2440" s="471"/>
      <c r="F2440" s="471"/>
      <c r="G2440" s="47" t="str">
        <f t="shared" si="37"/>
        <v xml:space="preserve">, </v>
      </c>
    </row>
    <row r="2441" spans="1:7" x14ac:dyDescent="0.3">
      <c r="A2441" s="471"/>
      <c r="B2441" s="471"/>
      <c r="C2441" s="471"/>
      <c r="D2441" s="471"/>
      <c r="E2441" s="471"/>
      <c r="F2441" s="471"/>
      <c r="G2441" s="47" t="str">
        <f t="shared" si="37"/>
        <v xml:space="preserve">, </v>
      </c>
    </row>
    <row r="2442" spans="1:7" x14ac:dyDescent="0.3">
      <c r="A2442" s="471"/>
      <c r="B2442" s="471"/>
      <c r="C2442" s="471"/>
      <c r="D2442" s="471"/>
      <c r="E2442" s="471"/>
      <c r="F2442" s="471"/>
      <c r="G2442" s="47" t="str">
        <f t="shared" si="37"/>
        <v xml:space="preserve">, </v>
      </c>
    </row>
    <row r="2443" spans="1:7" x14ac:dyDescent="0.3">
      <c r="A2443" s="471"/>
      <c r="B2443" s="471"/>
      <c r="C2443" s="471"/>
      <c r="D2443" s="471"/>
      <c r="E2443" s="471"/>
      <c r="F2443" s="471"/>
      <c r="G2443" s="47" t="str">
        <f t="shared" ref="G2443:G2506" si="38">CONCATENATE(A2443,", ", B2443)</f>
        <v xml:space="preserve">, </v>
      </c>
    </row>
    <row r="2444" spans="1:7" x14ac:dyDescent="0.3">
      <c r="A2444" s="471"/>
      <c r="B2444" s="471"/>
      <c r="C2444" s="471"/>
      <c r="D2444" s="471"/>
      <c r="E2444" s="471"/>
      <c r="F2444" s="471"/>
      <c r="G2444" s="47" t="str">
        <f t="shared" si="38"/>
        <v xml:space="preserve">, </v>
      </c>
    </row>
    <row r="2445" spans="1:7" x14ac:dyDescent="0.3">
      <c r="A2445" s="471"/>
      <c r="B2445" s="471"/>
      <c r="C2445" s="471"/>
      <c r="D2445" s="471"/>
      <c r="E2445" s="471"/>
      <c r="F2445" s="471"/>
      <c r="G2445" s="47" t="str">
        <f t="shared" si="38"/>
        <v xml:space="preserve">, </v>
      </c>
    </row>
    <row r="2446" spans="1:7" x14ac:dyDescent="0.3">
      <c r="A2446" s="471"/>
      <c r="B2446" s="471"/>
      <c r="C2446" s="471"/>
      <c r="D2446" s="471"/>
      <c r="E2446" s="471"/>
      <c r="F2446" s="471"/>
      <c r="G2446" s="47" t="str">
        <f t="shared" si="38"/>
        <v xml:space="preserve">, </v>
      </c>
    </row>
    <row r="2447" spans="1:7" x14ac:dyDescent="0.3">
      <c r="A2447" s="471"/>
      <c r="B2447" s="471"/>
      <c r="C2447" s="471"/>
      <c r="D2447" s="471"/>
      <c r="E2447" s="471"/>
      <c r="F2447" s="471"/>
      <c r="G2447" s="47" t="str">
        <f t="shared" si="38"/>
        <v xml:space="preserve">, </v>
      </c>
    </row>
    <row r="2448" spans="1:7" x14ac:dyDescent="0.3">
      <c r="A2448" s="471"/>
      <c r="B2448" s="471"/>
      <c r="C2448" s="471"/>
      <c r="D2448" s="471"/>
      <c r="E2448" s="471"/>
      <c r="F2448" s="471"/>
      <c r="G2448" s="47" t="str">
        <f t="shared" si="38"/>
        <v xml:space="preserve">, </v>
      </c>
    </row>
    <row r="2449" spans="1:7" x14ac:dyDescent="0.3">
      <c r="A2449" s="471"/>
      <c r="B2449" s="471"/>
      <c r="C2449" s="471"/>
      <c r="D2449" s="471"/>
      <c r="E2449" s="471"/>
      <c r="F2449" s="471"/>
      <c r="G2449" s="47" t="str">
        <f t="shared" si="38"/>
        <v xml:space="preserve">, </v>
      </c>
    </row>
    <row r="2450" spans="1:7" x14ac:dyDescent="0.3">
      <c r="A2450" s="471"/>
      <c r="B2450" s="471"/>
      <c r="C2450" s="471"/>
      <c r="D2450" s="471"/>
      <c r="E2450" s="471"/>
      <c r="F2450" s="471"/>
      <c r="G2450" s="47" t="str">
        <f t="shared" si="38"/>
        <v xml:space="preserve">, </v>
      </c>
    </row>
    <row r="2451" spans="1:7" x14ac:dyDescent="0.3">
      <c r="A2451" s="471"/>
      <c r="B2451" s="471"/>
      <c r="C2451" s="471"/>
      <c r="D2451" s="471"/>
      <c r="E2451" s="471"/>
      <c r="F2451" s="471"/>
      <c r="G2451" s="47" t="str">
        <f t="shared" si="38"/>
        <v xml:space="preserve">, </v>
      </c>
    </row>
    <row r="2452" spans="1:7" x14ac:dyDescent="0.3">
      <c r="A2452" s="471"/>
      <c r="B2452" s="471"/>
      <c r="C2452" s="471"/>
      <c r="D2452" s="471"/>
      <c r="E2452" s="471"/>
      <c r="F2452" s="471"/>
      <c r="G2452" s="47" t="str">
        <f t="shared" si="38"/>
        <v xml:space="preserve">, </v>
      </c>
    </row>
    <row r="2453" spans="1:7" x14ac:dyDescent="0.3">
      <c r="A2453" s="471"/>
      <c r="B2453" s="471"/>
      <c r="C2453" s="471"/>
      <c r="D2453" s="471"/>
      <c r="E2453" s="471"/>
      <c r="F2453" s="471"/>
      <c r="G2453" s="47" t="str">
        <f t="shared" si="38"/>
        <v xml:space="preserve">, </v>
      </c>
    </row>
    <row r="2454" spans="1:7" x14ac:dyDescent="0.3">
      <c r="A2454" s="471"/>
      <c r="B2454" s="471"/>
      <c r="C2454" s="471"/>
      <c r="D2454" s="471"/>
      <c r="E2454" s="471"/>
      <c r="F2454" s="471"/>
      <c r="G2454" s="47" t="str">
        <f t="shared" si="38"/>
        <v xml:space="preserve">, </v>
      </c>
    </row>
    <row r="2455" spans="1:7" x14ac:dyDescent="0.3">
      <c r="A2455" s="471"/>
      <c r="B2455" s="471"/>
      <c r="C2455" s="471"/>
      <c r="D2455" s="471"/>
      <c r="E2455" s="471"/>
      <c r="F2455" s="471"/>
      <c r="G2455" s="47" t="str">
        <f t="shared" si="38"/>
        <v xml:space="preserve">, </v>
      </c>
    </row>
    <row r="2456" spans="1:7" x14ac:dyDescent="0.3">
      <c r="A2456" s="471"/>
      <c r="B2456" s="471"/>
      <c r="C2456" s="471"/>
      <c r="D2456" s="471"/>
      <c r="E2456" s="471"/>
      <c r="F2456" s="471"/>
      <c r="G2456" s="47" t="str">
        <f t="shared" si="38"/>
        <v xml:space="preserve">, </v>
      </c>
    </row>
    <row r="2457" spans="1:7" x14ac:dyDescent="0.3">
      <c r="A2457" s="471"/>
      <c r="B2457" s="471"/>
      <c r="C2457" s="471"/>
      <c r="D2457" s="471"/>
      <c r="E2457" s="471"/>
      <c r="F2457" s="471"/>
      <c r="G2457" s="47" t="str">
        <f t="shared" si="38"/>
        <v xml:space="preserve">, </v>
      </c>
    </row>
    <row r="2458" spans="1:7" x14ac:dyDescent="0.3">
      <c r="A2458" s="471"/>
      <c r="B2458" s="471"/>
      <c r="C2458" s="471"/>
      <c r="D2458" s="471"/>
      <c r="E2458" s="471"/>
      <c r="F2458" s="471"/>
      <c r="G2458" s="47" t="str">
        <f t="shared" si="38"/>
        <v xml:space="preserve">, </v>
      </c>
    </row>
    <row r="2459" spans="1:7" x14ac:dyDescent="0.3">
      <c r="A2459" s="471"/>
      <c r="B2459" s="471"/>
      <c r="C2459" s="471"/>
      <c r="D2459" s="471"/>
      <c r="E2459" s="471"/>
      <c r="F2459" s="471"/>
      <c r="G2459" s="47" t="str">
        <f t="shared" si="38"/>
        <v xml:space="preserve">, </v>
      </c>
    </row>
    <row r="2460" spans="1:7" x14ac:dyDescent="0.3">
      <c r="A2460" s="471"/>
      <c r="B2460" s="471"/>
      <c r="C2460" s="471"/>
      <c r="D2460" s="471"/>
      <c r="E2460" s="471"/>
      <c r="F2460" s="471"/>
      <c r="G2460" s="47" t="str">
        <f t="shared" si="38"/>
        <v xml:space="preserve">, </v>
      </c>
    </row>
    <row r="2461" spans="1:7" x14ac:dyDescent="0.3">
      <c r="A2461" s="471"/>
      <c r="B2461" s="471"/>
      <c r="C2461" s="471"/>
      <c r="D2461" s="471"/>
      <c r="E2461" s="471"/>
      <c r="F2461" s="471"/>
      <c r="G2461" s="47" t="str">
        <f t="shared" si="38"/>
        <v xml:space="preserve">, </v>
      </c>
    </row>
    <row r="2462" spans="1:7" x14ac:dyDescent="0.3">
      <c r="A2462" s="471"/>
      <c r="B2462" s="471"/>
      <c r="C2462" s="471"/>
      <c r="D2462" s="471"/>
      <c r="E2462" s="471"/>
      <c r="F2462" s="471"/>
      <c r="G2462" s="47" t="str">
        <f t="shared" si="38"/>
        <v xml:space="preserve">, </v>
      </c>
    </row>
    <row r="2463" spans="1:7" x14ac:dyDescent="0.3">
      <c r="A2463" s="471"/>
      <c r="B2463" s="471"/>
      <c r="C2463" s="471"/>
      <c r="D2463" s="471"/>
      <c r="E2463" s="471"/>
      <c r="F2463" s="471"/>
      <c r="G2463" s="47" t="str">
        <f t="shared" si="38"/>
        <v xml:space="preserve">, </v>
      </c>
    </row>
    <row r="2464" spans="1:7" x14ac:dyDescent="0.3">
      <c r="A2464" s="471"/>
      <c r="B2464" s="471"/>
      <c r="C2464" s="471"/>
      <c r="D2464" s="471"/>
      <c r="E2464" s="471"/>
      <c r="F2464" s="471"/>
      <c r="G2464" s="47" t="str">
        <f t="shared" si="38"/>
        <v xml:space="preserve">, </v>
      </c>
    </row>
    <row r="2465" spans="1:7" x14ac:dyDescent="0.3">
      <c r="A2465" s="471"/>
      <c r="B2465" s="471"/>
      <c r="C2465" s="471"/>
      <c r="D2465" s="471"/>
      <c r="E2465" s="471"/>
      <c r="F2465" s="471"/>
      <c r="G2465" s="47" t="str">
        <f t="shared" si="38"/>
        <v xml:space="preserve">, </v>
      </c>
    </row>
    <row r="2466" spans="1:7" x14ac:dyDescent="0.3">
      <c r="A2466" s="471"/>
      <c r="B2466" s="471"/>
      <c r="C2466" s="471"/>
      <c r="D2466" s="471"/>
      <c r="E2466" s="471"/>
      <c r="F2466" s="471"/>
      <c r="G2466" s="47" t="str">
        <f t="shared" si="38"/>
        <v xml:space="preserve">, </v>
      </c>
    </row>
    <row r="2467" spans="1:7" x14ac:dyDescent="0.3">
      <c r="A2467" s="471"/>
      <c r="B2467" s="471"/>
      <c r="C2467" s="471"/>
      <c r="D2467" s="471"/>
      <c r="E2467" s="471"/>
      <c r="F2467" s="471"/>
      <c r="G2467" s="47" t="str">
        <f t="shared" si="38"/>
        <v xml:space="preserve">, </v>
      </c>
    </row>
    <row r="2468" spans="1:7" x14ac:dyDescent="0.3">
      <c r="A2468" s="471"/>
      <c r="B2468" s="471"/>
      <c r="C2468" s="471"/>
      <c r="D2468" s="471"/>
      <c r="E2468" s="471"/>
      <c r="F2468" s="471"/>
      <c r="G2468" s="47" t="str">
        <f t="shared" si="38"/>
        <v xml:space="preserve">, </v>
      </c>
    </row>
    <row r="2469" spans="1:7" x14ac:dyDescent="0.3">
      <c r="A2469" s="471"/>
      <c r="B2469" s="471"/>
      <c r="C2469" s="471"/>
      <c r="D2469" s="471"/>
      <c r="E2469" s="471"/>
      <c r="F2469" s="471"/>
      <c r="G2469" s="47" t="str">
        <f t="shared" si="38"/>
        <v xml:space="preserve">, </v>
      </c>
    </row>
    <row r="2470" spans="1:7" x14ac:dyDescent="0.3">
      <c r="A2470" s="471"/>
      <c r="B2470" s="471"/>
      <c r="C2470" s="471"/>
      <c r="D2470" s="471"/>
      <c r="E2470" s="471"/>
      <c r="F2470" s="471"/>
      <c r="G2470" s="47" t="str">
        <f t="shared" si="38"/>
        <v xml:space="preserve">, </v>
      </c>
    </row>
    <row r="2471" spans="1:7" x14ac:dyDescent="0.3">
      <c r="A2471" s="471"/>
      <c r="B2471" s="471"/>
      <c r="C2471" s="471"/>
      <c r="D2471" s="471"/>
      <c r="E2471" s="471"/>
      <c r="F2471" s="471"/>
      <c r="G2471" s="47" t="str">
        <f t="shared" si="38"/>
        <v xml:space="preserve">, </v>
      </c>
    </row>
    <row r="2472" spans="1:7" x14ac:dyDescent="0.3">
      <c r="A2472" s="471"/>
      <c r="B2472" s="471"/>
      <c r="C2472" s="471"/>
      <c r="D2472" s="471"/>
      <c r="E2472" s="471"/>
      <c r="F2472" s="471"/>
      <c r="G2472" s="47" t="str">
        <f t="shared" si="38"/>
        <v xml:space="preserve">, </v>
      </c>
    </row>
    <row r="2473" spans="1:7" x14ac:dyDescent="0.3">
      <c r="A2473" s="471"/>
      <c r="B2473" s="471"/>
      <c r="C2473" s="471"/>
      <c r="D2473" s="471"/>
      <c r="E2473" s="471"/>
      <c r="F2473" s="471"/>
      <c r="G2473" s="47" t="str">
        <f t="shared" si="38"/>
        <v xml:space="preserve">, </v>
      </c>
    </row>
    <row r="2474" spans="1:7" x14ac:dyDescent="0.3">
      <c r="A2474" s="471"/>
      <c r="B2474" s="471"/>
      <c r="C2474" s="471"/>
      <c r="D2474" s="471"/>
      <c r="E2474" s="471"/>
      <c r="F2474" s="471"/>
      <c r="G2474" s="47" t="str">
        <f t="shared" si="38"/>
        <v xml:space="preserve">, </v>
      </c>
    </row>
    <row r="2475" spans="1:7" x14ac:dyDescent="0.3">
      <c r="A2475" s="471"/>
      <c r="B2475" s="471"/>
      <c r="C2475" s="471"/>
      <c r="D2475" s="471"/>
      <c r="E2475" s="471"/>
      <c r="F2475" s="471"/>
      <c r="G2475" s="47" t="str">
        <f t="shared" si="38"/>
        <v xml:space="preserve">, </v>
      </c>
    </row>
    <row r="2476" spans="1:7" x14ac:dyDescent="0.3">
      <c r="A2476" s="471"/>
      <c r="B2476" s="471"/>
      <c r="C2476" s="471"/>
      <c r="D2476" s="471"/>
      <c r="E2476" s="471"/>
      <c r="F2476" s="471"/>
      <c r="G2476" s="47" t="str">
        <f t="shared" si="38"/>
        <v xml:space="preserve">, </v>
      </c>
    </row>
    <row r="2477" spans="1:7" x14ac:dyDescent="0.3">
      <c r="A2477" s="471"/>
      <c r="B2477" s="471"/>
      <c r="C2477" s="471"/>
      <c r="D2477" s="471"/>
      <c r="E2477" s="471"/>
      <c r="F2477" s="471"/>
      <c r="G2477" s="47" t="str">
        <f t="shared" si="38"/>
        <v xml:space="preserve">, </v>
      </c>
    </row>
    <row r="2478" spans="1:7" x14ac:dyDescent="0.3">
      <c r="A2478" s="471"/>
      <c r="B2478" s="471"/>
      <c r="C2478" s="471"/>
      <c r="D2478" s="471"/>
      <c r="E2478" s="471"/>
      <c r="F2478" s="471"/>
      <c r="G2478" s="47" t="str">
        <f t="shared" si="38"/>
        <v xml:space="preserve">, </v>
      </c>
    </row>
    <row r="2479" spans="1:7" x14ac:dyDescent="0.3">
      <c r="A2479" s="471"/>
      <c r="B2479" s="471"/>
      <c r="C2479" s="471"/>
      <c r="D2479" s="471"/>
      <c r="E2479" s="471"/>
      <c r="F2479" s="471"/>
      <c r="G2479" s="47" t="str">
        <f t="shared" si="38"/>
        <v xml:space="preserve">, </v>
      </c>
    </row>
    <row r="2480" spans="1:7" x14ac:dyDescent="0.3">
      <c r="A2480" s="471"/>
      <c r="B2480" s="471"/>
      <c r="C2480" s="471"/>
      <c r="D2480" s="471"/>
      <c r="E2480" s="471"/>
      <c r="F2480" s="471"/>
      <c r="G2480" s="47" t="str">
        <f t="shared" si="38"/>
        <v xml:space="preserve">, </v>
      </c>
    </row>
    <row r="2481" spans="1:7" x14ac:dyDescent="0.3">
      <c r="A2481" s="471"/>
      <c r="B2481" s="471"/>
      <c r="C2481" s="471"/>
      <c r="D2481" s="471"/>
      <c r="E2481" s="471"/>
      <c r="F2481" s="471"/>
      <c r="G2481" s="47" t="str">
        <f t="shared" si="38"/>
        <v xml:space="preserve">, </v>
      </c>
    </row>
    <row r="2482" spans="1:7" x14ac:dyDescent="0.3">
      <c r="A2482" s="471"/>
      <c r="B2482" s="471"/>
      <c r="C2482" s="471"/>
      <c r="D2482" s="471"/>
      <c r="E2482" s="471"/>
      <c r="F2482" s="471"/>
      <c r="G2482" s="47" t="str">
        <f t="shared" si="38"/>
        <v xml:space="preserve">, </v>
      </c>
    </row>
    <row r="2483" spans="1:7" x14ac:dyDescent="0.3">
      <c r="A2483" s="471"/>
      <c r="B2483" s="471"/>
      <c r="C2483" s="471"/>
      <c r="D2483" s="471"/>
      <c r="E2483" s="471"/>
      <c r="F2483" s="471"/>
      <c r="G2483" s="47" t="str">
        <f t="shared" si="38"/>
        <v xml:space="preserve">, </v>
      </c>
    </row>
    <row r="2484" spans="1:7" x14ac:dyDescent="0.3">
      <c r="A2484" s="471"/>
      <c r="B2484" s="471"/>
      <c r="C2484" s="471"/>
      <c r="D2484" s="471"/>
      <c r="E2484" s="471"/>
      <c r="F2484" s="471"/>
      <c r="G2484" s="47" t="str">
        <f t="shared" si="38"/>
        <v xml:space="preserve">, </v>
      </c>
    </row>
    <row r="2485" spans="1:7" x14ac:dyDescent="0.3">
      <c r="A2485" s="471"/>
      <c r="B2485" s="471"/>
      <c r="C2485" s="471"/>
      <c r="D2485" s="471"/>
      <c r="E2485" s="471"/>
      <c r="F2485" s="471"/>
      <c r="G2485" s="47" t="str">
        <f t="shared" si="38"/>
        <v xml:space="preserve">, </v>
      </c>
    </row>
    <row r="2486" spans="1:7" x14ac:dyDescent="0.3">
      <c r="A2486" s="471"/>
      <c r="B2486" s="471"/>
      <c r="C2486" s="471"/>
      <c r="D2486" s="471"/>
      <c r="E2486" s="471"/>
      <c r="F2486" s="471"/>
      <c r="G2486" s="47" t="str">
        <f t="shared" si="38"/>
        <v xml:space="preserve">, </v>
      </c>
    </row>
    <row r="2487" spans="1:7" x14ac:dyDescent="0.3">
      <c r="A2487" s="471"/>
      <c r="B2487" s="471"/>
      <c r="C2487" s="471"/>
      <c r="D2487" s="471"/>
      <c r="E2487" s="471"/>
      <c r="F2487" s="471"/>
      <c r="G2487" s="47" t="str">
        <f t="shared" si="38"/>
        <v xml:space="preserve">, </v>
      </c>
    </row>
    <row r="2488" spans="1:7" x14ac:dyDescent="0.3">
      <c r="A2488" s="471"/>
      <c r="B2488" s="471"/>
      <c r="C2488" s="471"/>
      <c r="D2488" s="471"/>
      <c r="E2488" s="471"/>
      <c r="F2488" s="471"/>
      <c r="G2488" s="47" t="str">
        <f t="shared" si="38"/>
        <v xml:space="preserve">, </v>
      </c>
    </row>
    <row r="2489" spans="1:7" x14ac:dyDescent="0.3">
      <c r="A2489" s="471"/>
      <c r="B2489" s="471"/>
      <c r="C2489" s="471"/>
      <c r="D2489" s="471"/>
      <c r="E2489" s="471"/>
      <c r="F2489" s="471"/>
      <c r="G2489" s="47" t="str">
        <f t="shared" si="38"/>
        <v xml:space="preserve">, </v>
      </c>
    </row>
    <row r="2490" spans="1:7" x14ac:dyDescent="0.3">
      <c r="A2490" s="471"/>
      <c r="B2490" s="471"/>
      <c r="C2490" s="471"/>
      <c r="D2490" s="471"/>
      <c r="E2490" s="471"/>
      <c r="F2490" s="471"/>
      <c r="G2490" s="47" t="str">
        <f t="shared" si="38"/>
        <v xml:space="preserve">, </v>
      </c>
    </row>
    <row r="2491" spans="1:7" x14ac:dyDescent="0.3">
      <c r="A2491" s="471"/>
      <c r="B2491" s="471"/>
      <c r="C2491" s="471"/>
      <c r="D2491" s="471"/>
      <c r="E2491" s="471"/>
      <c r="F2491" s="471"/>
      <c r="G2491" s="47" t="str">
        <f t="shared" si="38"/>
        <v xml:space="preserve">, </v>
      </c>
    </row>
    <row r="2492" spans="1:7" x14ac:dyDescent="0.3">
      <c r="A2492" s="471"/>
      <c r="B2492" s="471"/>
      <c r="C2492" s="471"/>
      <c r="D2492" s="471"/>
      <c r="E2492" s="471"/>
      <c r="F2492" s="471"/>
      <c r="G2492" s="47" t="str">
        <f t="shared" si="38"/>
        <v xml:space="preserve">, </v>
      </c>
    </row>
    <row r="2493" spans="1:7" x14ac:dyDescent="0.3">
      <c r="A2493" s="471"/>
      <c r="B2493" s="471"/>
      <c r="C2493" s="471"/>
      <c r="D2493" s="471"/>
      <c r="E2493" s="471"/>
      <c r="F2493" s="471"/>
      <c r="G2493" s="47" t="str">
        <f t="shared" si="38"/>
        <v xml:space="preserve">, </v>
      </c>
    </row>
    <row r="2494" spans="1:7" x14ac:dyDescent="0.3">
      <c r="A2494" s="471"/>
      <c r="B2494" s="471"/>
      <c r="C2494" s="471"/>
      <c r="D2494" s="471"/>
      <c r="E2494" s="471"/>
      <c r="F2494" s="471"/>
      <c r="G2494" s="47" t="str">
        <f t="shared" si="38"/>
        <v xml:space="preserve">, </v>
      </c>
    </row>
    <row r="2495" spans="1:7" x14ac:dyDescent="0.3">
      <c r="A2495" s="471"/>
      <c r="B2495" s="471"/>
      <c r="C2495" s="471"/>
      <c r="D2495" s="471"/>
      <c r="E2495" s="471"/>
      <c r="F2495" s="471"/>
      <c r="G2495" s="47" t="str">
        <f t="shared" si="38"/>
        <v xml:space="preserve">, </v>
      </c>
    </row>
    <row r="2496" spans="1:7" x14ac:dyDescent="0.3">
      <c r="A2496" s="471"/>
      <c r="B2496" s="471"/>
      <c r="C2496" s="471"/>
      <c r="D2496" s="471"/>
      <c r="E2496" s="471"/>
      <c r="F2496" s="471"/>
      <c r="G2496" s="47" t="str">
        <f t="shared" si="38"/>
        <v xml:space="preserve">, </v>
      </c>
    </row>
    <row r="2497" spans="1:7" x14ac:dyDescent="0.3">
      <c r="A2497" s="471"/>
      <c r="B2497" s="471"/>
      <c r="C2497" s="471"/>
      <c r="D2497" s="471"/>
      <c r="E2497" s="471"/>
      <c r="F2497" s="471"/>
      <c r="G2497" s="47" t="str">
        <f t="shared" si="38"/>
        <v xml:space="preserve">, </v>
      </c>
    </row>
    <row r="2498" spans="1:7" x14ac:dyDescent="0.3">
      <c r="A2498" s="471"/>
      <c r="B2498" s="471"/>
      <c r="C2498" s="471"/>
      <c r="D2498" s="471"/>
      <c r="E2498" s="471"/>
      <c r="F2498" s="471"/>
      <c r="G2498" s="47" t="str">
        <f t="shared" si="38"/>
        <v xml:space="preserve">, </v>
      </c>
    </row>
    <row r="2499" spans="1:7" x14ac:dyDescent="0.3">
      <c r="A2499" s="471"/>
      <c r="B2499" s="471"/>
      <c r="C2499" s="471"/>
      <c r="D2499" s="471"/>
      <c r="E2499" s="471"/>
      <c r="F2499" s="471"/>
      <c r="G2499" s="47" t="str">
        <f t="shared" si="38"/>
        <v xml:space="preserve">, </v>
      </c>
    </row>
    <row r="2500" spans="1:7" x14ac:dyDescent="0.3">
      <c r="A2500" s="471"/>
      <c r="B2500" s="471"/>
      <c r="C2500" s="471"/>
      <c r="D2500" s="471"/>
      <c r="E2500" s="471"/>
      <c r="F2500" s="471"/>
      <c r="G2500" s="47" t="str">
        <f t="shared" si="38"/>
        <v xml:space="preserve">, </v>
      </c>
    </row>
    <row r="2501" spans="1:7" x14ac:dyDescent="0.3">
      <c r="A2501" s="471"/>
      <c r="B2501" s="471"/>
      <c r="C2501" s="471"/>
      <c r="D2501" s="471"/>
      <c r="E2501" s="471"/>
      <c r="F2501" s="471"/>
      <c r="G2501" s="47" t="str">
        <f t="shared" si="38"/>
        <v xml:space="preserve">, </v>
      </c>
    </row>
    <row r="2502" spans="1:7" x14ac:dyDescent="0.3">
      <c r="A2502" s="471"/>
      <c r="B2502" s="471"/>
      <c r="C2502" s="471"/>
      <c r="D2502" s="471"/>
      <c r="E2502" s="471"/>
      <c r="F2502" s="471"/>
      <c r="G2502" s="47" t="str">
        <f t="shared" si="38"/>
        <v xml:space="preserve">, </v>
      </c>
    </row>
    <row r="2503" spans="1:7" x14ac:dyDescent="0.3">
      <c r="A2503" s="471"/>
      <c r="B2503" s="471"/>
      <c r="C2503" s="471"/>
      <c r="D2503" s="471"/>
      <c r="E2503" s="471"/>
      <c r="F2503" s="471"/>
      <c r="G2503" s="47" t="str">
        <f t="shared" si="38"/>
        <v xml:space="preserve">, </v>
      </c>
    </row>
    <row r="2504" spans="1:7" x14ac:dyDescent="0.3">
      <c r="A2504" s="471"/>
      <c r="B2504" s="471"/>
      <c r="C2504" s="471"/>
      <c r="D2504" s="471"/>
      <c r="E2504" s="471"/>
      <c r="F2504" s="471"/>
      <c r="G2504" s="47" t="str">
        <f t="shared" si="38"/>
        <v xml:space="preserve">, </v>
      </c>
    </row>
    <row r="2505" spans="1:7" x14ac:dyDescent="0.3">
      <c r="A2505" s="471"/>
      <c r="B2505" s="471"/>
      <c r="C2505" s="471"/>
      <c r="D2505" s="471"/>
      <c r="E2505" s="471"/>
      <c r="F2505" s="471"/>
      <c r="G2505" s="47" t="str">
        <f t="shared" si="38"/>
        <v xml:space="preserve">, </v>
      </c>
    </row>
    <row r="2506" spans="1:7" x14ac:dyDescent="0.3">
      <c r="A2506" s="471"/>
      <c r="B2506" s="471"/>
      <c r="C2506" s="471"/>
      <c r="D2506" s="471"/>
      <c r="E2506" s="471"/>
      <c r="F2506" s="471"/>
      <c r="G2506" s="47" t="str">
        <f t="shared" si="38"/>
        <v xml:space="preserve">, </v>
      </c>
    </row>
    <row r="2507" spans="1:7" x14ac:dyDescent="0.3">
      <c r="A2507" s="471"/>
      <c r="B2507" s="471"/>
      <c r="C2507" s="471"/>
      <c r="D2507" s="471"/>
      <c r="E2507" s="471"/>
      <c r="F2507" s="471"/>
      <c r="G2507" s="47" t="str">
        <f t="shared" ref="G2507:G2570" si="39">CONCATENATE(A2507,", ", B2507)</f>
        <v xml:space="preserve">, </v>
      </c>
    </row>
    <row r="2508" spans="1:7" x14ac:dyDescent="0.3">
      <c r="A2508" s="471"/>
      <c r="B2508" s="471"/>
      <c r="C2508" s="471"/>
      <c r="D2508" s="471"/>
      <c r="E2508" s="471"/>
      <c r="F2508" s="471"/>
      <c r="G2508" s="47" t="str">
        <f t="shared" si="39"/>
        <v xml:space="preserve">, </v>
      </c>
    </row>
    <row r="2509" spans="1:7" x14ac:dyDescent="0.3">
      <c r="A2509" s="471"/>
      <c r="B2509" s="471"/>
      <c r="C2509" s="471"/>
      <c r="D2509" s="471"/>
      <c r="E2509" s="471"/>
      <c r="F2509" s="471"/>
      <c r="G2509" s="47" t="str">
        <f t="shared" si="39"/>
        <v xml:space="preserve">, </v>
      </c>
    </row>
    <row r="2510" spans="1:7" x14ac:dyDescent="0.3">
      <c r="A2510" s="471"/>
      <c r="B2510" s="471"/>
      <c r="C2510" s="471"/>
      <c r="D2510" s="471"/>
      <c r="E2510" s="471"/>
      <c r="F2510" s="471"/>
      <c r="G2510" s="47" t="str">
        <f t="shared" si="39"/>
        <v xml:space="preserve">, </v>
      </c>
    </row>
    <row r="2511" spans="1:7" x14ac:dyDescent="0.3">
      <c r="A2511" s="471"/>
      <c r="B2511" s="471"/>
      <c r="C2511" s="471"/>
      <c r="D2511" s="471"/>
      <c r="E2511" s="471"/>
      <c r="F2511" s="471"/>
      <c r="G2511" s="47" t="str">
        <f t="shared" si="39"/>
        <v xml:space="preserve">, </v>
      </c>
    </row>
    <row r="2512" spans="1:7" x14ac:dyDescent="0.3">
      <c r="A2512" s="471"/>
      <c r="B2512" s="471"/>
      <c r="C2512" s="471"/>
      <c r="D2512" s="471"/>
      <c r="E2512" s="471"/>
      <c r="F2512" s="471"/>
      <c r="G2512" s="47" t="str">
        <f t="shared" si="39"/>
        <v xml:space="preserve">, </v>
      </c>
    </row>
    <row r="2513" spans="1:7" x14ac:dyDescent="0.3">
      <c r="A2513" s="471"/>
      <c r="B2513" s="471"/>
      <c r="C2513" s="471"/>
      <c r="D2513" s="471"/>
      <c r="E2513" s="471"/>
      <c r="F2513" s="471"/>
      <c r="G2513" s="47" t="str">
        <f t="shared" si="39"/>
        <v xml:space="preserve">, </v>
      </c>
    </row>
    <row r="2514" spans="1:7" x14ac:dyDescent="0.3">
      <c r="A2514" s="471"/>
      <c r="B2514" s="471"/>
      <c r="C2514" s="471"/>
      <c r="D2514" s="471"/>
      <c r="E2514" s="471"/>
      <c r="F2514" s="471"/>
      <c r="G2514" s="47" t="str">
        <f t="shared" si="39"/>
        <v xml:space="preserve">, </v>
      </c>
    </row>
    <row r="2515" spans="1:7" x14ac:dyDescent="0.3">
      <c r="A2515" s="471"/>
      <c r="B2515" s="471"/>
      <c r="C2515" s="471"/>
      <c r="D2515" s="471"/>
      <c r="E2515" s="471"/>
      <c r="F2515" s="471"/>
      <c r="G2515" s="47" t="str">
        <f t="shared" si="39"/>
        <v xml:space="preserve">, </v>
      </c>
    </row>
    <row r="2516" spans="1:7" x14ac:dyDescent="0.3">
      <c r="A2516" s="471"/>
      <c r="B2516" s="471"/>
      <c r="C2516" s="471"/>
      <c r="D2516" s="471"/>
      <c r="E2516" s="471"/>
      <c r="F2516" s="471"/>
      <c r="G2516" s="47" t="str">
        <f t="shared" si="39"/>
        <v xml:space="preserve">, </v>
      </c>
    </row>
    <row r="2517" spans="1:7" x14ac:dyDescent="0.3">
      <c r="A2517" s="471"/>
      <c r="B2517" s="471"/>
      <c r="C2517" s="471"/>
      <c r="D2517" s="471"/>
      <c r="E2517" s="471"/>
      <c r="F2517" s="471"/>
      <c r="G2517" s="47" t="str">
        <f t="shared" si="39"/>
        <v xml:space="preserve">, </v>
      </c>
    </row>
    <row r="2518" spans="1:7" x14ac:dyDescent="0.3">
      <c r="A2518" s="471"/>
      <c r="B2518" s="471"/>
      <c r="C2518" s="471"/>
      <c r="D2518" s="471"/>
      <c r="E2518" s="471"/>
      <c r="F2518" s="471"/>
      <c r="G2518" s="47" t="str">
        <f t="shared" si="39"/>
        <v xml:space="preserve">, </v>
      </c>
    </row>
    <row r="2519" spans="1:7" x14ac:dyDescent="0.3">
      <c r="A2519" s="471"/>
      <c r="B2519" s="471"/>
      <c r="C2519" s="471"/>
      <c r="D2519" s="471"/>
      <c r="E2519" s="471"/>
      <c r="F2519" s="471"/>
      <c r="G2519" s="47" t="str">
        <f t="shared" si="39"/>
        <v xml:space="preserve">, </v>
      </c>
    </row>
    <row r="2520" spans="1:7" x14ac:dyDescent="0.3">
      <c r="A2520" s="471"/>
      <c r="B2520" s="471"/>
      <c r="C2520" s="471"/>
      <c r="D2520" s="471"/>
      <c r="E2520" s="471"/>
      <c r="F2520" s="471"/>
      <c r="G2520" s="47" t="str">
        <f t="shared" si="39"/>
        <v xml:space="preserve">, </v>
      </c>
    </row>
    <row r="2521" spans="1:7" x14ac:dyDescent="0.3">
      <c r="A2521" s="471"/>
      <c r="B2521" s="471"/>
      <c r="C2521" s="471"/>
      <c r="D2521" s="471"/>
      <c r="E2521" s="471"/>
      <c r="F2521" s="471"/>
      <c r="G2521" s="47" t="str">
        <f t="shared" si="39"/>
        <v xml:space="preserve">, </v>
      </c>
    </row>
    <row r="2522" spans="1:7" x14ac:dyDescent="0.3">
      <c r="A2522" s="471"/>
      <c r="B2522" s="471"/>
      <c r="C2522" s="471"/>
      <c r="D2522" s="471"/>
      <c r="E2522" s="471"/>
      <c r="F2522" s="471"/>
      <c r="G2522" s="47" t="str">
        <f t="shared" si="39"/>
        <v xml:space="preserve">, </v>
      </c>
    </row>
    <row r="2523" spans="1:7" x14ac:dyDescent="0.3">
      <c r="A2523" s="471"/>
      <c r="B2523" s="471"/>
      <c r="C2523" s="471"/>
      <c r="D2523" s="471"/>
      <c r="E2523" s="471"/>
      <c r="F2523" s="471"/>
      <c r="G2523" s="47" t="str">
        <f t="shared" si="39"/>
        <v xml:space="preserve">, </v>
      </c>
    </row>
    <row r="2524" spans="1:7" x14ac:dyDescent="0.3">
      <c r="A2524" s="471"/>
      <c r="B2524" s="471"/>
      <c r="C2524" s="471"/>
      <c r="D2524" s="471"/>
      <c r="E2524" s="471"/>
      <c r="F2524" s="471"/>
      <c r="G2524" s="47" t="str">
        <f t="shared" si="39"/>
        <v xml:space="preserve">, </v>
      </c>
    </row>
    <row r="2525" spans="1:7" x14ac:dyDescent="0.3">
      <c r="A2525" s="471"/>
      <c r="B2525" s="471"/>
      <c r="C2525" s="471"/>
      <c r="D2525" s="471"/>
      <c r="E2525" s="471"/>
      <c r="F2525" s="471"/>
      <c r="G2525" s="47" t="str">
        <f t="shared" si="39"/>
        <v xml:space="preserve">, </v>
      </c>
    </row>
    <row r="2526" spans="1:7" x14ac:dyDescent="0.3">
      <c r="A2526" s="471"/>
      <c r="B2526" s="471"/>
      <c r="C2526" s="471"/>
      <c r="D2526" s="471"/>
      <c r="E2526" s="471"/>
      <c r="F2526" s="471"/>
      <c r="G2526" s="47" t="str">
        <f t="shared" si="39"/>
        <v xml:space="preserve">, </v>
      </c>
    </row>
    <row r="2527" spans="1:7" x14ac:dyDescent="0.3">
      <c r="A2527" s="471"/>
      <c r="B2527" s="471"/>
      <c r="C2527" s="471"/>
      <c r="D2527" s="471"/>
      <c r="E2527" s="471"/>
      <c r="F2527" s="471"/>
      <c r="G2527" s="47" t="str">
        <f t="shared" si="39"/>
        <v xml:space="preserve">, </v>
      </c>
    </row>
    <row r="2528" spans="1:7" x14ac:dyDescent="0.3">
      <c r="A2528" s="471"/>
      <c r="B2528" s="471"/>
      <c r="C2528" s="471"/>
      <c r="D2528" s="471"/>
      <c r="E2528" s="471"/>
      <c r="F2528" s="471"/>
      <c r="G2528" s="47" t="str">
        <f t="shared" si="39"/>
        <v xml:space="preserve">, </v>
      </c>
    </row>
    <row r="2529" spans="1:7" x14ac:dyDescent="0.3">
      <c r="A2529" s="471"/>
      <c r="B2529" s="471"/>
      <c r="C2529" s="471"/>
      <c r="D2529" s="471"/>
      <c r="E2529" s="471"/>
      <c r="F2529" s="471"/>
      <c r="G2529" s="47" t="str">
        <f t="shared" si="39"/>
        <v xml:space="preserve">, </v>
      </c>
    </row>
    <row r="2530" spans="1:7" x14ac:dyDescent="0.3">
      <c r="A2530" s="471"/>
      <c r="B2530" s="471"/>
      <c r="C2530" s="471"/>
      <c r="D2530" s="471"/>
      <c r="E2530" s="471"/>
      <c r="F2530" s="471"/>
      <c r="G2530" s="47" t="str">
        <f t="shared" si="39"/>
        <v xml:space="preserve">, </v>
      </c>
    </row>
    <row r="2531" spans="1:7" x14ac:dyDescent="0.3">
      <c r="A2531" s="471"/>
      <c r="B2531" s="471"/>
      <c r="C2531" s="471"/>
      <c r="D2531" s="471"/>
      <c r="E2531" s="471"/>
      <c r="F2531" s="471"/>
      <c r="G2531" s="47" t="str">
        <f t="shared" si="39"/>
        <v xml:space="preserve">, </v>
      </c>
    </row>
    <row r="2532" spans="1:7" x14ac:dyDescent="0.3">
      <c r="A2532" s="471"/>
      <c r="B2532" s="471"/>
      <c r="C2532" s="471"/>
      <c r="D2532" s="471"/>
      <c r="E2532" s="471"/>
      <c r="F2532" s="471"/>
      <c r="G2532" s="47" t="str">
        <f t="shared" si="39"/>
        <v xml:space="preserve">, </v>
      </c>
    </row>
    <row r="2533" spans="1:7" x14ac:dyDescent="0.3">
      <c r="A2533" s="471"/>
      <c r="B2533" s="471"/>
      <c r="C2533" s="471"/>
      <c r="D2533" s="471"/>
      <c r="E2533" s="471"/>
      <c r="F2533" s="471"/>
      <c r="G2533" s="47" t="str">
        <f t="shared" si="39"/>
        <v xml:space="preserve">, </v>
      </c>
    </row>
    <row r="2534" spans="1:7" x14ac:dyDescent="0.3">
      <c r="A2534" s="471"/>
      <c r="B2534" s="471"/>
      <c r="C2534" s="471"/>
      <c r="D2534" s="471"/>
      <c r="E2534" s="471"/>
      <c r="F2534" s="471"/>
      <c r="G2534" s="47" t="str">
        <f t="shared" si="39"/>
        <v xml:space="preserve">, </v>
      </c>
    </row>
    <row r="2535" spans="1:7" x14ac:dyDescent="0.3">
      <c r="A2535" s="471"/>
      <c r="B2535" s="471"/>
      <c r="C2535" s="471"/>
      <c r="D2535" s="471"/>
      <c r="E2535" s="471"/>
      <c r="F2535" s="471"/>
      <c r="G2535" s="47" t="str">
        <f t="shared" si="39"/>
        <v xml:space="preserve">, </v>
      </c>
    </row>
    <row r="2536" spans="1:7" x14ac:dyDescent="0.3">
      <c r="A2536" s="471"/>
      <c r="B2536" s="471"/>
      <c r="C2536" s="471"/>
      <c r="D2536" s="471"/>
      <c r="E2536" s="471"/>
      <c r="F2536" s="471"/>
      <c r="G2536" s="47" t="str">
        <f t="shared" si="39"/>
        <v xml:space="preserve">, </v>
      </c>
    </row>
    <row r="2537" spans="1:7" x14ac:dyDescent="0.3">
      <c r="A2537" s="471"/>
      <c r="B2537" s="471"/>
      <c r="C2537" s="471"/>
      <c r="D2537" s="471"/>
      <c r="E2537" s="471"/>
      <c r="F2537" s="471"/>
      <c r="G2537" s="47" t="str">
        <f t="shared" si="39"/>
        <v xml:space="preserve">, </v>
      </c>
    </row>
    <row r="2538" spans="1:7" x14ac:dyDescent="0.3">
      <c r="A2538" s="471"/>
      <c r="B2538" s="471"/>
      <c r="C2538" s="471"/>
      <c r="D2538" s="471"/>
      <c r="E2538" s="471"/>
      <c r="F2538" s="471"/>
      <c r="G2538" s="47" t="str">
        <f t="shared" si="39"/>
        <v xml:space="preserve">, </v>
      </c>
    </row>
    <row r="2539" spans="1:7" x14ac:dyDescent="0.3">
      <c r="A2539" s="471"/>
      <c r="B2539" s="471"/>
      <c r="C2539" s="471"/>
      <c r="D2539" s="471"/>
      <c r="E2539" s="471"/>
      <c r="F2539" s="471"/>
      <c r="G2539" s="47" t="str">
        <f t="shared" si="39"/>
        <v xml:space="preserve">, </v>
      </c>
    </row>
    <row r="2540" spans="1:7" x14ac:dyDescent="0.3">
      <c r="A2540" s="471"/>
      <c r="B2540" s="471"/>
      <c r="C2540" s="471"/>
      <c r="D2540" s="471"/>
      <c r="E2540" s="471"/>
      <c r="F2540" s="471"/>
      <c r="G2540" s="47" t="str">
        <f t="shared" si="39"/>
        <v xml:space="preserve">, </v>
      </c>
    </row>
    <row r="2541" spans="1:7" x14ac:dyDescent="0.3">
      <c r="A2541" s="471"/>
      <c r="B2541" s="471"/>
      <c r="C2541" s="471"/>
      <c r="D2541" s="471"/>
      <c r="E2541" s="471"/>
      <c r="F2541" s="471"/>
      <c r="G2541" s="47" t="str">
        <f t="shared" si="39"/>
        <v xml:space="preserve">, </v>
      </c>
    </row>
    <row r="2542" spans="1:7" x14ac:dyDescent="0.3">
      <c r="A2542" s="471"/>
      <c r="B2542" s="471"/>
      <c r="C2542" s="471"/>
      <c r="D2542" s="471"/>
      <c r="E2542" s="471"/>
      <c r="F2542" s="471"/>
      <c r="G2542" s="47" t="str">
        <f t="shared" si="39"/>
        <v xml:space="preserve">, </v>
      </c>
    </row>
    <row r="2543" spans="1:7" x14ac:dyDescent="0.3">
      <c r="A2543" s="471"/>
      <c r="B2543" s="471"/>
      <c r="C2543" s="471"/>
      <c r="D2543" s="471"/>
      <c r="E2543" s="471"/>
      <c r="F2543" s="471"/>
      <c r="G2543" s="47" t="str">
        <f t="shared" si="39"/>
        <v xml:space="preserve">, </v>
      </c>
    </row>
    <row r="2544" spans="1:7" x14ac:dyDescent="0.3">
      <c r="A2544" s="471"/>
      <c r="B2544" s="471"/>
      <c r="C2544" s="471"/>
      <c r="D2544" s="471"/>
      <c r="E2544" s="471"/>
      <c r="F2544" s="471"/>
      <c r="G2544" s="47" t="str">
        <f t="shared" si="39"/>
        <v xml:space="preserve">, </v>
      </c>
    </row>
    <row r="2545" spans="1:7" x14ac:dyDescent="0.3">
      <c r="A2545" s="471"/>
      <c r="B2545" s="471"/>
      <c r="C2545" s="471"/>
      <c r="D2545" s="471"/>
      <c r="E2545" s="471"/>
      <c r="F2545" s="471"/>
      <c r="G2545" s="47" t="str">
        <f t="shared" si="39"/>
        <v xml:space="preserve">, </v>
      </c>
    </row>
    <row r="2546" spans="1:7" x14ac:dyDescent="0.3">
      <c r="A2546" s="471"/>
      <c r="B2546" s="471"/>
      <c r="C2546" s="471"/>
      <c r="D2546" s="471"/>
      <c r="E2546" s="471"/>
      <c r="F2546" s="471"/>
      <c r="G2546" s="47" t="str">
        <f t="shared" si="39"/>
        <v xml:space="preserve">, </v>
      </c>
    </row>
    <row r="2547" spans="1:7" x14ac:dyDescent="0.3">
      <c r="A2547" s="471"/>
      <c r="B2547" s="471"/>
      <c r="C2547" s="471"/>
      <c r="D2547" s="471"/>
      <c r="E2547" s="471"/>
      <c r="F2547" s="471"/>
      <c r="G2547" s="47" t="str">
        <f t="shared" si="39"/>
        <v xml:space="preserve">, </v>
      </c>
    </row>
    <row r="2548" spans="1:7" x14ac:dyDescent="0.3">
      <c r="A2548" s="471"/>
      <c r="B2548" s="471"/>
      <c r="C2548" s="471"/>
      <c r="D2548" s="471"/>
      <c r="E2548" s="471"/>
      <c r="F2548" s="471"/>
      <c r="G2548" s="47" t="str">
        <f t="shared" si="39"/>
        <v xml:space="preserve">, </v>
      </c>
    </row>
    <row r="2549" spans="1:7" x14ac:dyDescent="0.3">
      <c r="A2549" s="471"/>
      <c r="B2549" s="471"/>
      <c r="C2549" s="471"/>
      <c r="D2549" s="471"/>
      <c r="E2549" s="471"/>
      <c r="F2549" s="471"/>
      <c r="G2549" s="47" t="str">
        <f t="shared" si="39"/>
        <v xml:space="preserve">, </v>
      </c>
    </row>
    <row r="2550" spans="1:7" x14ac:dyDescent="0.3">
      <c r="A2550" s="471"/>
      <c r="B2550" s="471"/>
      <c r="C2550" s="471"/>
      <c r="D2550" s="471"/>
      <c r="E2550" s="471"/>
      <c r="F2550" s="471"/>
      <c r="G2550" s="47" t="str">
        <f t="shared" si="39"/>
        <v xml:space="preserve">, </v>
      </c>
    </row>
    <row r="2551" spans="1:7" x14ac:dyDescent="0.3">
      <c r="A2551" s="471"/>
      <c r="B2551" s="471"/>
      <c r="C2551" s="471"/>
      <c r="D2551" s="471"/>
      <c r="E2551" s="471"/>
      <c r="F2551" s="471"/>
      <c r="G2551" s="47" t="str">
        <f t="shared" si="39"/>
        <v xml:space="preserve">, </v>
      </c>
    </row>
    <row r="2552" spans="1:7" x14ac:dyDescent="0.3">
      <c r="A2552" s="471"/>
      <c r="B2552" s="471"/>
      <c r="C2552" s="471"/>
      <c r="D2552" s="471"/>
      <c r="E2552" s="471"/>
      <c r="F2552" s="471"/>
      <c r="G2552" s="47" t="str">
        <f t="shared" si="39"/>
        <v xml:space="preserve">, </v>
      </c>
    </row>
    <row r="2553" spans="1:7" x14ac:dyDescent="0.3">
      <c r="A2553" s="471"/>
      <c r="B2553" s="471"/>
      <c r="C2553" s="471"/>
      <c r="D2553" s="471"/>
      <c r="E2553" s="471"/>
      <c r="F2553" s="471"/>
      <c r="G2553" s="47" t="str">
        <f t="shared" si="39"/>
        <v xml:space="preserve">, </v>
      </c>
    </row>
    <row r="2554" spans="1:7" x14ac:dyDescent="0.3">
      <c r="A2554" s="471"/>
      <c r="B2554" s="471"/>
      <c r="C2554" s="471"/>
      <c r="D2554" s="471"/>
      <c r="E2554" s="471"/>
      <c r="F2554" s="471"/>
      <c r="G2554" s="47" t="str">
        <f t="shared" si="39"/>
        <v xml:space="preserve">, </v>
      </c>
    </row>
    <row r="2555" spans="1:7" x14ac:dyDescent="0.3">
      <c r="A2555" s="471"/>
      <c r="B2555" s="471"/>
      <c r="C2555" s="471"/>
      <c r="D2555" s="471"/>
      <c r="E2555" s="471"/>
      <c r="F2555" s="471"/>
      <c r="G2555" s="47" t="str">
        <f t="shared" si="39"/>
        <v xml:space="preserve">, </v>
      </c>
    </row>
    <row r="2556" spans="1:7" x14ac:dyDescent="0.3">
      <c r="A2556" s="471"/>
      <c r="B2556" s="471"/>
      <c r="C2556" s="471"/>
      <c r="D2556" s="471"/>
      <c r="E2556" s="471"/>
      <c r="F2556" s="471"/>
      <c r="G2556" s="47" t="str">
        <f t="shared" si="39"/>
        <v xml:space="preserve">, </v>
      </c>
    </row>
    <row r="2557" spans="1:7" x14ac:dyDescent="0.3">
      <c r="A2557" s="471"/>
      <c r="B2557" s="471"/>
      <c r="C2557" s="471"/>
      <c r="D2557" s="471"/>
      <c r="E2557" s="471"/>
      <c r="F2557" s="471"/>
      <c r="G2557" s="47" t="str">
        <f t="shared" si="39"/>
        <v xml:space="preserve">, </v>
      </c>
    </row>
    <row r="2558" spans="1:7" x14ac:dyDescent="0.3">
      <c r="A2558" s="471"/>
      <c r="B2558" s="471"/>
      <c r="C2558" s="471"/>
      <c r="D2558" s="471"/>
      <c r="E2558" s="471"/>
      <c r="F2558" s="471"/>
      <c r="G2558" s="47" t="str">
        <f t="shared" si="39"/>
        <v xml:space="preserve">, </v>
      </c>
    </row>
    <row r="2559" spans="1:7" x14ac:dyDescent="0.3">
      <c r="A2559" s="471"/>
      <c r="B2559" s="471"/>
      <c r="C2559" s="471"/>
      <c r="D2559" s="471"/>
      <c r="E2559" s="471"/>
      <c r="F2559" s="471"/>
      <c r="G2559" s="47" t="str">
        <f t="shared" si="39"/>
        <v xml:space="preserve">, </v>
      </c>
    </row>
    <row r="2560" spans="1:7" x14ac:dyDescent="0.3">
      <c r="A2560" s="471"/>
      <c r="B2560" s="471"/>
      <c r="C2560" s="471"/>
      <c r="D2560" s="471"/>
      <c r="E2560" s="471"/>
      <c r="F2560" s="471"/>
      <c r="G2560" s="47" t="str">
        <f t="shared" si="39"/>
        <v xml:space="preserve">, </v>
      </c>
    </row>
    <row r="2561" spans="1:7" x14ac:dyDescent="0.3">
      <c r="A2561" s="471"/>
      <c r="B2561" s="471"/>
      <c r="C2561" s="471"/>
      <c r="D2561" s="471"/>
      <c r="E2561" s="471"/>
      <c r="F2561" s="471"/>
      <c r="G2561" s="47" t="str">
        <f t="shared" si="39"/>
        <v xml:space="preserve">, </v>
      </c>
    </row>
    <row r="2562" spans="1:7" x14ac:dyDescent="0.3">
      <c r="A2562" s="471"/>
      <c r="B2562" s="471"/>
      <c r="C2562" s="471"/>
      <c r="D2562" s="471"/>
      <c r="E2562" s="471"/>
      <c r="F2562" s="471"/>
      <c r="G2562" s="47" t="str">
        <f t="shared" si="39"/>
        <v xml:space="preserve">, </v>
      </c>
    </row>
    <row r="2563" spans="1:7" x14ac:dyDescent="0.3">
      <c r="A2563" s="471"/>
      <c r="B2563" s="471"/>
      <c r="C2563" s="471"/>
      <c r="D2563" s="471"/>
      <c r="E2563" s="471"/>
      <c r="F2563" s="471"/>
      <c r="G2563" s="47" t="str">
        <f t="shared" si="39"/>
        <v xml:space="preserve">, </v>
      </c>
    </row>
    <row r="2564" spans="1:7" x14ac:dyDescent="0.3">
      <c r="A2564" s="471"/>
      <c r="B2564" s="471"/>
      <c r="C2564" s="471"/>
      <c r="D2564" s="471"/>
      <c r="E2564" s="471"/>
      <c r="F2564" s="471"/>
      <c r="G2564" s="47" t="str">
        <f t="shared" si="39"/>
        <v xml:space="preserve">, </v>
      </c>
    </row>
    <row r="2565" spans="1:7" x14ac:dyDescent="0.3">
      <c r="A2565" s="471"/>
      <c r="B2565" s="471"/>
      <c r="C2565" s="471"/>
      <c r="D2565" s="471"/>
      <c r="E2565" s="471"/>
      <c r="F2565" s="471"/>
      <c r="G2565" s="47" t="str">
        <f t="shared" si="39"/>
        <v xml:space="preserve">, </v>
      </c>
    </row>
    <row r="2566" spans="1:7" x14ac:dyDescent="0.3">
      <c r="A2566" s="471"/>
      <c r="B2566" s="471"/>
      <c r="C2566" s="471"/>
      <c r="D2566" s="471"/>
      <c r="E2566" s="471"/>
      <c r="F2566" s="471"/>
      <c r="G2566" s="47" t="str">
        <f t="shared" si="39"/>
        <v xml:space="preserve">, </v>
      </c>
    </row>
    <row r="2567" spans="1:7" x14ac:dyDescent="0.3">
      <c r="A2567" s="471"/>
      <c r="B2567" s="471"/>
      <c r="C2567" s="471"/>
      <c r="D2567" s="471"/>
      <c r="E2567" s="471"/>
      <c r="F2567" s="471"/>
      <c r="G2567" s="47" t="str">
        <f t="shared" si="39"/>
        <v xml:space="preserve">, </v>
      </c>
    </row>
    <row r="2568" spans="1:7" x14ac:dyDescent="0.3">
      <c r="A2568" s="471"/>
      <c r="B2568" s="471"/>
      <c r="C2568" s="471"/>
      <c r="D2568" s="471"/>
      <c r="E2568" s="471"/>
      <c r="F2568" s="471"/>
      <c r="G2568" s="47" t="str">
        <f t="shared" si="39"/>
        <v xml:space="preserve">, </v>
      </c>
    </row>
    <row r="2569" spans="1:7" x14ac:dyDescent="0.3">
      <c r="A2569" s="471"/>
      <c r="B2569" s="471"/>
      <c r="C2569" s="471"/>
      <c r="D2569" s="471"/>
      <c r="E2569" s="471"/>
      <c r="F2569" s="471"/>
      <c r="G2569" s="47" t="str">
        <f t="shared" si="39"/>
        <v xml:space="preserve">, </v>
      </c>
    </row>
    <row r="2570" spans="1:7" x14ac:dyDescent="0.3">
      <c r="A2570" s="471"/>
      <c r="B2570" s="471"/>
      <c r="C2570" s="471"/>
      <c r="D2570" s="471"/>
      <c r="E2570" s="471"/>
      <c r="F2570" s="471"/>
      <c r="G2570" s="47" t="str">
        <f t="shared" si="39"/>
        <v xml:space="preserve">, </v>
      </c>
    </row>
    <row r="2571" spans="1:7" x14ac:dyDescent="0.3">
      <c r="A2571" s="471"/>
      <c r="B2571" s="471"/>
      <c r="C2571" s="471"/>
      <c r="D2571" s="471"/>
      <c r="E2571" s="471"/>
      <c r="F2571" s="471"/>
      <c r="G2571" s="47" t="str">
        <f t="shared" ref="G2571:G2634" si="40">CONCATENATE(A2571,", ", B2571)</f>
        <v xml:space="preserve">, </v>
      </c>
    </row>
    <row r="2572" spans="1:7" x14ac:dyDescent="0.3">
      <c r="A2572" s="471"/>
      <c r="B2572" s="471"/>
      <c r="C2572" s="471"/>
      <c r="D2572" s="471"/>
      <c r="E2572" s="471"/>
      <c r="F2572" s="471"/>
      <c r="G2572" s="47" t="str">
        <f t="shared" si="40"/>
        <v xml:space="preserve">, </v>
      </c>
    </row>
    <row r="2573" spans="1:7" x14ac:dyDescent="0.3">
      <c r="A2573" s="471"/>
      <c r="B2573" s="471"/>
      <c r="C2573" s="471"/>
      <c r="D2573" s="471"/>
      <c r="E2573" s="471"/>
      <c r="F2573" s="471"/>
      <c r="G2573" s="47" t="str">
        <f t="shared" si="40"/>
        <v xml:space="preserve">, </v>
      </c>
    </row>
    <row r="2574" spans="1:7" x14ac:dyDescent="0.3">
      <c r="A2574" s="471"/>
      <c r="B2574" s="471"/>
      <c r="C2574" s="471"/>
      <c r="D2574" s="471"/>
      <c r="E2574" s="471"/>
      <c r="F2574" s="471"/>
      <c r="G2574" s="47" t="str">
        <f t="shared" si="40"/>
        <v xml:space="preserve">, </v>
      </c>
    </row>
    <row r="2575" spans="1:7" x14ac:dyDescent="0.3">
      <c r="A2575" s="471"/>
      <c r="B2575" s="471"/>
      <c r="C2575" s="471"/>
      <c r="D2575" s="471"/>
      <c r="E2575" s="471"/>
      <c r="F2575" s="471"/>
      <c r="G2575" s="47" t="str">
        <f t="shared" si="40"/>
        <v xml:space="preserve">, </v>
      </c>
    </row>
    <row r="2576" spans="1:7" x14ac:dyDescent="0.3">
      <c r="A2576" s="471"/>
      <c r="B2576" s="471"/>
      <c r="C2576" s="471"/>
      <c r="D2576" s="471"/>
      <c r="E2576" s="471"/>
      <c r="F2576" s="471"/>
      <c r="G2576" s="47" t="str">
        <f t="shared" si="40"/>
        <v xml:space="preserve">, </v>
      </c>
    </row>
    <row r="2577" spans="1:7" x14ac:dyDescent="0.3">
      <c r="A2577" s="471"/>
      <c r="B2577" s="471"/>
      <c r="C2577" s="471"/>
      <c r="D2577" s="471"/>
      <c r="E2577" s="471"/>
      <c r="F2577" s="471"/>
      <c r="G2577" s="47" t="str">
        <f t="shared" si="40"/>
        <v xml:space="preserve">, </v>
      </c>
    </row>
    <row r="2578" spans="1:7" x14ac:dyDescent="0.3">
      <c r="A2578" s="471"/>
      <c r="B2578" s="471"/>
      <c r="C2578" s="471"/>
      <c r="D2578" s="471"/>
      <c r="E2578" s="471"/>
      <c r="F2578" s="471"/>
      <c r="G2578" s="47" t="str">
        <f t="shared" si="40"/>
        <v xml:space="preserve">, </v>
      </c>
    </row>
    <row r="2579" spans="1:7" x14ac:dyDescent="0.3">
      <c r="A2579" s="471"/>
      <c r="B2579" s="471"/>
      <c r="C2579" s="471"/>
      <c r="D2579" s="471"/>
      <c r="E2579" s="471"/>
      <c r="F2579" s="471"/>
      <c r="G2579" s="47" t="str">
        <f t="shared" si="40"/>
        <v xml:space="preserve">, </v>
      </c>
    </row>
    <row r="2580" spans="1:7" x14ac:dyDescent="0.3">
      <c r="A2580" s="471"/>
      <c r="B2580" s="471"/>
      <c r="C2580" s="471"/>
      <c r="D2580" s="471"/>
      <c r="E2580" s="471"/>
      <c r="F2580" s="471"/>
      <c r="G2580" s="47" t="str">
        <f t="shared" si="40"/>
        <v xml:space="preserve">, </v>
      </c>
    </row>
    <row r="2581" spans="1:7" x14ac:dyDescent="0.3">
      <c r="A2581" s="471"/>
      <c r="B2581" s="471"/>
      <c r="C2581" s="471"/>
      <c r="D2581" s="471"/>
      <c r="E2581" s="471"/>
      <c r="F2581" s="471"/>
      <c r="G2581" s="47" t="str">
        <f t="shared" si="40"/>
        <v xml:space="preserve">, </v>
      </c>
    </row>
    <row r="2582" spans="1:7" x14ac:dyDescent="0.3">
      <c r="A2582" s="471"/>
      <c r="B2582" s="471"/>
      <c r="C2582" s="471"/>
      <c r="D2582" s="471"/>
      <c r="E2582" s="471"/>
      <c r="F2582" s="471"/>
      <c r="G2582" s="47" t="str">
        <f t="shared" si="40"/>
        <v xml:space="preserve">, </v>
      </c>
    </row>
    <row r="2583" spans="1:7" x14ac:dyDescent="0.3">
      <c r="A2583" s="471"/>
      <c r="B2583" s="471"/>
      <c r="C2583" s="471"/>
      <c r="D2583" s="471"/>
      <c r="E2583" s="471"/>
      <c r="F2583" s="471"/>
      <c r="G2583" s="47" t="str">
        <f t="shared" si="40"/>
        <v xml:space="preserve">, </v>
      </c>
    </row>
    <row r="2584" spans="1:7" x14ac:dyDescent="0.3">
      <c r="A2584" s="471"/>
      <c r="B2584" s="471"/>
      <c r="C2584" s="471"/>
      <c r="D2584" s="471"/>
      <c r="E2584" s="471"/>
      <c r="F2584" s="471"/>
      <c r="G2584" s="47" t="str">
        <f t="shared" si="40"/>
        <v xml:space="preserve">, </v>
      </c>
    </row>
    <row r="2585" spans="1:7" x14ac:dyDescent="0.3">
      <c r="A2585" s="471"/>
      <c r="B2585" s="471"/>
      <c r="C2585" s="471"/>
      <c r="D2585" s="471"/>
      <c r="E2585" s="471"/>
      <c r="F2585" s="471"/>
      <c r="G2585" s="47" t="str">
        <f t="shared" si="40"/>
        <v xml:space="preserve">, </v>
      </c>
    </row>
    <row r="2586" spans="1:7" x14ac:dyDescent="0.3">
      <c r="A2586" s="471"/>
      <c r="B2586" s="471"/>
      <c r="C2586" s="471"/>
      <c r="D2586" s="471"/>
      <c r="E2586" s="471"/>
      <c r="F2586" s="471"/>
      <c r="G2586" s="47" t="str">
        <f t="shared" si="40"/>
        <v xml:space="preserve">, </v>
      </c>
    </row>
    <row r="2587" spans="1:7" x14ac:dyDescent="0.3">
      <c r="A2587" s="471"/>
      <c r="B2587" s="471"/>
      <c r="C2587" s="471"/>
      <c r="D2587" s="471"/>
      <c r="E2587" s="471"/>
      <c r="F2587" s="471"/>
      <c r="G2587" s="47" t="str">
        <f t="shared" si="40"/>
        <v xml:space="preserve">, </v>
      </c>
    </row>
    <row r="2588" spans="1:7" x14ac:dyDescent="0.3">
      <c r="A2588" s="471"/>
      <c r="B2588" s="471"/>
      <c r="C2588" s="471"/>
      <c r="D2588" s="471"/>
      <c r="E2588" s="471"/>
      <c r="F2588" s="471"/>
      <c r="G2588" s="47" t="str">
        <f t="shared" si="40"/>
        <v xml:space="preserve">, </v>
      </c>
    </row>
    <row r="2589" spans="1:7" x14ac:dyDescent="0.3">
      <c r="A2589" s="471"/>
      <c r="B2589" s="471"/>
      <c r="C2589" s="471"/>
      <c r="D2589" s="471"/>
      <c r="E2589" s="471"/>
      <c r="F2589" s="471"/>
      <c r="G2589" s="47" t="str">
        <f t="shared" si="40"/>
        <v xml:space="preserve">, </v>
      </c>
    </row>
    <row r="2590" spans="1:7" x14ac:dyDescent="0.3">
      <c r="A2590" s="471"/>
      <c r="B2590" s="471"/>
      <c r="C2590" s="471"/>
      <c r="D2590" s="471"/>
      <c r="E2590" s="471"/>
      <c r="F2590" s="471"/>
      <c r="G2590" s="47" t="str">
        <f t="shared" si="40"/>
        <v xml:space="preserve">, </v>
      </c>
    </row>
    <row r="2591" spans="1:7" x14ac:dyDescent="0.3">
      <c r="A2591" s="471"/>
      <c r="B2591" s="471"/>
      <c r="C2591" s="471"/>
      <c r="D2591" s="471"/>
      <c r="E2591" s="471"/>
      <c r="F2591" s="471"/>
      <c r="G2591" s="47" t="str">
        <f t="shared" si="40"/>
        <v xml:space="preserve">, </v>
      </c>
    </row>
    <row r="2592" spans="1:7" x14ac:dyDescent="0.3">
      <c r="A2592" s="471"/>
      <c r="B2592" s="471"/>
      <c r="C2592" s="471"/>
      <c r="D2592" s="471"/>
      <c r="E2592" s="471"/>
      <c r="F2592" s="471"/>
      <c r="G2592" s="47" t="str">
        <f t="shared" si="40"/>
        <v xml:space="preserve">, </v>
      </c>
    </row>
    <row r="2593" spans="1:7" x14ac:dyDescent="0.3">
      <c r="A2593" s="471"/>
      <c r="B2593" s="471"/>
      <c r="C2593" s="471"/>
      <c r="D2593" s="471"/>
      <c r="E2593" s="471"/>
      <c r="F2593" s="471"/>
      <c r="G2593" s="47" t="str">
        <f t="shared" si="40"/>
        <v xml:space="preserve">, </v>
      </c>
    </row>
    <row r="2594" spans="1:7" x14ac:dyDescent="0.3">
      <c r="A2594" s="471"/>
      <c r="B2594" s="471"/>
      <c r="C2594" s="471"/>
      <c r="D2594" s="471"/>
      <c r="E2594" s="471"/>
      <c r="F2594" s="471"/>
      <c r="G2594" s="47" t="str">
        <f t="shared" si="40"/>
        <v xml:space="preserve">, </v>
      </c>
    </row>
    <row r="2595" spans="1:7" x14ac:dyDescent="0.3">
      <c r="A2595" s="471"/>
      <c r="B2595" s="471"/>
      <c r="C2595" s="471"/>
      <c r="D2595" s="471"/>
      <c r="E2595" s="471"/>
      <c r="F2595" s="471"/>
      <c r="G2595" s="47" t="str">
        <f t="shared" si="40"/>
        <v xml:space="preserve">, </v>
      </c>
    </row>
    <row r="2596" spans="1:7" x14ac:dyDescent="0.3">
      <c r="A2596" s="471"/>
      <c r="B2596" s="471"/>
      <c r="C2596" s="471"/>
      <c r="D2596" s="471"/>
      <c r="E2596" s="471"/>
      <c r="F2596" s="471"/>
      <c r="G2596" s="47" t="str">
        <f t="shared" si="40"/>
        <v xml:space="preserve">, </v>
      </c>
    </row>
    <row r="2597" spans="1:7" x14ac:dyDescent="0.3">
      <c r="A2597" s="471"/>
      <c r="B2597" s="471"/>
      <c r="C2597" s="471"/>
      <c r="D2597" s="471"/>
      <c r="E2597" s="471"/>
      <c r="F2597" s="471"/>
      <c r="G2597" s="47" t="str">
        <f t="shared" si="40"/>
        <v xml:space="preserve">, </v>
      </c>
    </row>
    <row r="2598" spans="1:7" x14ac:dyDescent="0.3">
      <c r="A2598" s="471"/>
      <c r="B2598" s="471"/>
      <c r="C2598" s="471"/>
      <c r="D2598" s="471"/>
      <c r="E2598" s="471"/>
      <c r="F2598" s="471"/>
      <c r="G2598" s="47" t="str">
        <f t="shared" si="40"/>
        <v xml:space="preserve">, </v>
      </c>
    </row>
    <row r="2599" spans="1:7" x14ac:dyDescent="0.3">
      <c r="A2599" s="471"/>
      <c r="B2599" s="471"/>
      <c r="C2599" s="471"/>
      <c r="D2599" s="471"/>
      <c r="E2599" s="471"/>
      <c r="F2599" s="471"/>
      <c r="G2599" s="47" t="str">
        <f t="shared" si="40"/>
        <v xml:space="preserve">, </v>
      </c>
    </row>
    <row r="2600" spans="1:7" x14ac:dyDescent="0.3">
      <c r="A2600" s="471"/>
      <c r="B2600" s="471"/>
      <c r="C2600" s="471"/>
      <c r="D2600" s="471"/>
      <c r="E2600" s="471"/>
      <c r="F2600" s="471"/>
      <c r="G2600" s="47" t="str">
        <f t="shared" si="40"/>
        <v xml:space="preserve">, </v>
      </c>
    </row>
    <row r="2601" spans="1:7" x14ac:dyDescent="0.3">
      <c r="A2601" s="471"/>
      <c r="B2601" s="471"/>
      <c r="C2601" s="471"/>
      <c r="D2601" s="471"/>
      <c r="E2601" s="471"/>
      <c r="F2601" s="471"/>
      <c r="G2601" s="47" t="str">
        <f t="shared" si="40"/>
        <v xml:space="preserve">, </v>
      </c>
    </row>
    <row r="2602" spans="1:7" x14ac:dyDescent="0.3">
      <c r="A2602" s="471"/>
      <c r="B2602" s="471"/>
      <c r="C2602" s="471"/>
      <c r="D2602" s="471"/>
      <c r="E2602" s="471"/>
      <c r="F2602" s="471"/>
      <c r="G2602" s="47" t="str">
        <f t="shared" si="40"/>
        <v xml:space="preserve">, </v>
      </c>
    </row>
    <row r="2603" spans="1:7" x14ac:dyDescent="0.3">
      <c r="A2603" s="471"/>
      <c r="B2603" s="471"/>
      <c r="C2603" s="471"/>
      <c r="D2603" s="471"/>
      <c r="E2603" s="471"/>
      <c r="F2603" s="471"/>
      <c r="G2603" s="47" t="str">
        <f t="shared" si="40"/>
        <v xml:space="preserve">, </v>
      </c>
    </row>
    <row r="2604" spans="1:7" x14ac:dyDescent="0.3">
      <c r="A2604" s="471"/>
      <c r="B2604" s="471"/>
      <c r="C2604" s="471"/>
      <c r="D2604" s="471"/>
      <c r="E2604" s="471"/>
      <c r="F2604" s="471"/>
      <c r="G2604" s="47" t="str">
        <f t="shared" si="40"/>
        <v xml:space="preserve">, </v>
      </c>
    </row>
    <row r="2605" spans="1:7" x14ac:dyDescent="0.3">
      <c r="A2605" s="471"/>
      <c r="B2605" s="471"/>
      <c r="C2605" s="471"/>
      <c r="D2605" s="471"/>
      <c r="E2605" s="471"/>
      <c r="F2605" s="471"/>
      <c r="G2605" s="47" t="str">
        <f t="shared" si="40"/>
        <v xml:space="preserve">, </v>
      </c>
    </row>
    <row r="2606" spans="1:7" x14ac:dyDescent="0.3">
      <c r="A2606" s="471"/>
      <c r="B2606" s="471"/>
      <c r="C2606" s="471"/>
      <c r="D2606" s="471"/>
      <c r="E2606" s="471"/>
      <c r="F2606" s="471"/>
      <c r="G2606" s="47" t="str">
        <f t="shared" si="40"/>
        <v xml:space="preserve">, </v>
      </c>
    </row>
    <row r="2607" spans="1:7" x14ac:dyDescent="0.3">
      <c r="A2607" s="471"/>
      <c r="B2607" s="471"/>
      <c r="C2607" s="471"/>
      <c r="D2607" s="471"/>
      <c r="E2607" s="471"/>
      <c r="F2607" s="471"/>
      <c r="G2607" s="47" t="str">
        <f t="shared" si="40"/>
        <v xml:space="preserve">, </v>
      </c>
    </row>
    <row r="2608" spans="1:7" x14ac:dyDescent="0.3">
      <c r="A2608" s="471"/>
      <c r="B2608" s="471"/>
      <c r="C2608" s="471"/>
      <c r="D2608" s="471"/>
      <c r="E2608" s="471"/>
      <c r="F2608" s="471"/>
      <c r="G2608" s="47" t="str">
        <f t="shared" si="40"/>
        <v xml:space="preserve">, </v>
      </c>
    </row>
    <row r="2609" spans="1:7" x14ac:dyDescent="0.3">
      <c r="A2609" s="471"/>
      <c r="B2609" s="471"/>
      <c r="C2609" s="471"/>
      <c r="D2609" s="471"/>
      <c r="E2609" s="471"/>
      <c r="F2609" s="471"/>
      <c r="G2609" s="47" t="str">
        <f t="shared" si="40"/>
        <v xml:space="preserve">, </v>
      </c>
    </row>
    <row r="2610" spans="1:7" x14ac:dyDescent="0.3">
      <c r="A2610" s="471"/>
      <c r="B2610" s="471"/>
      <c r="C2610" s="471"/>
      <c r="D2610" s="471"/>
      <c r="E2610" s="471"/>
      <c r="F2610" s="471"/>
      <c r="G2610" s="47" t="str">
        <f t="shared" si="40"/>
        <v xml:space="preserve">, </v>
      </c>
    </row>
    <row r="2611" spans="1:7" x14ac:dyDescent="0.3">
      <c r="A2611" s="471"/>
      <c r="B2611" s="471"/>
      <c r="C2611" s="471"/>
      <c r="D2611" s="471"/>
      <c r="E2611" s="471"/>
      <c r="F2611" s="471"/>
      <c r="G2611" s="47" t="str">
        <f t="shared" si="40"/>
        <v xml:space="preserve">, </v>
      </c>
    </row>
    <row r="2612" spans="1:7" x14ac:dyDescent="0.3">
      <c r="A2612" s="471"/>
      <c r="B2612" s="471"/>
      <c r="C2612" s="471"/>
      <c r="D2612" s="471"/>
      <c r="E2612" s="471"/>
      <c r="F2612" s="471"/>
      <c r="G2612" s="47" t="str">
        <f t="shared" si="40"/>
        <v xml:space="preserve">, </v>
      </c>
    </row>
    <row r="2613" spans="1:7" x14ac:dyDescent="0.3">
      <c r="A2613" s="471"/>
      <c r="B2613" s="471"/>
      <c r="C2613" s="471"/>
      <c r="D2613" s="471"/>
      <c r="E2613" s="471"/>
      <c r="F2613" s="471"/>
      <c r="G2613" s="47" t="str">
        <f t="shared" si="40"/>
        <v xml:space="preserve">, </v>
      </c>
    </row>
    <row r="2614" spans="1:7" x14ac:dyDescent="0.3">
      <c r="A2614" s="471"/>
      <c r="B2614" s="471"/>
      <c r="C2614" s="471"/>
      <c r="D2614" s="471"/>
      <c r="E2614" s="471"/>
      <c r="F2614" s="471"/>
      <c r="G2614" s="47" t="str">
        <f t="shared" si="40"/>
        <v xml:space="preserve">, </v>
      </c>
    </row>
    <row r="2615" spans="1:7" x14ac:dyDescent="0.3">
      <c r="A2615" s="471"/>
      <c r="B2615" s="471"/>
      <c r="C2615" s="471"/>
      <c r="D2615" s="471"/>
      <c r="E2615" s="471"/>
      <c r="F2615" s="471"/>
      <c r="G2615" s="47" t="str">
        <f t="shared" si="40"/>
        <v xml:space="preserve">, </v>
      </c>
    </row>
    <row r="2616" spans="1:7" x14ac:dyDescent="0.3">
      <c r="A2616" s="471"/>
      <c r="B2616" s="471"/>
      <c r="C2616" s="471"/>
      <c r="D2616" s="471"/>
      <c r="E2616" s="471"/>
      <c r="F2616" s="471"/>
      <c r="G2616" s="47" t="str">
        <f t="shared" si="40"/>
        <v xml:space="preserve">, </v>
      </c>
    </row>
    <row r="2617" spans="1:7" x14ac:dyDescent="0.3">
      <c r="A2617" s="471"/>
      <c r="B2617" s="471"/>
      <c r="C2617" s="471"/>
      <c r="D2617" s="471"/>
      <c r="E2617" s="471"/>
      <c r="F2617" s="471"/>
      <c r="G2617" s="47" t="str">
        <f t="shared" si="40"/>
        <v xml:space="preserve">, </v>
      </c>
    </row>
    <row r="2618" spans="1:7" x14ac:dyDescent="0.3">
      <c r="A2618" s="471"/>
      <c r="B2618" s="471"/>
      <c r="C2618" s="471"/>
      <c r="D2618" s="471"/>
      <c r="E2618" s="471"/>
      <c r="F2618" s="471"/>
      <c r="G2618" s="47" t="str">
        <f t="shared" si="40"/>
        <v xml:space="preserve">, </v>
      </c>
    </row>
    <row r="2619" spans="1:7" x14ac:dyDescent="0.3">
      <c r="A2619" s="471"/>
      <c r="B2619" s="471"/>
      <c r="C2619" s="471"/>
      <c r="D2619" s="471"/>
      <c r="E2619" s="471"/>
      <c r="F2619" s="471"/>
      <c r="G2619" s="47" t="str">
        <f t="shared" si="40"/>
        <v xml:space="preserve">, </v>
      </c>
    </row>
    <row r="2620" spans="1:7" x14ac:dyDescent="0.3">
      <c r="A2620" s="471"/>
      <c r="B2620" s="471"/>
      <c r="C2620" s="471"/>
      <c r="D2620" s="471"/>
      <c r="E2620" s="471"/>
      <c r="F2620" s="471"/>
      <c r="G2620" s="47" t="str">
        <f t="shared" si="40"/>
        <v xml:space="preserve">, </v>
      </c>
    </row>
    <row r="2621" spans="1:7" x14ac:dyDescent="0.3">
      <c r="A2621" s="471"/>
      <c r="B2621" s="471"/>
      <c r="C2621" s="471"/>
      <c r="D2621" s="471"/>
      <c r="E2621" s="471"/>
      <c r="F2621" s="471"/>
      <c r="G2621" s="47" t="str">
        <f t="shared" si="40"/>
        <v xml:space="preserve">, </v>
      </c>
    </row>
    <row r="2622" spans="1:7" x14ac:dyDescent="0.3">
      <c r="A2622" s="471"/>
      <c r="B2622" s="471"/>
      <c r="C2622" s="471"/>
      <c r="D2622" s="471"/>
      <c r="E2622" s="471"/>
      <c r="F2622" s="471"/>
      <c r="G2622" s="47" t="str">
        <f t="shared" si="40"/>
        <v xml:space="preserve">, </v>
      </c>
    </row>
    <row r="2623" spans="1:7" x14ac:dyDescent="0.3">
      <c r="A2623" s="471"/>
      <c r="B2623" s="471"/>
      <c r="C2623" s="471"/>
      <c r="D2623" s="471"/>
      <c r="E2623" s="471"/>
      <c r="F2623" s="471"/>
      <c r="G2623" s="47" t="str">
        <f t="shared" si="40"/>
        <v xml:space="preserve">, </v>
      </c>
    </row>
    <row r="2624" spans="1:7" x14ac:dyDescent="0.3">
      <c r="A2624" s="471"/>
      <c r="B2624" s="471"/>
      <c r="C2624" s="471"/>
      <c r="D2624" s="471"/>
      <c r="E2624" s="471"/>
      <c r="F2624" s="471"/>
      <c r="G2624" s="47" t="str">
        <f t="shared" si="40"/>
        <v xml:space="preserve">, </v>
      </c>
    </row>
    <row r="2625" spans="1:7" x14ac:dyDescent="0.3">
      <c r="A2625" s="471"/>
      <c r="B2625" s="471"/>
      <c r="C2625" s="471"/>
      <c r="D2625" s="471"/>
      <c r="E2625" s="471"/>
      <c r="F2625" s="471"/>
      <c r="G2625" s="47" t="str">
        <f t="shared" si="40"/>
        <v xml:space="preserve">, </v>
      </c>
    </row>
    <row r="2626" spans="1:7" x14ac:dyDescent="0.3">
      <c r="A2626" s="471"/>
      <c r="B2626" s="471"/>
      <c r="C2626" s="471"/>
      <c r="D2626" s="471"/>
      <c r="E2626" s="471"/>
      <c r="F2626" s="471"/>
      <c r="G2626" s="47" t="str">
        <f t="shared" si="40"/>
        <v xml:space="preserve">, </v>
      </c>
    </row>
    <row r="2627" spans="1:7" x14ac:dyDescent="0.3">
      <c r="A2627" s="471"/>
      <c r="B2627" s="471"/>
      <c r="C2627" s="471"/>
      <c r="D2627" s="471"/>
      <c r="E2627" s="471"/>
      <c r="F2627" s="471"/>
      <c r="G2627" s="47" t="str">
        <f t="shared" si="40"/>
        <v xml:space="preserve">, </v>
      </c>
    </row>
    <row r="2628" spans="1:7" x14ac:dyDescent="0.3">
      <c r="A2628" s="471"/>
      <c r="B2628" s="471"/>
      <c r="C2628" s="471"/>
      <c r="D2628" s="471"/>
      <c r="E2628" s="471"/>
      <c r="F2628" s="471"/>
      <c r="G2628" s="47" t="str">
        <f t="shared" si="40"/>
        <v xml:space="preserve">, </v>
      </c>
    </row>
    <row r="2629" spans="1:7" x14ac:dyDescent="0.3">
      <c r="A2629" s="471"/>
      <c r="B2629" s="471"/>
      <c r="C2629" s="471"/>
      <c r="D2629" s="471"/>
      <c r="E2629" s="471"/>
      <c r="F2629" s="471"/>
      <c r="G2629" s="47" t="str">
        <f t="shared" si="40"/>
        <v xml:space="preserve">, </v>
      </c>
    </row>
    <row r="2630" spans="1:7" x14ac:dyDescent="0.3">
      <c r="A2630" s="471"/>
      <c r="B2630" s="471"/>
      <c r="C2630" s="471"/>
      <c r="D2630" s="471"/>
      <c r="E2630" s="471"/>
      <c r="F2630" s="471"/>
      <c r="G2630" s="47" t="str">
        <f t="shared" si="40"/>
        <v xml:space="preserve">, </v>
      </c>
    </row>
    <row r="2631" spans="1:7" x14ac:dyDescent="0.3">
      <c r="A2631" s="471"/>
      <c r="B2631" s="471"/>
      <c r="C2631" s="471"/>
      <c r="D2631" s="471"/>
      <c r="E2631" s="471"/>
      <c r="F2631" s="471"/>
      <c r="G2631" s="47" t="str">
        <f t="shared" si="40"/>
        <v xml:space="preserve">, </v>
      </c>
    </row>
    <row r="2632" spans="1:7" x14ac:dyDescent="0.3">
      <c r="A2632" s="471"/>
      <c r="B2632" s="471"/>
      <c r="C2632" s="471"/>
      <c r="D2632" s="471"/>
      <c r="E2632" s="471"/>
      <c r="F2632" s="471"/>
      <c r="G2632" s="47" t="str">
        <f t="shared" si="40"/>
        <v xml:space="preserve">, </v>
      </c>
    </row>
    <row r="2633" spans="1:7" x14ac:dyDescent="0.3">
      <c r="A2633" s="471"/>
      <c r="B2633" s="471"/>
      <c r="C2633" s="471"/>
      <c r="D2633" s="471"/>
      <c r="E2633" s="471"/>
      <c r="F2633" s="471"/>
      <c r="G2633" s="47" t="str">
        <f t="shared" si="40"/>
        <v xml:space="preserve">, </v>
      </c>
    </row>
    <row r="2634" spans="1:7" x14ac:dyDescent="0.3">
      <c r="A2634" s="471"/>
      <c r="B2634" s="471"/>
      <c r="C2634" s="471"/>
      <c r="D2634" s="471"/>
      <c r="E2634" s="471"/>
      <c r="F2634" s="471"/>
      <c r="G2634" s="47" t="str">
        <f t="shared" si="40"/>
        <v xml:space="preserve">, </v>
      </c>
    </row>
    <row r="2635" spans="1:7" x14ac:dyDescent="0.3">
      <c r="A2635" s="471"/>
      <c r="B2635" s="471"/>
      <c r="C2635" s="471"/>
      <c r="D2635" s="471"/>
      <c r="E2635" s="471"/>
      <c r="F2635" s="471"/>
      <c r="G2635" s="47" t="str">
        <f t="shared" ref="G2635:G2698" si="41">CONCATENATE(A2635,", ", B2635)</f>
        <v xml:space="preserve">, </v>
      </c>
    </row>
    <row r="2636" spans="1:7" x14ac:dyDescent="0.3">
      <c r="A2636" s="471"/>
      <c r="B2636" s="471"/>
      <c r="C2636" s="471"/>
      <c r="D2636" s="471"/>
      <c r="E2636" s="471"/>
      <c r="F2636" s="471"/>
      <c r="G2636" s="47" t="str">
        <f t="shared" si="41"/>
        <v xml:space="preserve">, </v>
      </c>
    </row>
    <row r="2637" spans="1:7" x14ac:dyDescent="0.3">
      <c r="A2637" s="471"/>
      <c r="B2637" s="471"/>
      <c r="C2637" s="471"/>
      <c r="D2637" s="471"/>
      <c r="E2637" s="471"/>
      <c r="F2637" s="471"/>
      <c r="G2637" s="47" t="str">
        <f t="shared" si="41"/>
        <v xml:space="preserve">, </v>
      </c>
    </row>
    <row r="2638" spans="1:7" x14ac:dyDescent="0.3">
      <c r="A2638" s="471"/>
      <c r="B2638" s="471"/>
      <c r="C2638" s="471"/>
      <c r="D2638" s="471"/>
      <c r="E2638" s="471"/>
      <c r="F2638" s="471"/>
      <c r="G2638" s="47" t="str">
        <f t="shared" si="41"/>
        <v xml:space="preserve">, </v>
      </c>
    </row>
    <row r="2639" spans="1:7" x14ac:dyDescent="0.3">
      <c r="A2639" s="471"/>
      <c r="B2639" s="471"/>
      <c r="C2639" s="471"/>
      <c r="D2639" s="471"/>
      <c r="E2639" s="471"/>
      <c r="F2639" s="471"/>
      <c r="G2639" s="47" t="str">
        <f t="shared" si="41"/>
        <v xml:space="preserve">, </v>
      </c>
    </row>
    <row r="2640" spans="1:7" x14ac:dyDescent="0.3">
      <c r="A2640" s="471"/>
      <c r="B2640" s="471"/>
      <c r="C2640" s="471"/>
      <c r="D2640" s="471"/>
      <c r="E2640" s="471"/>
      <c r="F2640" s="471"/>
      <c r="G2640" s="47" t="str">
        <f t="shared" si="41"/>
        <v xml:space="preserve">, </v>
      </c>
    </row>
    <row r="2641" spans="1:7" x14ac:dyDescent="0.3">
      <c r="A2641" s="471"/>
      <c r="B2641" s="471"/>
      <c r="C2641" s="471"/>
      <c r="D2641" s="471"/>
      <c r="E2641" s="471"/>
      <c r="F2641" s="471"/>
      <c r="G2641" s="47" t="str">
        <f t="shared" si="41"/>
        <v xml:space="preserve">, </v>
      </c>
    </row>
    <row r="2642" spans="1:7" x14ac:dyDescent="0.3">
      <c r="A2642" s="471"/>
      <c r="B2642" s="471"/>
      <c r="C2642" s="471"/>
      <c r="D2642" s="471"/>
      <c r="E2642" s="471"/>
      <c r="F2642" s="471"/>
      <c r="G2642" s="47" t="str">
        <f t="shared" si="41"/>
        <v xml:space="preserve">, </v>
      </c>
    </row>
    <row r="2643" spans="1:7" x14ac:dyDescent="0.3">
      <c r="A2643" s="471"/>
      <c r="B2643" s="471"/>
      <c r="C2643" s="471"/>
      <c r="D2643" s="471"/>
      <c r="E2643" s="471"/>
      <c r="F2643" s="471"/>
      <c r="G2643" s="47" t="str">
        <f t="shared" si="41"/>
        <v xml:space="preserve">, </v>
      </c>
    </row>
    <row r="2644" spans="1:7" x14ac:dyDescent="0.3">
      <c r="A2644" s="471"/>
      <c r="B2644" s="471"/>
      <c r="C2644" s="471"/>
      <c r="D2644" s="471"/>
      <c r="E2644" s="471"/>
      <c r="F2644" s="471"/>
      <c r="G2644" s="47" t="str">
        <f t="shared" si="41"/>
        <v xml:space="preserve">, </v>
      </c>
    </row>
    <row r="2645" spans="1:7" x14ac:dyDescent="0.3">
      <c r="A2645" s="471"/>
      <c r="B2645" s="471"/>
      <c r="C2645" s="471"/>
      <c r="D2645" s="471"/>
      <c r="E2645" s="471"/>
      <c r="F2645" s="471"/>
      <c r="G2645" s="47" t="str">
        <f t="shared" si="41"/>
        <v xml:space="preserve">, </v>
      </c>
    </row>
    <row r="2646" spans="1:7" x14ac:dyDescent="0.3">
      <c r="A2646" s="471"/>
      <c r="B2646" s="471"/>
      <c r="C2646" s="471"/>
      <c r="D2646" s="471"/>
      <c r="E2646" s="471"/>
      <c r="F2646" s="471"/>
      <c r="G2646" s="47" t="str">
        <f t="shared" si="41"/>
        <v xml:space="preserve">, </v>
      </c>
    </row>
    <row r="2647" spans="1:7" x14ac:dyDescent="0.3">
      <c r="A2647" s="471"/>
      <c r="B2647" s="471"/>
      <c r="C2647" s="471"/>
      <c r="D2647" s="471"/>
      <c r="E2647" s="471"/>
      <c r="F2647" s="471"/>
      <c r="G2647" s="47" t="str">
        <f t="shared" si="41"/>
        <v xml:space="preserve">, </v>
      </c>
    </row>
    <row r="2648" spans="1:7" x14ac:dyDescent="0.3">
      <c r="A2648" s="471"/>
      <c r="B2648" s="471"/>
      <c r="C2648" s="471"/>
      <c r="D2648" s="471"/>
      <c r="E2648" s="471"/>
      <c r="F2648" s="471"/>
      <c r="G2648" s="47" t="str">
        <f t="shared" si="41"/>
        <v xml:space="preserve">, </v>
      </c>
    </row>
    <row r="2649" spans="1:7" x14ac:dyDescent="0.3">
      <c r="A2649" s="471"/>
      <c r="B2649" s="471"/>
      <c r="C2649" s="471"/>
      <c r="D2649" s="471"/>
      <c r="E2649" s="471"/>
      <c r="F2649" s="471"/>
      <c r="G2649" s="47" t="str">
        <f t="shared" si="41"/>
        <v xml:space="preserve">, </v>
      </c>
    </row>
    <row r="2650" spans="1:7" x14ac:dyDescent="0.3">
      <c r="A2650" s="471"/>
      <c r="B2650" s="471"/>
      <c r="C2650" s="471"/>
      <c r="D2650" s="471"/>
      <c r="E2650" s="471"/>
      <c r="F2650" s="471"/>
      <c r="G2650" s="47" t="str">
        <f t="shared" si="41"/>
        <v xml:space="preserve">, </v>
      </c>
    </row>
    <row r="2651" spans="1:7" x14ac:dyDescent="0.3">
      <c r="A2651" s="471"/>
      <c r="B2651" s="471"/>
      <c r="C2651" s="471"/>
      <c r="D2651" s="471"/>
      <c r="E2651" s="471"/>
      <c r="F2651" s="471"/>
      <c r="G2651" s="47" t="str">
        <f t="shared" si="41"/>
        <v xml:space="preserve">, </v>
      </c>
    </row>
    <row r="2652" spans="1:7" x14ac:dyDescent="0.3">
      <c r="A2652" s="471"/>
      <c r="B2652" s="471"/>
      <c r="C2652" s="471"/>
      <c r="D2652" s="471"/>
      <c r="E2652" s="471"/>
      <c r="F2652" s="471"/>
      <c r="G2652" s="47" t="str">
        <f t="shared" si="41"/>
        <v xml:space="preserve">, </v>
      </c>
    </row>
    <row r="2653" spans="1:7" x14ac:dyDescent="0.3">
      <c r="A2653" s="471"/>
      <c r="B2653" s="471"/>
      <c r="C2653" s="471"/>
      <c r="D2653" s="471"/>
      <c r="E2653" s="471"/>
      <c r="F2653" s="471"/>
      <c r="G2653" s="47" t="str">
        <f t="shared" si="41"/>
        <v xml:space="preserve">, </v>
      </c>
    </row>
    <row r="2654" spans="1:7" x14ac:dyDescent="0.3">
      <c r="A2654" s="471"/>
      <c r="B2654" s="471"/>
      <c r="C2654" s="471"/>
      <c r="D2654" s="471"/>
      <c r="E2654" s="471"/>
      <c r="F2654" s="471"/>
      <c r="G2654" s="47" t="str">
        <f t="shared" si="41"/>
        <v xml:space="preserve">, </v>
      </c>
    </row>
    <row r="2655" spans="1:7" x14ac:dyDescent="0.3">
      <c r="A2655" s="471"/>
      <c r="B2655" s="471"/>
      <c r="C2655" s="471"/>
      <c r="D2655" s="471"/>
      <c r="E2655" s="471"/>
      <c r="F2655" s="471"/>
      <c r="G2655" s="47" t="str">
        <f t="shared" si="41"/>
        <v xml:space="preserve">, </v>
      </c>
    </row>
    <row r="2656" spans="1:7" x14ac:dyDescent="0.3">
      <c r="A2656" s="471"/>
      <c r="B2656" s="471"/>
      <c r="C2656" s="471"/>
      <c r="D2656" s="471"/>
      <c r="E2656" s="471"/>
      <c r="F2656" s="471"/>
      <c r="G2656" s="47" t="str">
        <f t="shared" si="41"/>
        <v xml:space="preserve">, </v>
      </c>
    </row>
    <row r="2657" spans="1:7" x14ac:dyDescent="0.3">
      <c r="A2657" s="471"/>
      <c r="B2657" s="471"/>
      <c r="C2657" s="471"/>
      <c r="D2657" s="471"/>
      <c r="E2657" s="471"/>
      <c r="F2657" s="471"/>
      <c r="G2657" s="47" t="str">
        <f t="shared" si="41"/>
        <v xml:space="preserve">, </v>
      </c>
    </row>
    <row r="2658" spans="1:7" x14ac:dyDescent="0.3">
      <c r="A2658" s="471"/>
      <c r="B2658" s="471"/>
      <c r="C2658" s="471"/>
      <c r="D2658" s="471"/>
      <c r="E2658" s="471"/>
      <c r="F2658" s="471"/>
      <c r="G2658" s="47" t="str">
        <f t="shared" si="41"/>
        <v xml:space="preserve">, </v>
      </c>
    </row>
    <row r="2659" spans="1:7" x14ac:dyDescent="0.3">
      <c r="A2659" s="471"/>
      <c r="B2659" s="471"/>
      <c r="C2659" s="471"/>
      <c r="D2659" s="471"/>
      <c r="E2659" s="471"/>
      <c r="F2659" s="471"/>
      <c r="G2659" s="47" t="str">
        <f t="shared" si="41"/>
        <v xml:space="preserve">, </v>
      </c>
    </row>
    <row r="2660" spans="1:7" x14ac:dyDescent="0.3">
      <c r="A2660" s="471"/>
      <c r="B2660" s="471"/>
      <c r="C2660" s="471"/>
      <c r="D2660" s="471"/>
      <c r="E2660" s="471"/>
      <c r="F2660" s="471"/>
      <c r="G2660" s="47" t="str">
        <f t="shared" si="41"/>
        <v xml:space="preserve">, </v>
      </c>
    </row>
    <row r="2661" spans="1:7" x14ac:dyDescent="0.3">
      <c r="A2661" s="471"/>
      <c r="B2661" s="471"/>
      <c r="C2661" s="471"/>
      <c r="D2661" s="471"/>
      <c r="E2661" s="471"/>
      <c r="F2661" s="471"/>
      <c r="G2661" s="47" t="str">
        <f t="shared" si="41"/>
        <v xml:space="preserve">, </v>
      </c>
    </row>
    <row r="2662" spans="1:7" x14ac:dyDescent="0.3">
      <c r="A2662" s="471"/>
      <c r="B2662" s="471"/>
      <c r="C2662" s="471"/>
      <c r="D2662" s="471"/>
      <c r="E2662" s="471"/>
      <c r="F2662" s="471"/>
      <c r="G2662" s="47" t="str">
        <f t="shared" si="41"/>
        <v xml:space="preserve">, </v>
      </c>
    </row>
    <row r="2663" spans="1:7" x14ac:dyDescent="0.3">
      <c r="A2663" s="471"/>
      <c r="B2663" s="471"/>
      <c r="C2663" s="471"/>
      <c r="D2663" s="471"/>
      <c r="E2663" s="471"/>
      <c r="F2663" s="471"/>
      <c r="G2663" s="47" t="str">
        <f t="shared" si="41"/>
        <v xml:space="preserve">, </v>
      </c>
    </row>
    <row r="2664" spans="1:7" x14ac:dyDescent="0.3">
      <c r="A2664" s="471"/>
      <c r="B2664" s="471"/>
      <c r="C2664" s="471"/>
      <c r="D2664" s="471"/>
      <c r="E2664" s="471"/>
      <c r="F2664" s="471"/>
      <c r="G2664" s="47" t="str">
        <f t="shared" si="41"/>
        <v xml:space="preserve">, </v>
      </c>
    </row>
    <row r="2665" spans="1:7" x14ac:dyDescent="0.3">
      <c r="A2665" s="471"/>
      <c r="B2665" s="471"/>
      <c r="C2665" s="471"/>
      <c r="D2665" s="471"/>
      <c r="E2665" s="471"/>
      <c r="F2665" s="471"/>
      <c r="G2665" s="47" t="str">
        <f t="shared" si="41"/>
        <v xml:space="preserve">, </v>
      </c>
    </row>
    <row r="2666" spans="1:7" x14ac:dyDescent="0.3">
      <c r="A2666" s="471"/>
      <c r="B2666" s="471"/>
      <c r="C2666" s="471"/>
      <c r="D2666" s="471"/>
      <c r="E2666" s="471"/>
      <c r="F2666" s="471"/>
      <c r="G2666" s="47" t="str">
        <f t="shared" si="41"/>
        <v xml:space="preserve">, </v>
      </c>
    </row>
    <row r="2667" spans="1:7" x14ac:dyDescent="0.3">
      <c r="A2667" s="471"/>
      <c r="B2667" s="471"/>
      <c r="C2667" s="471"/>
      <c r="D2667" s="471"/>
      <c r="E2667" s="471"/>
      <c r="F2667" s="471"/>
      <c r="G2667" s="47" t="str">
        <f t="shared" si="41"/>
        <v xml:space="preserve">, </v>
      </c>
    </row>
    <row r="2668" spans="1:7" x14ac:dyDescent="0.3">
      <c r="A2668" s="471"/>
      <c r="B2668" s="471"/>
      <c r="C2668" s="471"/>
      <c r="D2668" s="471"/>
      <c r="E2668" s="471"/>
      <c r="F2668" s="471"/>
      <c r="G2668" s="47" t="str">
        <f t="shared" si="41"/>
        <v xml:space="preserve">, </v>
      </c>
    </row>
    <row r="2669" spans="1:7" x14ac:dyDescent="0.3">
      <c r="A2669" s="471"/>
      <c r="B2669" s="471"/>
      <c r="C2669" s="471"/>
      <c r="D2669" s="471"/>
      <c r="E2669" s="471"/>
      <c r="F2669" s="471"/>
      <c r="G2669" s="47" t="str">
        <f t="shared" si="41"/>
        <v xml:space="preserve">, </v>
      </c>
    </row>
    <row r="2670" spans="1:7" x14ac:dyDescent="0.3">
      <c r="A2670" s="471"/>
      <c r="B2670" s="471"/>
      <c r="C2670" s="471"/>
      <c r="D2670" s="471"/>
      <c r="E2670" s="471"/>
      <c r="F2670" s="471"/>
      <c r="G2670" s="47" t="str">
        <f t="shared" si="41"/>
        <v xml:space="preserve">, </v>
      </c>
    </row>
    <row r="2671" spans="1:7" x14ac:dyDescent="0.3">
      <c r="A2671" s="471"/>
      <c r="B2671" s="471"/>
      <c r="C2671" s="471"/>
      <c r="D2671" s="471"/>
      <c r="E2671" s="471"/>
      <c r="F2671" s="471"/>
      <c r="G2671" s="47" t="str">
        <f t="shared" si="41"/>
        <v xml:space="preserve">, </v>
      </c>
    </row>
    <row r="2672" spans="1:7" x14ac:dyDescent="0.3">
      <c r="A2672" s="471"/>
      <c r="B2672" s="471"/>
      <c r="C2672" s="471"/>
      <c r="D2672" s="471"/>
      <c r="E2672" s="471"/>
      <c r="F2672" s="471"/>
      <c r="G2672" s="47" t="str">
        <f t="shared" si="41"/>
        <v xml:space="preserve">, </v>
      </c>
    </row>
    <row r="2673" spans="1:7" x14ac:dyDescent="0.3">
      <c r="A2673" s="471"/>
      <c r="B2673" s="471"/>
      <c r="C2673" s="471"/>
      <c r="D2673" s="471"/>
      <c r="E2673" s="471"/>
      <c r="F2673" s="471"/>
      <c r="G2673" s="47" t="str">
        <f t="shared" si="41"/>
        <v xml:space="preserve">, </v>
      </c>
    </row>
    <row r="2674" spans="1:7" x14ac:dyDescent="0.3">
      <c r="A2674" s="471"/>
      <c r="B2674" s="471"/>
      <c r="C2674" s="471"/>
      <c r="D2674" s="471"/>
      <c r="E2674" s="471"/>
      <c r="F2674" s="471"/>
      <c r="G2674" s="47" t="str">
        <f t="shared" si="41"/>
        <v xml:space="preserve">, </v>
      </c>
    </row>
    <row r="2675" spans="1:7" x14ac:dyDescent="0.3">
      <c r="A2675" s="471"/>
      <c r="B2675" s="471"/>
      <c r="C2675" s="471"/>
      <c r="D2675" s="471"/>
      <c r="E2675" s="471"/>
      <c r="F2675" s="471"/>
      <c r="G2675" s="47" t="str">
        <f t="shared" si="41"/>
        <v xml:space="preserve">, </v>
      </c>
    </row>
    <row r="2676" spans="1:7" x14ac:dyDescent="0.3">
      <c r="A2676" s="471"/>
      <c r="B2676" s="471"/>
      <c r="C2676" s="471"/>
      <c r="D2676" s="471"/>
      <c r="E2676" s="471"/>
      <c r="F2676" s="471"/>
      <c r="G2676" s="47" t="str">
        <f t="shared" si="41"/>
        <v xml:space="preserve">, </v>
      </c>
    </row>
    <row r="2677" spans="1:7" x14ac:dyDescent="0.3">
      <c r="A2677" s="471"/>
      <c r="B2677" s="471"/>
      <c r="C2677" s="471"/>
      <c r="D2677" s="471"/>
      <c r="E2677" s="471"/>
      <c r="F2677" s="471"/>
      <c r="G2677" s="47" t="str">
        <f t="shared" si="41"/>
        <v xml:space="preserve">, </v>
      </c>
    </row>
    <row r="2678" spans="1:7" x14ac:dyDescent="0.3">
      <c r="A2678" s="471"/>
      <c r="B2678" s="471"/>
      <c r="C2678" s="471"/>
      <c r="D2678" s="471"/>
      <c r="E2678" s="471"/>
      <c r="F2678" s="471"/>
      <c r="G2678" s="47" t="str">
        <f t="shared" si="41"/>
        <v xml:space="preserve">, </v>
      </c>
    </row>
    <row r="2679" spans="1:7" x14ac:dyDescent="0.3">
      <c r="A2679" s="471"/>
      <c r="B2679" s="471"/>
      <c r="C2679" s="471"/>
      <c r="D2679" s="471"/>
      <c r="E2679" s="471"/>
      <c r="F2679" s="471"/>
      <c r="G2679" s="47" t="str">
        <f t="shared" si="41"/>
        <v xml:space="preserve">, </v>
      </c>
    </row>
    <row r="2680" spans="1:7" x14ac:dyDescent="0.3">
      <c r="A2680" s="471"/>
      <c r="B2680" s="471"/>
      <c r="C2680" s="471"/>
      <c r="D2680" s="471"/>
      <c r="E2680" s="471"/>
      <c r="F2680" s="471"/>
      <c r="G2680" s="47" t="str">
        <f t="shared" si="41"/>
        <v xml:space="preserve">, </v>
      </c>
    </row>
    <row r="2681" spans="1:7" x14ac:dyDescent="0.3">
      <c r="A2681" s="471"/>
      <c r="B2681" s="471"/>
      <c r="C2681" s="471"/>
      <c r="D2681" s="471"/>
      <c r="E2681" s="471"/>
      <c r="F2681" s="471"/>
      <c r="G2681" s="47" t="str">
        <f t="shared" si="41"/>
        <v xml:space="preserve">, </v>
      </c>
    </row>
    <row r="2682" spans="1:7" x14ac:dyDescent="0.3">
      <c r="A2682" s="471"/>
      <c r="B2682" s="471"/>
      <c r="C2682" s="471"/>
      <c r="D2682" s="471"/>
      <c r="E2682" s="471"/>
      <c r="F2682" s="471"/>
      <c r="G2682" s="47" t="str">
        <f t="shared" si="41"/>
        <v xml:space="preserve">, </v>
      </c>
    </row>
    <row r="2683" spans="1:7" x14ac:dyDescent="0.3">
      <c r="A2683" s="471"/>
      <c r="B2683" s="471"/>
      <c r="C2683" s="471"/>
      <c r="D2683" s="471"/>
      <c r="E2683" s="471"/>
      <c r="F2683" s="471"/>
      <c r="G2683" s="47" t="str">
        <f t="shared" si="41"/>
        <v xml:space="preserve">, </v>
      </c>
    </row>
    <row r="2684" spans="1:7" x14ac:dyDescent="0.3">
      <c r="A2684" s="471"/>
      <c r="B2684" s="471"/>
      <c r="C2684" s="471"/>
      <c r="D2684" s="471"/>
      <c r="E2684" s="471"/>
      <c r="F2684" s="471"/>
      <c r="G2684" s="47" t="str">
        <f t="shared" si="41"/>
        <v xml:space="preserve">, </v>
      </c>
    </row>
    <row r="2685" spans="1:7" x14ac:dyDescent="0.3">
      <c r="A2685" s="471"/>
      <c r="B2685" s="471"/>
      <c r="C2685" s="471"/>
      <c r="D2685" s="471"/>
      <c r="E2685" s="471"/>
      <c r="F2685" s="471"/>
      <c r="G2685" s="47" t="str">
        <f t="shared" si="41"/>
        <v xml:space="preserve">, </v>
      </c>
    </row>
    <row r="2686" spans="1:7" x14ac:dyDescent="0.3">
      <c r="A2686" s="471"/>
      <c r="B2686" s="471"/>
      <c r="C2686" s="471"/>
      <c r="D2686" s="471"/>
      <c r="E2686" s="471"/>
      <c r="F2686" s="471"/>
      <c r="G2686" s="47" t="str">
        <f t="shared" si="41"/>
        <v xml:space="preserve">, </v>
      </c>
    </row>
    <row r="2687" spans="1:7" x14ac:dyDescent="0.3">
      <c r="A2687" s="471"/>
      <c r="B2687" s="471"/>
      <c r="C2687" s="471"/>
      <c r="D2687" s="471"/>
      <c r="E2687" s="471"/>
      <c r="F2687" s="471"/>
      <c r="G2687" s="47" t="str">
        <f t="shared" si="41"/>
        <v xml:space="preserve">, </v>
      </c>
    </row>
    <row r="2688" spans="1:7" x14ac:dyDescent="0.3">
      <c r="A2688" s="471"/>
      <c r="B2688" s="471"/>
      <c r="C2688" s="471"/>
      <c r="D2688" s="471"/>
      <c r="E2688" s="471"/>
      <c r="F2688" s="471"/>
      <c r="G2688" s="47" t="str">
        <f t="shared" si="41"/>
        <v xml:space="preserve">, </v>
      </c>
    </row>
    <row r="2689" spans="1:7" x14ac:dyDescent="0.3">
      <c r="A2689" s="471"/>
      <c r="B2689" s="471"/>
      <c r="C2689" s="471"/>
      <c r="D2689" s="471"/>
      <c r="E2689" s="471"/>
      <c r="F2689" s="471"/>
      <c r="G2689" s="47" t="str">
        <f t="shared" si="41"/>
        <v xml:space="preserve">, </v>
      </c>
    </row>
    <row r="2690" spans="1:7" x14ac:dyDescent="0.3">
      <c r="A2690" s="471"/>
      <c r="B2690" s="471"/>
      <c r="C2690" s="471"/>
      <c r="D2690" s="471"/>
      <c r="E2690" s="471"/>
      <c r="F2690" s="471"/>
      <c r="G2690" s="47" t="str">
        <f t="shared" si="41"/>
        <v xml:space="preserve">, </v>
      </c>
    </row>
    <row r="2691" spans="1:7" x14ac:dyDescent="0.3">
      <c r="A2691" s="471"/>
      <c r="B2691" s="471"/>
      <c r="C2691" s="471"/>
      <c r="D2691" s="471"/>
      <c r="E2691" s="471"/>
      <c r="F2691" s="471"/>
      <c r="G2691" s="47" t="str">
        <f t="shared" si="41"/>
        <v xml:space="preserve">, </v>
      </c>
    </row>
    <row r="2692" spans="1:7" x14ac:dyDescent="0.3">
      <c r="A2692" s="471"/>
      <c r="B2692" s="471"/>
      <c r="C2692" s="471"/>
      <c r="D2692" s="471"/>
      <c r="E2692" s="471"/>
      <c r="F2692" s="471"/>
      <c r="G2692" s="47" t="str">
        <f t="shared" si="41"/>
        <v xml:space="preserve">, </v>
      </c>
    </row>
    <row r="2693" spans="1:7" x14ac:dyDescent="0.3">
      <c r="A2693" s="471"/>
      <c r="B2693" s="471"/>
      <c r="C2693" s="471"/>
      <c r="D2693" s="471"/>
      <c r="E2693" s="471"/>
      <c r="F2693" s="471"/>
      <c r="G2693" s="47" t="str">
        <f t="shared" si="41"/>
        <v xml:space="preserve">, </v>
      </c>
    </row>
    <row r="2694" spans="1:7" x14ac:dyDescent="0.3">
      <c r="A2694" s="471"/>
      <c r="B2694" s="471"/>
      <c r="C2694" s="471"/>
      <c r="D2694" s="471"/>
      <c r="E2694" s="471"/>
      <c r="F2694" s="471"/>
      <c r="G2694" s="47" t="str">
        <f t="shared" si="41"/>
        <v xml:space="preserve">, </v>
      </c>
    </row>
    <row r="2695" spans="1:7" x14ac:dyDescent="0.3">
      <c r="A2695" s="471"/>
      <c r="B2695" s="471"/>
      <c r="C2695" s="471"/>
      <c r="D2695" s="471"/>
      <c r="E2695" s="471"/>
      <c r="F2695" s="471"/>
      <c r="G2695" s="47" t="str">
        <f t="shared" si="41"/>
        <v xml:space="preserve">, </v>
      </c>
    </row>
    <row r="2696" spans="1:7" x14ac:dyDescent="0.3">
      <c r="A2696" s="471"/>
      <c r="B2696" s="471"/>
      <c r="C2696" s="471"/>
      <c r="D2696" s="471"/>
      <c r="E2696" s="471"/>
      <c r="F2696" s="471"/>
      <c r="G2696" s="47" t="str">
        <f t="shared" si="41"/>
        <v xml:space="preserve">, </v>
      </c>
    </row>
    <row r="2697" spans="1:7" x14ac:dyDescent="0.3">
      <c r="A2697" s="471"/>
      <c r="B2697" s="471"/>
      <c r="C2697" s="471"/>
      <c r="D2697" s="471"/>
      <c r="E2697" s="471"/>
      <c r="F2697" s="471"/>
      <c r="G2697" s="47" t="str">
        <f t="shared" si="41"/>
        <v xml:space="preserve">, </v>
      </c>
    </row>
    <row r="2698" spans="1:7" x14ac:dyDescent="0.3">
      <c r="A2698" s="471"/>
      <c r="B2698" s="471"/>
      <c r="C2698" s="471"/>
      <c r="D2698" s="471"/>
      <c r="E2698" s="471"/>
      <c r="F2698" s="471"/>
      <c r="G2698" s="47" t="str">
        <f t="shared" si="41"/>
        <v xml:space="preserve">, </v>
      </c>
    </row>
    <row r="2699" spans="1:7" x14ac:dyDescent="0.3">
      <c r="A2699" s="471"/>
      <c r="B2699" s="471"/>
      <c r="C2699" s="471"/>
      <c r="D2699" s="471"/>
      <c r="E2699" s="471"/>
      <c r="F2699" s="471"/>
      <c r="G2699" s="47" t="str">
        <f t="shared" ref="G2699:G2762" si="42">CONCATENATE(A2699,", ", B2699)</f>
        <v xml:space="preserve">, </v>
      </c>
    </row>
    <row r="2700" spans="1:7" x14ac:dyDescent="0.3">
      <c r="A2700" s="471"/>
      <c r="B2700" s="471"/>
      <c r="C2700" s="471"/>
      <c r="D2700" s="471"/>
      <c r="E2700" s="471"/>
      <c r="F2700" s="471"/>
      <c r="G2700" s="47" t="str">
        <f t="shared" si="42"/>
        <v xml:space="preserve">, </v>
      </c>
    </row>
    <row r="2701" spans="1:7" x14ac:dyDescent="0.3">
      <c r="A2701" s="471"/>
      <c r="B2701" s="471"/>
      <c r="C2701" s="471"/>
      <c r="D2701" s="471"/>
      <c r="E2701" s="471"/>
      <c r="F2701" s="471"/>
      <c r="G2701" s="47" t="str">
        <f t="shared" si="42"/>
        <v xml:space="preserve">, </v>
      </c>
    </row>
    <row r="2702" spans="1:7" x14ac:dyDescent="0.3">
      <c r="A2702" s="471"/>
      <c r="B2702" s="471"/>
      <c r="C2702" s="471"/>
      <c r="D2702" s="471"/>
      <c r="E2702" s="471"/>
      <c r="F2702" s="471"/>
      <c r="G2702" s="47" t="str">
        <f t="shared" si="42"/>
        <v xml:space="preserve">, </v>
      </c>
    </row>
    <row r="2703" spans="1:7" x14ac:dyDescent="0.3">
      <c r="A2703" s="471"/>
      <c r="B2703" s="471"/>
      <c r="C2703" s="471"/>
      <c r="D2703" s="471"/>
      <c r="E2703" s="471"/>
      <c r="F2703" s="471"/>
      <c r="G2703" s="47" t="str">
        <f t="shared" si="42"/>
        <v xml:space="preserve">, </v>
      </c>
    </row>
    <row r="2704" spans="1:7" x14ac:dyDescent="0.3">
      <c r="A2704" s="471"/>
      <c r="B2704" s="471"/>
      <c r="C2704" s="471"/>
      <c r="D2704" s="471"/>
      <c r="E2704" s="471"/>
      <c r="F2704" s="471"/>
      <c r="G2704" s="47" t="str">
        <f t="shared" si="42"/>
        <v xml:space="preserve">, </v>
      </c>
    </row>
    <row r="2705" spans="1:7" x14ac:dyDescent="0.3">
      <c r="A2705" s="471"/>
      <c r="B2705" s="471"/>
      <c r="C2705" s="471"/>
      <c r="D2705" s="471"/>
      <c r="E2705" s="471"/>
      <c r="F2705" s="471"/>
      <c r="G2705" s="47" t="str">
        <f t="shared" si="42"/>
        <v xml:space="preserve">, </v>
      </c>
    </row>
    <row r="2706" spans="1:7" x14ac:dyDescent="0.3">
      <c r="A2706" s="471"/>
      <c r="B2706" s="471"/>
      <c r="C2706" s="471"/>
      <c r="D2706" s="471"/>
      <c r="E2706" s="471"/>
      <c r="F2706" s="471"/>
      <c r="G2706" s="47" t="str">
        <f t="shared" si="42"/>
        <v xml:space="preserve">, </v>
      </c>
    </row>
    <row r="2707" spans="1:7" x14ac:dyDescent="0.3">
      <c r="A2707" s="471"/>
      <c r="B2707" s="471"/>
      <c r="C2707" s="471"/>
      <c r="D2707" s="471"/>
      <c r="E2707" s="471"/>
      <c r="F2707" s="471"/>
      <c r="G2707" s="47" t="str">
        <f t="shared" si="42"/>
        <v xml:space="preserve">, </v>
      </c>
    </row>
    <row r="2708" spans="1:7" x14ac:dyDescent="0.3">
      <c r="A2708" s="471"/>
      <c r="B2708" s="471"/>
      <c r="C2708" s="471"/>
      <c r="D2708" s="471"/>
      <c r="E2708" s="471"/>
      <c r="F2708" s="471"/>
      <c r="G2708" s="47" t="str">
        <f t="shared" si="42"/>
        <v xml:space="preserve">, </v>
      </c>
    </row>
    <row r="2709" spans="1:7" x14ac:dyDescent="0.3">
      <c r="A2709" s="471"/>
      <c r="B2709" s="471"/>
      <c r="C2709" s="471"/>
      <c r="D2709" s="471"/>
      <c r="E2709" s="471"/>
      <c r="F2709" s="471"/>
      <c r="G2709" s="47" t="str">
        <f t="shared" si="42"/>
        <v xml:space="preserve">, </v>
      </c>
    </row>
    <row r="2710" spans="1:7" x14ac:dyDescent="0.3">
      <c r="A2710" s="471"/>
      <c r="B2710" s="471"/>
      <c r="C2710" s="471"/>
      <c r="D2710" s="471"/>
      <c r="E2710" s="471"/>
      <c r="F2710" s="471"/>
      <c r="G2710" s="47" t="str">
        <f t="shared" si="42"/>
        <v xml:space="preserve">, </v>
      </c>
    </row>
    <row r="2711" spans="1:7" x14ac:dyDescent="0.3">
      <c r="A2711" s="471"/>
      <c r="B2711" s="471"/>
      <c r="C2711" s="471"/>
      <c r="D2711" s="471"/>
      <c r="E2711" s="471"/>
      <c r="F2711" s="471"/>
      <c r="G2711" s="47" t="str">
        <f t="shared" si="42"/>
        <v xml:space="preserve">, </v>
      </c>
    </row>
    <row r="2712" spans="1:7" x14ac:dyDescent="0.3">
      <c r="A2712" s="471"/>
      <c r="B2712" s="471"/>
      <c r="C2712" s="471"/>
      <c r="D2712" s="471"/>
      <c r="E2712" s="471"/>
      <c r="F2712" s="471"/>
      <c r="G2712" s="47" t="str">
        <f t="shared" si="42"/>
        <v xml:space="preserve">, </v>
      </c>
    </row>
    <row r="2713" spans="1:7" x14ac:dyDescent="0.3">
      <c r="A2713" s="471"/>
      <c r="B2713" s="471"/>
      <c r="C2713" s="471"/>
      <c r="D2713" s="471"/>
      <c r="E2713" s="471"/>
      <c r="F2713" s="471"/>
      <c r="G2713" s="47" t="str">
        <f t="shared" si="42"/>
        <v xml:space="preserve">, </v>
      </c>
    </row>
    <row r="2714" spans="1:7" x14ac:dyDescent="0.3">
      <c r="A2714" s="471"/>
      <c r="B2714" s="471"/>
      <c r="C2714" s="471"/>
      <c r="D2714" s="471"/>
      <c r="E2714" s="471"/>
      <c r="F2714" s="471"/>
      <c r="G2714" s="47" t="str">
        <f t="shared" si="42"/>
        <v xml:space="preserve">, </v>
      </c>
    </row>
    <row r="2715" spans="1:7" x14ac:dyDescent="0.3">
      <c r="A2715" s="471"/>
      <c r="B2715" s="471"/>
      <c r="C2715" s="471"/>
      <c r="D2715" s="471"/>
      <c r="E2715" s="471"/>
      <c r="F2715" s="471"/>
      <c r="G2715" s="47" t="str">
        <f t="shared" si="42"/>
        <v xml:space="preserve">, </v>
      </c>
    </row>
    <row r="2716" spans="1:7" x14ac:dyDescent="0.3">
      <c r="A2716" s="471"/>
      <c r="B2716" s="471"/>
      <c r="C2716" s="471"/>
      <c r="D2716" s="471"/>
      <c r="E2716" s="471"/>
      <c r="F2716" s="471"/>
      <c r="G2716" s="47" t="str">
        <f t="shared" si="42"/>
        <v xml:space="preserve">, </v>
      </c>
    </row>
    <row r="2717" spans="1:7" x14ac:dyDescent="0.3">
      <c r="A2717" s="471"/>
      <c r="B2717" s="471"/>
      <c r="C2717" s="471"/>
      <c r="D2717" s="471"/>
      <c r="E2717" s="471"/>
      <c r="F2717" s="471"/>
      <c r="G2717" s="47" t="str">
        <f t="shared" si="42"/>
        <v xml:space="preserve">, </v>
      </c>
    </row>
    <row r="2718" spans="1:7" x14ac:dyDescent="0.3">
      <c r="A2718" s="471"/>
      <c r="B2718" s="471"/>
      <c r="C2718" s="471"/>
      <c r="D2718" s="471"/>
      <c r="E2718" s="471"/>
      <c r="F2718" s="471"/>
      <c r="G2718" s="47" t="str">
        <f t="shared" si="42"/>
        <v xml:space="preserve">, </v>
      </c>
    </row>
    <row r="2719" spans="1:7" x14ac:dyDescent="0.3">
      <c r="A2719" s="471"/>
      <c r="B2719" s="471"/>
      <c r="C2719" s="471"/>
      <c r="D2719" s="471"/>
      <c r="E2719" s="471"/>
      <c r="F2719" s="471"/>
      <c r="G2719" s="47" t="str">
        <f t="shared" si="42"/>
        <v xml:space="preserve">, </v>
      </c>
    </row>
    <row r="2720" spans="1:7" x14ac:dyDescent="0.3">
      <c r="A2720" s="471"/>
      <c r="B2720" s="471"/>
      <c r="C2720" s="471"/>
      <c r="D2720" s="471"/>
      <c r="E2720" s="471"/>
      <c r="F2720" s="471"/>
      <c r="G2720" s="47" t="str">
        <f t="shared" si="42"/>
        <v xml:space="preserve">, </v>
      </c>
    </row>
    <row r="2721" spans="1:7" x14ac:dyDescent="0.3">
      <c r="A2721" s="471"/>
      <c r="B2721" s="471"/>
      <c r="C2721" s="471"/>
      <c r="D2721" s="471"/>
      <c r="E2721" s="471"/>
      <c r="F2721" s="471"/>
      <c r="G2721" s="47" t="str">
        <f t="shared" si="42"/>
        <v xml:space="preserve">, </v>
      </c>
    </row>
    <row r="2722" spans="1:7" x14ac:dyDescent="0.3">
      <c r="A2722" s="471"/>
      <c r="B2722" s="471"/>
      <c r="C2722" s="471"/>
      <c r="D2722" s="471"/>
      <c r="E2722" s="471"/>
      <c r="F2722" s="471"/>
      <c r="G2722" s="47" t="str">
        <f t="shared" si="42"/>
        <v xml:space="preserve">, </v>
      </c>
    </row>
    <row r="2723" spans="1:7" x14ac:dyDescent="0.3">
      <c r="A2723" s="471"/>
      <c r="B2723" s="471"/>
      <c r="C2723" s="471"/>
      <c r="D2723" s="471"/>
      <c r="E2723" s="471"/>
      <c r="F2723" s="471"/>
      <c r="G2723" s="47" t="str">
        <f t="shared" si="42"/>
        <v xml:space="preserve">, </v>
      </c>
    </row>
    <row r="2724" spans="1:7" x14ac:dyDescent="0.3">
      <c r="A2724" s="471"/>
      <c r="B2724" s="471"/>
      <c r="C2724" s="471"/>
      <c r="D2724" s="471"/>
      <c r="E2724" s="471"/>
      <c r="F2724" s="471"/>
      <c r="G2724" s="47" t="str">
        <f t="shared" si="42"/>
        <v xml:space="preserve">, </v>
      </c>
    </row>
    <row r="2725" spans="1:7" x14ac:dyDescent="0.3">
      <c r="A2725" s="471"/>
      <c r="B2725" s="471"/>
      <c r="C2725" s="471"/>
      <c r="D2725" s="471"/>
      <c r="E2725" s="471"/>
      <c r="F2725" s="471"/>
      <c r="G2725" s="47" t="str">
        <f t="shared" si="42"/>
        <v xml:space="preserve">, </v>
      </c>
    </row>
    <row r="2726" spans="1:7" x14ac:dyDescent="0.3">
      <c r="A2726" s="471"/>
      <c r="B2726" s="471"/>
      <c r="C2726" s="471"/>
      <c r="D2726" s="471"/>
      <c r="E2726" s="471"/>
      <c r="F2726" s="471"/>
      <c r="G2726" s="47" t="str">
        <f t="shared" si="42"/>
        <v xml:space="preserve">, </v>
      </c>
    </row>
    <row r="2727" spans="1:7" x14ac:dyDescent="0.3">
      <c r="A2727" s="471"/>
      <c r="B2727" s="471"/>
      <c r="C2727" s="471"/>
      <c r="D2727" s="471"/>
      <c r="E2727" s="471"/>
      <c r="F2727" s="471"/>
      <c r="G2727" s="47" t="str">
        <f t="shared" si="42"/>
        <v xml:space="preserve">, </v>
      </c>
    </row>
    <row r="2728" spans="1:7" x14ac:dyDescent="0.3">
      <c r="A2728" s="471"/>
      <c r="B2728" s="471"/>
      <c r="C2728" s="471"/>
      <c r="D2728" s="471"/>
      <c r="E2728" s="471"/>
      <c r="F2728" s="471"/>
      <c r="G2728" s="47" t="str">
        <f t="shared" si="42"/>
        <v xml:space="preserve">, </v>
      </c>
    </row>
    <row r="2729" spans="1:7" x14ac:dyDescent="0.3">
      <c r="A2729" s="471"/>
      <c r="B2729" s="471"/>
      <c r="C2729" s="471"/>
      <c r="D2729" s="471"/>
      <c r="E2729" s="471"/>
      <c r="F2729" s="471"/>
      <c r="G2729" s="47" t="str">
        <f t="shared" si="42"/>
        <v xml:space="preserve">, </v>
      </c>
    </row>
    <row r="2730" spans="1:7" x14ac:dyDescent="0.3">
      <c r="A2730" s="471"/>
      <c r="B2730" s="471"/>
      <c r="C2730" s="471"/>
      <c r="D2730" s="471"/>
      <c r="E2730" s="471"/>
      <c r="F2730" s="471"/>
      <c r="G2730" s="47" t="str">
        <f t="shared" si="42"/>
        <v xml:space="preserve">, </v>
      </c>
    </row>
    <row r="2731" spans="1:7" x14ac:dyDescent="0.3">
      <c r="A2731" s="471"/>
      <c r="B2731" s="471"/>
      <c r="C2731" s="471"/>
      <c r="D2731" s="471"/>
      <c r="E2731" s="471"/>
      <c r="F2731" s="471"/>
      <c r="G2731" s="47" t="str">
        <f t="shared" si="42"/>
        <v xml:space="preserve">, </v>
      </c>
    </row>
    <row r="2732" spans="1:7" x14ac:dyDescent="0.3">
      <c r="A2732" s="471"/>
      <c r="B2732" s="471"/>
      <c r="C2732" s="471"/>
      <c r="D2732" s="471"/>
      <c r="E2732" s="471"/>
      <c r="F2732" s="471"/>
      <c r="G2732" s="47" t="str">
        <f t="shared" si="42"/>
        <v xml:space="preserve">, </v>
      </c>
    </row>
    <row r="2733" spans="1:7" x14ac:dyDescent="0.3">
      <c r="A2733" s="471"/>
      <c r="B2733" s="471"/>
      <c r="C2733" s="471"/>
      <c r="D2733" s="471"/>
      <c r="E2733" s="471"/>
      <c r="F2733" s="471"/>
      <c r="G2733" s="47" t="str">
        <f t="shared" si="42"/>
        <v xml:space="preserve">, </v>
      </c>
    </row>
    <row r="2734" spans="1:7" x14ac:dyDescent="0.3">
      <c r="A2734" s="471"/>
      <c r="B2734" s="471"/>
      <c r="C2734" s="471"/>
      <c r="D2734" s="471"/>
      <c r="E2734" s="471"/>
      <c r="F2734" s="471"/>
      <c r="G2734" s="47" t="str">
        <f t="shared" si="42"/>
        <v xml:space="preserve">, </v>
      </c>
    </row>
    <row r="2735" spans="1:7" x14ac:dyDescent="0.3">
      <c r="A2735" s="471"/>
      <c r="B2735" s="471"/>
      <c r="C2735" s="471"/>
      <c r="D2735" s="471"/>
      <c r="E2735" s="471"/>
      <c r="F2735" s="471"/>
      <c r="G2735" s="47" t="str">
        <f t="shared" si="42"/>
        <v xml:space="preserve">, </v>
      </c>
    </row>
    <row r="2736" spans="1:7" x14ac:dyDescent="0.3">
      <c r="A2736" s="471"/>
      <c r="B2736" s="471"/>
      <c r="C2736" s="471"/>
      <c r="D2736" s="471"/>
      <c r="E2736" s="471"/>
      <c r="F2736" s="471"/>
      <c r="G2736" s="47" t="str">
        <f t="shared" si="42"/>
        <v xml:space="preserve">, </v>
      </c>
    </row>
    <row r="2737" spans="1:7" x14ac:dyDescent="0.3">
      <c r="A2737" s="471"/>
      <c r="B2737" s="471"/>
      <c r="C2737" s="471"/>
      <c r="D2737" s="471"/>
      <c r="E2737" s="471"/>
      <c r="F2737" s="471"/>
      <c r="G2737" s="47" t="str">
        <f t="shared" si="42"/>
        <v xml:space="preserve">, </v>
      </c>
    </row>
    <row r="2738" spans="1:7" x14ac:dyDescent="0.3">
      <c r="A2738" s="471"/>
      <c r="B2738" s="471"/>
      <c r="C2738" s="471"/>
      <c r="D2738" s="471"/>
      <c r="E2738" s="471"/>
      <c r="F2738" s="471"/>
      <c r="G2738" s="47" t="str">
        <f t="shared" si="42"/>
        <v xml:space="preserve">, </v>
      </c>
    </row>
    <row r="2739" spans="1:7" x14ac:dyDescent="0.3">
      <c r="A2739" s="471"/>
      <c r="B2739" s="471"/>
      <c r="C2739" s="471"/>
      <c r="D2739" s="471"/>
      <c r="E2739" s="471"/>
      <c r="F2739" s="471"/>
      <c r="G2739" s="47" t="str">
        <f t="shared" si="42"/>
        <v xml:space="preserve">, </v>
      </c>
    </row>
    <row r="2740" spans="1:7" x14ac:dyDescent="0.3">
      <c r="A2740" s="471"/>
      <c r="B2740" s="471"/>
      <c r="C2740" s="471"/>
      <c r="D2740" s="471"/>
      <c r="E2740" s="471"/>
      <c r="F2740" s="471"/>
      <c r="G2740" s="47" t="str">
        <f t="shared" si="42"/>
        <v xml:space="preserve">, </v>
      </c>
    </row>
    <row r="2741" spans="1:7" x14ac:dyDescent="0.3">
      <c r="A2741" s="471"/>
      <c r="B2741" s="471"/>
      <c r="C2741" s="471"/>
      <c r="D2741" s="471"/>
      <c r="E2741" s="471"/>
      <c r="F2741" s="471"/>
      <c r="G2741" s="47" t="str">
        <f t="shared" si="42"/>
        <v xml:space="preserve">, </v>
      </c>
    </row>
    <row r="2742" spans="1:7" x14ac:dyDescent="0.3">
      <c r="A2742" s="471"/>
      <c r="B2742" s="471"/>
      <c r="C2742" s="471"/>
      <c r="D2742" s="471"/>
      <c r="E2742" s="471"/>
      <c r="F2742" s="471"/>
      <c r="G2742" s="47" t="str">
        <f t="shared" si="42"/>
        <v xml:space="preserve">, </v>
      </c>
    </row>
    <row r="2743" spans="1:7" x14ac:dyDescent="0.3">
      <c r="A2743" s="471"/>
      <c r="B2743" s="471"/>
      <c r="C2743" s="471"/>
      <c r="D2743" s="471"/>
      <c r="E2743" s="471"/>
      <c r="F2743" s="471"/>
      <c r="G2743" s="47" t="str">
        <f t="shared" si="42"/>
        <v xml:space="preserve">, </v>
      </c>
    </row>
    <row r="2744" spans="1:7" x14ac:dyDescent="0.3">
      <c r="A2744" s="471"/>
      <c r="B2744" s="471"/>
      <c r="C2744" s="471"/>
      <c r="D2744" s="471"/>
      <c r="E2744" s="471"/>
      <c r="F2744" s="471"/>
      <c r="G2744" s="47" t="str">
        <f t="shared" si="42"/>
        <v xml:space="preserve">, </v>
      </c>
    </row>
    <row r="2745" spans="1:7" x14ac:dyDescent="0.3">
      <c r="A2745" s="471"/>
      <c r="B2745" s="471"/>
      <c r="C2745" s="471"/>
      <c r="D2745" s="471"/>
      <c r="E2745" s="471"/>
      <c r="F2745" s="471"/>
      <c r="G2745" s="47" t="str">
        <f t="shared" si="42"/>
        <v xml:space="preserve">, </v>
      </c>
    </row>
    <row r="2746" spans="1:7" x14ac:dyDescent="0.3">
      <c r="A2746" s="471"/>
      <c r="B2746" s="471"/>
      <c r="C2746" s="471"/>
      <c r="D2746" s="471"/>
      <c r="E2746" s="471"/>
      <c r="F2746" s="471"/>
      <c r="G2746" s="47" t="str">
        <f t="shared" si="42"/>
        <v xml:space="preserve">, </v>
      </c>
    </row>
    <row r="2747" spans="1:7" x14ac:dyDescent="0.3">
      <c r="A2747" s="471"/>
      <c r="B2747" s="471"/>
      <c r="C2747" s="471"/>
      <c r="D2747" s="471"/>
      <c r="E2747" s="471"/>
      <c r="F2747" s="471"/>
      <c r="G2747" s="47" t="str">
        <f t="shared" si="42"/>
        <v xml:space="preserve">, </v>
      </c>
    </row>
    <row r="2748" spans="1:7" x14ac:dyDescent="0.3">
      <c r="A2748" s="471"/>
      <c r="B2748" s="471"/>
      <c r="C2748" s="471"/>
      <c r="D2748" s="471"/>
      <c r="E2748" s="471"/>
      <c r="F2748" s="471"/>
      <c r="G2748" s="47" t="str">
        <f t="shared" si="42"/>
        <v xml:space="preserve">, </v>
      </c>
    </row>
    <row r="2749" spans="1:7" x14ac:dyDescent="0.3">
      <c r="A2749" s="471"/>
      <c r="B2749" s="471"/>
      <c r="C2749" s="471"/>
      <c r="D2749" s="471"/>
      <c r="E2749" s="471"/>
      <c r="F2749" s="471"/>
      <c r="G2749" s="47" t="str">
        <f t="shared" si="42"/>
        <v xml:space="preserve">, </v>
      </c>
    </row>
    <row r="2750" spans="1:7" x14ac:dyDescent="0.3">
      <c r="A2750" s="471"/>
      <c r="B2750" s="471"/>
      <c r="C2750" s="471"/>
      <c r="D2750" s="471"/>
      <c r="E2750" s="471"/>
      <c r="F2750" s="471"/>
      <c r="G2750" s="47" t="str">
        <f t="shared" si="42"/>
        <v xml:space="preserve">, </v>
      </c>
    </row>
    <row r="2751" spans="1:7" x14ac:dyDescent="0.3">
      <c r="A2751" s="471"/>
      <c r="B2751" s="471"/>
      <c r="C2751" s="471"/>
      <c r="D2751" s="471"/>
      <c r="E2751" s="471"/>
      <c r="F2751" s="471"/>
      <c r="G2751" s="47" t="str">
        <f t="shared" si="42"/>
        <v xml:space="preserve">, </v>
      </c>
    </row>
    <row r="2752" spans="1:7" x14ac:dyDescent="0.3">
      <c r="A2752" s="471"/>
      <c r="B2752" s="471"/>
      <c r="C2752" s="471"/>
      <c r="D2752" s="471"/>
      <c r="E2752" s="471"/>
      <c r="F2752" s="471"/>
      <c r="G2752" s="47" t="str">
        <f t="shared" si="42"/>
        <v xml:space="preserve">, </v>
      </c>
    </row>
    <row r="2753" spans="1:7" x14ac:dyDescent="0.3">
      <c r="A2753" s="471"/>
      <c r="B2753" s="471"/>
      <c r="C2753" s="471"/>
      <c r="D2753" s="471"/>
      <c r="E2753" s="471"/>
      <c r="F2753" s="471"/>
      <c r="G2753" s="47" t="str">
        <f t="shared" si="42"/>
        <v xml:space="preserve">, </v>
      </c>
    </row>
    <row r="2754" spans="1:7" x14ac:dyDescent="0.3">
      <c r="A2754" s="471"/>
      <c r="B2754" s="471"/>
      <c r="C2754" s="471"/>
      <c r="D2754" s="471"/>
      <c r="E2754" s="471"/>
      <c r="F2754" s="471"/>
      <c r="G2754" s="47" t="str">
        <f t="shared" si="42"/>
        <v xml:space="preserve">, </v>
      </c>
    </row>
    <row r="2755" spans="1:7" x14ac:dyDescent="0.3">
      <c r="A2755" s="471"/>
      <c r="B2755" s="471"/>
      <c r="C2755" s="471"/>
      <c r="D2755" s="471"/>
      <c r="E2755" s="471"/>
      <c r="F2755" s="471"/>
      <c r="G2755" s="47" t="str">
        <f t="shared" si="42"/>
        <v xml:space="preserve">, </v>
      </c>
    </row>
    <row r="2756" spans="1:7" x14ac:dyDescent="0.3">
      <c r="A2756" s="471"/>
      <c r="B2756" s="471"/>
      <c r="C2756" s="471"/>
      <c r="D2756" s="471"/>
      <c r="E2756" s="471"/>
      <c r="F2756" s="471"/>
      <c r="G2756" s="47" t="str">
        <f t="shared" si="42"/>
        <v xml:space="preserve">, </v>
      </c>
    </row>
    <row r="2757" spans="1:7" x14ac:dyDescent="0.3">
      <c r="A2757" s="471"/>
      <c r="B2757" s="471"/>
      <c r="C2757" s="471"/>
      <c r="D2757" s="471"/>
      <c r="E2757" s="471"/>
      <c r="F2757" s="471"/>
      <c r="G2757" s="47" t="str">
        <f t="shared" si="42"/>
        <v xml:space="preserve">, </v>
      </c>
    </row>
    <row r="2758" spans="1:7" x14ac:dyDescent="0.3">
      <c r="A2758" s="471"/>
      <c r="B2758" s="471"/>
      <c r="C2758" s="471"/>
      <c r="D2758" s="471"/>
      <c r="E2758" s="471"/>
      <c r="F2758" s="471"/>
      <c r="G2758" s="47" t="str">
        <f t="shared" si="42"/>
        <v xml:space="preserve">, </v>
      </c>
    </row>
    <row r="2759" spans="1:7" x14ac:dyDescent="0.3">
      <c r="A2759" s="471"/>
      <c r="B2759" s="471"/>
      <c r="C2759" s="471"/>
      <c r="D2759" s="471"/>
      <c r="E2759" s="471"/>
      <c r="F2759" s="471"/>
      <c r="G2759" s="47" t="str">
        <f t="shared" si="42"/>
        <v xml:space="preserve">, </v>
      </c>
    </row>
    <row r="2760" spans="1:7" x14ac:dyDescent="0.3">
      <c r="A2760" s="471"/>
      <c r="B2760" s="471"/>
      <c r="C2760" s="471"/>
      <c r="D2760" s="471"/>
      <c r="E2760" s="471"/>
      <c r="F2760" s="471"/>
      <c r="G2760" s="47" t="str">
        <f t="shared" si="42"/>
        <v xml:space="preserve">, </v>
      </c>
    </row>
    <row r="2761" spans="1:7" x14ac:dyDescent="0.3">
      <c r="A2761" s="471"/>
      <c r="B2761" s="471"/>
      <c r="C2761" s="471"/>
      <c r="D2761" s="471"/>
      <c r="E2761" s="471"/>
      <c r="F2761" s="471"/>
      <c r="G2761" s="47" t="str">
        <f t="shared" si="42"/>
        <v xml:space="preserve">, </v>
      </c>
    </row>
    <row r="2762" spans="1:7" x14ac:dyDescent="0.3">
      <c r="A2762" s="471"/>
      <c r="B2762" s="471"/>
      <c r="C2762" s="471"/>
      <c r="D2762" s="471"/>
      <c r="E2762" s="471"/>
      <c r="F2762" s="471"/>
      <c r="G2762" s="47" t="str">
        <f t="shared" si="42"/>
        <v xml:space="preserve">, </v>
      </c>
    </row>
    <row r="2763" spans="1:7" x14ac:dyDescent="0.3">
      <c r="A2763" s="471"/>
      <c r="B2763" s="471"/>
      <c r="C2763" s="471"/>
      <c r="D2763" s="471"/>
      <c r="E2763" s="471"/>
      <c r="F2763" s="471"/>
      <c r="G2763" s="47" t="str">
        <f t="shared" ref="G2763:G2826" si="43">CONCATENATE(A2763,", ", B2763)</f>
        <v xml:space="preserve">, </v>
      </c>
    </row>
    <row r="2764" spans="1:7" x14ac:dyDescent="0.3">
      <c r="A2764" s="471"/>
      <c r="B2764" s="471"/>
      <c r="C2764" s="471"/>
      <c r="D2764" s="471"/>
      <c r="E2764" s="471"/>
      <c r="F2764" s="471"/>
      <c r="G2764" s="47" t="str">
        <f t="shared" si="43"/>
        <v xml:space="preserve">, </v>
      </c>
    </row>
    <row r="2765" spans="1:7" x14ac:dyDescent="0.3">
      <c r="A2765" s="471"/>
      <c r="B2765" s="471"/>
      <c r="C2765" s="471"/>
      <c r="D2765" s="471"/>
      <c r="E2765" s="471"/>
      <c r="F2765" s="471"/>
      <c r="G2765" s="47" t="str">
        <f t="shared" si="43"/>
        <v xml:space="preserve">, </v>
      </c>
    </row>
    <row r="2766" spans="1:7" x14ac:dyDescent="0.3">
      <c r="A2766" s="471"/>
      <c r="B2766" s="471"/>
      <c r="C2766" s="471"/>
      <c r="D2766" s="471"/>
      <c r="E2766" s="471"/>
      <c r="F2766" s="471"/>
      <c r="G2766" s="47" t="str">
        <f t="shared" si="43"/>
        <v xml:space="preserve">, </v>
      </c>
    </row>
    <row r="2767" spans="1:7" x14ac:dyDescent="0.3">
      <c r="A2767" s="471"/>
      <c r="B2767" s="471"/>
      <c r="C2767" s="471"/>
      <c r="D2767" s="471"/>
      <c r="E2767" s="471"/>
      <c r="F2767" s="471"/>
      <c r="G2767" s="47" t="str">
        <f t="shared" si="43"/>
        <v xml:space="preserve">, </v>
      </c>
    </row>
    <row r="2768" spans="1:7" x14ac:dyDescent="0.3">
      <c r="A2768" s="471"/>
      <c r="B2768" s="471"/>
      <c r="C2768" s="471"/>
      <c r="D2768" s="471"/>
      <c r="E2768" s="471"/>
      <c r="F2768" s="471"/>
      <c r="G2768" s="47" t="str">
        <f t="shared" si="43"/>
        <v xml:space="preserve">, </v>
      </c>
    </row>
    <row r="2769" spans="1:7" x14ac:dyDescent="0.3">
      <c r="A2769" s="471"/>
      <c r="B2769" s="471"/>
      <c r="C2769" s="471"/>
      <c r="D2769" s="471"/>
      <c r="E2769" s="471"/>
      <c r="F2769" s="471"/>
      <c r="G2769" s="47" t="str">
        <f t="shared" si="43"/>
        <v xml:space="preserve">, </v>
      </c>
    </row>
    <row r="2770" spans="1:7" x14ac:dyDescent="0.3">
      <c r="A2770" s="471"/>
      <c r="B2770" s="471"/>
      <c r="C2770" s="471"/>
      <c r="D2770" s="471"/>
      <c r="E2770" s="471"/>
      <c r="F2770" s="471"/>
      <c r="G2770" s="47" t="str">
        <f t="shared" si="43"/>
        <v xml:space="preserve">, </v>
      </c>
    </row>
    <row r="2771" spans="1:7" x14ac:dyDescent="0.3">
      <c r="A2771" s="471"/>
      <c r="B2771" s="471"/>
      <c r="C2771" s="471"/>
      <c r="D2771" s="471"/>
      <c r="E2771" s="471"/>
      <c r="F2771" s="471"/>
      <c r="G2771" s="47" t="str">
        <f t="shared" si="43"/>
        <v xml:space="preserve">, </v>
      </c>
    </row>
    <row r="2772" spans="1:7" x14ac:dyDescent="0.3">
      <c r="A2772" s="471"/>
      <c r="B2772" s="471"/>
      <c r="C2772" s="471"/>
      <c r="D2772" s="471"/>
      <c r="E2772" s="471"/>
      <c r="F2772" s="471"/>
      <c r="G2772" s="47" t="str">
        <f t="shared" si="43"/>
        <v xml:space="preserve">, </v>
      </c>
    </row>
    <row r="2773" spans="1:7" x14ac:dyDescent="0.3">
      <c r="A2773" s="471"/>
      <c r="B2773" s="471"/>
      <c r="C2773" s="471"/>
      <c r="D2773" s="471"/>
      <c r="E2773" s="471"/>
      <c r="F2773" s="471"/>
      <c r="G2773" s="47" t="str">
        <f t="shared" si="43"/>
        <v xml:space="preserve">, </v>
      </c>
    </row>
    <row r="2774" spans="1:7" x14ac:dyDescent="0.3">
      <c r="A2774" s="471"/>
      <c r="B2774" s="471"/>
      <c r="C2774" s="471"/>
      <c r="D2774" s="471"/>
      <c r="E2774" s="471"/>
      <c r="F2774" s="471"/>
      <c r="G2774" s="47" t="str">
        <f t="shared" si="43"/>
        <v xml:space="preserve">, </v>
      </c>
    </row>
    <row r="2775" spans="1:7" x14ac:dyDescent="0.3">
      <c r="A2775" s="471"/>
      <c r="B2775" s="471"/>
      <c r="C2775" s="471"/>
      <c r="D2775" s="471"/>
      <c r="E2775" s="471"/>
      <c r="F2775" s="471"/>
      <c r="G2775" s="47" t="str">
        <f t="shared" si="43"/>
        <v xml:space="preserve">, </v>
      </c>
    </row>
    <row r="2776" spans="1:7" x14ac:dyDescent="0.3">
      <c r="A2776" s="471"/>
      <c r="B2776" s="471"/>
      <c r="C2776" s="471"/>
      <c r="D2776" s="471"/>
      <c r="E2776" s="471"/>
      <c r="F2776" s="471"/>
      <c r="G2776" s="47" t="str">
        <f t="shared" si="43"/>
        <v xml:space="preserve">, </v>
      </c>
    </row>
    <row r="2777" spans="1:7" x14ac:dyDescent="0.3">
      <c r="A2777" s="471"/>
      <c r="B2777" s="471"/>
      <c r="C2777" s="471"/>
      <c r="D2777" s="471"/>
      <c r="E2777" s="471"/>
      <c r="F2777" s="471"/>
      <c r="G2777" s="47" t="str">
        <f t="shared" si="43"/>
        <v xml:space="preserve">, </v>
      </c>
    </row>
    <row r="2778" spans="1:7" x14ac:dyDescent="0.3">
      <c r="A2778" s="471"/>
      <c r="B2778" s="471"/>
      <c r="C2778" s="471"/>
      <c r="D2778" s="471"/>
      <c r="E2778" s="471"/>
      <c r="F2778" s="471"/>
      <c r="G2778" s="47" t="str">
        <f t="shared" si="43"/>
        <v xml:space="preserve">, </v>
      </c>
    </row>
    <row r="2779" spans="1:7" x14ac:dyDescent="0.3">
      <c r="A2779" s="471"/>
      <c r="B2779" s="471"/>
      <c r="C2779" s="471"/>
      <c r="D2779" s="471"/>
      <c r="E2779" s="471"/>
      <c r="F2779" s="471"/>
      <c r="G2779" s="47" t="str">
        <f t="shared" si="43"/>
        <v xml:space="preserve">, </v>
      </c>
    </row>
    <row r="2780" spans="1:7" x14ac:dyDescent="0.3">
      <c r="A2780" s="471"/>
      <c r="B2780" s="471"/>
      <c r="C2780" s="471"/>
      <c r="D2780" s="471"/>
      <c r="E2780" s="471"/>
      <c r="F2780" s="471"/>
      <c r="G2780" s="47" t="str">
        <f t="shared" si="43"/>
        <v xml:space="preserve">, </v>
      </c>
    </row>
    <row r="2781" spans="1:7" x14ac:dyDescent="0.3">
      <c r="A2781" s="471"/>
      <c r="B2781" s="471"/>
      <c r="C2781" s="471"/>
      <c r="D2781" s="471"/>
      <c r="E2781" s="471"/>
      <c r="F2781" s="471"/>
      <c r="G2781" s="47" t="str">
        <f t="shared" si="43"/>
        <v xml:space="preserve">, </v>
      </c>
    </row>
    <row r="2782" spans="1:7" x14ac:dyDescent="0.3">
      <c r="A2782" s="471"/>
      <c r="B2782" s="471"/>
      <c r="C2782" s="471"/>
      <c r="D2782" s="471"/>
      <c r="E2782" s="471"/>
      <c r="F2782" s="471"/>
      <c r="G2782" s="47" t="str">
        <f t="shared" si="43"/>
        <v xml:space="preserve">, </v>
      </c>
    </row>
    <row r="2783" spans="1:7" x14ac:dyDescent="0.3">
      <c r="A2783" s="471"/>
      <c r="B2783" s="471"/>
      <c r="C2783" s="471"/>
      <c r="D2783" s="471"/>
      <c r="E2783" s="471"/>
      <c r="F2783" s="471"/>
      <c r="G2783" s="47" t="str">
        <f t="shared" si="43"/>
        <v xml:space="preserve">, </v>
      </c>
    </row>
    <row r="2784" spans="1:7" x14ac:dyDescent="0.3">
      <c r="A2784" s="471"/>
      <c r="B2784" s="471"/>
      <c r="C2784" s="471"/>
      <c r="D2784" s="471"/>
      <c r="E2784" s="471"/>
      <c r="F2784" s="471"/>
      <c r="G2784" s="47" t="str">
        <f t="shared" si="43"/>
        <v xml:space="preserve">, </v>
      </c>
    </row>
    <row r="2785" spans="1:7" x14ac:dyDescent="0.3">
      <c r="A2785" s="471"/>
      <c r="B2785" s="471"/>
      <c r="C2785" s="471"/>
      <c r="D2785" s="471"/>
      <c r="E2785" s="471"/>
      <c r="F2785" s="471"/>
      <c r="G2785" s="47" t="str">
        <f t="shared" si="43"/>
        <v xml:space="preserve">, </v>
      </c>
    </row>
    <row r="2786" spans="1:7" x14ac:dyDescent="0.3">
      <c r="A2786" s="471"/>
      <c r="B2786" s="471"/>
      <c r="C2786" s="471"/>
      <c r="D2786" s="471"/>
      <c r="E2786" s="471"/>
      <c r="F2786" s="471"/>
      <c r="G2786" s="47" t="str">
        <f t="shared" si="43"/>
        <v xml:space="preserve">, </v>
      </c>
    </row>
    <row r="2787" spans="1:7" x14ac:dyDescent="0.3">
      <c r="A2787" s="471"/>
      <c r="B2787" s="471"/>
      <c r="C2787" s="471"/>
      <c r="D2787" s="471"/>
      <c r="E2787" s="471"/>
      <c r="F2787" s="471"/>
      <c r="G2787" s="47" t="str">
        <f t="shared" si="43"/>
        <v xml:space="preserve">, </v>
      </c>
    </row>
    <row r="2788" spans="1:7" x14ac:dyDescent="0.3">
      <c r="A2788" s="471"/>
      <c r="B2788" s="471"/>
      <c r="C2788" s="471"/>
      <c r="D2788" s="471"/>
      <c r="E2788" s="471"/>
      <c r="F2788" s="471"/>
      <c r="G2788" s="47" t="str">
        <f t="shared" si="43"/>
        <v xml:space="preserve">, </v>
      </c>
    </row>
    <row r="2789" spans="1:7" x14ac:dyDescent="0.3">
      <c r="A2789" s="471"/>
      <c r="B2789" s="471"/>
      <c r="C2789" s="471"/>
      <c r="D2789" s="471"/>
      <c r="E2789" s="471"/>
      <c r="F2789" s="471"/>
      <c r="G2789" s="47" t="str">
        <f t="shared" si="43"/>
        <v xml:space="preserve">, </v>
      </c>
    </row>
    <row r="2790" spans="1:7" x14ac:dyDescent="0.3">
      <c r="A2790" s="471"/>
      <c r="B2790" s="471"/>
      <c r="C2790" s="471"/>
      <c r="D2790" s="471"/>
      <c r="E2790" s="471"/>
      <c r="F2790" s="471"/>
      <c r="G2790" s="47" t="str">
        <f t="shared" si="43"/>
        <v xml:space="preserve">, </v>
      </c>
    </row>
    <row r="2791" spans="1:7" x14ac:dyDescent="0.3">
      <c r="A2791" s="471"/>
      <c r="B2791" s="471"/>
      <c r="C2791" s="471"/>
      <c r="D2791" s="471"/>
      <c r="E2791" s="471"/>
      <c r="F2791" s="471"/>
      <c r="G2791" s="47" t="str">
        <f t="shared" si="43"/>
        <v xml:space="preserve">, </v>
      </c>
    </row>
    <row r="2792" spans="1:7" x14ac:dyDescent="0.3">
      <c r="A2792" s="471"/>
      <c r="B2792" s="471"/>
      <c r="C2792" s="471"/>
      <c r="D2792" s="471"/>
      <c r="E2792" s="471"/>
      <c r="F2792" s="471"/>
      <c r="G2792" s="47" t="str">
        <f t="shared" si="43"/>
        <v xml:space="preserve">, </v>
      </c>
    </row>
    <row r="2793" spans="1:7" x14ac:dyDescent="0.3">
      <c r="A2793" s="471"/>
      <c r="B2793" s="471"/>
      <c r="C2793" s="471"/>
      <c r="D2793" s="471"/>
      <c r="E2793" s="471"/>
      <c r="F2793" s="471"/>
      <c r="G2793" s="47" t="str">
        <f t="shared" si="43"/>
        <v xml:space="preserve">, </v>
      </c>
    </row>
    <row r="2794" spans="1:7" x14ac:dyDescent="0.3">
      <c r="A2794" s="471"/>
      <c r="B2794" s="471"/>
      <c r="C2794" s="471"/>
      <c r="D2794" s="471"/>
      <c r="E2794" s="471"/>
      <c r="F2794" s="471"/>
      <c r="G2794" s="47" t="str">
        <f t="shared" si="43"/>
        <v xml:space="preserve">, </v>
      </c>
    </row>
    <row r="2795" spans="1:7" x14ac:dyDescent="0.3">
      <c r="A2795" s="471"/>
      <c r="B2795" s="471"/>
      <c r="C2795" s="471"/>
      <c r="D2795" s="471"/>
      <c r="E2795" s="471"/>
      <c r="F2795" s="471"/>
      <c r="G2795" s="47" t="str">
        <f t="shared" si="43"/>
        <v xml:space="preserve">, </v>
      </c>
    </row>
    <row r="2796" spans="1:7" x14ac:dyDescent="0.3">
      <c r="A2796" s="471"/>
      <c r="B2796" s="471"/>
      <c r="C2796" s="471"/>
      <c r="D2796" s="471"/>
      <c r="E2796" s="471"/>
      <c r="F2796" s="471"/>
      <c r="G2796" s="47" t="str">
        <f t="shared" si="43"/>
        <v xml:space="preserve">, </v>
      </c>
    </row>
    <row r="2797" spans="1:7" x14ac:dyDescent="0.3">
      <c r="A2797" s="471"/>
      <c r="B2797" s="471"/>
      <c r="C2797" s="471"/>
      <c r="D2797" s="471"/>
      <c r="E2797" s="471"/>
      <c r="F2797" s="471"/>
      <c r="G2797" s="47" t="str">
        <f t="shared" si="43"/>
        <v xml:space="preserve">, </v>
      </c>
    </row>
    <row r="2798" spans="1:7" x14ac:dyDescent="0.3">
      <c r="A2798" s="471"/>
      <c r="B2798" s="471"/>
      <c r="C2798" s="471"/>
      <c r="D2798" s="471"/>
      <c r="E2798" s="471"/>
      <c r="F2798" s="471"/>
      <c r="G2798" s="47" t="str">
        <f t="shared" si="43"/>
        <v xml:space="preserve">, </v>
      </c>
    </row>
    <row r="2799" spans="1:7" x14ac:dyDescent="0.3">
      <c r="A2799" s="471"/>
      <c r="B2799" s="471"/>
      <c r="C2799" s="471"/>
      <c r="D2799" s="471"/>
      <c r="E2799" s="471"/>
      <c r="F2799" s="471"/>
      <c r="G2799" s="47" t="str">
        <f t="shared" si="43"/>
        <v xml:space="preserve">, </v>
      </c>
    </row>
    <row r="2800" spans="1:7" x14ac:dyDescent="0.3">
      <c r="A2800" s="471"/>
      <c r="B2800" s="471"/>
      <c r="C2800" s="471"/>
      <c r="D2800" s="471"/>
      <c r="E2800" s="471"/>
      <c r="F2800" s="471"/>
      <c r="G2800" s="47" t="str">
        <f t="shared" si="43"/>
        <v xml:space="preserve">, </v>
      </c>
    </row>
    <row r="2801" spans="1:7" x14ac:dyDescent="0.3">
      <c r="A2801" s="471"/>
      <c r="B2801" s="471"/>
      <c r="C2801" s="471"/>
      <c r="D2801" s="471"/>
      <c r="E2801" s="471"/>
      <c r="F2801" s="471"/>
      <c r="G2801" s="47" t="str">
        <f t="shared" si="43"/>
        <v xml:space="preserve">, </v>
      </c>
    </row>
    <row r="2802" spans="1:7" x14ac:dyDescent="0.3">
      <c r="A2802" s="471"/>
      <c r="B2802" s="471"/>
      <c r="C2802" s="471"/>
      <c r="D2802" s="471"/>
      <c r="E2802" s="471"/>
      <c r="F2802" s="471"/>
      <c r="G2802" s="47" t="str">
        <f t="shared" si="43"/>
        <v xml:space="preserve">, </v>
      </c>
    </row>
    <row r="2803" spans="1:7" x14ac:dyDescent="0.3">
      <c r="A2803" s="471"/>
      <c r="B2803" s="471"/>
      <c r="C2803" s="471"/>
      <c r="D2803" s="471"/>
      <c r="E2803" s="471"/>
      <c r="F2803" s="471"/>
      <c r="G2803" s="47" t="str">
        <f t="shared" si="43"/>
        <v xml:space="preserve">, </v>
      </c>
    </row>
    <row r="2804" spans="1:7" x14ac:dyDescent="0.3">
      <c r="A2804" s="471"/>
      <c r="B2804" s="471"/>
      <c r="C2804" s="471"/>
      <c r="D2804" s="471"/>
      <c r="E2804" s="471"/>
      <c r="F2804" s="471"/>
      <c r="G2804" s="47" t="str">
        <f t="shared" si="43"/>
        <v xml:space="preserve">, </v>
      </c>
    </row>
    <row r="2805" spans="1:7" x14ac:dyDescent="0.3">
      <c r="A2805" s="471"/>
      <c r="B2805" s="471"/>
      <c r="C2805" s="471"/>
      <c r="D2805" s="471"/>
      <c r="E2805" s="471"/>
      <c r="F2805" s="471"/>
      <c r="G2805" s="47" t="str">
        <f t="shared" si="43"/>
        <v xml:space="preserve">, </v>
      </c>
    </row>
    <row r="2806" spans="1:7" x14ac:dyDescent="0.3">
      <c r="A2806" s="471"/>
      <c r="B2806" s="471"/>
      <c r="C2806" s="471"/>
      <c r="D2806" s="471"/>
      <c r="E2806" s="471"/>
      <c r="F2806" s="471"/>
      <c r="G2806" s="47" t="str">
        <f t="shared" si="43"/>
        <v xml:space="preserve">, </v>
      </c>
    </row>
    <row r="2807" spans="1:7" x14ac:dyDescent="0.3">
      <c r="A2807" s="471"/>
      <c r="B2807" s="471"/>
      <c r="C2807" s="471"/>
      <c r="D2807" s="471"/>
      <c r="E2807" s="471"/>
      <c r="F2807" s="471"/>
      <c r="G2807" s="47" t="str">
        <f t="shared" si="43"/>
        <v xml:space="preserve">, </v>
      </c>
    </row>
    <row r="2808" spans="1:7" x14ac:dyDescent="0.3">
      <c r="A2808" s="471"/>
      <c r="B2808" s="471"/>
      <c r="C2808" s="471"/>
      <c r="D2808" s="471"/>
      <c r="E2808" s="471"/>
      <c r="F2808" s="471"/>
      <c r="G2808" s="47" t="str">
        <f t="shared" si="43"/>
        <v xml:space="preserve">, </v>
      </c>
    </row>
    <row r="2809" spans="1:7" x14ac:dyDescent="0.3">
      <c r="A2809" s="471"/>
      <c r="B2809" s="471"/>
      <c r="C2809" s="471"/>
      <c r="D2809" s="471"/>
      <c r="E2809" s="471"/>
      <c r="F2809" s="471"/>
      <c r="G2809" s="47" t="str">
        <f t="shared" si="43"/>
        <v xml:space="preserve">, </v>
      </c>
    </row>
    <row r="2810" spans="1:7" x14ac:dyDescent="0.3">
      <c r="A2810" s="471"/>
      <c r="B2810" s="471"/>
      <c r="C2810" s="471"/>
      <c r="D2810" s="471"/>
      <c r="E2810" s="471"/>
      <c r="F2810" s="471"/>
      <c r="G2810" s="47" t="str">
        <f t="shared" si="43"/>
        <v xml:space="preserve">, </v>
      </c>
    </row>
    <row r="2811" spans="1:7" x14ac:dyDescent="0.3">
      <c r="A2811" s="471"/>
      <c r="B2811" s="471"/>
      <c r="C2811" s="471"/>
      <c r="D2811" s="471"/>
      <c r="E2811" s="471"/>
      <c r="F2811" s="471"/>
      <c r="G2811" s="47" t="str">
        <f t="shared" si="43"/>
        <v xml:space="preserve">, </v>
      </c>
    </row>
    <row r="2812" spans="1:7" x14ac:dyDescent="0.3">
      <c r="A2812" s="471"/>
      <c r="B2812" s="471"/>
      <c r="C2812" s="471"/>
      <c r="D2812" s="471"/>
      <c r="E2812" s="471"/>
      <c r="F2812" s="471"/>
      <c r="G2812" s="47" t="str">
        <f t="shared" si="43"/>
        <v xml:space="preserve">, </v>
      </c>
    </row>
    <row r="2813" spans="1:7" x14ac:dyDescent="0.3">
      <c r="A2813" s="471"/>
      <c r="B2813" s="471"/>
      <c r="C2813" s="471"/>
      <c r="D2813" s="471"/>
      <c r="E2813" s="471"/>
      <c r="F2813" s="471"/>
      <c r="G2813" s="47" t="str">
        <f t="shared" si="43"/>
        <v xml:space="preserve">, </v>
      </c>
    </row>
    <row r="2814" spans="1:7" x14ac:dyDescent="0.3">
      <c r="A2814" s="471"/>
      <c r="B2814" s="471"/>
      <c r="C2814" s="471"/>
      <c r="D2814" s="471"/>
      <c r="E2814" s="471"/>
      <c r="F2814" s="471"/>
      <c r="G2814" s="47" t="str">
        <f t="shared" si="43"/>
        <v xml:space="preserve">, </v>
      </c>
    </row>
    <row r="2815" spans="1:7" x14ac:dyDescent="0.3">
      <c r="A2815" s="471"/>
      <c r="B2815" s="471"/>
      <c r="C2815" s="471"/>
      <c r="D2815" s="471"/>
      <c r="E2815" s="471"/>
      <c r="F2815" s="471"/>
      <c r="G2815" s="47" t="str">
        <f t="shared" si="43"/>
        <v xml:space="preserve">, </v>
      </c>
    </row>
    <row r="2816" spans="1:7" x14ac:dyDescent="0.3">
      <c r="A2816" s="471"/>
      <c r="B2816" s="471"/>
      <c r="C2816" s="471"/>
      <c r="D2816" s="471"/>
      <c r="E2816" s="471"/>
      <c r="F2816" s="471"/>
      <c r="G2816" s="47" t="str">
        <f t="shared" si="43"/>
        <v xml:space="preserve">, </v>
      </c>
    </row>
    <row r="2817" spans="1:7" x14ac:dyDescent="0.3">
      <c r="A2817" s="471"/>
      <c r="B2817" s="471"/>
      <c r="C2817" s="471"/>
      <c r="D2817" s="471"/>
      <c r="E2817" s="471"/>
      <c r="F2817" s="471"/>
      <c r="G2817" s="47" t="str">
        <f t="shared" si="43"/>
        <v xml:space="preserve">, </v>
      </c>
    </row>
    <row r="2818" spans="1:7" x14ac:dyDescent="0.3">
      <c r="A2818" s="471"/>
      <c r="B2818" s="471"/>
      <c r="C2818" s="471"/>
      <c r="D2818" s="471"/>
      <c r="E2818" s="471"/>
      <c r="F2818" s="471"/>
      <c r="G2818" s="47" t="str">
        <f t="shared" si="43"/>
        <v xml:space="preserve">, </v>
      </c>
    </row>
    <row r="2819" spans="1:7" x14ac:dyDescent="0.3">
      <c r="A2819" s="471"/>
      <c r="B2819" s="471"/>
      <c r="C2819" s="471"/>
      <c r="D2819" s="471"/>
      <c r="E2819" s="471"/>
      <c r="F2819" s="471"/>
      <c r="G2819" s="47" t="str">
        <f t="shared" si="43"/>
        <v xml:space="preserve">, </v>
      </c>
    </row>
    <row r="2820" spans="1:7" x14ac:dyDescent="0.3">
      <c r="A2820" s="471"/>
      <c r="B2820" s="471"/>
      <c r="C2820" s="471"/>
      <c r="D2820" s="471"/>
      <c r="E2820" s="471"/>
      <c r="F2820" s="471"/>
      <c r="G2820" s="47" t="str">
        <f t="shared" si="43"/>
        <v xml:space="preserve">, </v>
      </c>
    </row>
    <row r="2821" spans="1:7" x14ac:dyDescent="0.3">
      <c r="A2821" s="471"/>
      <c r="B2821" s="471"/>
      <c r="C2821" s="471"/>
      <c r="D2821" s="471"/>
      <c r="E2821" s="471"/>
      <c r="F2821" s="471"/>
      <c r="G2821" s="47" t="str">
        <f t="shared" si="43"/>
        <v xml:space="preserve">, </v>
      </c>
    </row>
    <row r="2822" spans="1:7" x14ac:dyDescent="0.3">
      <c r="A2822" s="471"/>
      <c r="B2822" s="471"/>
      <c r="C2822" s="471"/>
      <c r="D2822" s="471"/>
      <c r="E2822" s="471"/>
      <c r="F2822" s="471"/>
      <c r="G2822" s="47" t="str">
        <f t="shared" si="43"/>
        <v xml:space="preserve">, </v>
      </c>
    </row>
    <row r="2823" spans="1:7" x14ac:dyDescent="0.3">
      <c r="A2823" s="471"/>
      <c r="B2823" s="471"/>
      <c r="C2823" s="471"/>
      <c r="D2823" s="471"/>
      <c r="E2823" s="471"/>
      <c r="F2823" s="471"/>
      <c r="G2823" s="47" t="str">
        <f t="shared" si="43"/>
        <v xml:space="preserve">, </v>
      </c>
    </row>
    <row r="2824" spans="1:7" x14ac:dyDescent="0.3">
      <c r="A2824" s="471"/>
      <c r="B2824" s="471"/>
      <c r="C2824" s="471"/>
      <c r="D2824" s="471"/>
      <c r="E2824" s="471"/>
      <c r="F2824" s="471"/>
      <c r="G2824" s="47" t="str">
        <f t="shared" si="43"/>
        <v xml:space="preserve">, </v>
      </c>
    </row>
    <row r="2825" spans="1:7" x14ac:dyDescent="0.3">
      <c r="A2825" s="471"/>
      <c r="B2825" s="471"/>
      <c r="C2825" s="471"/>
      <c r="D2825" s="471"/>
      <c r="E2825" s="471"/>
      <c r="F2825" s="471"/>
      <c r="G2825" s="47" t="str">
        <f t="shared" si="43"/>
        <v xml:space="preserve">, </v>
      </c>
    </row>
    <row r="2826" spans="1:7" x14ac:dyDescent="0.3">
      <c r="A2826" s="471"/>
      <c r="B2826" s="471"/>
      <c r="C2826" s="471"/>
      <c r="D2826" s="471"/>
      <c r="E2826" s="471"/>
      <c r="F2826" s="471"/>
      <c r="G2826" s="47" t="str">
        <f t="shared" si="43"/>
        <v xml:space="preserve">, </v>
      </c>
    </row>
    <row r="2827" spans="1:7" x14ac:dyDescent="0.3">
      <c r="A2827" s="471"/>
      <c r="B2827" s="471"/>
      <c r="C2827" s="471"/>
      <c r="D2827" s="471"/>
      <c r="E2827" s="471"/>
      <c r="F2827" s="471"/>
      <c r="G2827" s="47" t="str">
        <f t="shared" ref="G2827:G2890" si="44">CONCATENATE(A2827,", ", B2827)</f>
        <v xml:space="preserve">, </v>
      </c>
    </row>
    <row r="2828" spans="1:7" x14ac:dyDescent="0.3">
      <c r="A2828" s="471"/>
      <c r="B2828" s="471"/>
      <c r="C2828" s="471"/>
      <c r="D2828" s="471"/>
      <c r="E2828" s="471"/>
      <c r="F2828" s="471"/>
      <c r="G2828" s="47" t="str">
        <f t="shared" si="44"/>
        <v xml:space="preserve">, </v>
      </c>
    </row>
    <row r="2829" spans="1:7" x14ac:dyDescent="0.3">
      <c r="A2829" s="471"/>
      <c r="B2829" s="471"/>
      <c r="C2829" s="471"/>
      <c r="D2829" s="471"/>
      <c r="E2829" s="471"/>
      <c r="F2829" s="471"/>
      <c r="G2829" s="47" t="str">
        <f t="shared" si="44"/>
        <v xml:space="preserve">, </v>
      </c>
    </row>
    <row r="2830" spans="1:7" x14ac:dyDescent="0.3">
      <c r="A2830" s="471"/>
      <c r="B2830" s="471"/>
      <c r="C2830" s="471"/>
      <c r="D2830" s="471"/>
      <c r="E2830" s="471"/>
      <c r="F2830" s="471"/>
      <c r="G2830" s="47" t="str">
        <f t="shared" si="44"/>
        <v xml:space="preserve">, </v>
      </c>
    </row>
    <row r="2831" spans="1:7" x14ac:dyDescent="0.3">
      <c r="A2831" s="471"/>
      <c r="B2831" s="471"/>
      <c r="C2831" s="471"/>
      <c r="D2831" s="471"/>
      <c r="E2831" s="471"/>
      <c r="F2831" s="471"/>
      <c r="G2831" s="47" t="str">
        <f t="shared" si="44"/>
        <v xml:space="preserve">, </v>
      </c>
    </row>
    <row r="2832" spans="1:7" x14ac:dyDescent="0.3">
      <c r="A2832" s="471"/>
      <c r="B2832" s="471"/>
      <c r="C2832" s="471"/>
      <c r="D2832" s="471"/>
      <c r="E2832" s="471"/>
      <c r="F2832" s="471"/>
      <c r="G2832" s="47" t="str">
        <f t="shared" si="44"/>
        <v xml:space="preserve">, </v>
      </c>
    </row>
    <row r="2833" spans="1:7" x14ac:dyDescent="0.3">
      <c r="A2833" s="471"/>
      <c r="B2833" s="471"/>
      <c r="C2833" s="471"/>
      <c r="D2833" s="471"/>
      <c r="E2833" s="471"/>
      <c r="F2833" s="471"/>
      <c r="G2833" s="47" t="str">
        <f t="shared" si="44"/>
        <v xml:space="preserve">, </v>
      </c>
    </row>
    <row r="2834" spans="1:7" x14ac:dyDescent="0.3">
      <c r="A2834" s="471"/>
      <c r="B2834" s="471"/>
      <c r="C2834" s="471"/>
      <c r="D2834" s="471"/>
      <c r="E2834" s="471"/>
      <c r="F2834" s="471"/>
      <c r="G2834" s="47" t="str">
        <f t="shared" si="44"/>
        <v xml:space="preserve">, </v>
      </c>
    </row>
    <row r="2835" spans="1:7" x14ac:dyDescent="0.3">
      <c r="A2835" s="471"/>
      <c r="B2835" s="471"/>
      <c r="C2835" s="471"/>
      <c r="D2835" s="471"/>
      <c r="E2835" s="471"/>
      <c r="F2835" s="471"/>
      <c r="G2835" s="47" t="str">
        <f t="shared" si="44"/>
        <v xml:space="preserve">, </v>
      </c>
    </row>
    <row r="2836" spans="1:7" x14ac:dyDescent="0.3">
      <c r="A2836" s="471"/>
      <c r="B2836" s="471"/>
      <c r="C2836" s="471"/>
      <c r="D2836" s="471"/>
      <c r="E2836" s="471"/>
      <c r="F2836" s="471"/>
      <c r="G2836" s="47" t="str">
        <f t="shared" si="44"/>
        <v xml:space="preserve">, </v>
      </c>
    </row>
    <row r="2837" spans="1:7" x14ac:dyDescent="0.3">
      <c r="A2837" s="471"/>
      <c r="B2837" s="471"/>
      <c r="C2837" s="471"/>
      <c r="D2837" s="471"/>
      <c r="E2837" s="471"/>
      <c r="F2837" s="471"/>
      <c r="G2837" s="47" t="str">
        <f t="shared" si="44"/>
        <v xml:space="preserve">, </v>
      </c>
    </row>
    <row r="2838" spans="1:7" x14ac:dyDescent="0.3">
      <c r="A2838" s="471"/>
      <c r="B2838" s="471"/>
      <c r="C2838" s="471"/>
      <c r="D2838" s="471"/>
      <c r="E2838" s="471"/>
      <c r="F2838" s="471"/>
      <c r="G2838" s="47" t="str">
        <f t="shared" si="44"/>
        <v xml:space="preserve">, </v>
      </c>
    </row>
    <row r="2839" spans="1:7" x14ac:dyDescent="0.3">
      <c r="A2839" s="471"/>
      <c r="B2839" s="471"/>
      <c r="C2839" s="471"/>
      <c r="D2839" s="471"/>
      <c r="E2839" s="471"/>
      <c r="F2839" s="471"/>
      <c r="G2839" s="47" t="str">
        <f t="shared" si="44"/>
        <v xml:space="preserve">, </v>
      </c>
    </row>
    <row r="2840" spans="1:7" x14ac:dyDescent="0.3">
      <c r="A2840" s="471"/>
      <c r="B2840" s="471"/>
      <c r="C2840" s="471"/>
      <c r="D2840" s="471"/>
      <c r="E2840" s="471"/>
      <c r="F2840" s="471"/>
      <c r="G2840" s="47" t="str">
        <f t="shared" si="44"/>
        <v xml:space="preserve">, </v>
      </c>
    </row>
    <row r="2841" spans="1:7" x14ac:dyDescent="0.3">
      <c r="A2841" s="471"/>
      <c r="B2841" s="471"/>
      <c r="C2841" s="471"/>
      <c r="D2841" s="471"/>
      <c r="E2841" s="471"/>
      <c r="F2841" s="471"/>
      <c r="G2841" s="47" t="str">
        <f t="shared" si="44"/>
        <v xml:space="preserve">, </v>
      </c>
    </row>
    <row r="2842" spans="1:7" x14ac:dyDescent="0.3">
      <c r="A2842" s="471"/>
      <c r="B2842" s="471"/>
      <c r="C2842" s="471"/>
      <c r="D2842" s="471"/>
      <c r="E2842" s="471"/>
      <c r="F2842" s="471"/>
      <c r="G2842" s="47" t="str">
        <f t="shared" si="44"/>
        <v xml:space="preserve">, </v>
      </c>
    </row>
    <row r="2843" spans="1:7" x14ac:dyDescent="0.3">
      <c r="A2843" s="471"/>
      <c r="B2843" s="471"/>
      <c r="C2843" s="471"/>
      <c r="D2843" s="471"/>
      <c r="E2843" s="471"/>
      <c r="F2843" s="471"/>
      <c r="G2843" s="47" t="str">
        <f t="shared" si="44"/>
        <v xml:space="preserve">, </v>
      </c>
    </row>
    <row r="2844" spans="1:7" x14ac:dyDescent="0.3">
      <c r="A2844" s="471"/>
      <c r="B2844" s="471"/>
      <c r="C2844" s="471"/>
      <c r="D2844" s="471"/>
      <c r="E2844" s="471"/>
      <c r="F2844" s="471"/>
      <c r="G2844" s="47" t="str">
        <f t="shared" si="44"/>
        <v xml:space="preserve">, </v>
      </c>
    </row>
    <row r="2845" spans="1:7" x14ac:dyDescent="0.3">
      <c r="A2845" s="471"/>
      <c r="B2845" s="471"/>
      <c r="C2845" s="471"/>
      <c r="D2845" s="471"/>
      <c r="E2845" s="471"/>
      <c r="F2845" s="471"/>
      <c r="G2845" s="47" t="str">
        <f t="shared" si="44"/>
        <v xml:space="preserve">, </v>
      </c>
    </row>
    <row r="2846" spans="1:7" x14ac:dyDescent="0.3">
      <c r="A2846" s="471"/>
      <c r="B2846" s="471"/>
      <c r="C2846" s="471"/>
      <c r="D2846" s="471"/>
      <c r="E2846" s="471"/>
      <c r="F2846" s="471"/>
      <c r="G2846" s="47" t="str">
        <f t="shared" si="44"/>
        <v xml:space="preserve">, </v>
      </c>
    </row>
    <row r="2847" spans="1:7" x14ac:dyDescent="0.3">
      <c r="A2847" s="471"/>
      <c r="B2847" s="471"/>
      <c r="C2847" s="471"/>
      <c r="D2847" s="471"/>
      <c r="E2847" s="471"/>
      <c r="F2847" s="471"/>
      <c r="G2847" s="47" t="str">
        <f t="shared" si="44"/>
        <v xml:space="preserve">, </v>
      </c>
    </row>
    <row r="2848" spans="1:7" x14ac:dyDescent="0.3">
      <c r="A2848" s="471"/>
      <c r="B2848" s="471"/>
      <c r="C2848" s="471"/>
      <c r="D2848" s="471"/>
      <c r="E2848" s="471"/>
      <c r="F2848" s="471"/>
      <c r="G2848" s="47" t="str">
        <f t="shared" si="44"/>
        <v xml:space="preserve">, </v>
      </c>
    </row>
    <row r="2849" spans="1:7" x14ac:dyDescent="0.3">
      <c r="A2849" s="471"/>
      <c r="B2849" s="471"/>
      <c r="C2849" s="471"/>
      <c r="D2849" s="471"/>
      <c r="E2849" s="471"/>
      <c r="F2849" s="471"/>
      <c r="G2849" s="47" t="str">
        <f t="shared" si="44"/>
        <v xml:space="preserve">, </v>
      </c>
    </row>
    <row r="2850" spans="1:7" x14ac:dyDescent="0.3">
      <c r="A2850" s="471"/>
      <c r="B2850" s="471"/>
      <c r="C2850" s="471"/>
      <c r="D2850" s="471"/>
      <c r="E2850" s="471"/>
      <c r="F2850" s="471"/>
      <c r="G2850" s="47" t="str">
        <f t="shared" si="44"/>
        <v xml:space="preserve">, </v>
      </c>
    </row>
    <row r="2851" spans="1:7" x14ac:dyDescent="0.3">
      <c r="A2851" s="471"/>
      <c r="B2851" s="471"/>
      <c r="C2851" s="471"/>
      <c r="D2851" s="471"/>
      <c r="E2851" s="471"/>
      <c r="F2851" s="471"/>
      <c r="G2851" s="47" t="str">
        <f t="shared" si="44"/>
        <v xml:space="preserve">, </v>
      </c>
    </row>
    <row r="2852" spans="1:7" x14ac:dyDescent="0.3">
      <c r="A2852" s="471"/>
      <c r="B2852" s="471"/>
      <c r="C2852" s="471"/>
      <c r="D2852" s="471"/>
      <c r="E2852" s="471"/>
      <c r="F2852" s="471"/>
      <c r="G2852" s="47" t="str">
        <f t="shared" si="44"/>
        <v xml:space="preserve">, </v>
      </c>
    </row>
    <row r="2853" spans="1:7" x14ac:dyDescent="0.3">
      <c r="A2853" s="471"/>
      <c r="B2853" s="471"/>
      <c r="C2853" s="471"/>
      <c r="D2853" s="471"/>
      <c r="E2853" s="471"/>
      <c r="F2853" s="471"/>
      <c r="G2853" s="47" t="str">
        <f t="shared" si="44"/>
        <v xml:space="preserve">, </v>
      </c>
    </row>
    <row r="2854" spans="1:7" x14ac:dyDescent="0.3">
      <c r="A2854" s="471"/>
      <c r="B2854" s="471"/>
      <c r="C2854" s="471"/>
      <c r="D2854" s="471"/>
      <c r="E2854" s="471"/>
      <c r="F2854" s="471"/>
      <c r="G2854" s="47" t="str">
        <f t="shared" si="44"/>
        <v xml:space="preserve">, </v>
      </c>
    </row>
    <row r="2855" spans="1:7" x14ac:dyDescent="0.3">
      <c r="A2855" s="471"/>
      <c r="B2855" s="471"/>
      <c r="C2855" s="471"/>
      <c r="D2855" s="471"/>
      <c r="E2855" s="471"/>
      <c r="F2855" s="471"/>
      <c r="G2855" s="47" t="str">
        <f t="shared" si="44"/>
        <v xml:space="preserve">, </v>
      </c>
    </row>
    <row r="2856" spans="1:7" x14ac:dyDescent="0.3">
      <c r="A2856" s="471"/>
      <c r="B2856" s="471"/>
      <c r="C2856" s="471"/>
      <c r="D2856" s="471"/>
      <c r="E2856" s="471"/>
      <c r="F2856" s="471"/>
      <c r="G2856" s="47" t="str">
        <f t="shared" si="44"/>
        <v xml:space="preserve">, </v>
      </c>
    </row>
    <row r="2857" spans="1:7" x14ac:dyDescent="0.3">
      <c r="A2857" s="471"/>
      <c r="B2857" s="471"/>
      <c r="C2857" s="471"/>
      <c r="D2857" s="471"/>
      <c r="E2857" s="471"/>
      <c r="F2857" s="471"/>
      <c r="G2857" s="47" t="str">
        <f t="shared" si="44"/>
        <v xml:space="preserve">, </v>
      </c>
    </row>
    <row r="2858" spans="1:7" x14ac:dyDescent="0.3">
      <c r="A2858" s="471"/>
      <c r="B2858" s="471"/>
      <c r="C2858" s="471"/>
      <c r="D2858" s="471"/>
      <c r="E2858" s="471"/>
      <c r="F2858" s="471"/>
      <c r="G2858" s="47" t="str">
        <f t="shared" si="44"/>
        <v xml:space="preserve">, </v>
      </c>
    </row>
    <row r="2859" spans="1:7" x14ac:dyDescent="0.3">
      <c r="A2859" s="471"/>
      <c r="B2859" s="471"/>
      <c r="C2859" s="471"/>
      <c r="D2859" s="471"/>
      <c r="E2859" s="471"/>
      <c r="F2859" s="471"/>
      <c r="G2859" s="47" t="str">
        <f t="shared" si="44"/>
        <v xml:space="preserve">, </v>
      </c>
    </row>
    <row r="2860" spans="1:7" x14ac:dyDescent="0.3">
      <c r="A2860" s="471"/>
      <c r="B2860" s="471"/>
      <c r="C2860" s="471"/>
      <c r="D2860" s="471"/>
      <c r="E2860" s="471"/>
      <c r="F2860" s="471"/>
      <c r="G2860" s="47" t="str">
        <f t="shared" si="44"/>
        <v xml:space="preserve">, </v>
      </c>
    </row>
    <row r="2861" spans="1:7" x14ac:dyDescent="0.3">
      <c r="A2861" s="471"/>
      <c r="B2861" s="471"/>
      <c r="C2861" s="471"/>
      <c r="D2861" s="471"/>
      <c r="E2861" s="471"/>
      <c r="F2861" s="471"/>
      <c r="G2861" s="47" t="str">
        <f t="shared" si="44"/>
        <v xml:space="preserve">, </v>
      </c>
    </row>
    <row r="2862" spans="1:7" x14ac:dyDescent="0.3">
      <c r="A2862" s="471"/>
      <c r="B2862" s="471"/>
      <c r="C2862" s="471"/>
      <c r="D2862" s="471"/>
      <c r="E2862" s="471"/>
      <c r="F2862" s="471"/>
      <c r="G2862" s="47" t="str">
        <f t="shared" si="44"/>
        <v xml:space="preserve">, </v>
      </c>
    </row>
    <row r="2863" spans="1:7" x14ac:dyDescent="0.3">
      <c r="A2863" s="471"/>
      <c r="B2863" s="471"/>
      <c r="C2863" s="471"/>
      <c r="D2863" s="471"/>
      <c r="E2863" s="471"/>
      <c r="F2863" s="471"/>
      <c r="G2863" s="47" t="str">
        <f t="shared" si="44"/>
        <v xml:space="preserve">, </v>
      </c>
    </row>
    <row r="2864" spans="1:7" x14ac:dyDescent="0.3">
      <c r="A2864" s="471"/>
      <c r="B2864" s="471"/>
      <c r="C2864" s="471"/>
      <c r="D2864" s="471"/>
      <c r="E2864" s="471"/>
      <c r="F2864" s="471"/>
      <c r="G2864" s="47" t="str">
        <f t="shared" si="44"/>
        <v xml:space="preserve">, </v>
      </c>
    </row>
    <row r="2865" spans="1:7" x14ac:dyDescent="0.3">
      <c r="A2865" s="471"/>
      <c r="B2865" s="471"/>
      <c r="C2865" s="471"/>
      <c r="D2865" s="471"/>
      <c r="E2865" s="471"/>
      <c r="F2865" s="471"/>
      <c r="G2865" s="47" t="str">
        <f t="shared" si="44"/>
        <v xml:space="preserve">, </v>
      </c>
    </row>
    <row r="2866" spans="1:7" x14ac:dyDescent="0.3">
      <c r="A2866" s="471"/>
      <c r="B2866" s="471"/>
      <c r="C2866" s="471"/>
      <c r="D2866" s="471"/>
      <c r="E2866" s="471"/>
      <c r="F2866" s="471"/>
      <c r="G2866" s="47" t="str">
        <f t="shared" si="44"/>
        <v xml:space="preserve">, </v>
      </c>
    </row>
    <row r="2867" spans="1:7" x14ac:dyDescent="0.3">
      <c r="A2867" s="471"/>
      <c r="B2867" s="471"/>
      <c r="C2867" s="471"/>
      <c r="D2867" s="471"/>
      <c r="E2867" s="471"/>
      <c r="F2867" s="471"/>
      <c r="G2867" s="47" t="str">
        <f t="shared" si="44"/>
        <v xml:space="preserve">, </v>
      </c>
    </row>
    <row r="2868" spans="1:7" x14ac:dyDescent="0.3">
      <c r="A2868" s="471"/>
      <c r="B2868" s="471"/>
      <c r="C2868" s="471"/>
      <c r="D2868" s="471"/>
      <c r="E2868" s="471"/>
      <c r="F2868" s="471"/>
      <c r="G2868" s="47" t="str">
        <f t="shared" si="44"/>
        <v xml:space="preserve">, </v>
      </c>
    </row>
    <row r="2869" spans="1:7" x14ac:dyDescent="0.3">
      <c r="A2869" s="471"/>
      <c r="B2869" s="471"/>
      <c r="C2869" s="471"/>
      <c r="D2869" s="471"/>
      <c r="E2869" s="471"/>
      <c r="F2869" s="471"/>
      <c r="G2869" s="47" t="str">
        <f t="shared" si="44"/>
        <v xml:space="preserve">, </v>
      </c>
    </row>
    <row r="2870" spans="1:7" x14ac:dyDescent="0.3">
      <c r="A2870" s="471"/>
      <c r="B2870" s="471"/>
      <c r="C2870" s="471"/>
      <c r="D2870" s="471"/>
      <c r="E2870" s="471"/>
      <c r="F2870" s="471"/>
      <c r="G2870" s="47" t="str">
        <f t="shared" si="44"/>
        <v xml:space="preserve">, </v>
      </c>
    </row>
    <row r="2871" spans="1:7" x14ac:dyDescent="0.3">
      <c r="A2871" s="471"/>
      <c r="B2871" s="471"/>
      <c r="C2871" s="471"/>
      <c r="D2871" s="471"/>
      <c r="E2871" s="471"/>
      <c r="F2871" s="471"/>
      <c r="G2871" s="47" t="str">
        <f t="shared" si="44"/>
        <v xml:space="preserve">, </v>
      </c>
    </row>
    <row r="2872" spans="1:7" x14ac:dyDescent="0.3">
      <c r="A2872" s="471"/>
      <c r="B2872" s="471"/>
      <c r="C2872" s="471"/>
      <c r="D2872" s="471"/>
      <c r="E2872" s="471"/>
      <c r="F2872" s="471"/>
      <c r="G2872" s="47" t="str">
        <f t="shared" si="44"/>
        <v xml:space="preserve">, </v>
      </c>
    </row>
    <row r="2873" spans="1:7" x14ac:dyDescent="0.3">
      <c r="A2873" s="471"/>
      <c r="B2873" s="471"/>
      <c r="C2873" s="471"/>
      <c r="D2873" s="471"/>
      <c r="E2873" s="471"/>
      <c r="F2873" s="471"/>
      <c r="G2873" s="47" t="str">
        <f t="shared" si="44"/>
        <v xml:space="preserve">, </v>
      </c>
    </row>
    <row r="2874" spans="1:7" x14ac:dyDescent="0.3">
      <c r="A2874" s="471"/>
      <c r="B2874" s="471"/>
      <c r="C2874" s="471"/>
      <c r="D2874" s="471"/>
      <c r="E2874" s="471"/>
      <c r="F2874" s="471"/>
      <c r="G2874" s="47" t="str">
        <f t="shared" si="44"/>
        <v xml:space="preserve">, </v>
      </c>
    </row>
    <row r="2875" spans="1:7" x14ac:dyDescent="0.3">
      <c r="A2875" s="471"/>
      <c r="B2875" s="471"/>
      <c r="C2875" s="471"/>
      <c r="D2875" s="471"/>
      <c r="E2875" s="471"/>
      <c r="F2875" s="471"/>
      <c r="G2875" s="47" t="str">
        <f t="shared" si="44"/>
        <v xml:space="preserve">, </v>
      </c>
    </row>
    <row r="2876" spans="1:7" x14ac:dyDescent="0.3">
      <c r="A2876" s="471"/>
      <c r="B2876" s="471"/>
      <c r="C2876" s="471"/>
      <c r="D2876" s="471"/>
      <c r="E2876" s="471"/>
      <c r="F2876" s="471"/>
      <c r="G2876" s="47" t="str">
        <f t="shared" si="44"/>
        <v xml:space="preserve">, </v>
      </c>
    </row>
    <row r="2877" spans="1:7" x14ac:dyDescent="0.3">
      <c r="A2877" s="471"/>
      <c r="B2877" s="471"/>
      <c r="C2877" s="471"/>
      <c r="D2877" s="471"/>
      <c r="E2877" s="471"/>
      <c r="F2877" s="471"/>
      <c r="G2877" s="47" t="str">
        <f t="shared" si="44"/>
        <v xml:space="preserve">, </v>
      </c>
    </row>
    <row r="2878" spans="1:7" x14ac:dyDescent="0.3">
      <c r="A2878" s="471"/>
      <c r="B2878" s="471"/>
      <c r="C2878" s="471"/>
      <c r="D2878" s="471"/>
      <c r="E2878" s="471"/>
      <c r="F2878" s="471"/>
      <c r="G2878" s="47" t="str">
        <f t="shared" si="44"/>
        <v xml:space="preserve">, </v>
      </c>
    </row>
    <row r="2879" spans="1:7" x14ac:dyDescent="0.3">
      <c r="A2879" s="471"/>
      <c r="B2879" s="471"/>
      <c r="C2879" s="471"/>
      <c r="D2879" s="471"/>
      <c r="E2879" s="471"/>
      <c r="F2879" s="471"/>
      <c r="G2879" s="47" t="str">
        <f t="shared" si="44"/>
        <v xml:space="preserve">, </v>
      </c>
    </row>
    <row r="2880" spans="1:7" x14ac:dyDescent="0.3">
      <c r="A2880" s="471"/>
      <c r="B2880" s="471"/>
      <c r="C2880" s="471"/>
      <c r="D2880" s="471"/>
      <c r="E2880" s="471"/>
      <c r="F2880" s="471"/>
      <c r="G2880" s="47" t="str">
        <f t="shared" si="44"/>
        <v xml:space="preserve">, </v>
      </c>
    </row>
    <row r="2881" spans="1:7" x14ac:dyDescent="0.3">
      <c r="A2881" s="471"/>
      <c r="B2881" s="471"/>
      <c r="C2881" s="471"/>
      <c r="D2881" s="471"/>
      <c r="E2881" s="471"/>
      <c r="F2881" s="471"/>
      <c r="G2881" s="47" t="str">
        <f t="shared" si="44"/>
        <v xml:space="preserve">, </v>
      </c>
    </row>
    <row r="2882" spans="1:7" x14ac:dyDescent="0.3">
      <c r="A2882" s="471"/>
      <c r="B2882" s="471"/>
      <c r="C2882" s="471"/>
      <c r="D2882" s="471"/>
      <c r="E2882" s="471"/>
      <c r="F2882" s="471"/>
      <c r="G2882" s="47" t="str">
        <f t="shared" si="44"/>
        <v xml:space="preserve">, </v>
      </c>
    </row>
    <row r="2883" spans="1:7" x14ac:dyDescent="0.3">
      <c r="A2883" s="471"/>
      <c r="B2883" s="471"/>
      <c r="C2883" s="471"/>
      <c r="D2883" s="471"/>
      <c r="E2883" s="471"/>
      <c r="F2883" s="471"/>
      <c r="G2883" s="47" t="str">
        <f t="shared" si="44"/>
        <v xml:space="preserve">, </v>
      </c>
    </row>
    <row r="2884" spans="1:7" x14ac:dyDescent="0.3">
      <c r="A2884" s="471"/>
      <c r="B2884" s="471"/>
      <c r="C2884" s="471"/>
      <c r="D2884" s="471"/>
      <c r="E2884" s="471"/>
      <c r="F2884" s="471"/>
      <c r="G2884" s="47" t="str">
        <f t="shared" si="44"/>
        <v xml:space="preserve">, </v>
      </c>
    </row>
    <row r="2885" spans="1:7" x14ac:dyDescent="0.3">
      <c r="A2885" s="471"/>
      <c r="B2885" s="471"/>
      <c r="C2885" s="471"/>
      <c r="D2885" s="471"/>
      <c r="E2885" s="471"/>
      <c r="F2885" s="471"/>
      <c r="G2885" s="47" t="str">
        <f t="shared" si="44"/>
        <v xml:space="preserve">, </v>
      </c>
    </row>
    <row r="2886" spans="1:7" x14ac:dyDescent="0.3">
      <c r="A2886" s="471"/>
      <c r="B2886" s="471"/>
      <c r="C2886" s="471"/>
      <c r="D2886" s="471"/>
      <c r="E2886" s="471"/>
      <c r="F2886" s="471"/>
      <c r="G2886" s="47" t="str">
        <f t="shared" si="44"/>
        <v xml:space="preserve">, </v>
      </c>
    </row>
    <row r="2887" spans="1:7" x14ac:dyDescent="0.3">
      <c r="A2887" s="471"/>
      <c r="B2887" s="471"/>
      <c r="C2887" s="471"/>
      <c r="D2887" s="471"/>
      <c r="E2887" s="471"/>
      <c r="F2887" s="471"/>
      <c r="G2887" s="47" t="str">
        <f t="shared" si="44"/>
        <v xml:space="preserve">, </v>
      </c>
    </row>
    <row r="2888" spans="1:7" x14ac:dyDescent="0.3">
      <c r="A2888" s="471"/>
      <c r="B2888" s="471"/>
      <c r="C2888" s="471"/>
      <c r="D2888" s="471"/>
      <c r="E2888" s="471"/>
      <c r="F2888" s="471"/>
      <c r="G2888" s="47" t="str">
        <f t="shared" si="44"/>
        <v xml:space="preserve">, </v>
      </c>
    </row>
    <row r="2889" spans="1:7" x14ac:dyDescent="0.3">
      <c r="A2889" s="471"/>
      <c r="B2889" s="471"/>
      <c r="C2889" s="471"/>
      <c r="D2889" s="471"/>
      <c r="E2889" s="471"/>
      <c r="F2889" s="471"/>
      <c r="G2889" s="47" t="str">
        <f t="shared" si="44"/>
        <v xml:space="preserve">, </v>
      </c>
    </row>
    <row r="2890" spans="1:7" x14ac:dyDescent="0.3">
      <c r="A2890" s="471"/>
      <c r="B2890" s="471"/>
      <c r="C2890" s="471"/>
      <c r="D2890" s="471"/>
      <c r="E2890" s="471"/>
      <c r="F2890" s="471"/>
      <c r="G2890" s="47" t="str">
        <f t="shared" si="44"/>
        <v xml:space="preserve">, </v>
      </c>
    </row>
    <row r="2891" spans="1:7" x14ac:dyDescent="0.3">
      <c r="A2891" s="471"/>
      <c r="B2891" s="471"/>
      <c r="C2891" s="471"/>
      <c r="D2891" s="471"/>
      <c r="E2891" s="471"/>
      <c r="F2891" s="471"/>
      <c r="G2891" s="47" t="str">
        <f t="shared" ref="G2891:G2954" si="45">CONCATENATE(A2891,", ", B2891)</f>
        <v xml:space="preserve">, </v>
      </c>
    </row>
    <row r="2892" spans="1:7" x14ac:dyDescent="0.3">
      <c r="A2892" s="471"/>
      <c r="B2892" s="471"/>
      <c r="C2892" s="471"/>
      <c r="D2892" s="471"/>
      <c r="E2892" s="471"/>
      <c r="F2892" s="471"/>
      <c r="G2892" s="47" t="str">
        <f t="shared" si="45"/>
        <v xml:space="preserve">, </v>
      </c>
    </row>
    <row r="2893" spans="1:7" x14ac:dyDescent="0.3">
      <c r="A2893" s="471"/>
      <c r="B2893" s="471"/>
      <c r="C2893" s="471"/>
      <c r="D2893" s="471"/>
      <c r="E2893" s="471"/>
      <c r="F2893" s="471"/>
      <c r="G2893" s="47" t="str">
        <f t="shared" si="45"/>
        <v xml:space="preserve">, </v>
      </c>
    </row>
    <row r="2894" spans="1:7" x14ac:dyDescent="0.3">
      <c r="A2894" s="471"/>
      <c r="B2894" s="471"/>
      <c r="C2894" s="471"/>
      <c r="D2894" s="471"/>
      <c r="E2894" s="471"/>
      <c r="F2894" s="471"/>
      <c r="G2894" s="47" t="str">
        <f t="shared" si="45"/>
        <v xml:space="preserve">, </v>
      </c>
    </row>
    <row r="2895" spans="1:7" x14ac:dyDescent="0.3">
      <c r="A2895" s="471"/>
      <c r="B2895" s="471"/>
      <c r="C2895" s="471"/>
      <c r="D2895" s="471"/>
      <c r="E2895" s="471"/>
      <c r="F2895" s="471"/>
      <c r="G2895" s="47" t="str">
        <f t="shared" si="45"/>
        <v xml:space="preserve">, </v>
      </c>
    </row>
    <row r="2896" spans="1:7" x14ac:dyDescent="0.3">
      <c r="A2896" s="471"/>
      <c r="B2896" s="471"/>
      <c r="C2896" s="471"/>
      <c r="D2896" s="471"/>
      <c r="E2896" s="471"/>
      <c r="F2896" s="471"/>
      <c r="G2896" s="47" t="str">
        <f t="shared" si="45"/>
        <v xml:space="preserve">, </v>
      </c>
    </row>
    <row r="2897" spans="1:7" x14ac:dyDescent="0.3">
      <c r="A2897" s="471"/>
      <c r="B2897" s="471"/>
      <c r="C2897" s="471"/>
      <c r="D2897" s="471"/>
      <c r="E2897" s="471"/>
      <c r="F2897" s="471"/>
      <c r="G2897" s="47" t="str">
        <f t="shared" si="45"/>
        <v xml:space="preserve">, </v>
      </c>
    </row>
    <row r="2898" spans="1:7" x14ac:dyDescent="0.3">
      <c r="A2898" s="471"/>
      <c r="B2898" s="471"/>
      <c r="C2898" s="471"/>
      <c r="D2898" s="471"/>
      <c r="E2898" s="471"/>
      <c r="F2898" s="471"/>
      <c r="G2898" s="47" t="str">
        <f t="shared" si="45"/>
        <v xml:space="preserve">, </v>
      </c>
    </row>
    <row r="2899" spans="1:7" x14ac:dyDescent="0.3">
      <c r="A2899" s="471"/>
      <c r="B2899" s="471"/>
      <c r="C2899" s="471"/>
      <c r="D2899" s="471"/>
      <c r="E2899" s="471"/>
      <c r="F2899" s="471"/>
      <c r="G2899" s="47" t="str">
        <f t="shared" si="45"/>
        <v xml:space="preserve">, </v>
      </c>
    </row>
    <row r="2900" spans="1:7" x14ac:dyDescent="0.3">
      <c r="A2900" s="471"/>
      <c r="B2900" s="471"/>
      <c r="C2900" s="471"/>
      <c r="D2900" s="471"/>
      <c r="E2900" s="471"/>
      <c r="F2900" s="471"/>
      <c r="G2900" s="47" t="str">
        <f t="shared" si="45"/>
        <v xml:space="preserve">, </v>
      </c>
    </row>
    <row r="2901" spans="1:7" x14ac:dyDescent="0.3">
      <c r="A2901" s="471"/>
      <c r="B2901" s="471"/>
      <c r="C2901" s="471"/>
      <c r="D2901" s="471"/>
      <c r="E2901" s="471"/>
      <c r="F2901" s="471"/>
      <c r="G2901" s="47" t="str">
        <f t="shared" si="45"/>
        <v xml:space="preserve">, </v>
      </c>
    </row>
    <row r="2902" spans="1:7" x14ac:dyDescent="0.3">
      <c r="A2902" s="471"/>
      <c r="B2902" s="471"/>
      <c r="C2902" s="471"/>
      <c r="D2902" s="471"/>
      <c r="E2902" s="471"/>
      <c r="F2902" s="471"/>
      <c r="G2902" s="47" t="str">
        <f t="shared" si="45"/>
        <v xml:space="preserve">, </v>
      </c>
    </row>
    <row r="2903" spans="1:7" x14ac:dyDescent="0.3">
      <c r="A2903" s="471"/>
      <c r="B2903" s="471"/>
      <c r="C2903" s="471"/>
      <c r="D2903" s="471"/>
      <c r="E2903" s="471"/>
      <c r="F2903" s="471"/>
      <c r="G2903" s="47" t="str">
        <f t="shared" si="45"/>
        <v xml:space="preserve">, </v>
      </c>
    </row>
    <row r="2904" spans="1:7" x14ac:dyDescent="0.3">
      <c r="A2904" s="471"/>
      <c r="B2904" s="471"/>
      <c r="C2904" s="471"/>
      <c r="D2904" s="471"/>
      <c r="E2904" s="471"/>
      <c r="F2904" s="471"/>
      <c r="G2904" s="47" t="str">
        <f t="shared" si="45"/>
        <v xml:space="preserve">, </v>
      </c>
    </row>
    <row r="2905" spans="1:7" x14ac:dyDescent="0.3">
      <c r="A2905" s="471"/>
      <c r="B2905" s="471"/>
      <c r="C2905" s="471"/>
      <c r="D2905" s="471"/>
      <c r="E2905" s="471"/>
      <c r="F2905" s="471"/>
      <c r="G2905" s="47" t="str">
        <f t="shared" si="45"/>
        <v xml:space="preserve">, </v>
      </c>
    </row>
    <row r="2906" spans="1:7" x14ac:dyDescent="0.3">
      <c r="A2906" s="471"/>
      <c r="B2906" s="471"/>
      <c r="C2906" s="471"/>
      <c r="D2906" s="471"/>
      <c r="E2906" s="471"/>
      <c r="F2906" s="471"/>
      <c r="G2906" s="47" t="str">
        <f t="shared" si="45"/>
        <v xml:space="preserve">, </v>
      </c>
    </row>
    <row r="2907" spans="1:7" x14ac:dyDescent="0.3">
      <c r="A2907" s="471"/>
      <c r="B2907" s="471"/>
      <c r="C2907" s="471"/>
      <c r="D2907" s="471"/>
      <c r="E2907" s="471"/>
      <c r="F2907" s="471"/>
      <c r="G2907" s="47" t="str">
        <f t="shared" si="45"/>
        <v xml:space="preserve">, </v>
      </c>
    </row>
    <row r="2908" spans="1:7" x14ac:dyDescent="0.3">
      <c r="A2908" s="471"/>
      <c r="B2908" s="471"/>
      <c r="C2908" s="471"/>
      <c r="D2908" s="471"/>
      <c r="E2908" s="471"/>
      <c r="F2908" s="471"/>
      <c r="G2908" s="47" t="str">
        <f t="shared" si="45"/>
        <v xml:space="preserve">, </v>
      </c>
    </row>
    <row r="2909" spans="1:7" x14ac:dyDescent="0.3">
      <c r="A2909" s="471"/>
      <c r="B2909" s="471"/>
      <c r="C2909" s="471"/>
      <c r="D2909" s="471"/>
      <c r="E2909" s="471"/>
      <c r="F2909" s="471"/>
      <c r="G2909" s="47" t="str">
        <f t="shared" si="45"/>
        <v xml:space="preserve">, </v>
      </c>
    </row>
    <row r="2910" spans="1:7" x14ac:dyDescent="0.3">
      <c r="A2910" s="471"/>
      <c r="B2910" s="471"/>
      <c r="C2910" s="471"/>
      <c r="D2910" s="471"/>
      <c r="E2910" s="471"/>
      <c r="F2910" s="471"/>
      <c r="G2910" s="47" t="str">
        <f t="shared" si="45"/>
        <v xml:space="preserve">, </v>
      </c>
    </row>
    <row r="2911" spans="1:7" x14ac:dyDescent="0.3">
      <c r="A2911" s="471"/>
      <c r="B2911" s="471"/>
      <c r="C2911" s="471"/>
      <c r="D2911" s="471"/>
      <c r="E2911" s="471"/>
      <c r="F2911" s="471"/>
      <c r="G2911" s="47" t="str">
        <f t="shared" si="45"/>
        <v xml:space="preserve">, </v>
      </c>
    </row>
    <row r="2912" spans="1:7" x14ac:dyDescent="0.3">
      <c r="A2912" s="471"/>
      <c r="B2912" s="471"/>
      <c r="C2912" s="471"/>
      <c r="D2912" s="471"/>
      <c r="E2912" s="471"/>
      <c r="F2912" s="471"/>
      <c r="G2912" s="47" t="str">
        <f t="shared" si="45"/>
        <v xml:space="preserve">, </v>
      </c>
    </row>
    <row r="2913" spans="1:7" x14ac:dyDescent="0.3">
      <c r="A2913" s="471"/>
      <c r="B2913" s="471"/>
      <c r="C2913" s="471"/>
      <c r="D2913" s="471"/>
      <c r="E2913" s="471"/>
      <c r="F2913" s="471"/>
      <c r="G2913" s="47" t="str">
        <f t="shared" si="45"/>
        <v xml:space="preserve">, </v>
      </c>
    </row>
    <row r="2914" spans="1:7" x14ac:dyDescent="0.3">
      <c r="A2914" s="471"/>
      <c r="B2914" s="471"/>
      <c r="C2914" s="471"/>
      <c r="D2914" s="471"/>
      <c r="E2914" s="471"/>
      <c r="F2914" s="471"/>
      <c r="G2914" s="47" t="str">
        <f t="shared" si="45"/>
        <v xml:space="preserve">, </v>
      </c>
    </row>
    <row r="2915" spans="1:7" x14ac:dyDescent="0.3">
      <c r="A2915" s="471"/>
      <c r="B2915" s="471"/>
      <c r="C2915" s="471"/>
      <c r="D2915" s="471"/>
      <c r="E2915" s="471"/>
      <c r="F2915" s="471"/>
      <c r="G2915" s="47" t="str">
        <f t="shared" si="45"/>
        <v xml:space="preserve">, </v>
      </c>
    </row>
    <row r="2916" spans="1:7" x14ac:dyDescent="0.3">
      <c r="A2916" s="471"/>
      <c r="B2916" s="471"/>
      <c r="C2916" s="471"/>
      <c r="D2916" s="471"/>
      <c r="E2916" s="471"/>
      <c r="F2916" s="471"/>
      <c r="G2916" s="47" t="str">
        <f t="shared" si="45"/>
        <v xml:space="preserve">, </v>
      </c>
    </row>
    <row r="2917" spans="1:7" x14ac:dyDescent="0.3">
      <c r="A2917" s="471"/>
      <c r="B2917" s="471"/>
      <c r="C2917" s="471"/>
      <c r="D2917" s="471"/>
      <c r="E2917" s="471"/>
      <c r="F2917" s="471"/>
      <c r="G2917" s="47" t="str">
        <f t="shared" si="45"/>
        <v xml:space="preserve">, </v>
      </c>
    </row>
    <row r="2918" spans="1:7" x14ac:dyDescent="0.3">
      <c r="A2918" s="471"/>
      <c r="B2918" s="471"/>
      <c r="C2918" s="471"/>
      <c r="D2918" s="471"/>
      <c r="E2918" s="471"/>
      <c r="F2918" s="471"/>
      <c r="G2918" s="47" t="str">
        <f t="shared" si="45"/>
        <v xml:space="preserve">, </v>
      </c>
    </row>
    <row r="2919" spans="1:7" x14ac:dyDescent="0.3">
      <c r="A2919" s="471"/>
      <c r="B2919" s="471"/>
      <c r="C2919" s="471"/>
      <c r="D2919" s="471"/>
      <c r="E2919" s="471"/>
      <c r="F2919" s="471"/>
      <c r="G2919" s="47" t="str">
        <f t="shared" si="45"/>
        <v xml:space="preserve">, </v>
      </c>
    </row>
    <row r="2920" spans="1:7" x14ac:dyDescent="0.3">
      <c r="A2920" s="471"/>
      <c r="B2920" s="471"/>
      <c r="C2920" s="471"/>
      <c r="D2920" s="471"/>
      <c r="E2920" s="471"/>
      <c r="F2920" s="471"/>
      <c r="G2920" s="47" t="str">
        <f t="shared" si="45"/>
        <v xml:space="preserve">, </v>
      </c>
    </row>
    <row r="2921" spans="1:7" x14ac:dyDescent="0.3">
      <c r="A2921" s="471"/>
      <c r="B2921" s="471"/>
      <c r="C2921" s="471"/>
      <c r="D2921" s="471"/>
      <c r="E2921" s="471"/>
      <c r="F2921" s="471"/>
      <c r="G2921" s="47" t="str">
        <f t="shared" si="45"/>
        <v xml:space="preserve">, </v>
      </c>
    </row>
    <row r="2922" spans="1:7" x14ac:dyDescent="0.3">
      <c r="A2922" s="471"/>
      <c r="B2922" s="471"/>
      <c r="C2922" s="471"/>
      <c r="D2922" s="471"/>
      <c r="E2922" s="471"/>
      <c r="F2922" s="471"/>
      <c r="G2922" s="47" t="str">
        <f t="shared" si="45"/>
        <v xml:space="preserve">, </v>
      </c>
    </row>
    <row r="2923" spans="1:7" x14ac:dyDescent="0.3">
      <c r="A2923" s="471"/>
      <c r="B2923" s="471"/>
      <c r="C2923" s="471"/>
      <c r="D2923" s="471"/>
      <c r="E2923" s="471"/>
      <c r="F2923" s="471"/>
      <c r="G2923" s="47" t="str">
        <f t="shared" si="45"/>
        <v xml:space="preserve">, </v>
      </c>
    </row>
    <row r="2924" spans="1:7" x14ac:dyDescent="0.3">
      <c r="A2924" s="471"/>
      <c r="B2924" s="471"/>
      <c r="C2924" s="471"/>
      <c r="D2924" s="471"/>
      <c r="E2924" s="471"/>
      <c r="F2924" s="471"/>
      <c r="G2924" s="47" t="str">
        <f t="shared" si="45"/>
        <v xml:space="preserve">, </v>
      </c>
    </row>
    <row r="2925" spans="1:7" x14ac:dyDescent="0.3">
      <c r="A2925" s="471"/>
      <c r="B2925" s="471"/>
      <c r="C2925" s="471"/>
      <c r="D2925" s="471"/>
      <c r="E2925" s="471"/>
      <c r="F2925" s="471"/>
      <c r="G2925" s="47" t="str">
        <f t="shared" si="45"/>
        <v xml:space="preserve">, </v>
      </c>
    </row>
    <row r="2926" spans="1:7" x14ac:dyDescent="0.3">
      <c r="A2926" s="471"/>
      <c r="B2926" s="471"/>
      <c r="C2926" s="471"/>
      <c r="D2926" s="471"/>
      <c r="E2926" s="471"/>
      <c r="F2926" s="471"/>
      <c r="G2926" s="47" t="str">
        <f t="shared" si="45"/>
        <v xml:space="preserve">, </v>
      </c>
    </row>
    <row r="2927" spans="1:7" x14ac:dyDescent="0.3">
      <c r="A2927" s="471"/>
      <c r="B2927" s="471"/>
      <c r="C2927" s="471"/>
      <c r="D2927" s="471"/>
      <c r="E2927" s="471"/>
      <c r="F2927" s="471"/>
      <c r="G2927" s="47" t="str">
        <f t="shared" si="45"/>
        <v xml:space="preserve">, </v>
      </c>
    </row>
    <row r="2928" spans="1:7" x14ac:dyDescent="0.3">
      <c r="A2928" s="471"/>
      <c r="B2928" s="471"/>
      <c r="C2928" s="471"/>
      <c r="D2928" s="471"/>
      <c r="E2928" s="471"/>
      <c r="F2928" s="471"/>
      <c r="G2928" s="47" t="str">
        <f t="shared" si="45"/>
        <v xml:space="preserve">, </v>
      </c>
    </row>
    <row r="2929" spans="1:7" x14ac:dyDescent="0.3">
      <c r="A2929" s="471"/>
      <c r="B2929" s="471"/>
      <c r="C2929" s="471"/>
      <c r="D2929" s="471"/>
      <c r="E2929" s="471"/>
      <c r="F2929" s="471"/>
      <c r="G2929" s="47" t="str">
        <f t="shared" si="45"/>
        <v xml:space="preserve">, </v>
      </c>
    </row>
    <row r="2930" spans="1:7" x14ac:dyDescent="0.3">
      <c r="A2930" s="471"/>
      <c r="B2930" s="471"/>
      <c r="C2930" s="471"/>
      <c r="D2930" s="471"/>
      <c r="E2930" s="471"/>
      <c r="F2930" s="471"/>
      <c r="G2930" s="47" t="str">
        <f t="shared" si="45"/>
        <v xml:space="preserve">, </v>
      </c>
    </row>
    <row r="2931" spans="1:7" x14ac:dyDescent="0.3">
      <c r="A2931" s="471"/>
      <c r="B2931" s="471"/>
      <c r="C2931" s="471"/>
      <c r="D2931" s="471"/>
      <c r="E2931" s="471"/>
      <c r="F2931" s="471"/>
      <c r="G2931" s="47" t="str">
        <f t="shared" si="45"/>
        <v xml:space="preserve">, </v>
      </c>
    </row>
    <row r="2932" spans="1:7" x14ac:dyDescent="0.3">
      <c r="A2932" s="471"/>
      <c r="B2932" s="471"/>
      <c r="C2932" s="471"/>
      <c r="D2932" s="471"/>
      <c r="E2932" s="471"/>
      <c r="F2932" s="471"/>
      <c r="G2932" s="47" t="str">
        <f t="shared" si="45"/>
        <v xml:space="preserve">, </v>
      </c>
    </row>
    <row r="2933" spans="1:7" x14ac:dyDescent="0.3">
      <c r="A2933" s="471"/>
      <c r="B2933" s="471"/>
      <c r="C2933" s="471"/>
      <c r="D2933" s="471"/>
      <c r="E2933" s="471"/>
      <c r="F2933" s="471"/>
      <c r="G2933" s="47" t="str">
        <f t="shared" si="45"/>
        <v xml:space="preserve">, </v>
      </c>
    </row>
    <row r="2934" spans="1:7" x14ac:dyDescent="0.3">
      <c r="A2934" s="471"/>
      <c r="B2934" s="471"/>
      <c r="C2934" s="471"/>
      <c r="D2934" s="471"/>
      <c r="E2934" s="471"/>
      <c r="F2934" s="471"/>
      <c r="G2934" s="47" t="str">
        <f t="shared" si="45"/>
        <v xml:space="preserve">, </v>
      </c>
    </row>
    <row r="2935" spans="1:7" x14ac:dyDescent="0.3">
      <c r="A2935" s="471"/>
      <c r="B2935" s="471"/>
      <c r="C2935" s="471"/>
      <c r="D2935" s="471"/>
      <c r="E2935" s="471"/>
      <c r="F2935" s="471"/>
      <c r="G2935" s="47" t="str">
        <f t="shared" si="45"/>
        <v xml:space="preserve">, </v>
      </c>
    </row>
    <row r="2936" spans="1:7" x14ac:dyDescent="0.3">
      <c r="A2936" s="471"/>
      <c r="B2936" s="471"/>
      <c r="C2936" s="471"/>
      <c r="D2936" s="471"/>
      <c r="E2936" s="471"/>
      <c r="F2936" s="471"/>
      <c r="G2936" s="47" t="str">
        <f t="shared" si="45"/>
        <v xml:space="preserve">, </v>
      </c>
    </row>
    <row r="2937" spans="1:7" x14ac:dyDescent="0.3">
      <c r="A2937" s="471"/>
      <c r="B2937" s="471"/>
      <c r="C2937" s="471"/>
      <c r="D2937" s="471"/>
      <c r="E2937" s="471"/>
      <c r="F2937" s="471"/>
      <c r="G2937" s="47" t="str">
        <f t="shared" si="45"/>
        <v xml:space="preserve">, </v>
      </c>
    </row>
    <row r="2938" spans="1:7" x14ac:dyDescent="0.3">
      <c r="A2938" s="471"/>
      <c r="B2938" s="471"/>
      <c r="C2938" s="471"/>
      <c r="D2938" s="471"/>
      <c r="E2938" s="471"/>
      <c r="F2938" s="471"/>
      <c r="G2938" s="47" t="str">
        <f t="shared" si="45"/>
        <v xml:space="preserve">, </v>
      </c>
    </row>
    <row r="2939" spans="1:7" x14ac:dyDescent="0.3">
      <c r="A2939" s="471"/>
      <c r="B2939" s="471"/>
      <c r="C2939" s="471"/>
      <c r="D2939" s="471"/>
      <c r="E2939" s="471"/>
      <c r="F2939" s="471"/>
      <c r="G2939" s="47" t="str">
        <f t="shared" si="45"/>
        <v xml:space="preserve">, </v>
      </c>
    </row>
    <row r="2940" spans="1:7" x14ac:dyDescent="0.3">
      <c r="A2940" s="471"/>
      <c r="B2940" s="471"/>
      <c r="C2940" s="471"/>
      <c r="D2940" s="471"/>
      <c r="E2940" s="471"/>
      <c r="F2940" s="471"/>
      <c r="G2940" s="47" t="str">
        <f t="shared" si="45"/>
        <v xml:space="preserve">, </v>
      </c>
    </row>
    <row r="2941" spans="1:7" x14ac:dyDescent="0.3">
      <c r="A2941" s="471"/>
      <c r="B2941" s="471"/>
      <c r="C2941" s="471"/>
      <c r="D2941" s="471"/>
      <c r="E2941" s="471"/>
      <c r="F2941" s="471"/>
      <c r="G2941" s="47" t="str">
        <f t="shared" si="45"/>
        <v xml:space="preserve">, </v>
      </c>
    </row>
    <row r="2942" spans="1:7" x14ac:dyDescent="0.3">
      <c r="A2942" s="471"/>
      <c r="B2942" s="471"/>
      <c r="C2942" s="471"/>
      <c r="D2942" s="471"/>
      <c r="E2942" s="471"/>
      <c r="F2942" s="471"/>
      <c r="G2942" s="47" t="str">
        <f t="shared" si="45"/>
        <v xml:space="preserve">, </v>
      </c>
    </row>
    <row r="2943" spans="1:7" x14ac:dyDescent="0.3">
      <c r="A2943" s="471"/>
      <c r="B2943" s="471"/>
      <c r="C2943" s="471"/>
      <c r="D2943" s="471"/>
      <c r="E2943" s="471"/>
      <c r="F2943" s="471"/>
      <c r="G2943" s="47" t="str">
        <f t="shared" si="45"/>
        <v xml:space="preserve">, </v>
      </c>
    </row>
    <row r="2944" spans="1:7" x14ac:dyDescent="0.3">
      <c r="A2944" s="471"/>
      <c r="B2944" s="471"/>
      <c r="C2944" s="471"/>
      <c r="D2944" s="471"/>
      <c r="E2944" s="471"/>
      <c r="F2944" s="471"/>
      <c r="G2944" s="47" t="str">
        <f t="shared" si="45"/>
        <v xml:space="preserve">, </v>
      </c>
    </row>
    <row r="2945" spans="1:7" x14ac:dyDescent="0.3">
      <c r="A2945" s="471"/>
      <c r="B2945" s="471"/>
      <c r="C2945" s="471"/>
      <c r="D2945" s="471"/>
      <c r="E2945" s="471"/>
      <c r="F2945" s="471"/>
      <c r="G2945" s="47" t="str">
        <f t="shared" si="45"/>
        <v xml:space="preserve">, </v>
      </c>
    </row>
    <row r="2946" spans="1:7" x14ac:dyDescent="0.3">
      <c r="A2946" s="471"/>
      <c r="B2946" s="471"/>
      <c r="C2946" s="471"/>
      <c r="D2946" s="471"/>
      <c r="E2946" s="471"/>
      <c r="F2946" s="471"/>
      <c r="G2946" s="47" t="str">
        <f t="shared" si="45"/>
        <v xml:space="preserve">, </v>
      </c>
    </row>
    <row r="2947" spans="1:7" x14ac:dyDescent="0.3">
      <c r="A2947" s="471"/>
      <c r="B2947" s="471"/>
      <c r="C2947" s="471"/>
      <c r="D2947" s="471"/>
      <c r="E2947" s="471"/>
      <c r="F2947" s="471"/>
      <c r="G2947" s="47" t="str">
        <f t="shared" si="45"/>
        <v xml:space="preserve">, </v>
      </c>
    </row>
    <row r="2948" spans="1:7" x14ac:dyDescent="0.3">
      <c r="A2948" s="471"/>
      <c r="B2948" s="471"/>
      <c r="C2948" s="471"/>
      <c r="D2948" s="471"/>
      <c r="E2948" s="471"/>
      <c r="F2948" s="471"/>
      <c r="G2948" s="47" t="str">
        <f t="shared" si="45"/>
        <v xml:space="preserve">, </v>
      </c>
    </row>
    <row r="2949" spans="1:7" x14ac:dyDescent="0.3">
      <c r="A2949" s="471"/>
      <c r="B2949" s="471"/>
      <c r="C2949" s="471"/>
      <c r="D2949" s="471"/>
      <c r="E2949" s="471"/>
      <c r="F2949" s="471"/>
      <c r="G2949" s="47" t="str">
        <f t="shared" si="45"/>
        <v xml:space="preserve">, </v>
      </c>
    </row>
    <row r="2950" spans="1:7" x14ac:dyDescent="0.3">
      <c r="A2950" s="471"/>
      <c r="B2950" s="471"/>
      <c r="C2950" s="471"/>
      <c r="D2950" s="471"/>
      <c r="E2950" s="471"/>
      <c r="F2950" s="471"/>
      <c r="G2950" s="47" t="str">
        <f t="shared" si="45"/>
        <v xml:space="preserve">, </v>
      </c>
    </row>
    <row r="2951" spans="1:7" x14ac:dyDescent="0.3">
      <c r="A2951" s="471"/>
      <c r="B2951" s="471"/>
      <c r="C2951" s="471"/>
      <c r="D2951" s="471"/>
      <c r="E2951" s="471"/>
      <c r="F2951" s="471"/>
      <c r="G2951" s="47" t="str">
        <f t="shared" si="45"/>
        <v xml:space="preserve">, </v>
      </c>
    </row>
    <row r="2952" spans="1:7" x14ac:dyDescent="0.3">
      <c r="A2952" s="471"/>
      <c r="B2952" s="471"/>
      <c r="C2952" s="471"/>
      <c r="D2952" s="471"/>
      <c r="E2952" s="471"/>
      <c r="F2952" s="471"/>
      <c r="G2952" s="47" t="str">
        <f t="shared" si="45"/>
        <v xml:space="preserve">, </v>
      </c>
    </row>
    <row r="2953" spans="1:7" x14ac:dyDescent="0.3">
      <c r="A2953" s="471"/>
      <c r="B2953" s="471"/>
      <c r="C2953" s="471"/>
      <c r="D2953" s="471"/>
      <c r="E2953" s="471"/>
      <c r="F2953" s="471"/>
      <c r="G2953" s="47" t="str">
        <f t="shared" si="45"/>
        <v xml:space="preserve">, </v>
      </c>
    </row>
    <row r="2954" spans="1:7" x14ac:dyDescent="0.3">
      <c r="A2954" s="471"/>
      <c r="B2954" s="471"/>
      <c r="C2954" s="471"/>
      <c r="D2954" s="471"/>
      <c r="E2954" s="471"/>
      <c r="F2954" s="471"/>
      <c r="G2954" s="47" t="str">
        <f t="shared" si="45"/>
        <v xml:space="preserve">, </v>
      </c>
    </row>
    <row r="2955" spans="1:7" x14ac:dyDescent="0.3">
      <c r="A2955" s="471"/>
      <c r="B2955" s="471"/>
      <c r="C2955" s="471"/>
      <c r="D2955" s="471"/>
      <c r="E2955" s="471"/>
      <c r="F2955" s="471"/>
      <c r="G2955" s="47" t="str">
        <f t="shared" ref="G2955:G3000" si="46">CONCATENATE(A2955,", ", B2955)</f>
        <v xml:space="preserve">, </v>
      </c>
    </row>
    <row r="2956" spans="1:7" x14ac:dyDescent="0.3">
      <c r="A2956" s="471"/>
      <c r="B2956" s="471"/>
      <c r="C2956" s="471"/>
      <c r="D2956" s="471"/>
      <c r="E2956" s="471"/>
      <c r="F2956" s="471"/>
      <c r="G2956" s="47" t="str">
        <f t="shared" si="46"/>
        <v xml:space="preserve">, </v>
      </c>
    </row>
    <row r="2957" spans="1:7" x14ac:dyDescent="0.3">
      <c r="A2957" s="471"/>
      <c r="B2957" s="471"/>
      <c r="C2957" s="471"/>
      <c r="D2957" s="471"/>
      <c r="E2957" s="471"/>
      <c r="F2957" s="471"/>
      <c r="G2957" s="47" t="str">
        <f t="shared" si="46"/>
        <v xml:space="preserve">, </v>
      </c>
    </row>
    <row r="2958" spans="1:7" x14ac:dyDescent="0.3">
      <c r="A2958" s="471"/>
      <c r="B2958" s="471"/>
      <c r="C2958" s="471"/>
      <c r="D2958" s="471"/>
      <c r="E2958" s="471"/>
      <c r="F2958" s="471"/>
      <c r="G2958" s="47" t="str">
        <f t="shared" si="46"/>
        <v xml:space="preserve">, </v>
      </c>
    </row>
    <row r="2959" spans="1:7" x14ac:dyDescent="0.3">
      <c r="A2959" s="471"/>
      <c r="B2959" s="471"/>
      <c r="C2959" s="471"/>
      <c r="D2959" s="471"/>
      <c r="E2959" s="471"/>
      <c r="F2959" s="471"/>
      <c r="G2959" s="47" t="str">
        <f t="shared" si="46"/>
        <v xml:space="preserve">, </v>
      </c>
    </row>
    <row r="2960" spans="1:7" x14ac:dyDescent="0.3">
      <c r="A2960" s="471"/>
      <c r="B2960" s="471"/>
      <c r="C2960" s="471"/>
      <c r="D2960" s="471"/>
      <c r="E2960" s="471"/>
      <c r="F2960" s="471"/>
      <c r="G2960" s="47" t="str">
        <f t="shared" si="46"/>
        <v xml:space="preserve">, </v>
      </c>
    </row>
    <row r="2961" spans="1:7" x14ac:dyDescent="0.3">
      <c r="A2961" s="471"/>
      <c r="B2961" s="471"/>
      <c r="C2961" s="471"/>
      <c r="D2961" s="471"/>
      <c r="E2961" s="471"/>
      <c r="F2961" s="471"/>
      <c r="G2961" s="47" t="str">
        <f t="shared" si="46"/>
        <v xml:space="preserve">, </v>
      </c>
    </row>
    <row r="2962" spans="1:7" x14ac:dyDescent="0.3">
      <c r="A2962" s="471"/>
      <c r="B2962" s="471"/>
      <c r="C2962" s="471"/>
      <c r="D2962" s="471"/>
      <c r="E2962" s="471"/>
      <c r="F2962" s="471"/>
      <c r="G2962" s="47" t="str">
        <f t="shared" si="46"/>
        <v xml:space="preserve">, </v>
      </c>
    </row>
    <row r="2963" spans="1:7" x14ac:dyDescent="0.3">
      <c r="A2963" s="471"/>
      <c r="B2963" s="471"/>
      <c r="C2963" s="471"/>
      <c r="D2963" s="471"/>
      <c r="E2963" s="471"/>
      <c r="F2963" s="471"/>
      <c r="G2963" s="47" t="str">
        <f t="shared" si="46"/>
        <v xml:space="preserve">, </v>
      </c>
    </row>
    <row r="2964" spans="1:7" x14ac:dyDescent="0.3">
      <c r="A2964" s="471"/>
      <c r="B2964" s="471"/>
      <c r="C2964" s="471"/>
      <c r="D2964" s="471"/>
      <c r="E2964" s="471"/>
      <c r="F2964" s="471"/>
      <c r="G2964" s="47" t="str">
        <f t="shared" si="46"/>
        <v xml:space="preserve">, </v>
      </c>
    </row>
    <row r="2965" spans="1:7" x14ac:dyDescent="0.3">
      <c r="A2965" s="471"/>
      <c r="B2965" s="471"/>
      <c r="C2965" s="471"/>
      <c r="D2965" s="471"/>
      <c r="E2965" s="471"/>
      <c r="F2965" s="471"/>
      <c r="G2965" s="47" t="str">
        <f t="shared" si="46"/>
        <v xml:space="preserve">, </v>
      </c>
    </row>
    <row r="2966" spans="1:7" x14ac:dyDescent="0.3">
      <c r="A2966" s="471"/>
      <c r="B2966" s="471"/>
      <c r="C2966" s="471"/>
      <c r="D2966" s="471"/>
      <c r="E2966" s="471"/>
      <c r="F2966" s="471"/>
      <c r="G2966" s="47" t="str">
        <f t="shared" si="46"/>
        <v xml:space="preserve">, </v>
      </c>
    </row>
    <row r="2967" spans="1:7" x14ac:dyDescent="0.3">
      <c r="A2967" s="471"/>
      <c r="B2967" s="471"/>
      <c r="C2967" s="471"/>
      <c r="D2967" s="471"/>
      <c r="E2967" s="471"/>
      <c r="F2967" s="471"/>
      <c r="G2967" s="47" t="str">
        <f t="shared" si="46"/>
        <v xml:space="preserve">, </v>
      </c>
    </row>
    <row r="2968" spans="1:7" x14ac:dyDescent="0.3">
      <c r="A2968" s="471"/>
      <c r="B2968" s="471"/>
      <c r="C2968" s="471"/>
      <c r="D2968" s="471"/>
      <c r="E2968" s="471"/>
      <c r="F2968" s="471"/>
      <c r="G2968" s="47" t="str">
        <f t="shared" si="46"/>
        <v xml:space="preserve">, </v>
      </c>
    </row>
    <row r="2969" spans="1:7" x14ac:dyDescent="0.3">
      <c r="A2969" s="471"/>
      <c r="B2969" s="471"/>
      <c r="C2969" s="471"/>
      <c r="D2969" s="471"/>
      <c r="E2969" s="471"/>
      <c r="F2969" s="471"/>
      <c r="G2969" s="47" t="str">
        <f t="shared" si="46"/>
        <v xml:space="preserve">, </v>
      </c>
    </row>
    <row r="2970" spans="1:7" x14ac:dyDescent="0.3">
      <c r="A2970" s="471"/>
      <c r="B2970" s="471"/>
      <c r="C2970" s="471"/>
      <c r="D2970" s="471"/>
      <c r="E2970" s="471"/>
      <c r="F2970" s="471"/>
      <c r="G2970" s="47" t="str">
        <f t="shared" si="46"/>
        <v xml:space="preserve">, </v>
      </c>
    </row>
    <row r="2971" spans="1:7" x14ac:dyDescent="0.3">
      <c r="A2971" s="471"/>
      <c r="B2971" s="471"/>
      <c r="C2971" s="471"/>
      <c r="D2971" s="471"/>
      <c r="E2971" s="471"/>
      <c r="F2971" s="471"/>
      <c r="G2971" s="47" t="str">
        <f t="shared" si="46"/>
        <v xml:space="preserve">, </v>
      </c>
    </row>
    <row r="2972" spans="1:7" x14ac:dyDescent="0.3">
      <c r="A2972" s="471"/>
      <c r="B2972" s="471"/>
      <c r="C2972" s="471"/>
      <c r="D2972" s="471"/>
      <c r="E2972" s="471"/>
      <c r="F2972" s="471"/>
      <c r="G2972" s="47" t="str">
        <f t="shared" si="46"/>
        <v xml:space="preserve">, </v>
      </c>
    </row>
    <row r="2973" spans="1:7" x14ac:dyDescent="0.3">
      <c r="A2973" s="471"/>
      <c r="B2973" s="471"/>
      <c r="C2973" s="471"/>
      <c r="D2973" s="471"/>
      <c r="E2973" s="471"/>
      <c r="F2973" s="471"/>
      <c r="G2973" s="47" t="str">
        <f t="shared" si="46"/>
        <v xml:space="preserve">, </v>
      </c>
    </row>
    <row r="2974" spans="1:7" x14ac:dyDescent="0.3">
      <c r="A2974" s="471"/>
      <c r="B2974" s="471"/>
      <c r="C2974" s="471"/>
      <c r="D2974" s="471"/>
      <c r="E2974" s="471"/>
      <c r="F2974" s="471"/>
      <c r="G2974" s="47" t="str">
        <f t="shared" si="46"/>
        <v xml:space="preserve">, </v>
      </c>
    </row>
    <row r="2975" spans="1:7" x14ac:dyDescent="0.3">
      <c r="A2975" s="471"/>
      <c r="B2975" s="471"/>
      <c r="C2975" s="471"/>
      <c r="D2975" s="471"/>
      <c r="E2975" s="471"/>
      <c r="F2975" s="471"/>
      <c r="G2975" s="47" t="str">
        <f t="shared" si="46"/>
        <v xml:space="preserve">, </v>
      </c>
    </row>
    <row r="2976" spans="1:7" x14ac:dyDescent="0.3">
      <c r="A2976" s="471"/>
      <c r="B2976" s="471"/>
      <c r="C2976" s="471"/>
      <c r="D2976" s="471"/>
      <c r="E2976" s="471"/>
      <c r="F2976" s="471"/>
      <c r="G2976" s="47" t="str">
        <f t="shared" si="46"/>
        <v xml:space="preserve">, </v>
      </c>
    </row>
    <row r="2977" spans="1:7" x14ac:dyDescent="0.3">
      <c r="A2977" s="471"/>
      <c r="B2977" s="471"/>
      <c r="C2977" s="471"/>
      <c r="D2977" s="471"/>
      <c r="E2977" s="471"/>
      <c r="F2977" s="471"/>
      <c r="G2977" s="47" t="str">
        <f t="shared" si="46"/>
        <v xml:space="preserve">, </v>
      </c>
    </row>
    <row r="2978" spans="1:7" x14ac:dyDescent="0.3">
      <c r="A2978" s="471"/>
      <c r="B2978" s="471"/>
      <c r="C2978" s="471"/>
      <c r="D2978" s="471"/>
      <c r="E2978" s="471"/>
      <c r="F2978" s="471"/>
      <c r="G2978" s="47" t="str">
        <f t="shared" si="46"/>
        <v xml:space="preserve">, </v>
      </c>
    </row>
    <row r="2979" spans="1:7" x14ac:dyDescent="0.3">
      <c r="A2979" s="471"/>
      <c r="B2979" s="471"/>
      <c r="C2979" s="471"/>
      <c r="D2979" s="471"/>
      <c r="E2979" s="471"/>
      <c r="F2979" s="471"/>
      <c r="G2979" s="47" t="str">
        <f t="shared" si="46"/>
        <v xml:space="preserve">, </v>
      </c>
    </row>
    <row r="2980" spans="1:7" x14ac:dyDescent="0.3">
      <c r="A2980" s="471"/>
      <c r="B2980" s="471"/>
      <c r="C2980" s="471"/>
      <c r="D2980" s="471"/>
      <c r="E2980" s="471"/>
      <c r="F2980" s="471"/>
      <c r="G2980" s="47" t="str">
        <f t="shared" si="46"/>
        <v xml:space="preserve">, </v>
      </c>
    </row>
    <row r="2981" spans="1:7" x14ac:dyDescent="0.3">
      <c r="A2981" s="471"/>
      <c r="B2981" s="471"/>
      <c r="C2981" s="471"/>
      <c r="D2981" s="471"/>
      <c r="E2981" s="471"/>
      <c r="F2981" s="471"/>
      <c r="G2981" s="47" t="str">
        <f t="shared" si="46"/>
        <v xml:space="preserve">, </v>
      </c>
    </row>
    <row r="2982" spans="1:7" x14ac:dyDescent="0.3">
      <c r="A2982" s="471"/>
      <c r="B2982" s="471"/>
      <c r="C2982" s="471"/>
      <c r="D2982" s="471"/>
      <c r="E2982" s="471"/>
      <c r="F2982" s="471"/>
      <c r="G2982" s="47" t="str">
        <f t="shared" si="46"/>
        <v xml:space="preserve">, </v>
      </c>
    </row>
    <row r="2983" spans="1:7" x14ac:dyDescent="0.3">
      <c r="A2983" s="471"/>
      <c r="B2983" s="471"/>
      <c r="C2983" s="471"/>
      <c r="D2983" s="471"/>
      <c r="E2983" s="471"/>
      <c r="F2983" s="471"/>
      <c r="G2983" s="47" t="str">
        <f t="shared" si="46"/>
        <v xml:space="preserve">, </v>
      </c>
    </row>
    <row r="2984" spans="1:7" x14ac:dyDescent="0.3">
      <c r="A2984" s="471"/>
      <c r="B2984" s="471"/>
      <c r="C2984" s="471"/>
      <c r="D2984" s="471"/>
      <c r="E2984" s="471"/>
      <c r="F2984" s="471"/>
      <c r="G2984" s="47" t="str">
        <f t="shared" si="46"/>
        <v xml:space="preserve">, </v>
      </c>
    </row>
    <row r="2985" spans="1:7" x14ac:dyDescent="0.3">
      <c r="A2985" s="471"/>
      <c r="B2985" s="471"/>
      <c r="C2985" s="471"/>
      <c r="D2985" s="471"/>
      <c r="E2985" s="471"/>
      <c r="F2985" s="471"/>
      <c r="G2985" s="47" t="str">
        <f t="shared" si="46"/>
        <v xml:space="preserve">, </v>
      </c>
    </row>
    <row r="2986" spans="1:7" x14ac:dyDescent="0.3">
      <c r="A2986" s="471"/>
      <c r="B2986" s="471"/>
      <c r="C2986" s="471"/>
      <c r="D2986" s="471"/>
      <c r="E2986" s="471"/>
      <c r="F2986" s="471"/>
      <c r="G2986" s="47" t="str">
        <f t="shared" si="46"/>
        <v xml:space="preserve">, </v>
      </c>
    </row>
    <row r="2987" spans="1:7" x14ac:dyDescent="0.3">
      <c r="A2987" s="471"/>
      <c r="B2987" s="471"/>
      <c r="C2987" s="471"/>
      <c r="D2987" s="471"/>
      <c r="E2987" s="471"/>
      <c r="F2987" s="471"/>
      <c r="G2987" s="47" t="str">
        <f t="shared" si="46"/>
        <v xml:space="preserve">, </v>
      </c>
    </row>
    <row r="2988" spans="1:7" x14ac:dyDescent="0.3">
      <c r="A2988" s="471"/>
      <c r="B2988" s="471"/>
      <c r="C2988" s="471"/>
      <c r="D2988" s="471"/>
      <c r="E2988" s="471"/>
      <c r="F2988" s="471"/>
      <c r="G2988" s="47" t="str">
        <f t="shared" si="46"/>
        <v xml:space="preserve">, </v>
      </c>
    </row>
    <row r="2989" spans="1:7" x14ac:dyDescent="0.3">
      <c r="A2989" s="471"/>
      <c r="B2989" s="471"/>
      <c r="C2989" s="471"/>
      <c r="D2989" s="471"/>
      <c r="E2989" s="471"/>
      <c r="F2989" s="471"/>
      <c r="G2989" s="47" t="str">
        <f t="shared" si="46"/>
        <v xml:space="preserve">, </v>
      </c>
    </row>
    <row r="2990" spans="1:7" x14ac:dyDescent="0.3">
      <c r="A2990" s="471"/>
      <c r="B2990" s="471"/>
      <c r="C2990" s="471"/>
      <c r="D2990" s="471"/>
      <c r="E2990" s="471"/>
      <c r="F2990" s="471"/>
      <c r="G2990" s="47" t="str">
        <f t="shared" si="46"/>
        <v xml:space="preserve">, </v>
      </c>
    </row>
    <row r="2991" spans="1:7" x14ac:dyDescent="0.3">
      <c r="A2991" s="471"/>
      <c r="B2991" s="471"/>
      <c r="C2991" s="471"/>
      <c r="D2991" s="471"/>
      <c r="E2991" s="471"/>
      <c r="F2991" s="471"/>
      <c r="G2991" s="47" t="str">
        <f t="shared" si="46"/>
        <v xml:space="preserve">, </v>
      </c>
    </row>
    <row r="2992" spans="1:7" x14ac:dyDescent="0.3">
      <c r="A2992" s="471"/>
      <c r="B2992" s="471"/>
      <c r="C2992" s="471"/>
      <c r="D2992" s="471"/>
      <c r="E2992" s="471"/>
      <c r="F2992" s="471"/>
      <c r="G2992" s="47" t="str">
        <f t="shared" si="46"/>
        <v xml:space="preserve">, </v>
      </c>
    </row>
    <row r="2993" spans="1:7" x14ac:dyDescent="0.3">
      <c r="A2993" s="471"/>
      <c r="B2993" s="471"/>
      <c r="C2993" s="471"/>
      <c r="D2993" s="471"/>
      <c r="E2993" s="471"/>
      <c r="F2993" s="471"/>
      <c r="G2993" s="47" t="str">
        <f t="shared" si="46"/>
        <v xml:space="preserve">, </v>
      </c>
    </row>
    <row r="2994" spans="1:7" x14ac:dyDescent="0.3">
      <c r="A2994" s="471"/>
      <c r="B2994" s="471"/>
      <c r="C2994" s="471"/>
      <c r="D2994" s="471"/>
      <c r="E2994" s="471"/>
      <c r="F2994" s="471"/>
      <c r="G2994" s="47" t="str">
        <f t="shared" si="46"/>
        <v xml:space="preserve">, </v>
      </c>
    </row>
    <row r="2995" spans="1:7" x14ac:dyDescent="0.3">
      <c r="A2995" s="471"/>
      <c r="B2995" s="471"/>
      <c r="C2995" s="471"/>
      <c r="D2995" s="471"/>
      <c r="E2995" s="471"/>
      <c r="F2995" s="471"/>
      <c r="G2995" s="47" t="str">
        <f t="shared" si="46"/>
        <v xml:space="preserve">, </v>
      </c>
    </row>
    <row r="2996" spans="1:7" x14ac:dyDescent="0.3">
      <c r="A2996" s="471"/>
      <c r="B2996" s="471"/>
      <c r="C2996" s="471"/>
      <c r="D2996" s="471"/>
      <c r="E2996" s="471"/>
      <c r="F2996" s="471"/>
      <c r="G2996" s="47" t="str">
        <f t="shared" si="46"/>
        <v xml:space="preserve">, </v>
      </c>
    </row>
    <row r="2997" spans="1:7" x14ac:dyDescent="0.3">
      <c r="A2997" s="471"/>
      <c r="B2997" s="471"/>
      <c r="C2997" s="471"/>
      <c r="D2997" s="471"/>
      <c r="E2997" s="471"/>
      <c r="F2997" s="471"/>
      <c r="G2997" s="47" t="str">
        <f t="shared" si="46"/>
        <v xml:space="preserve">, </v>
      </c>
    </row>
    <row r="2998" spans="1:7" x14ac:dyDescent="0.3">
      <c r="A2998" s="471"/>
      <c r="B2998" s="471"/>
      <c r="C2998" s="471"/>
      <c r="D2998" s="471"/>
      <c r="E2998" s="471"/>
      <c r="F2998" s="471"/>
      <c r="G2998" s="47" t="str">
        <f t="shared" si="46"/>
        <v xml:space="preserve">, </v>
      </c>
    </row>
    <row r="2999" spans="1:7" x14ac:dyDescent="0.3">
      <c r="A2999" s="471"/>
      <c r="B2999" s="471"/>
      <c r="C2999" s="471"/>
      <c r="D2999" s="471"/>
      <c r="E2999" s="471"/>
      <c r="F2999" s="471"/>
      <c r="G2999" s="47" t="str">
        <f t="shared" si="46"/>
        <v xml:space="preserve">, </v>
      </c>
    </row>
    <row r="3000" spans="1:7" x14ac:dyDescent="0.3">
      <c r="A3000" s="471"/>
      <c r="B3000" s="471"/>
      <c r="C3000" s="471"/>
      <c r="D3000" s="471"/>
      <c r="E3000" s="471"/>
      <c r="F3000" s="471"/>
      <c r="G3000" s="47" t="str">
        <f t="shared" si="46"/>
        <v xml:space="preserve">, </v>
      </c>
    </row>
  </sheetData>
  <sheetProtection algorithmName="SHA-512" hashValue="MXzotJiSQbx4frxSss7ybK11D2B+9qIW7DPV3Sf+LKRumsAvu3kPWqugUP3JOVRSzzTGWYhVTPO7dapK0ZgBLg==" saltValue="d9MBqcEB1RXyzhNkfEntBg==" spinCount="100000" sheet="1" selectLockedCells="1"/>
  <dataValidations count="7">
    <dataValidation allowBlank="1" showInputMessage="1" showErrorMessage="1" prompt="Input any additional internal notes as applicable" sqref="F10:F3000" xr:uid="{0A0E784D-CDBC-44CF-A1EC-05FA7BE43756}"/>
    <dataValidation allowBlank="1" showInputMessage="1" showErrorMessage="1" prompt="Input the T S P's L E A B O P approved job classification for Quarter 1" sqref="D10:D3000" xr:uid="{BBBA226D-0CE9-4B88-8A64-D73A2459AA9C}"/>
    <dataValidation allowBlank="1" showInputMessage="1" showErrorMessage="1" prompt="Input Quarter 1 T S P's job category/title (in the L E A's accounting system)" sqref="C10:C3000" xr:uid="{A1AA5E0F-C941-4FE6-B03F-724B3F151C27}"/>
    <dataValidation allowBlank="1" showInputMessage="1" showErrorMessage="1" prompt="Input Quarter 1 T S P's first name" sqref="B10:B3000" xr:uid="{79970FC6-9384-422B-A9CB-1DC2891ED547}"/>
    <dataValidation allowBlank="1" showInputMessage="1" showErrorMessage="1" prompt="Input Quater 1 T S P's last name" sqref="A10:A3000" xr:uid="{CE5E7E8A-D547-47A7-BDDE-0B699FAA54FF}"/>
    <dataValidation allowBlank="1" showInputMessage="1" showErrorMessage="1" prompt="Press TAB to move input areas" sqref="A1" xr:uid="{B394F967-0239-4059-AECE-F82DC2E2D7DF}"/>
    <dataValidation allowBlank="1" showInputMessage="1" showErrorMessage="1" prompt="Indicate &quot;yes&quot; if the L E A has submitted one or more interim claims for an L E A B O P covered service provided in F Y 24-25. Indicate &quot;no&quot; if the L E A has not submitted at least one interim service claim for an L E A B O P service." sqref="E10:E3000" xr:uid="{2323B526-600A-41C8-B7F6-76C7ECBAF880}"/>
  </dataValidations>
  <pageMargins left="0.2" right="0.2" top="0.75" bottom="0.75" header="0.3" footer="0.3"/>
  <pageSetup scale="68" orientation="landscape" r:id="rId1"/>
  <headerFooter>
    <oddFooter>&amp;LDHCS 6299 (11/2021)&amp;RPage &amp;P</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C88E8F-3892-41C1-99A7-B8C478E85DAF}">
  <dimension ref="A1:M3000"/>
  <sheetViews>
    <sheetView showGridLines="0" zoomScaleNormal="100" workbookViewId="0"/>
  </sheetViews>
  <sheetFormatPr defaultColWidth="0" defaultRowHeight="17.25" zeroHeight="1" x14ac:dyDescent="0.3"/>
  <cols>
    <col min="1" max="1" width="23.83203125" style="472" customWidth="1"/>
    <col min="2" max="2" width="23.1640625" style="472" customWidth="1"/>
    <col min="3" max="3" width="37.33203125" style="472" customWidth="1"/>
    <col min="4" max="4" width="47.33203125" style="472" customWidth="1"/>
    <col min="5" max="5" width="13.33203125" style="472" customWidth="1"/>
    <col min="6" max="6" width="70" style="472" customWidth="1"/>
    <col min="7" max="7" width="25.6640625" style="48" hidden="1" customWidth="1"/>
    <col min="8" max="16384" width="5.83203125" style="48" hidden="1"/>
  </cols>
  <sheetData>
    <row r="1" spans="1:13" x14ac:dyDescent="0.3">
      <c r="A1" s="473" t="s">
        <v>389</v>
      </c>
      <c r="B1" s="47"/>
      <c r="C1" s="47"/>
      <c r="D1" s="47"/>
      <c r="E1" s="47"/>
      <c r="F1" s="47"/>
    </row>
    <row r="2" spans="1:13" s="56" customFormat="1" x14ac:dyDescent="0.3">
      <c r="A2" s="47" t="s">
        <v>0</v>
      </c>
      <c r="B2" s="47"/>
      <c r="C2" s="47"/>
      <c r="D2" s="47"/>
      <c r="E2" s="47"/>
      <c r="F2" s="47"/>
      <c r="G2" s="55"/>
    </row>
    <row r="3" spans="1:13" s="56" customFormat="1" x14ac:dyDescent="0.3">
      <c r="A3" s="47" t="s">
        <v>1</v>
      </c>
      <c r="B3" s="47"/>
      <c r="C3" s="47"/>
      <c r="D3" s="47"/>
      <c r="E3" s="47"/>
      <c r="F3" s="47"/>
      <c r="G3" s="55"/>
    </row>
    <row r="4" spans="1:13" s="56" customFormat="1" x14ac:dyDescent="0.3">
      <c r="A4" s="47" t="s">
        <v>69</v>
      </c>
      <c r="B4" s="47"/>
      <c r="C4" s="47"/>
      <c r="D4" s="47"/>
      <c r="E4" s="47"/>
      <c r="F4" s="47"/>
      <c r="G4" s="55"/>
    </row>
    <row r="5" spans="1:13" s="58" customFormat="1" ht="24.6" customHeight="1" x14ac:dyDescent="0.2">
      <c r="A5" s="465" t="s">
        <v>318</v>
      </c>
      <c r="B5" s="49"/>
      <c r="C5" s="49"/>
      <c r="D5" s="49"/>
      <c r="E5" s="49"/>
      <c r="F5" s="49"/>
      <c r="G5" s="57"/>
    </row>
    <row r="6" spans="1:13" s="61" customFormat="1" x14ac:dyDescent="0.3">
      <c r="A6" s="47" t="s">
        <v>48</v>
      </c>
      <c r="B6" s="466">
        <f>Certification!C72</f>
        <v>0</v>
      </c>
      <c r="C6" s="467"/>
      <c r="D6" s="51"/>
      <c r="E6" s="51"/>
      <c r="F6" s="51"/>
      <c r="G6" s="59"/>
      <c r="H6" s="60"/>
      <c r="I6" s="60"/>
      <c r="J6" s="60"/>
      <c r="K6" s="60"/>
      <c r="L6" s="60"/>
      <c r="M6" s="60"/>
    </row>
    <row r="7" spans="1:13" s="61" customFormat="1" x14ac:dyDescent="0.3">
      <c r="A7" s="47" t="s">
        <v>272</v>
      </c>
      <c r="B7" s="466">
        <f>Certification!C73</f>
        <v>0</v>
      </c>
      <c r="C7" s="468"/>
      <c r="D7" s="51"/>
      <c r="E7" s="51"/>
      <c r="F7" s="51"/>
      <c r="G7" s="59"/>
      <c r="H7" s="60"/>
      <c r="I7" s="60"/>
      <c r="J7" s="60"/>
      <c r="K7" s="60"/>
      <c r="L7" s="60"/>
      <c r="M7" s="60"/>
    </row>
    <row r="8" spans="1:13" s="61" customFormat="1" x14ac:dyDescent="0.3">
      <c r="A8" s="47" t="s">
        <v>66</v>
      </c>
      <c r="B8" s="466" t="str">
        <f>Certification!C74</f>
        <v>Fiscal Year (FY) 2024-25</v>
      </c>
      <c r="C8" s="467"/>
      <c r="D8" s="51"/>
      <c r="E8" s="51"/>
      <c r="F8" s="51"/>
      <c r="G8" s="59"/>
      <c r="H8" s="60"/>
      <c r="I8" s="60"/>
      <c r="J8" s="60"/>
      <c r="K8" s="60"/>
      <c r="L8" s="60"/>
      <c r="M8" s="60"/>
    </row>
    <row r="9" spans="1:13" s="56" customFormat="1" ht="79.349999999999994" customHeight="1" x14ac:dyDescent="0.3">
      <c r="A9" s="469" t="s">
        <v>273</v>
      </c>
      <c r="B9" s="469" t="s">
        <v>274</v>
      </c>
      <c r="C9" s="469" t="s">
        <v>275</v>
      </c>
      <c r="D9" s="470" t="s">
        <v>385</v>
      </c>
      <c r="E9" s="470" t="s">
        <v>345</v>
      </c>
      <c r="F9" s="470" t="s">
        <v>276</v>
      </c>
      <c r="G9" s="54" t="s">
        <v>277</v>
      </c>
      <c r="H9" s="62"/>
      <c r="I9" s="48"/>
    </row>
    <row r="10" spans="1:13" x14ac:dyDescent="0.3">
      <c r="A10" s="471"/>
      <c r="B10" s="471"/>
      <c r="C10" s="471"/>
      <c r="D10" s="471"/>
      <c r="E10" s="471"/>
      <c r="F10" s="471"/>
      <c r="G10" s="47" t="str">
        <f>CONCATENATE(A10, ", ", B10)</f>
        <v xml:space="preserve">, </v>
      </c>
    </row>
    <row r="11" spans="1:13" x14ac:dyDescent="0.3">
      <c r="A11" s="471"/>
      <c r="B11" s="471"/>
      <c r="C11" s="471"/>
      <c r="D11" s="471"/>
      <c r="E11" s="471"/>
      <c r="F11" s="471"/>
      <c r="G11" s="47" t="str">
        <f t="shared" ref="G11:G74" si="0">CONCATENATE(A11, ", ", B11)</f>
        <v xml:space="preserve">, </v>
      </c>
    </row>
    <row r="12" spans="1:13" x14ac:dyDescent="0.3">
      <c r="A12" s="471"/>
      <c r="B12" s="471"/>
      <c r="C12" s="471"/>
      <c r="D12" s="471"/>
      <c r="E12" s="471"/>
      <c r="F12" s="471"/>
      <c r="G12" s="47" t="str">
        <f t="shared" si="0"/>
        <v xml:space="preserve">, </v>
      </c>
    </row>
    <row r="13" spans="1:13" x14ac:dyDescent="0.3">
      <c r="A13" s="471"/>
      <c r="B13" s="471"/>
      <c r="C13" s="471"/>
      <c r="D13" s="471"/>
      <c r="E13" s="471"/>
      <c r="F13" s="471"/>
      <c r="G13" s="47" t="str">
        <f t="shared" si="0"/>
        <v xml:space="preserve">, </v>
      </c>
    </row>
    <row r="14" spans="1:13" x14ac:dyDescent="0.3">
      <c r="A14" s="471"/>
      <c r="B14" s="471"/>
      <c r="C14" s="471"/>
      <c r="D14" s="471"/>
      <c r="E14" s="471"/>
      <c r="F14" s="471"/>
      <c r="G14" s="47" t="str">
        <f t="shared" si="0"/>
        <v xml:space="preserve">, </v>
      </c>
    </row>
    <row r="15" spans="1:13" x14ac:dyDescent="0.3">
      <c r="A15" s="471"/>
      <c r="B15" s="471"/>
      <c r="C15" s="471"/>
      <c r="D15" s="471"/>
      <c r="E15" s="471"/>
      <c r="F15" s="471"/>
      <c r="G15" s="47" t="str">
        <f t="shared" si="0"/>
        <v xml:space="preserve">, </v>
      </c>
    </row>
    <row r="16" spans="1:13" x14ac:dyDescent="0.3">
      <c r="A16" s="471"/>
      <c r="B16" s="471"/>
      <c r="C16" s="471"/>
      <c r="D16" s="471"/>
      <c r="E16" s="471"/>
      <c r="F16" s="471"/>
      <c r="G16" s="47" t="str">
        <f t="shared" si="0"/>
        <v xml:space="preserve">, </v>
      </c>
    </row>
    <row r="17" spans="1:7" x14ac:dyDescent="0.3">
      <c r="A17" s="471"/>
      <c r="B17" s="471"/>
      <c r="C17" s="471"/>
      <c r="D17" s="471"/>
      <c r="E17" s="471"/>
      <c r="F17" s="471"/>
      <c r="G17" s="47" t="str">
        <f t="shared" si="0"/>
        <v xml:space="preserve">, </v>
      </c>
    </row>
    <row r="18" spans="1:7" x14ac:dyDescent="0.3">
      <c r="A18" s="471"/>
      <c r="B18" s="471"/>
      <c r="C18" s="471"/>
      <c r="D18" s="471"/>
      <c r="E18" s="471"/>
      <c r="F18" s="471"/>
      <c r="G18" s="47" t="str">
        <f t="shared" si="0"/>
        <v xml:space="preserve">, </v>
      </c>
    </row>
    <row r="19" spans="1:7" x14ac:dyDescent="0.3">
      <c r="A19" s="471"/>
      <c r="B19" s="471"/>
      <c r="C19" s="471"/>
      <c r="D19" s="471"/>
      <c r="E19" s="471"/>
      <c r="F19" s="471"/>
      <c r="G19" s="47" t="str">
        <f t="shared" si="0"/>
        <v xml:space="preserve">, </v>
      </c>
    </row>
    <row r="20" spans="1:7" x14ac:dyDescent="0.3">
      <c r="A20" s="471"/>
      <c r="B20" s="471"/>
      <c r="C20" s="471"/>
      <c r="D20" s="471"/>
      <c r="E20" s="471"/>
      <c r="F20" s="471"/>
      <c r="G20" s="47" t="str">
        <f t="shared" si="0"/>
        <v xml:space="preserve">, </v>
      </c>
    </row>
    <row r="21" spans="1:7" x14ac:dyDescent="0.3">
      <c r="A21" s="471"/>
      <c r="B21" s="471"/>
      <c r="C21" s="471"/>
      <c r="D21" s="471"/>
      <c r="E21" s="471"/>
      <c r="F21" s="471"/>
      <c r="G21" s="47" t="str">
        <f t="shared" si="0"/>
        <v xml:space="preserve">, </v>
      </c>
    </row>
    <row r="22" spans="1:7" x14ac:dyDescent="0.3">
      <c r="A22" s="471"/>
      <c r="B22" s="471"/>
      <c r="C22" s="471"/>
      <c r="D22" s="471"/>
      <c r="E22" s="471"/>
      <c r="F22" s="471"/>
      <c r="G22" s="47" t="str">
        <f t="shared" si="0"/>
        <v xml:space="preserve">, </v>
      </c>
    </row>
    <row r="23" spans="1:7" x14ac:dyDescent="0.3">
      <c r="A23" s="471"/>
      <c r="B23" s="471"/>
      <c r="C23" s="471"/>
      <c r="D23" s="471"/>
      <c r="E23" s="471"/>
      <c r="F23" s="471"/>
      <c r="G23" s="47" t="str">
        <f t="shared" si="0"/>
        <v xml:space="preserve">, </v>
      </c>
    </row>
    <row r="24" spans="1:7" x14ac:dyDescent="0.3">
      <c r="A24" s="471"/>
      <c r="B24" s="471"/>
      <c r="C24" s="471"/>
      <c r="D24" s="471"/>
      <c r="E24" s="471"/>
      <c r="F24" s="471"/>
      <c r="G24" s="47" t="str">
        <f t="shared" si="0"/>
        <v xml:space="preserve">, </v>
      </c>
    </row>
    <row r="25" spans="1:7" x14ac:dyDescent="0.3">
      <c r="A25" s="471"/>
      <c r="B25" s="471"/>
      <c r="C25" s="471"/>
      <c r="D25" s="471"/>
      <c r="E25" s="471"/>
      <c r="F25" s="471"/>
      <c r="G25" s="47" t="str">
        <f t="shared" si="0"/>
        <v xml:space="preserve">, </v>
      </c>
    </row>
    <row r="26" spans="1:7" x14ac:dyDescent="0.3">
      <c r="A26" s="471"/>
      <c r="B26" s="471"/>
      <c r="C26" s="471"/>
      <c r="D26" s="471"/>
      <c r="E26" s="471"/>
      <c r="F26" s="471"/>
      <c r="G26" s="47" t="str">
        <f t="shared" si="0"/>
        <v xml:space="preserve">, </v>
      </c>
    </row>
    <row r="27" spans="1:7" x14ac:dyDescent="0.3">
      <c r="A27" s="471"/>
      <c r="B27" s="471"/>
      <c r="C27" s="471"/>
      <c r="D27" s="471"/>
      <c r="E27" s="471"/>
      <c r="F27" s="471"/>
      <c r="G27" s="47" t="str">
        <f t="shared" si="0"/>
        <v xml:space="preserve">, </v>
      </c>
    </row>
    <row r="28" spans="1:7" x14ac:dyDescent="0.3">
      <c r="A28" s="471"/>
      <c r="B28" s="471"/>
      <c r="C28" s="471"/>
      <c r="D28" s="471"/>
      <c r="E28" s="471"/>
      <c r="F28" s="471"/>
      <c r="G28" s="47" t="str">
        <f t="shared" si="0"/>
        <v xml:space="preserve">, </v>
      </c>
    </row>
    <row r="29" spans="1:7" x14ac:dyDescent="0.3">
      <c r="A29" s="471"/>
      <c r="B29" s="471"/>
      <c r="C29" s="471"/>
      <c r="D29" s="471"/>
      <c r="E29" s="471"/>
      <c r="F29" s="471"/>
      <c r="G29" s="47" t="str">
        <f t="shared" si="0"/>
        <v xml:space="preserve">, </v>
      </c>
    </row>
    <row r="30" spans="1:7" x14ac:dyDescent="0.3">
      <c r="A30" s="471"/>
      <c r="B30" s="471"/>
      <c r="C30" s="471"/>
      <c r="D30" s="471"/>
      <c r="E30" s="471"/>
      <c r="F30" s="471"/>
      <c r="G30" s="47" t="str">
        <f t="shared" si="0"/>
        <v xml:space="preserve">, </v>
      </c>
    </row>
    <row r="31" spans="1:7" x14ac:dyDescent="0.3">
      <c r="A31" s="471"/>
      <c r="B31" s="471"/>
      <c r="C31" s="471"/>
      <c r="D31" s="471"/>
      <c r="E31" s="471"/>
      <c r="F31" s="471"/>
      <c r="G31" s="47" t="str">
        <f t="shared" si="0"/>
        <v xml:space="preserve">, </v>
      </c>
    </row>
    <row r="32" spans="1:7" x14ac:dyDescent="0.3">
      <c r="A32" s="471"/>
      <c r="B32" s="471"/>
      <c r="C32" s="471"/>
      <c r="D32" s="471"/>
      <c r="E32" s="471"/>
      <c r="F32" s="471"/>
      <c r="G32" s="47" t="str">
        <f t="shared" si="0"/>
        <v xml:space="preserve">, </v>
      </c>
    </row>
    <row r="33" spans="1:7" x14ac:dyDescent="0.3">
      <c r="A33" s="471"/>
      <c r="B33" s="471"/>
      <c r="C33" s="471"/>
      <c r="D33" s="471"/>
      <c r="E33" s="471"/>
      <c r="F33" s="471"/>
      <c r="G33" s="47" t="str">
        <f t="shared" si="0"/>
        <v xml:space="preserve">, </v>
      </c>
    </row>
    <row r="34" spans="1:7" x14ac:dyDescent="0.3">
      <c r="A34" s="471"/>
      <c r="B34" s="471"/>
      <c r="C34" s="471"/>
      <c r="D34" s="471"/>
      <c r="E34" s="471"/>
      <c r="F34" s="471"/>
      <c r="G34" s="47" t="str">
        <f t="shared" si="0"/>
        <v xml:space="preserve">, </v>
      </c>
    </row>
    <row r="35" spans="1:7" x14ac:dyDescent="0.3">
      <c r="A35" s="471"/>
      <c r="B35" s="471"/>
      <c r="C35" s="471"/>
      <c r="D35" s="471"/>
      <c r="E35" s="471"/>
      <c r="F35" s="471"/>
      <c r="G35" s="47" t="str">
        <f t="shared" si="0"/>
        <v xml:space="preserve">, </v>
      </c>
    </row>
    <row r="36" spans="1:7" x14ac:dyDescent="0.3">
      <c r="A36" s="471"/>
      <c r="B36" s="471"/>
      <c r="C36" s="471"/>
      <c r="D36" s="471"/>
      <c r="E36" s="471"/>
      <c r="F36" s="471"/>
      <c r="G36" s="47" t="str">
        <f t="shared" si="0"/>
        <v xml:space="preserve">, </v>
      </c>
    </row>
    <row r="37" spans="1:7" x14ac:dyDescent="0.3">
      <c r="A37" s="471"/>
      <c r="B37" s="471"/>
      <c r="C37" s="471"/>
      <c r="D37" s="471"/>
      <c r="E37" s="471"/>
      <c r="F37" s="471"/>
      <c r="G37" s="47" t="str">
        <f t="shared" si="0"/>
        <v xml:space="preserve">, </v>
      </c>
    </row>
    <row r="38" spans="1:7" x14ac:dyDescent="0.3">
      <c r="A38" s="471"/>
      <c r="B38" s="471"/>
      <c r="C38" s="471"/>
      <c r="D38" s="471"/>
      <c r="E38" s="471"/>
      <c r="F38" s="471"/>
      <c r="G38" s="47" t="str">
        <f t="shared" si="0"/>
        <v xml:space="preserve">, </v>
      </c>
    </row>
    <row r="39" spans="1:7" x14ac:dyDescent="0.3">
      <c r="A39" s="471"/>
      <c r="B39" s="471"/>
      <c r="C39" s="471"/>
      <c r="D39" s="471"/>
      <c r="E39" s="471"/>
      <c r="F39" s="471"/>
      <c r="G39" s="47" t="str">
        <f t="shared" si="0"/>
        <v xml:space="preserve">, </v>
      </c>
    </row>
    <row r="40" spans="1:7" x14ac:dyDescent="0.3">
      <c r="A40" s="471"/>
      <c r="B40" s="471"/>
      <c r="C40" s="471"/>
      <c r="D40" s="471"/>
      <c r="E40" s="471"/>
      <c r="F40" s="471"/>
      <c r="G40" s="47" t="str">
        <f t="shared" si="0"/>
        <v xml:space="preserve">, </v>
      </c>
    </row>
    <row r="41" spans="1:7" x14ac:dyDescent="0.3">
      <c r="A41" s="471"/>
      <c r="B41" s="471"/>
      <c r="C41" s="471"/>
      <c r="D41" s="471"/>
      <c r="E41" s="471"/>
      <c r="F41" s="471"/>
      <c r="G41" s="47" t="str">
        <f t="shared" si="0"/>
        <v xml:space="preserve">, </v>
      </c>
    </row>
    <row r="42" spans="1:7" x14ac:dyDescent="0.3">
      <c r="A42" s="471"/>
      <c r="B42" s="471"/>
      <c r="C42" s="471"/>
      <c r="D42" s="471"/>
      <c r="E42" s="471"/>
      <c r="F42" s="471"/>
      <c r="G42" s="47" t="str">
        <f t="shared" si="0"/>
        <v xml:space="preserve">, </v>
      </c>
    </row>
    <row r="43" spans="1:7" x14ac:dyDescent="0.3">
      <c r="A43" s="471"/>
      <c r="B43" s="471"/>
      <c r="C43" s="471"/>
      <c r="D43" s="471"/>
      <c r="E43" s="471"/>
      <c r="F43" s="471"/>
      <c r="G43" s="47" t="str">
        <f t="shared" si="0"/>
        <v xml:space="preserve">, </v>
      </c>
    </row>
    <row r="44" spans="1:7" x14ac:dyDescent="0.3">
      <c r="A44" s="471"/>
      <c r="B44" s="471"/>
      <c r="C44" s="471"/>
      <c r="D44" s="471"/>
      <c r="E44" s="471"/>
      <c r="F44" s="471"/>
      <c r="G44" s="47" t="str">
        <f t="shared" si="0"/>
        <v xml:space="preserve">, </v>
      </c>
    </row>
    <row r="45" spans="1:7" x14ac:dyDescent="0.3">
      <c r="A45" s="471"/>
      <c r="B45" s="471"/>
      <c r="C45" s="471"/>
      <c r="D45" s="471"/>
      <c r="E45" s="471"/>
      <c r="F45" s="471"/>
      <c r="G45" s="47" t="str">
        <f t="shared" si="0"/>
        <v xml:space="preserve">, </v>
      </c>
    </row>
    <row r="46" spans="1:7" x14ac:dyDescent="0.3">
      <c r="A46" s="471"/>
      <c r="B46" s="471"/>
      <c r="C46" s="471"/>
      <c r="D46" s="471"/>
      <c r="E46" s="471"/>
      <c r="F46" s="471"/>
      <c r="G46" s="47" t="str">
        <f t="shared" si="0"/>
        <v xml:space="preserve">, </v>
      </c>
    </row>
    <row r="47" spans="1:7" x14ac:dyDescent="0.3">
      <c r="A47" s="471"/>
      <c r="B47" s="471"/>
      <c r="C47" s="471"/>
      <c r="D47" s="471"/>
      <c r="E47" s="471"/>
      <c r="F47" s="471"/>
      <c r="G47" s="47" t="str">
        <f t="shared" si="0"/>
        <v xml:space="preserve">, </v>
      </c>
    </row>
    <row r="48" spans="1:7" x14ac:dyDescent="0.3">
      <c r="A48" s="471"/>
      <c r="B48" s="471"/>
      <c r="C48" s="471"/>
      <c r="D48" s="471"/>
      <c r="E48" s="471"/>
      <c r="F48" s="471"/>
      <c r="G48" s="47" t="str">
        <f t="shared" si="0"/>
        <v xml:space="preserve">, </v>
      </c>
    </row>
    <row r="49" spans="1:7" x14ac:dyDescent="0.3">
      <c r="A49" s="471"/>
      <c r="B49" s="471"/>
      <c r="C49" s="471"/>
      <c r="D49" s="471"/>
      <c r="E49" s="471"/>
      <c r="F49" s="471"/>
      <c r="G49" s="47" t="str">
        <f t="shared" si="0"/>
        <v xml:space="preserve">, </v>
      </c>
    </row>
    <row r="50" spans="1:7" x14ac:dyDescent="0.3">
      <c r="A50" s="471"/>
      <c r="B50" s="471"/>
      <c r="C50" s="471"/>
      <c r="D50" s="471"/>
      <c r="E50" s="471"/>
      <c r="F50" s="471"/>
      <c r="G50" s="47" t="str">
        <f t="shared" si="0"/>
        <v xml:space="preserve">, </v>
      </c>
    </row>
    <row r="51" spans="1:7" x14ac:dyDescent="0.3">
      <c r="A51" s="471"/>
      <c r="B51" s="471"/>
      <c r="C51" s="471"/>
      <c r="D51" s="471"/>
      <c r="E51" s="471"/>
      <c r="F51" s="471"/>
      <c r="G51" s="47" t="str">
        <f t="shared" si="0"/>
        <v xml:space="preserve">, </v>
      </c>
    </row>
    <row r="52" spans="1:7" x14ac:dyDescent="0.3">
      <c r="A52" s="471"/>
      <c r="B52" s="471"/>
      <c r="C52" s="471"/>
      <c r="D52" s="471"/>
      <c r="E52" s="471"/>
      <c r="F52" s="471"/>
      <c r="G52" s="47" t="str">
        <f t="shared" si="0"/>
        <v xml:space="preserve">, </v>
      </c>
    </row>
    <row r="53" spans="1:7" x14ac:dyDescent="0.3">
      <c r="A53" s="471"/>
      <c r="B53" s="471"/>
      <c r="C53" s="471"/>
      <c r="D53" s="471"/>
      <c r="E53" s="471"/>
      <c r="F53" s="471"/>
      <c r="G53" s="47" t="str">
        <f t="shared" si="0"/>
        <v xml:space="preserve">, </v>
      </c>
    </row>
    <row r="54" spans="1:7" x14ac:dyDescent="0.3">
      <c r="A54" s="471"/>
      <c r="B54" s="471"/>
      <c r="C54" s="471"/>
      <c r="D54" s="471"/>
      <c r="E54" s="471"/>
      <c r="F54" s="471"/>
      <c r="G54" s="47" t="str">
        <f t="shared" si="0"/>
        <v xml:space="preserve">, </v>
      </c>
    </row>
    <row r="55" spans="1:7" x14ac:dyDescent="0.3">
      <c r="A55" s="471"/>
      <c r="B55" s="471"/>
      <c r="C55" s="471"/>
      <c r="D55" s="471"/>
      <c r="E55" s="471"/>
      <c r="F55" s="471"/>
      <c r="G55" s="47" t="str">
        <f t="shared" si="0"/>
        <v xml:space="preserve">, </v>
      </c>
    </row>
    <row r="56" spans="1:7" x14ac:dyDescent="0.3">
      <c r="A56" s="471"/>
      <c r="B56" s="471"/>
      <c r="C56" s="471"/>
      <c r="D56" s="471"/>
      <c r="E56" s="471"/>
      <c r="F56" s="471"/>
      <c r="G56" s="47" t="str">
        <f t="shared" si="0"/>
        <v xml:space="preserve">, </v>
      </c>
    </row>
    <row r="57" spans="1:7" x14ac:dyDescent="0.3">
      <c r="A57" s="471"/>
      <c r="B57" s="471"/>
      <c r="C57" s="471"/>
      <c r="D57" s="471"/>
      <c r="E57" s="471"/>
      <c r="F57" s="471"/>
      <c r="G57" s="47" t="str">
        <f t="shared" si="0"/>
        <v xml:space="preserve">, </v>
      </c>
    </row>
    <row r="58" spans="1:7" x14ac:dyDescent="0.3">
      <c r="A58" s="471"/>
      <c r="B58" s="471"/>
      <c r="C58" s="471"/>
      <c r="D58" s="471"/>
      <c r="E58" s="471"/>
      <c r="F58" s="471"/>
      <c r="G58" s="47" t="str">
        <f t="shared" si="0"/>
        <v xml:space="preserve">, </v>
      </c>
    </row>
    <row r="59" spans="1:7" x14ac:dyDescent="0.3">
      <c r="A59" s="471"/>
      <c r="B59" s="471"/>
      <c r="C59" s="471"/>
      <c r="D59" s="471"/>
      <c r="E59" s="471"/>
      <c r="F59" s="471"/>
      <c r="G59" s="47" t="str">
        <f t="shared" si="0"/>
        <v xml:space="preserve">, </v>
      </c>
    </row>
    <row r="60" spans="1:7" x14ac:dyDescent="0.3">
      <c r="A60" s="471"/>
      <c r="B60" s="471"/>
      <c r="C60" s="471"/>
      <c r="D60" s="471"/>
      <c r="E60" s="471"/>
      <c r="F60" s="471"/>
      <c r="G60" s="47" t="str">
        <f t="shared" si="0"/>
        <v xml:space="preserve">, </v>
      </c>
    </row>
    <row r="61" spans="1:7" x14ac:dyDescent="0.3">
      <c r="A61" s="471"/>
      <c r="B61" s="471"/>
      <c r="C61" s="471"/>
      <c r="D61" s="471"/>
      <c r="E61" s="471"/>
      <c r="F61" s="471"/>
      <c r="G61" s="47" t="str">
        <f t="shared" si="0"/>
        <v xml:space="preserve">, </v>
      </c>
    </row>
    <row r="62" spans="1:7" x14ac:dyDescent="0.3">
      <c r="A62" s="471"/>
      <c r="B62" s="471"/>
      <c r="C62" s="471"/>
      <c r="D62" s="471"/>
      <c r="E62" s="471"/>
      <c r="F62" s="471"/>
      <c r="G62" s="47" t="str">
        <f t="shared" si="0"/>
        <v xml:space="preserve">, </v>
      </c>
    </row>
    <row r="63" spans="1:7" x14ac:dyDescent="0.3">
      <c r="A63" s="471"/>
      <c r="B63" s="471"/>
      <c r="C63" s="471"/>
      <c r="D63" s="471"/>
      <c r="E63" s="471"/>
      <c r="F63" s="471"/>
      <c r="G63" s="47" t="str">
        <f t="shared" si="0"/>
        <v xml:space="preserve">, </v>
      </c>
    </row>
    <row r="64" spans="1:7" x14ac:dyDescent="0.3">
      <c r="A64" s="471"/>
      <c r="B64" s="471"/>
      <c r="C64" s="471"/>
      <c r="D64" s="471"/>
      <c r="E64" s="471"/>
      <c r="F64" s="471"/>
      <c r="G64" s="47" t="str">
        <f t="shared" si="0"/>
        <v xml:space="preserve">, </v>
      </c>
    </row>
    <row r="65" spans="1:7" x14ac:dyDescent="0.3">
      <c r="A65" s="471"/>
      <c r="B65" s="471"/>
      <c r="C65" s="471"/>
      <c r="D65" s="471"/>
      <c r="E65" s="471"/>
      <c r="F65" s="471"/>
      <c r="G65" s="47" t="str">
        <f t="shared" si="0"/>
        <v xml:space="preserve">, </v>
      </c>
    </row>
    <row r="66" spans="1:7" x14ac:dyDescent="0.3">
      <c r="A66" s="471"/>
      <c r="B66" s="471"/>
      <c r="C66" s="471"/>
      <c r="D66" s="471"/>
      <c r="E66" s="471"/>
      <c r="F66" s="471"/>
      <c r="G66" s="47" t="str">
        <f t="shared" si="0"/>
        <v xml:space="preserve">, </v>
      </c>
    </row>
    <row r="67" spans="1:7" x14ac:dyDescent="0.3">
      <c r="A67" s="471"/>
      <c r="B67" s="471"/>
      <c r="C67" s="471"/>
      <c r="D67" s="471"/>
      <c r="E67" s="471"/>
      <c r="F67" s="471"/>
      <c r="G67" s="47" t="str">
        <f t="shared" si="0"/>
        <v xml:space="preserve">, </v>
      </c>
    </row>
    <row r="68" spans="1:7" x14ac:dyDescent="0.3">
      <c r="A68" s="471"/>
      <c r="B68" s="471"/>
      <c r="C68" s="471"/>
      <c r="D68" s="471"/>
      <c r="E68" s="471"/>
      <c r="F68" s="471"/>
      <c r="G68" s="47" t="str">
        <f t="shared" si="0"/>
        <v xml:space="preserve">, </v>
      </c>
    </row>
    <row r="69" spans="1:7" x14ac:dyDescent="0.3">
      <c r="A69" s="471"/>
      <c r="B69" s="471"/>
      <c r="C69" s="471"/>
      <c r="D69" s="471"/>
      <c r="E69" s="471"/>
      <c r="F69" s="471"/>
      <c r="G69" s="47" t="str">
        <f t="shared" si="0"/>
        <v xml:space="preserve">, </v>
      </c>
    </row>
    <row r="70" spans="1:7" x14ac:dyDescent="0.3">
      <c r="A70" s="471"/>
      <c r="B70" s="471"/>
      <c r="C70" s="471"/>
      <c r="D70" s="471"/>
      <c r="E70" s="471"/>
      <c r="F70" s="471"/>
      <c r="G70" s="47" t="str">
        <f t="shared" si="0"/>
        <v xml:space="preserve">, </v>
      </c>
    </row>
    <row r="71" spans="1:7" x14ac:dyDescent="0.3">
      <c r="A71" s="471"/>
      <c r="B71" s="471"/>
      <c r="C71" s="471"/>
      <c r="D71" s="471"/>
      <c r="E71" s="471"/>
      <c r="F71" s="471"/>
      <c r="G71" s="47" t="str">
        <f t="shared" si="0"/>
        <v xml:space="preserve">, </v>
      </c>
    </row>
    <row r="72" spans="1:7" x14ac:dyDescent="0.3">
      <c r="A72" s="471"/>
      <c r="B72" s="471"/>
      <c r="C72" s="471"/>
      <c r="D72" s="471"/>
      <c r="E72" s="471"/>
      <c r="F72" s="471"/>
      <c r="G72" s="47" t="str">
        <f t="shared" si="0"/>
        <v xml:space="preserve">, </v>
      </c>
    </row>
    <row r="73" spans="1:7" x14ac:dyDescent="0.3">
      <c r="A73" s="471"/>
      <c r="B73" s="471"/>
      <c r="C73" s="471"/>
      <c r="D73" s="471"/>
      <c r="E73" s="471"/>
      <c r="F73" s="471"/>
      <c r="G73" s="47" t="str">
        <f t="shared" si="0"/>
        <v xml:space="preserve">, </v>
      </c>
    </row>
    <row r="74" spans="1:7" x14ac:dyDescent="0.3">
      <c r="A74" s="471"/>
      <c r="B74" s="471"/>
      <c r="C74" s="471"/>
      <c r="D74" s="471"/>
      <c r="E74" s="471"/>
      <c r="F74" s="471"/>
      <c r="G74" s="47" t="str">
        <f t="shared" si="0"/>
        <v xml:space="preserve">, </v>
      </c>
    </row>
    <row r="75" spans="1:7" x14ac:dyDescent="0.3">
      <c r="A75" s="471"/>
      <c r="B75" s="471"/>
      <c r="C75" s="471"/>
      <c r="D75" s="471"/>
      <c r="E75" s="471"/>
      <c r="F75" s="471"/>
      <c r="G75" s="47" t="str">
        <f t="shared" ref="G75:G138" si="1">CONCATENATE(A75, ", ", B75)</f>
        <v xml:space="preserve">, </v>
      </c>
    </row>
    <row r="76" spans="1:7" x14ac:dyDescent="0.3">
      <c r="A76" s="471"/>
      <c r="B76" s="471"/>
      <c r="C76" s="471"/>
      <c r="D76" s="471"/>
      <c r="E76" s="471"/>
      <c r="F76" s="471"/>
      <c r="G76" s="47" t="str">
        <f t="shared" si="1"/>
        <v xml:space="preserve">, </v>
      </c>
    </row>
    <row r="77" spans="1:7" x14ac:dyDescent="0.3">
      <c r="A77" s="471"/>
      <c r="B77" s="471"/>
      <c r="C77" s="471"/>
      <c r="D77" s="471"/>
      <c r="E77" s="471"/>
      <c r="F77" s="471"/>
      <c r="G77" s="47" t="str">
        <f t="shared" si="1"/>
        <v xml:space="preserve">, </v>
      </c>
    </row>
    <row r="78" spans="1:7" x14ac:dyDescent="0.3">
      <c r="A78" s="471"/>
      <c r="B78" s="471"/>
      <c r="C78" s="471"/>
      <c r="D78" s="471"/>
      <c r="E78" s="471"/>
      <c r="F78" s="471"/>
      <c r="G78" s="47" t="str">
        <f t="shared" si="1"/>
        <v xml:space="preserve">, </v>
      </c>
    </row>
    <row r="79" spans="1:7" x14ac:dyDescent="0.3">
      <c r="A79" s="471"/>
      <c r="B79" s="471"/>
      <c r="C79" s="471"/>
      <c r="D79" s="471"/>
      <c r="E79" s="471"/>
      <c r="F79" s="471"/>
      <c r="G79" s="47" t="str">
        <f t="shared" si="1"/>
        <v xml:space="preserve">, </v>
      </c>
    </row>
    <row r="80" spans="1:7" x14ac:dyDescent="0.3">
      <c r="A80" s="471"/>
      <c r="B80" s="471"/>
      <c r="C80" s="471"/>
      <c r="D80" s="471"/>
      <c r="E80" s="471"/>
      <c r="F80" s="471"/>
      <c r="G80" s="47" t="str">
        <f t="shared" si="1"/>
        <v xml:space="preserve">, </v>
      </c>
    </row>
    <row r="81" spans="1:7" x14ac:dyDescent="0.3">
      <c r="A81" s="471"/>
      <c r="B81" s="471"/>
      <c r="C81" s="471"/>
      <c r="D81" s="471"/>
      <c r="E81" s="471"/>
      <c r="F81" s="471"/>
      <c r="G81" s="47" t="str">
        <f t="shared" si="1"/>
        <v xml:space="preserve">, </v>
      </c>
    </row>
    <row r="82" spans="1:7" x14ac:dyDescent="0.3">
      <c r="A82" s="471"/>
      <c r="B82" s="471"/>
      <c r="C82" s="471"/>
      <c r="D82" s="471"/>
      <c r="E82" s="471"/>
      <c r="F82" s="471"/>
      <c r="G82" s="47" t="str">
        <f t="shared" si="1"/>
        <v xml:space="preserve">, </v>
      </c>
    </row>
    <row r="83" spans="1:7" x14ac:dyDescent="0.3">
      <c r="A83" s="471"/>
      <c r="B83" s="471"/>
      <c r="C83" s="471"/>
      <c r="D83" s="471"/>
      <c r="E83" s="471"/>
      <c r="F83" s="471"/>
      <c r="G83" s="47" t="str">
        <f t="shared" si="1"/>
        <v xml:space="preserve">, </v>
      </c>
    </row>
    <row r="84" spans="1:7" x14ac:dyDescent="0.3">
      <c r="A84" s="471"/>
      <c r="B84" s="471"/>
      <c r="C84" s="471"/>
      <c r="D84" s="471"/>
      <c r="E84" s="471"/>
      <c r="F84" s="471"/>
      <c r="G84" s="47" t="str">
        <f t="shared" si="1"/>
        <v xml:space="preserve">, </v>
      </c>
    </row>
    <row r="85" spans="1:7" x14ac:dyDescent="0.3">
      <c r="A85" s="471"/>
      <c r="B85" s="471"/>
      <c r="C85" s="471"/>
      <c r="D85" s="471"/>
      <c r="E85" s="471"/>
      <c r="F85" s="471"/>
      <c r="G85" s="47" t="str">
        <f t="shared" si="1"/>
        <v xml:space="preserve">, </v>
      </c>
    </row>
    <row r="86" spans="1:7" x14ac:dyDescent="0.3">
      <c r="A86" s="471"/>
      <c r="B86" s="471"/>
      <c r="C86" s="471"/>
      <c r="D86" s="471"/>
      <c r="E86" s="471"/>
      <c r="F86" s="471"/>
      <c r="G86" s="47" t="str">
        <f t="shared" si="1"/>
        <v xml:space="preserve">, </v>
      </c>
    </row>
    <row r="87" spans="1:7" x14ac:dyDescent="0.3">
      <c r="A87" s="471"/>
      <c r="B87" s="471"/>
      <c r="C87" s="471"/>
      <c r="D87" s="471"/>
      <c r="E87" s="471"/>
      <c r="F87" s="471"/>
      <c r="G87" s="47" t="str">
        <f t="shared" si="1"/>
        <v xml:space="preserve">, </v>
      </c>
    </row>
    <row r="88" spans="1:7" x14ac:dyDescent="0.3">
      <c r="A88" s="471"/>
      <c r="B88" s="471"/>
      <c r="C88" s="471"/>
      <c r="D88" s="471"/>
      <c r="E88" s="471"/>
      <c r="F88" s="471"/>
      <c r="G88" s="47" t="str">
        <f t="shared" si="1"/>
        <v xml:space="preserve">, </v>
      </c>
    </row>
    <row r="89" spans="1:7" x14ac:dyDescent="0.3">
      <c r="A89" s="471"/>
      <c r="B89" s="471"/>
      <c r="C89" s="471"/>
      <c r="D89" s="471"/>
      <c r="E89" s="471"/>
      <c r="F89" s="471"/>
      <c r="G89" s="47" t="str">
        <f t="shared" si="1"/>
        <v xml:space="preserve">, </v>
      </c>
    </row>
    <row r="90" spans="1:7" x14ac:dyDescent="0.3">
      <c r="A90" s="471"/>
      <c r="B90" s="471"/>
      <c r="C90" s="471"/>
      <c r="D90" s="471"/>
      <c r="E90" s="471"/>
      <c r="F90" s="471"/>
      <c r="G90" s="47" t="str">
        <f t="shared" si="1"/>
        <v xml:space="preserve">, </v>
      </c>
    </row>
    <row r="91" spans="1:7" x14ac:dyDescent="0.3">
      <c r="A91" s="471"/>
      <c r="B91" s="471"/>
      <c r="C91" s="471"/>
      <c r="D91" s="471"/>
      <c r="E91" s="471"/>
      <c r="F91" s="471"/>
      <c r="G91" s="47" t="str">
        <f t="shared" si="1"/>
        <v xml:space="preserve">, </v>
      </c>
    </row>
    <row r="92" spans="1:7" x14ac:dyDescent="0.3">
      <c r="A92" s="471"/>
      <c r="B92" s="471"/>
      <c r="C92" s="471"/>
      <c r="D92" s="471"/>
      <c r="E92" s="471"/>
      <c r="F92" s="471"/>
      <c r="G92" s="47" t="str">
        <f t="shared" si="1"/>
        <v xml:space="preserve">, </v>
      </c>
    </row>
    <row r="93" spans="1:7" x14ac:dyDescent="0.3">
      <c r="A93" s="471"/>
      <c r="B93" s="471"/>
      <c r="C93" s="471"/>
      <c r="D93" s="471"/>
      <c r="E93" s="471"/>
      <c r="F93" s="471"/>
      <c r="G93" s="47" t="str">
        <f t="shared" si="1"/>
        <v xml:space="preserve">, </v>
      </c>
    </row>
    <row r="94" spans="1:7" x14ac:dyDescent="0.3">
      <c r="A94" s="471"/>
      <c r="B94" s="471"/>
      <c r="C94" s="471"/>
      <c r="D94" s="471"/>
      <c r="E94" s="471"/>
      <c r="F94" s="471"/>
      <c r="G94" s="47" t="str">
        <f t="shared" si="1"/>
        <v xml:space="preserve">, </v>
      </c>
    </row>
    <row r="95" spans="1:7" x14ac:dyDescent="0.3">
      <c r="A95" s="471"/>
      <c r="B95" s="471"/>
      <c r="C95" s="471"/>
      <c r="D95" s="471"/>
      <c r="E95" s="471"/>
      <c r="F95" s="471"/>
      <c r="G95" s="47" t="str">
        <f t="shared" si="1"/>
        <v xml:space="preserve">, </v>
      </c>
    </row>
    <row r="96" spans="1:7" x14ac:dyDescent="0.3">
      <c r="A96" s="471"/>
      <c r="B96" s="471"/>
      <c r="C96" s="471"/>
      <c r="D96" s="471"/>
      <c r="E96" s="471"/>
      <c r="F96" s="471"/>
      <c r="G96" s="47" t="str">
        <f t="shared" si="1"/>
        <v xml:space="preserve">, </v>
      </c>
    </row>
    <row r="97" spans="1:7" x14ac:dyDescent="0.3">
      <c r="A97" s="471"/>
      <c r="B97" s="471"/>
      <c r="C97" s="471"/>
      <c r="D97" s="471"/>
      <c r="E97" s="471"/>
      <c r="F97" s="471"/>
      <c r="G97" s="47" t="str">
        <f t="shared" si="1"/>
        <v xml:space="preserve">, </v>
      </c>
    </row>
    <row r="98" spans="1:7" x14ac:dyDescent="0.3">
      <c r="A98" s="471"/>
      <c r="B98" s="471"/>
      <c r="C98" s="471"/>
      <c r="D98" s="471"/>
      <c r="E98" s="471"/>
      <c r="F98" s="471"/>
      <c r="G98" s="47" t="str">
        <f t="shared" si="1"/>
        <v xml:space="preserve">, </v>
      </c>
    </row>
    <row r="99" spans="1:7" x14ac:dyDescent="0.3">
      <c r="A99" s="471"/>
      <c r="B99" s="471"/>
      <c r="C99" s="471"/>
      <c r="D99" s="471"/>
      <c r="E99" s="471"/>
      <c r="F99" s="471"/>
      <c r="G99" s="47" t="str">
        <f t="shared" si="1"/>
        <v xml:space="preserve">, </v>
      </c>
    </row>
    <row r="100" spans="1:7" x14ac:dyDescent="0.3">
      <c r="A100" s="471"/>
      <c r="B100" s="471"/>
      <c r="C100" s="471"/>
      <c r="D100" s="471"/>
      <c r="E100" s="471"/>
      <c r="F100" s="471"/>
      <c r="G100" s="47" t="str">
        <f t="shared" si="1"/>
        <v xml:space="preserve">, </v>
      </c>
    </row>
    <row r="101" spans="1:7" x14ac:dyDescent="0.3">
      <c r="A101" s="471"/>
      <c r="B101" s="471"/>
      <c r="C101" s="471"/>
      <c r="D101" s="471"/>
      <c r="E101" s="471"/>
      <c r="F101" s="471"/>
      <c r="G101" s="47" t="str">
        <f t="shared" si="1"/>
        <v xml:space="preserve">, </v>
      </c>
    </row>
    <row r="102" spans="1:7" x14ac:dyDescent="0.3">
      <c r="A102" s="471"/>
      <c r="B102" s="471"/>
      <c r="C102" s="471"/>
      <c r="D102" s="471"/>
      <c r="E102" s="471"/>
      <c r="F102" s="471"/>
      <c r="G102" s="47" t="str">
        <f t="shared" si="1"/>
        <v xml:space="preserve">, </v>
      </c>
    </row>
    <row r="103" spans="1:7" x14ac:dyDescent="0.3">
      <c r="A103" s="471"/>
      <c r="B103" s="471"/>
      <c r="C103" s="471"/>
      <c r="D103" s="471"/>
      <c r="E103" s="471"/>
      <c r="F103" s="471"/>
      <c r="G103" s="47" t="str">
        <f t="shared" si="1"/>
        <v xml:space="preserve">, </v>
      </c>
    </row>
    <row r="104" spans="1:7" x14ac:dyDescent="0.3">
      <c r="A104" s="471"/>
      <c r="B104" s="471"/>
      <c r="C104" s="471"/>
      <c r="D104" s="471"/>
      <c r="E104" s="471"/>
      <c r="F104" s="471"/>
      <c r="G104" s="47" t="str">
        <f t="shared" si="1"/>
        <v xml:space="preserve">, </v>
      </c>
    </row>
    <row r="105" spans="1:7" x14ac:dyDescent="0.3">
      <c r="A105" s="471"/>
      <c r="B105" s="471"/>
      <c r="C105" s="471"/>
      <c r="D105" s="471"/>
      <c r="E105" s="471"/>
      <c r="F105" s="471"/>
      <c r="G105" s="47" t="str">
        <f t="shared" si="1"/>
        <v xml:space="preserve">, </v>
      </c>
    </row>
    <row r="106" spans="1:7" x14ac:dyDescent="0.3">
      <c r="A106" s="471"/>
      <c r="B106" s="471"/>
      <c r="C106" s="471"/>
      <c r="D106" s="471"/>
      <c r="E106" s="471"/>
      <c r="F106" s="471"/>
      <c r="G106" s="47" t="str">
        <f t="shared" si="1"/>
        <v xml:space="preserve">, </v>
      </c>
    </row>
    <row r="107" spans="1:7" x14ac:dyDescent="0.3">
      <c r="A107" s="471"/>
      <c r="B107" s="471"/>
      <c r="C107" s="471"/>
      <c r="D107" s="471"/>
      <c r="E107" s="471"/>
      <c r="F107" s="471"/>
      <c r="G107" s="47" t="str">
        <f t="shared" si="1"/>
        <v xml:space="preserve">, </v>
      </c>
    </row>
    <row r="108" spans="1:7" x14ac:dyDescent="0.3">
      <c r="A108" s="471"/>
      <c r="B108" s="471"/>
      <c r="C108" s="471"/>
      <c r="D108" s="471"/>
      <c r="E108" s="471"/>
      <c r="F108" s="471"/>
      <c r="G108" s="47" t="str">
        <f t="shared" si="1"/>
        <v xml:space="preserve">, </v>
      </c>
    </row>
    <row r="109" spans="1:7" x14ac:dyDescent="0.3">
      <c r="A109" s="471"/>
      <c r="B109" s="471"/>
      <c r="C109" s="471"/>
      <c r="D109" s="471"/>
      <c r="E109" s="471"/>
      <c r="F109" s="471"/>
      <c r="G109" s="47" t="str">
        <f t="shared" si="1"/>
        <v xml:space="preserve">, </v>
      </c>
    </row>
    <row r="110" spans="1:7" x14ac:dyDescent="0.3">
      <c r="A110" s="471"/>
      <c r="B110" s="471"/>
      <c r="C110" s="471"/>
      <c r="D110" s="471"/>
      <c r="E110" s="471"/>
      <c r="F110" s="471"/>
      <c r="G110" s="47" t="str">
        <f t="shared" si="1"/>
        <v xml:space="preserve">, </v>
      </c>
    </row>
    <row r="111" spans="1:7" x14ac:dyDescent="0.3">
      <c r="A111" s="471"/>
      <c r="B111" s="471"/>
      <c r="C111" s="471"/>
      <c r="D111" s="471"/>
      <c r="E111" s="471"/>
      <c r="F111" s="471"/>
      <c r="G111" s="47" t="str">
        <f t="shared" si="1"/>
        <v xml:space="preserve">, </v>
      </c>
    </row>
    <row r="112" spans="1:7" x14ac:dyDescent="0.3">
      <c r="A112" s="471"/>
      <c r="B112" s="471"/>
      <c r="C112" s="471"/>
      <c r="D112" s="471"/>
      <c r="E112" s="471"/>
      <c r="F112" s="471"/>
      <c r="G112" s="47" t="str">
        <f t="shared" si="1"/>
        <v xml:space="preserve">, </v>
      </c>
    </row>
    <row r="113" spans="1:7" x14ac:dyDescent="0.3">
      <c r="A113" s="471"/>
      <c r="B113" s="471"/>
      <c r="C113" s="471"/>
      <c r="D113" s="471"/>
      <c r="E113" s="471"/>
      <c r="F113" s="471"/>
      <c r="G113" s="47" t="str">
        <f t="shared" si="1"/>
        <v xml:space="preserve">, </v>
      </c>
    </row>
    <row r="114" spans="1:7" x14ac:dyDescent="0.3">
      <c r="A114" s="471"/>
      <c r="B114" s="471"/>
      <c r="C114" s="471"/>
      <c r="D114" s="471"/>
      <c r="E114" s="471"/>
      <c r="F114" s="471"/>
      <c r="G114" s="47" t="str">
        <f t="shared" si="1"/>
        <v xml:space="preserve">, </v>
      </c>
    </row>
    <row r="115" spans="1:7" x14ac:dyDescent="0.3">
      <c r="A115" s="471"/>
      <c r="B115" s="471"/>
      <c r="C115" s="471"/>
      <c r="D115" s="471"/>
      <c r="E115" s="471"/>
      <c r="F115" s="471"/>
      <c r="G115" s="47" t="str">
        <f t="shared" si="1"/>
        <v xml:space="preserve">, </v>
      </c>
    </row>
    <row r="116" spans="1:7" x14ac:dyDescent="0.3">
      <c r="A116" s="471"/>
      <c r="B116" s="471"/>
      <c r="C116" s="471"/>
      <c r="D116" s="471"/>
      <c r="E116" s="471"/>
      <c r="F116" s="471"/>
      <c r="G116" s="47" t="str">
        <f t="shared" si="1"/>
        <v xml:space="preserve">, </v>
      </c>
    </row>
    <row r="117" spans="1:7" x14ac:dyDescent="0.3">
      <c r="A117" s="471"/>
      <c r="B117" s="471"/>
      <c r="C117" s="471"/>
      <c r="D117" s="471"/>
      <c r="E117" s="471"/>
      <c r="F117" s="471"/>
      <c r="G117" s="47" t="str">
        <f t="shared" si="1"/>
        <v xml:space="preserve">, </v>
      </c>
    </row>
    <row r="118" spans="1:7" x14ac:dyDescent="0.3">
      <c r="A118" s="471"/>
      <c r="B118" s="471"/>
      <c r="C118" s="471"/>
      <c r="D118" s="471"/>
      <c r="E118" s="471"/>
      <c r="F118" s="471"/>
      <c r="G118" s="47" t="str">
        <f t="shared" si="1"/>
        <v xml:space="preserve">, </v>
      </c>
    </row>
    <row r="119" spans="1:7" x14ac:dyDescent="0.3">
      <c r="A119" s="471"/>
      <c r="B119" s="471"/>
      <c r="C119" s="471"/>
      <c r="D119" s="471"/>
      <c r="E119" s="471"/>
      <c r="F119" s="471"/>
      <c r="G119" s="47" t="str">
        <f t="shared" si="1"/>
        <v xml:space="preserve">, </v>
      </c>
    </row>
    <row r="120" spans="1:7" x14ac:dyDescent="0.3">
      <c r="A120" s="471"/>
      <c r="B120" s="471"/>
      <c r="C120" s="471"/>
      <c r="D120" s="471"/>
      <c r="E120" s="471"/>
      <c r="F120" s="471"/>
      <c r="G120" s="47" t="str">
        <f t="shared" si="1"/>
        <v xml:space="preserve">, </v>
      </c>
    </row>
    <row r="121" spans="1:7" x14ac:dyDescent="0.3">
      <c r="A121" s="471"/>
      <c r="B121" s="471"/>
      <c r="C121" s="471"/>
      <c r="D121" s="471"/>
      <c r="E121" s="471"/>
      <c r="F121" s="471"/>
      <c r="G121" s="47" t="str">
        <f t="shared" si="1"/>
        <v xml:space="preserve">, </v>
      </c>
    </row>
    <row r="122" spans="1:7" x14ac:dyDescent="0.3">
      <c r="A122" s="471"/>
      <c r="B122" s="471"/>
      <c r="C122" s="471"/>
      <c r="D122" s="471"/>
      <c r="E122" s="471"/>
      <c r="F122" s="471"/>
      <c r="G122" s="47" t="str">
        <f t="shared" si="1"/>
        <v xml:space="preserve">, </v>
      </c>
    </row>
    <row r="123" spans="1:7" x14ac:dyDescent="0.3">
      <c r="A123" s="471"/>
      <c r="B123" s="471"/>
      <c r="C123" s="471"/>
      <c r="D123" s="471"/>
      <c r="E123" s="471"/>
      <c r="F123" s="471"/>
      <c r="G123" s="47" t="str">
        <f t="shared" si="1"/>
        <v xml:space="preserve">, </v>
      </c>
    </row>
    <row r="124" spans="1:7" x14ac:dyDescent="0.3">
      <c r="A124" s="471"/>
      <c r="B124" s="471"/>
      <c r="C124" s="471"/>
      <c r="D124" s="471"/>
      <c r="E124" s="471"/>
      <c r="F124" s="471"/>
      <c r="G124" s="47" t="str">
        <f t="shared" si="1"/>
        <v xml:space="preserve">, </v>
      </c>
    </row>
    <row r="125" spans="1:7" x14ac:dyDescent="0.3">
      <c r="A125" s="471"/>
      <c r="B125" s="471"/>
      <c r="C125" s="471"/>
      <c r="D125" s="471"/>
      <c r="E125" s="471"/>
      <c r="F125" s="471"/>
      <c r="G125" s="47" t="str">
        <f t="shared" si="1"/>
        <v xml:space="preserve">, </v>
      </c>
    </row>
    <row r="126" spans="1:7" x14ac:dyDescent="0.3">
      <c r="A126" s="471"/>
      <c r="B126" s="471"/>
      <c r="C126" s="471"/>
      <c r="D126" s="471"/>
      <c r="E126" s="471"/>
      <c r="F126" s="471"/>
      <c r="G126" s="47" t="str">
        <f t="shared" si="1"/>
        <v xml:space="preserve">, </v>
      </c>
    </row>
    <row r="127" spans="1:7" x14ac:dyDescent="0.3">
      <c r="A127" s="471"/>
      <c r="B127" s="471"/>
      <c r="C127" s="471"/>
      <c r="D127" s="471"/>
      <c r="E127" s="471"/>
      <c r="F127" s="471"/>
      <c r="G127" s="47" t="str">
        <f t="shared" si="1"/>
        <v xml:space="preserve">, </v>
      </c>
    </row>
    <row r="128" spans="1:7" x14ac:dyDescent="0.3">
      <c r="A128" s="471"/>
      <c r="B128" s="471"/>
      <c r="C128" s="471"/>
      <c r="D128" s="471"/>
      <c r="E128" s="471"/>
      <c r="F128" s="471"/>
      <c r="G128" s="47" t="str">
        <f t="shared" si="1"/>
        <v xml:space="preserve">, </v>
      </c>
    </row>
    <row r="129" spans="1:7" x14ac:dyDescent="0.3">
      <c r="A129" s="471"/>
      <c r="B129" s="471"/>
      <c r="C129" s="471"/>
      <c r="D129" s="471"/>
      <c r="E129" s="471"/>
      <c r="F129" s="471"/>
      <c r="G129" s="47" t="str">
        <f t="shared" si="1"/>
        <v xml:space="preserve">, </v>
      </c>
    </row>
    <row r="130" spans="1:7" x14ac:dyDescent="0.3">
      <c r="A130" s="471"/>
      <c r="B130" s="471"/>
      <c r="C130" s="471"/>
      <c r="D130" s="471"/>
      <c r="E130" s="471"/>
      <c r="F130" s="471"/>
      <c r="G130" s="47" t="str">
        <f t="shared" si="1"/>
        <v xml:space="preserve">, </v>
      </c>
    </row>
    <row r="131" spans="1:7" x14ac:dyDescent="0.3">
      <c r="A131" s="471"/>
      <c r="B131" s="471"/>
      <c r="C131" s="471"/>
      <c r="D131" s="471"/>
      <c r="E131" s="471"/>
      <c r="F131" s="471"/>
      <c r="G131" s="47" t="str">
        <f t="shared" si="1"/>
        <v xml:space="preserve">, </v>
      </c>
    </row>
    <row r="132" spans="1:7" x14ac:dyDescent="0.3">
      <c r="A132" s="471"/>
      <c r="B132" s="471"/>
      <c r="C132" s="471"/>
      <c r="D132" s="471"/>
      <c r="E132" s="471"/>
      <c r="F132" s="471"/>
      <c r="G132" s="47" t="str">
        <f t="shared" si="1"/>
        <v xml:space="preserve">, </v>
      </c>
    </row>
    <row r="133" spans="1:7" x14ac:dyDescent="0.3">
      <c r="A133" s="471"/>
      <c r="B133" s="471"/>
      <c r="C133" s="471"/>
      <c r="D133" s="471"/>
      <c r="E133" s="471"/>
      <c r="F133" s="471"/>
      <c r="G133" s="47" t="str">
        <f t="shared" si="1"/>
        <v xml:space="preserve">, </v>
      </c>
    </row>
    <row r="134" spans="1:7" x14ac:dyDescent="0.3">
      <c r="A134" s="471"/>
      <c r="B134" s="471"/>
      <c r="C134" s="471"/>
      <c r="D134" s="471"/>
      <c r="E134" s="471"/>
      <c r="F134" s="471"/>
      <c r="G134" s="47" t="str">
        <f t="shared" si="1"/>
        <v xml:space="preserve">, </v>
      </c>
    </row>
    <row r="135" spans="1:7" x14ac:dyDescent="0.3">
      <c r="A135" s="471"/>
      <c r="B135" s="471"/>
      <c r="C135" s="471"/>
      <c r="D135" s="471"/>
      <c r="E135" s="471"/>
      <c r="F135" s="471"/>
      <c r="G135" s="47" t="str">
        <f t="shared" si="1"/>
        <v xml:space="preserve">, </v>
      </c>
    </row>
    <row r="136" spans="1:7" x14ac:dyDescent="0.3">
      <c r="A136" s="471"/>
      <c r="B136" s="471"/>
      <c r="C136" s="471"/>
      <c r="D136" s="471"/>
      <c r="E136" s="471"/>
      <c r="F136" s="471"/>
      <c r="G136" s="47" t="str">
        <f t="shared" si="1"/>
        <v xml:space="preserve">, </v>
      </c>
    </row>
    <row r="137" spans="1:7" x14ac:dyDescent="0.3">
      <c r="A137" s="471"/>
      <c r="B137" s="471"/>
      <c r="C137" s="471"/>
      <c r="D137" s="471"/>
      <c r="E137" s="471"/>
      <c r="F137" s="471"/>
      <c r="G137" s="47" t="str">
        <f t="shared" si="1"/>
        <v xml:space="preserve">, </v>
      </c>
    </row>
    <row r="138" spans="1:7" x14ac:dyDescent="0.3">
      <c r="A138" s="471"/>
      <c r="B138" s="471"/>
      <c r="C138" s="471"/>
      <c r="D138" s="471"/>
      <c r="E138" s="471"/>
      <c r="F138" s="471"/>
      <c r="G138" s="47" t="str">
        <f t="shared" si="1"/>
        <v xml:space="preserve">, </v>
      </c>
    </row>
    <row r="139" spans="1:7" x14ac:dyDescent="0.3">
      <c r="A139" s="471"/>
      <c r="B139" s="471"/>
      <c r="C139" s="471"/>
      <c r="D139" s="471"/>
      <c r="E139" s="471"/>
      <c r="F139" s="471"/>
      <c r="G139" s="47" t="str">
        <f t="shared" ref="G139:G202" si="2">CONCATENATE(A139, ", ", B139)</f>
        <v xml:space="preserve">, </v>
      </c>
    </row>
    <row r="140" spans="1:7" x14ac:dyDescent="0.3">
      <c r="A140" s="471"/>
      <c r="B140" s="471"/>
      <c r="C140" s="471"/>
      <c r="D140" s="471"/>
      <c r="E140" s="471"/>
      <c r="F140" s="471"/>
      <c r="G140" s="47" t="str">
        <f t="shared" si="2"/>
        <v xml:space="preserve">, </v>
      </c>
    </row>
    <row r="141" spans="1:7" x14ac:dyDescent="0.3">
      <c r="A141" s="471"/>
      <c r="B141" s="471"/>
      <c r="C141" s="471"/>
      <c r="D141" s="471"/>
      <c r="E141" s="471"/>
      <c r="F141" s="471"/>
      <c r="G141" s="47" t="str">
        <f t="shared" si="2"/>
        <v xml:space="preserve">, </v>
      </c>
    </row>
    <row r="142" spans="1:7" x14ac:dyDescent="0.3">
      <c r="A142" s="471"/>
      <c r="B142" s="471"/>
      <c r="C142" s="471"/>
      <c r="D142" s="471"/>
      <c r="E142" s="471"/>
      <c r="F142" s="471"/>
      <c r="G142" s="47" t="str">
        <f t="shared" si="2"/>
        <v xml:space="preserve">, </v>
      </c>
    </row>
    <row r="143" spans="1:7" x14ac:dyDescent="0.3">
      <c r="A143" s="471"/>
      <c r="B143" s="471"/>
      <c r="C143" s="471"/>
      <c r="D143" s="471"/>
      <c r="E143" s="471"/>
      <c r="F143" s="471"/>
      <c r="G143" s="47" t="str">
        <f t="shared" si="2"/>
        <v xml:space="preserve">, </v>
      </c>
    </row>
    <row r="144" spans="1:7" x14ac:dyDescent="0.3">
      <c r="A144" s="471"/>
      <c r="B144" s="471"/>
      <c r="C144" s="471"/>
      <c r="D144" s="471"/>
      <c r="E144" s="471"/>
      <c r="F144" s="471"/>
      <c r="G144" s="47" t="str">
        <f t="shared" si="2"/>
        <v xml:space="preserve">, </v>
      </c>
    </row>
    <row r="145" spans="1:7" x14ac:dyDescent="0.3">
      <c r="A145" s="471"/>
      <c r="B145" s="471"/>
      <c r="C145" s="471"/>
      <c r="D145" s="471"/>
      <c r="E145" s="471"/>
      <c r="F145" s="471"/>
      <c r="G145" s="47" t="str">
        <f t="shared" si="2"/>
        <v xml:space="preserve">, </v>
      </c>
    </row>
    <row r="146" spans="1:7" x14ac:dyDescent="0.3">
      <c r="A146" s="471"/>
      <c r="B146" s="471"/>
      <c r="C146" s="471"/>
      <c r="D146" s="471"/>
      <c r="E146" s="471"/>
      <c r="F146" s="471"/>
      <c r="G146" s="47" t="str">
        <f t="shared" si="2"/>
        <v xml:space="preserve">, </v>
      </c>
    </row>
    <row r="147" spans="1:7" x14ac:dyDescent="0.3">
      <c r="A147" s="471"/>
      <c r="B147" s="471"/>
      <c r="C147" s="471"/>
      <c r="D147" s="471"/>
      <c r="E147" s="471"/>
      <c r="F147" s="471"/>
      <c r="G147" s="47" t="str">
        <f t="shared" si="2"/>
        <v xml:space="preserve">, </v>
      </c>
    </row>
    <row r="148" spans="1:7" x14ac:dyDescent="0.3">
      <c r="A148" s="471"/>
      <c r="B148" s="471"/>
      <c r="C148" s="471"/>
      <c r="D148" s="471"/>
      <c r="E148" s="471"/>
      <c r="F148" s="471"/>
      <c r="G148" s="47" t="str">
        <f t="shared" si="2"/>
        <v xml:space="preserve">, </v>
      </c>
    </row>
    <row r="149" spans="1:7" x14ac:dyDescent="0.3">
      <c r="A149" s="471"/>
      <c r="B149" s="471"/>
      <c r="C149" s="471"/>
      <c r="D149" s="471"/>
      <c r="E149" s="471"/>
      <c r="F149" s="471"/>
      <c r="G149" s="47" t="str">
        <f t="shared" si="2"/>
        <v xml:space="preserve">, </v>
      </c>
    </row>
    <row r="150" spans="1:7" x14ac:dyDescent="0.3">
      <c r="A150" s="471"/>
      <c r="B150" s="471"/>
      <c r="C150" s="471"/>
      <c r="D150" s="471"/>
      <c r="E150" s="471"/>
      <c r="F150" s="471"/>
      <c r="G150" s="47" t="str">
        <f t="shared" si="2"/>
        <v xml:space="preserve">, </v>
      </c>
    </row>
    <row r="151" spans="1:7" x14ac:dyDescent="0.3">
      <c r="A151" s="471"/>
      <c r="B151" s="471"/>
      <c r="C151" s="471"/>
      <c r="D151" s="471"/>
      <c r="E151" s="471"/>
      <c r="F151" s="471"/>
      <c r="G151" s="47" t="str">
        <f t="shared" si="2"/>
        <v xml:space="preserve">, </v>
      </c>
    </row>
    <row r="152" spans="1:7" x14ac:dyDescent="0.3">
      <c r="A152" s="471"/>
      <c r="B152" s="471"/>
      <c r="C152" s="471"/>
      <c r="D152" s="471"/>
      <c r="E152" s="471"/>
      <c r="F152" s="471"/>
      <c r="G152" s="47" t="str">
        <f t="shared" si="2"/>
        <v xml:space="preserve">, </v>
      </c>
    </row>
    <row r="153" spans="1:7" x14ac:dyDescent="0.3">
      <c r="A153" s="471"/>
      <c r="B153" s="471"/>
      <c r="C153" s="471"/>
      <c r="D153" s="471"/>
      <c r="E153" s="471"/>
      <c r="F153" s="471"/>
      <c r="G153" s="47" t="str">
        <f t="shared" si="2"/>
        <v xml:space="preserve">, </v>
      </c>
    </row>
    <row r="154" spans="1:7" x14ac:dyDescent="0.3">
      <c r="A154" s="471"/>
      <c r="B154" s="471"/>
      <c r="C154" s="471"/>
      <c r="D154" s="471"/>
      <c r="E154" s="471"/>
      <c r="F154" s="471"/>
      <c r="G154" s="47" t="str">
        <f t="shared" si="2"/>
        <v xml:space="preserve">, </v>
      </c>
    </row>
    <row r="155" spans="1:7" x14ac:dyDescent="0.3">
      <c r="A155" s="471"/>
      <c r="B155" s="471"/>
      <c r="C155" s="471"/>
      <c r="D155" s="471"/>
      <c r="E155" s="471"/>
      <c r="F155" s="471"/>
      <c r="G155" s="47" t="str">
        <f t="shared" si="2"/>
        <v xml:space="preserve">, </v>
      </c>
    </row>
    <row r="156" spans="1:7" x14ac:dyDescent="0.3">
      <c r="A156" s="471"/>
      <c r="B156" s="471"/>
      <c r="C156" s="471"/>
      <c r="D156" s="471"/>
      <c r="E156" s="471"/>
      <c r="F156" s="471"/>
      <c r="G156" s="47" t="str">
        <f t="shared" si="2"/>
        <v xml:space="preserve">, </v>
      </c>
    </row>
    <row r="157" spans="1:7" x14ac:dyDescent="0.3">
      <c r="A157" s="471"/>
      <c r="B157" s="471"/>
      <c r="C157" s="471"/>
      <c r="D157" s="471"/>
      <c r="E157" s="471"/>
      <c r="F157" s="471"/>
      <c r="G157" s="47" t="str">
        <f t="shared" si="2"/>
        <v xml:space="preserve">, </v>
      </c>
    </row>
    <row r="158" spans="1:7" x14ac:dyDescent="0.3">
      <c r="A158" s="471"/>
      <c r="B158" s="471"/>
      <c r="C158" s="471"/>
      <c r="D158" s="471"/>
      <c r="E158" s="471"/>
      <c r="F158" s="471"/>
      <c r="G158" s="47" t="str">
        <f t="shared" si="2"/>
        <v xml:space="preserve">, </v>
      </c>
    </row>
    <row r="159" spans="1:7" x14ac:dyDescent="0.3">
      <c r="A159" s="471"/>
      <c r="B159" s="471"/>
      <c r="C159" s="471"/>
      <c r="D159" s="471"/>
      <c r="E159" s="471"/>
      <c r="F159" s="471"/>
      <c r="G159" s="47" t="str">
        <f t="shared" si="2"/>
        <v xml:space="preserve">, </v>
      </c>
    </row>
    <row r="160" spans="1:7" x14ac:dyDescent="0.3">
      <c r="A160" s="471"/>
      <c r="B160" s="471"/>
      <c r="C160" s="471"/>
      <c r="D160" s="471"/>
      <c r="E160" s="471"/>
      <c r="F160" s="471"/>
      <c r="G160" s="47" t="str">
        <f t="shared" si="2"/>
        <v xml:space="preserve">, </v>
      </c>
    </row>
    <row r="161" spans="1:7" x14ac:dyDescent="0.3">
      <c r="A161" s="471"/>
      <c r="B161" s="471"/>
      <c r="C161" s="471"/>
      <c r="D161" s="471"/>
      <c r="E161" s="471"/>
      <c r="F161" s="471"/>
      <c r="G161" s="47" t="str">
        <f t="shared" si="2"/>
        <v xml:space="preserve">, </v>
      </c>
    </row>
    <row r="162" spans="1:7" x14ac:dyDescent="0.3">
      <c r="A162" s="471"/>
      <c r="B162" s="471"/>
      <c r="C162" s="471"/>
      <c r="D162" s="471"/>
      <c r="E162" s="471"/>
      <c r="F162" s="471"/>
      <c r="G162" s="47" t="str">
        <f t="shared" si="2"/>
        <v xml:space="preserve">, </v>
      </c>
    </row>
    <row r="163" spans="1:7" x14ac:dyDescent="0.3">
      <c r="A163" s="471"/>
      <c r="B163" s="471"/>
      <c r="C163" s="471"/>
      <c r="D163" s="471"/>
      <c r="E163" s="471"/>
      <c r="F163" s="471"/>
      <c r="G163" s="47" t="str">
        <f t="shared" si="2"/>
        <v xml:space="preserve">, </v>
      </c>
    </row>
    <row r="164" spans="1:7" x14ac:dyDescent="0.3">
      <c r="A164" s="471"/>
      <c r="B164" s="471"/>
      <c r="C164" s="471"/>
      <c r="D164" s="471"/>
      <c r="E164" s="471"/>
      <c r="F164" s="471"/>
      <c r="G164" s="47" t="str">
        <f t="shared" si="2"/>
        <v xml:space="preserve">, </v>
      </c>
    </row>
    <row r="165" spans="1:7" x14ac:dyDescent="0.3">
      <c r="A165" s="471"/>
      <c r="B165" s="471"/>
      <c r="C165" s="471"/>
      <c r="D165" s="471"/>
      <c r="E165" s="471"/>
      <c r="F165" s="471"/>
      <c r="G165" s="47" t="str">
        <f t="shared" si="2"/>
        <v xml:space="preserve">, </v>
      </c>
    </row>
    <row r="166" spans="1:7" x14ac:dyDescent="0.3">
      <c r="A166" s="471"/>
      <c r="B166" s="471"/>
      <c r="C166" s="471"/>
      <c r="D166" s="471"/>
      <c r="E166" s="471"/>
      <c r="F166" s="471"/>
      <c r="G166" s="47" t="str">
        <f t="shared" si="2"/>
        <v xml:space="preserve">, </v>
      </c>
    </row>
    <row r="167" spans="1:7" x14ac:dyDescent="0.3">
      <c r="A167" s="471"/>
      <c r="B167" s="471"/>
      <c r="C167" s="471"/>
      <c r="D167" s="471"/>
      <c r="E167" s="471"/>
      <c r="F167" s="471"/>
      <c r="G167" s="47" t="str">
        <f t="shared" si="2"/>
        <v xml:space="preserve">, </v>
      </c>
    </row>
    <row r="168" spans="1:7" x14ac:dyDescent="0.3">
      <c r="A168" s="471"/>
      <c r="B168" s="471"/>
      <c r="C168" s="471"/>
      <c r="D168" s="471"/>
      <c r="E168" s="471"/>
      <c r="F168" s="471"/>
      <c r="G168" s="47" t="str">
        <f t="shared" si="2"/>
        <v xml:space="preserve">, </v>
      </c>
    </row>
    <row r="169" spans="1:7" x14ac:dyDescent="0.3">
      <c r="A169" s="471"/>
      <c r="B169" s="471"/>
      <c r="C169" s="471"/>
      <c r="D169" s="471"/>
      <c r="E169" s="471"/>
      <c r="F169" s="471"/>
      <c r="G169" s="47" t="str">
        <f t="shared" si="2"/>
        <v xml:space="preserve">, </v>
      </c>
    </row>
    <row r="170" spans="1:7" x14ac:dyDescent="0.3">
      <c r="A170" s="471"/>
      <c r="B170" s="471"/>
      <c r="C170" s="471"/>
      <c r="D170" s="471"/>
      <c r="E170" s="471"/>
      <c r="F170" s="471"/>
      <c r="G170" s="47" t="str">
        <f t="shared" si="2"/>
        <v xml:space="preserve">, </v>
      </c>
    </row>
    <row r="171" spans="1:7" x14ac:dyDescent="0.3">
      <c r="A171" s="471"/>
      <c r="B171" s="471"/>
      <c r="C171" s="471"/>
      <c r="D171" s="471"/>
      <c r="E171" s="471"/>
      <c r="F171" s="471"/>
      <c r="G171" s="47" t="str">
        <f t="shared" si="2"/>
        <v xml:space="preserve">, </v>
      </c>
    </row>
    <row r="172" spans="1:7" x14ac:dyDescent="0.3">
      <c r="A172" s="471"/>
      <c r="B172" s="471"/>
      <c r="C172" s="471"/>
      <c r="D172" s="471"/>
      <c r="E172" s="471"/>
      <c r="F172" s="471"/>
      <c r="G172" s="47" t="str">
        <f t="shared" si="2"/>
        <v xml:space="preserve">, </v>
      </c>
    </row>
    <row r="173" spans="1:7" x14ac:dyDescent="0.3">
      <c r="A173" s="471"/>
      <c r="B173" s="471"/>
      <c r="C173" s="471"/>
      <c r="D173" s="471"/>
      <c r="E173" s="471"/>
      <c r="F173" s="471"/>
      <c r="G173" s="47" t="str">
        <f t="shared" si="2"/>
        <v xml:space="preserve">, </v>
      </c>
    </row>
    <row r="174" spans="1:7" x14ac:dyDescent="0.3">
      <c r="A174" s="471"/>
      <c r="B174" s="471"/>
      <c r="C174" s="471"/>
      <c r="D174" s="471"/>
      <c r="E174" s="471"/>
      <c r="F174" s="471"/>
      <c r="G174" s="47" t="str">
        <f t="shared" si="2"/>
        <v xml:space="preserve">, </v>
      </c>
    </row>
    <row r="175" spans="1:7" x14ac:dyDescent="0.3">
      <c r="A175" s="471"/>
      <c r="B175" s="471"/>
      <c r="C175" s="471"/>
      <c r="D175" s="471"/>
      <c r="E175" s="471"/>
      <c r="F175" s="471"/>
      <c r="G175" s="47" t="str">
        <f t="shared" si="2"/>
        <v xml:space="preserve">, </v>
      </c>
    </row>
    <row r="176" spans="1:7" x14ac:dyDescent="0.3">
      <c r="A176" s="471"/>
      <c r="B176" s="471"/>
      <c r="C176" s="471"/>
      <c r="D176" s="471"/>
      <c r="E176" s="471"/>
      <c r="F176" s="471"/>
      <c r="G176" s="47" t="str">
        <f t="shared" si="2"/>
        <v xml:space="preserve">, </v>
      </c>
    </row>
    <row r="177" spans="1:7" x14ac:dyDescent="0.3">
      <c r="A177" s="471"/>
      <c r="B177" s="471"/>
      <c r="C177" s="471"/>
      <c r="D177" s="471"/>
      <c r="E177" s="471"/>
      <c r="F177" s="471"/>
      <c r="G177" s="47" t="str">
        <f t="shared" si="2"/>
        <v xml:space="preserve">, </v>
      </c>
    </row>
    <row r="178" spans="1:7" x14ac:dyDescent="0.3">
      <c r="A178" s="471"/>
      <c r="B178" s="471"/>
      <c r="C178" s="471"/>
      <c r="D178" s="471"/>
      <c r="E178" s="471"/>
      <c r="F178" s="471"/>
      <c r="G178" s="47" t="str">
        <f t="shared" si="2"/>
        <v xml:space="preserve">, </v>
      </c>
    </row>
    <row r="179" spans="1:7" x14ac:dyDescent="0.3">
      <c r="A179" s="471"/>
      <c r="B179" s="471"/>
      <c r="C179" s="471"/>
      <c r="D179" s="471"/>
      <c r="E179" s="471"/>
      <c r="F179" s="471"/>
      <c r="G179" s="47" t="str">
        <f t="shared" si="2"/>
        <v xml:space="preserve">, </v>
      </c>
    </row>
    <row r="180" spans="1:7" x14ac:dyDescent="0.3">
      <c r="A180" s="471"/>
      <c r="B180" s="471"/>
      <c r="C180" s="471"/>
      <c r="D180" s="471"/>
      <c r="E180" s="471"/>
      <c r="F180" s="471"/>
      <c r="G180" s="47" t="str">
        <f t="shared" si="2"/>
        <v xml:space="preserve">, </v>
      </c>
    </row>
    <row r="181" spans="1:7" x14ac:dyDescent="0.3">
      <c r="A181" s="471"/>
      <c r="B181" s="471"/>
      <c r="C181" s="471"/>
      <c r="D181" s="471"/>
      <c r="E181" s="471"/>
      <c r="F181" s="471"/>
      <c r="G181" s="47" t="str">
        <f t="shared" si="2"/>
        <v xml:space="preserve">, </v>
      </c>
    </row>
    <row r="182" spans="1:7" x14ac:dyDescent="0.3">
      <c r="A182" s="471"/>
      <c r="B182" s="471"/>
      <c r="C182" s="471"/>
      <c r="D182" s="471"/>
      <c r="E182" s="471"/>
      <c r="F182" s="471"/>
      <c r="G182" s="47" t="str">
        <f t="shared" si="2"/>
        <v xml:space="preserve">, </v>
      </c>
    </row>
    <row r="183" spans="1:7" x14ac:dyDescent="0.3">
      <c r="A183" s="471"/>
      <c r="B183" s="471"/>
      <c r="C183" s="471"/>
      <c r="D183" s="471"/>
      <c r="E183" s="471"/>
      <c r="F183" s="471"/>
      <c r="G183" s="47" t="str">
        <f t="shared" si="2"/>
        <v xml:space="preserve">, </v>
      </c>
    </row>
    <row r="184" spans="1:7" x14ac:dyDescent="0.3">
      <c r="A184" s="471"/>
      <c r="B184" s="471"/>
      <c r="C184" s="471"/>
      <c r="D184" s="471"/>
      <c r="E184" s="471"/>
      <c r="F184" s="471"/>
      <c r="G184" s="47" t="str">
        <f t="shared" si="2"/>
        <v xml:space="preserve">, </v>
      </c>
    </row>
    <row r="185" spans="1:7" x14ac:dyDescent="0.3">
      <c r="A185" s="471"/>
      <c r="B185" s="471"/>
      <c r="C185" s="471"/>
      <c r="D185" s="471"/>
      <c r="E185" s="471"/>
      <c r="F185" s="471"/>
      <c r="G185" s="47" t="str">
        <f t="shared" si="2"/>
        <v xml:space="preserve">, </v>
      </c>
    </row>
    <row r="186" spans="1:7" x14ac:dyDescent="0.3">
      <c r="A186" s="471"/>
      <c r="B186" s="471"/>
      <c r="C186" s="471"/>
      <c r="D186" s="471"/>
      <c r="E186" s="471"/>
      <c r="F186" s="471"/>
      <c r="G186" s="47" t="str">
        <f t="shared" si="2"/>
        <v xml:space="preserve">, </v>
      </c>
    </row>
    <row r="187" spans="1:7" x14ac:dyDescent="0.3">
      <c r="A187" s="471"/>
      <c r="B187" s="471"/>
      <c r="C187" s="471"/>
      <c r="D187" s="471"/>
      <c r="E187" s="471"/>
      <c r="F187" s="471"/>
      <c r="G187" s="47" t="str">
        <f t="shared" si="2"/>
        <v xml:space="preserve">, </v>
      </c>
    </row>
    <row r="188" spans="1:7" x14ac:dyDescent="0.3">
      <c r="A188" s="471"/>
      <c r="B188" s="471"/>
      <c r="C188" s="471"/>
      <c r="D188" s="471"/>
      <c r="E188" s="471"/>
      <c r="F188" s="471"/>
      <c r="G188" s="47" t="str">
        <f t="shared" si="2"/>
        <v xml:space="preserve">, </v>
      </c>
    </row>
    <row r="189" spans="1:7" x14ac:dyDescent="0.3">
      <c r="A189" s="471"/>
      <c r="B189" s="471"/>
      <c r="C189" s="471"/>
      <c r="D189" s="471"/>
      <c r="E189" s="471"/>
      <c r="F189" s="471"/>
      <c r="G189" s="47" t="str">
        <f t="shared" si="2"/>
        <v xml:space="preserve">, </v>
      </c>
    </row>
    <row r="190" spans="1:7" x14ac:dyDescent="0.3">
      <c r="A190" s="471"/>
      <c r="B190" s="471"/>
      <c r="C190" s="471"/>
      <c r="D190" s="471"/>
      <c r="E190" s="471"/>
      <c r="F190" s="471"/>
      <c r="G190" s="47" t="str">
        <f t="shared" si="2"/>
        <v xml:space="preserve">, </v>
      </c>
    </row>
    <row r="191" spans="1:7" x14ac:dyDescent="0.3">
      <c r="A191" s="471"/>
      <c r="B191" s="471"/>
      <c r="C191" s="471"/>
      <c r="D191" s="471"/>
      <c r="E191" s="471"/>
      <c r="F191" s="471"/>
      <c r="G191" s="47" t="str">
        <f t="shared" si="2"/>
        <v xml:space="preserve">, </v>
      </c>
    </row>
    <row r="192" spans="1:7" x14ac:dyDescent="0.3">
      <c r="A192" s="471"/>
      <c r="B192" s="471"/>
      <c r="C192" s="471"/>
      <c r="D192" s="471"/>
      <c r="E192" s="471"/>
      <c r="F192" s="471"/>
      <c r="G192" s="47" t="str">
        <f t="shared" si="2"/>
        <v xml:space="preserve">, </v>
      </c>
    </row>
    <row r="193" spans="1:7" x14ac:dyDescent="0.3">
      <c r="A193" s="471"/>
      <c r="B193" s="471"/>
      <c r="C193" s="471"/>
      <c r="D193" s="471"/>
      <c r="E193" s="471"/>
      <c r="F193" s="471"/>
      <c r="G193" s="47" t="str">
        <f t="shared" si="2"/>
        <v xml:space="preserve">, </v>
      </c>
    </row>
    <row r="194" spans="1:7" x14ac:dyDescent="0.3">
      <c r="A194" s="471"/>
      <c r="B194" s="471"/>
      <c r="C194" s="471"/>
      <c r="D194" s="471"/>
      <c r="E194" s="471"/>
      <c r="F194" s="471"/>
      <c r="G194" s="47" t="str">
        <f t="shared" si="2"/>
        <v xml:space="preserve">, </v>
      </c>
    </row>
    <row r="195" spans="1:7" x14ac:dyDescent="0.3">
      <c r="A195" s="471"/>
      <c r="B195" s="471"/>
      <c r="C195" s="471"/>
      <c r="D195" s="471"/>
      <c r="E195" s="471"/>
      <c r="F195" s="471"/>
      <c r="G195" s="47" t="str">
        <f t="shared" si="2"/>
        <v xml:space="preserve">, </v>
      </c>
    </row>
    <row r="196" spans="1:7" x14ac:dyDescent="0.3">
      <c r="A196" s="471"/>
      <c r="B196" s="471"/>
      <c r="C196" s="471"/>
      <c r="D196" s="471"/>
      <c r="E196" s="471"/>
      <c r="F196" s="471"/>
      <c r="G196" s="47" t="str">
        <f t="shared" si="2"/>
        <v xml:space="preserve">, </v>
      </c>
    </row>
    <row r="197" spans="1:7" x14ac:dyDescent="0.3">
      <c r="A197" s="471"/>
      <c r="B197" s="471"/>
      <c r="C197" s="471"/>
      <c r="D197" s="471"/>
      <c r="E197" s="471"/>
      <c r="F197" s="471"/>
      <c r="G197" s="47" t="str">
        <f t="shared" si="2"/>
        <v xml:space="preserve">, </v>
      </c>
    </row>
    <row r="198" spans="1:7" x14ac:dyDescent="0.3">
      <c r="A198" s="471"/>
      <c r="B198" s="471"/>
      <c r="C198" s="471"/>
      <c r="D198" s="471"/>
      <c r="E198" s="471"/>
      <c r="F198" s="471"/>
      <c r="G198" s="47" t="str">
        <f t="shared" si="2"/>
        <v xml:space="preserve">, </v>
      </c>
    </row>
    <row r="199" spans="1:7" x14ac:dyDescent="0.3">
      <c r="A199" s="471"/>
      <c r="B199" s="471"/>
      <c r="C199" s="471"/>
      <c r="D199" s="471"/>
      <c r="E199" s="471"/>
      <c r="F199" s="471"/>
      <c r="G199" s="47" t="str">
        <f t="shared" si="2"/>
        <v xml:space="preserve">, </v>
      </c>
    </row>
    <row r="200" spans="1:7" x14ac:dyDescent="0.3">
      <c r="A200" s="471"/>
      <c r="B200" s="471"/>
      <c r="C200" s="471"/>
      <c r="D200" s="471"/>
      <c r="E200" s="471"/>
      <c r="F200" s="471"/>
      <c r="G200" s="47" t="str">
        <f t="shared" si="2"/>
        <v xml:space="preserve">, </v>
      </c>
    </row>
    <row r="201" spans="1:7" x14ac:dyDescent="0.3">
      <c r="A201" s="471"/>
      <c r="B201" s="471"/>
      <c r="C201" s="471"/>
      <c r="D201" s="471"/>
      <c r="E201" s="471"/>
      <c r="F201" s="471"/>
      <c r="G201" s="47" t="str">
        <f t="shared" si="2"/>
        <v xml:space="preserve">, </v>
      </c>
    </row>
    <row r="202" spans="1:7" x14ac:dyDescent="0.3">
      <c r="A202" s="471"/>
      <c r="B202" s="471"/>
      <c r="C202" s="471"/>
      <c r="D202" s="471"/>
      <c r="E202" s="471"/>
      <c r="F202" s="471"/>
      <c r="G202" s="47" t="str">
        <f t="shared" si="2"/>
        <v xml:space="preserve">, </v>
      </c>
    </row>
    <row r="203" spans="1:7" x14ac:dyDescent="0.3">
      <c r="A203" s="471"/>
      <c r="B203" s="471"/>
      <c r="C203" s="471"/>
      <c r="D203" s="471"/>
      <c r="E203" s="471"/>
      <c r="F203" s="471"/>
      <c r="G203" s="47" t="str">
        <f t="shared" ref="G203:G266" si="3">CONCATENATE(A203, ", ", B203)</f>
        <v xml:space="preserve">, </v>
      </c>
    </row>
    <row r="204" spans="1:7" x14ac:dyDescent="0.3">
      <c r="A204" s="471"/>
      <c r="B204" s="471"/>
      <c r="C204" s="471"/>
      <c r="D204" s="471"/>
      <c r="E204" s="471"/>
      <c r="F204" s="471"/>
      <c r="G204" s="47" t="str">
        <f t="shared" si="3"/>
        <v xml:space="preserve">, </v>
      </c>
    </row>
    <row r="205" spans="1:7" x14ac:dyDescent="0.3">
      <c r="A205" s="471"/>
      <c r="B205" s="471"/>
      <c r="C205" s="471"/>
      <c r="D205" s="471"/>
      <c r="E205" s="471"/>
      <c r="F205" s="471"/>
      <c r="G205" s="47" t="str">
        <f t="shared" si="3"/>
        <v xml:space="preserve">, </v>
      </c>
    </row>
    <row r="206" spans="1:7" x14ac:dyDescent="0.3">
      <c r="A206" s="471"/>
      <c r="B206" s="471"/>
      <c r="C206" s="471"/>
      <c r="D206" s="471"/>
      <c r="E206" s="471"/>
      <c r="F206" s="471"/>
      <c r="G206" s="47" t="str">
        <f t="shared" si="3"/>
        <v xml:space="preserve">, </v>
      </c>
    </row>
    <row r="207" spans="1:7" x14ac:dyDescent="0.3">
      <c r="A207" s="471"/>
      <c r="B207" s="471"/>
      <c r="C207" s="471"/>
      <c r="D207" s="471"/>
      <c r="E207" s="471"/>
      <c r="F207" s="471"/>
      <c r="G207" s="47" t="str">
        <f t="shared" si="3"/>
        <v xml:space="preserve">, </v>
      </c>
    </row>
    <row r="208" spans="1:7" x14ac:dyDescent="0.3">
      <c r="A208" s="471"/>
      <c r="B208" s="471"/>
      <c r="C208" s="471"/>
      <c r="D208" s="471"/>
      <c r="E208" s="471"/>
      <c r="F208" s="471"/>
      <c r="G208" s="47" t="str">
        <f t="shared" si="3"/>
        <v xml:space="preserve">, </v>
      </c>
    </row>
    <row r="209" spans="1:7" x14ac:dyDescent="0.3">
      <c r="A209" s="471"/>
      <c r="B209" s="471"/>
      <c r="C209" s="471"/>
      <c r="D209" s="471"/>
      <c r="E209" s="471"/>
      <c r="F209" s="471"/>
      <c r="G209" s="47" t="str">
        <f t="shared" si="3"/>
        <v xml:space="preserve">, </v>
      </c>
    </row>
    <row r="210" spans="1:7" x14ac:dyDescent="0.3">
      <c r="A210" s="471"/>
      <c r="B210" s="471"/>
      <c r="C210" s="471"/>
      <c r="D210" s="471"/>
      <c r="E210" s="471"/>
      <c r="F210" s="471"/>
      <c r="G210" s="47" t="str">
        <f t="shared" si="3"/>
        <v xml:space="preserve">, </v>
      </c>
    </row>
    <row r="211" spans="1:7" x14ac:dyDescent="0.3">
      <c r="A211" s="471"/>
      <c r="B211" s="471"/>
      <c r="C211" s="471"/>
      <c r="D211" s="471"/>
      <c r="E211" s="471"/>
      <c r="F211" s="471"/>
      <c r="G211" s="47" t="str">
        <f t="shared" si="3"/>
        <v xml:space="preserve">, </v>
      </c>
    </row>
    <row r="212" spans="1:7" x14ac:dyDescent="0.3">
      <c r="A212" s="471"/>
      <c r="B212" s="471"/>
      <c r="C212" s="471"/>
      <c r="D212" s="471"/>
      <c r="E212" s="471"/>
      <c r="F212" s="471"/>
      <c r="G212" s="47" t="str">
        <f t="shared" si="3"/>
        <v xml:space="preserve">, </v>
      </c>
    </row>
    <row r="213" spans="1:7" x14ac:dyDescent="0.3">
      <c r="A213" s="471"/>
      <c r="B213" s="471"/>
      <c r="C213" s="471"/>
      <c r="D213" s="471"/>
      <c r="E213" s="471"/>
      <c r="F213" s="471"/>
      <c r="G213" s="47" t="str">
        <f t="shared" si="3"/>
        <v xml:space="preserve">, </v>
      </c>
    </row>
    <row r="214" spans="1:7" x14ac:dyDescent="0.3">
      <c r="A214" s="471"/>
      <c r="B214" s="471"/>
      <c r="C214" s="471"/>
      <c r="D214" s="471"/>
      <c r="E214" s="471"/>
      <c r="F214" s="471"/>
      <c r="G214" s="47" t="str">
        <f t="shared" si="3"/>
        <v xml:space="preserve">, </v>
      </c>
    </row>
    <row r="215" spans="1:7" x14ac:dyDescent="0.3">
      <c r="A215" s="471"/>
      <c r="B215" s="471"/>
      <c r="C215" s="471"/>
      <c r="D215" s="471"/>
      <c r="E215" s="471"/>
      <c r="F215" s="471"/>
      <c r="G215" s="47" t="str">
        <f t="shared" si="3"/>
        <v xml:space="preserve">, </v>
      </c>
    </row>
    <row r="216" spans="1:7" x14ac:dyDescent="0.3">
      <c r="A216" s="471"/>
      <c r="B216" s="471"/>
      <c r="C216" s="471"/>
      <c r="D216" s="471"/>
      <c r="E216" s="471"/>
      <c r="F216" s="471"/>
      <c r="G216" s="47" t="str">
        <f t="shared" si="3"/>
        <v xml:space="preserve">, </v>
      </c>
    </row>
    <row r="217" spans="1:7" x14ac:dyDescent="0.3">
      <c r="A217" s="471"/>
      <c r="B217" s="471"/>
      <c r="C217" s="471"/>
      <c r="D217" s="471"/>
      <c r="E217" s="471"/>
      <c r="F217" s="471"/>
      <c r="G217" s="47" t="str">
        <f t="shared" si="3"/>
        <v xml:space="preserve">, </v>
      </c>
    </row>
    <row r="218" spans="1:7" x14ac:dyDescent="0.3">
      <c r="A218" s="471"/>
      <c r="B218" s="471"/>
      <c r="C218" s="471"/>
      <c r="D218" s="471"/>
      <c r="E218" s="471"/>
      <c r="F218" s="471"/>
      <c r="G218" s="47" t="str">
        <f t="shared" si="3"/>
        <v xml:space="preserve">, </v>
      </c>
    </row>
    <row r="219" spans="1:7" x14ac:dyDescent="0.3">
      <c r="A219" s="471"/>
      <c r="B219" s="471"/>
      <c r="C219" s="471"/>
      <c r="D219" s="471"/>
      <c r="E219" s="471"/>
      <c r="F219" s="471"/>
      <c r="G219" s="47" t="str">
        <f t="shared" si="3"/>
        <v xml:space="preserve">, </v>
      </c>
    </row>
    <row r="220" spans="1:7" x14ac:dyDescent="0.3">
      <c r="A220" s="471"/>
      <c r="B220" s="471"/>
      <c r="C220" s="471"/>
      <c r="D220" s="471"/>
      <c r="E220" s="471"/>
      <c r="F220" s="471"/>
      <c r="G220" s="47" t="str">
        <f t="shared" si="3"/>
        <v xml:space="preserve">, </v>
      </c>
    </row>
    <row r="221" spans="1:7" x14ac:dyDescent="0.3">
      <c r="A221" s="471"/>
      <c r="B221" s="471"/>
      <c r="C221" s="471"/>
      <c r="D221" s="471"/>
      <c r="E221" s="471"/>
      <c r="F221" s="471"/>
      <c r="G221" s="47" t="str">
        <f t="shared" si="3"/>
        <v xml:space="preserve">, </v>
      </c>
    </row>
    <row r="222" spans="1:7" x14ac:dyDescent="0.3">
      <c r="A222" s="471"/>
      <c r="B222" s="471"/>
      <c r="C222" s="471"/>
      <c r="D222" s="471"/>
      <c r="E222" s="471"/>
      <c r="F222" s="471"/>
      <c r="G222" s="47" t="str">
        <f t="shared" si="3"/>
        <v xml:space="preserve">, </v>
      </c>
    </row>
    <row r="223" spans="1:7" x14ac:dyDescent="0.3">
      <c r="A223" s="471"/>
      <c r="B223" s="471"/>
      <c r="C223" s="471"/>
      <c r="D223" s="471"/>
      <c r="E223" s="471"/>
      <c r="F223" s="471"/>
      <c r="G223" s="47" t="str">
        <f t="shared" si="3"/>
        <v xml:space="preserve">, </v>
      </c>
    </row>
    <row r="224" spans="1:7" x14ac:dyDescent="0.3">
      <c r="A224" s="471"/>
      <c r="B224" s="471"/>
      <c r="C224" s="471"/>
      <c r="D224" s="471"/>
      <c r="E224" s="471"/>
      <c r="F224" s="471"/>
      <c r="G224" s="47" t="str">
        <f t="shared" si="3"/>
        <v xml:space="preserve">, </v>
      </c>
    </row>
    <row r="225" spans="1:7" x14ac:dyDescent="0.3">
      <c r="A225" s="471"/>
      <c r="B225" s="471"/>
      <c r="C225" s="471"/>
      <c r="D225" s="471"/>
      <c r="E225" s="471"/>
      <c r="F225" s="471"/>
      <c r="G225" s="47" t="str">
        <f t="shared" si="3"/>
        <v xml:space="preserve">, </v>
      </c>
    </row>
    <row r="226" spans="1:7" x14ac:dyDescent="0.3">
      <c r="A226" s="471"/>
      <c r="B226" s="471"/>
      <c r="C226" s="471"/>
      <c r="D226" s="471"/>
      <c r="E226" s="471"/>
      <c r="F226" s="471"/>
      <c r="G226" s="47" t="str">
        <f t="shared" si="3"/>
        <v xml:space="preserve">, </v>
      </c>
    </row>
    <row r="227" spans="1:7" x14ac:dyDescent="0.3">
      <c r="A227" s="471"/>
      <c r="B227" s="471"/>
      <c r="C227" s="471"/>
      <c r="D227" s="471"/>
      <c r="E227" s="471"/>
      <c r="F227" s="471"/>
      <c r="G227" s="47" t="str">
        <f t="shared" si="3"/>
        <v xml:space="preserve">, </v>
      </c>
    </row>
    <row r="228" spans="1:7" x14ac:dyDescent="0.3">
      <c r="A228" s="471"/>
      <c r="B228" s="471"/>
      <c r="C228" s="471"/>
      <c r="D228" s="471"/>
      <c r="E228" s="471"/>
      <c r="F228" s="471"/>
      <c r="G228" s="47" t="str">
        <f t="shared" si="3"/>
        <v xml:space="preserve">, </v>
      </c>
    </row>
    <row r="229" spans="1:7" x14ac:dyDescent="0.3">
      <c r="A229" s="471"/>
      <c r="B229" s="471"/>
      <c r="C229" s="471"/>
      <c r="D229" s="471"/>
      <c r="E229" s="471"/>
      <c r="F229" s="471"/>
      <c r="G229" s="47" t="str">
        <f t="shared" si="3"/>
        <v xml:space="preserve">, </v>
      </c>
    </row>
    <row r="230" spans="1:7" x14ac:dyDescent="0.3">
      <c r="A230" s="471"/>
      <c r="B230" s="471"/>
      <c r="C230" s="471"/>
      <c r="D230" s="471"/>
      <c r="E230" s="471"/>
      <c r="F230" s="471"/>
      <c r="G230" s="47" t="str">
        <f t="shared" si="3"/>
        <v xml:space="preserve">, </v>
      </c>
    </row>
    <row r="231" spans="1:7" x14ac:dyDescent="0.3">
      <c r="A231" s="471"/>
      <c r="B231" s="471"/>
      <c r="C231" s="471"/>
      <c r="D231" s="471"/>
      <c r="E231" s="471"/>
      <c r="F231" s="471"/>
      <c r="G231" s="47" t="str">
        <f t="shared" si="3"/>
        <v xml:space="preserve">, </v>
      </c>
    </row>
    <row r="232" spans="1:7" x14ac:dyDescent="0.3">
      <c r="A232" s="471"/>
      <c r="B232" s="471"/>
      <c r="C232" s="471"/>
      <c r="D232" s="471"/>
      <c r="E232" s="471"/>
      <c r="F232" s="471"/>
      <c r="G232" s="47" t="str">
        <f t="shared" si="3"/>
        <v xml:space="preserve">, </v>
      </c>
    </row>
    <row r="233" spans="1:7" x14ac:dyDescent="0.3">
      <c r="A233" s="471"/>
      <c r="B233" s="471"/>
      <c r="C233" s="471"/>
      <c r="D233" s="471"/>
      <c r="E233" s="471"/>
      <c r="F233" s="471"/>
      <c r="G233" s="47" t="str">
        <f t="shared" si="3"/>
        <v xml:space="preserve">, </v>
      </c>
    </row>
    <row r="234" spans="1:7" x14ac:dyDescent="0.3">
      <c r="A234" s="471"/>
      <c r="B234" s="471"/>
      <c r="C234" s="471"/>
      <c r="D234" s="471"/>
      <c r="E234" s="471"/>
      <c r="F234" s="471"/>
      <c r="G234" s="47" t="str">
        <f t="shared" si="3"/>
        <v xml:space="preserve">, </v>
      </c>
    </row>
    <row r="235" spans="1:7" x14ac:dyDescent="0.3">
      <c r="A235" s="471"/>
      <c r="B235" s="471"/>
      <c r="C235" s="471"/>
      <c r="D235" s="471"/>
      <c r="E235" s="471"/>
      <c r="F235" s="471"/>
      <c r="G235" s="47" t="str">
        <f t="shared" si="3"/>
        <v xml:space="preserve">, </v>
      </c>
    </row>
    <row r="236" spans="1:7" x14ac:dyDescent="0.3">
      <c r="A236" s="471"/>
      <c r="B236" s="471"/>
      <c r="C236" s="471"/>
      <c r="D236" s="471"/>
      <c r="E236" s="471"/>
      <c r="F236" s="471"/>
      <c r="G236" s="47" t="str">
        <f t="shared" si="3"/>
        <v xml:space="preserve">, </v>
      </c>
    </row>
    <row r="237" spans="1:7" x14ac:dyDescent="0.3">
      <c r="A237" s="471"/>
      <c r="B237" s="471"/>
      <c r="C237" s="471"/>
      <c r="D237" s="471"/>
      <c r="E237" s="471"/>
      <c r="F237" s="471"/>
      <c r="G237" s="47" t="str">
        <f t="shared" si="3"/>
        <v xml:space="preserve">, </v>
      </c>
    </row>
    <row r="238" spans="1:7" x14ac:dyDescent="0.3">
      <c r="A238" s="471"/>
      <c r="B238" s="471"/>
      <c r="C238" s="471"/>
      <c r="D238" s="471"/>
      <c r="E238" s="471"/>
      <c r="F238" s="471"/>
      <c r="G238" s="47" t="str">
        <f t="shared" si="3"/>
        <v xml:space="preserve">, </v>
      </c>
    </row>
    <row r="239" spans="1:7" x14ac:dyDescent="0.3">
      <c r="A239" s="471"/>
      <c r="B239" s="471"/>
      <c r="C239" s="471"/>
      <c r="D239" s="471"/>
      <c r="E239" s="471"/>
      <c r="F239" s="471"/>
      <c r="G239" s="47" t="str">
        <f t="shared" si="3"/>
        <v xml:space="preserve">, </v>
      </c>
    </row>
    <row r="240" spans="1:7" x14ac:dyDescent="0.3">
      <c r="A240" s="471"/>
      <c r="B240" s="471"/>
      <c r="C240" s="471"/>
      <c r="D240" s="471"/>
      <c r="E240" s="471"/>
      <c r="F240" s="471"/>
      <c r="G240" s="47" t="str">
        <f t="shared" si="3"/>
        <v xml:space="preserve">, </v>
      </c>
    </row>
    <row r="241" spans="1:7" x14ac:dyDescent="0.3">
      <c r="A241" s="471"/>
      <c r="B241" s="471"/>
      <c r="C241" s="471"/>
      <c r="D241" s="471"/>
      <c r="E241" s="471"/>
      <c r="F241" s="471"/>
      <c r="G241" s="47" t="str">
        <f t="shared" si="3"/>
        <v xml:space="preserve">, </v>
      </c>
    </row>
    <row r="242" spans="1:7" x14ac:dyDescent="0.3">
      <c r="A242" s="471"/>
      <c r="B242" s="471"/>
      <c r="C242" s="471"/>
      <c r="D242" s="471"/>
      <c r="E242" s="471"/>
      <c r="F242" s="471"/>
      <c r="G242" s="47" t="str">
        <f t="shared" si="3"/>
        <v xml:space="preserve">, </v>
      </c>
    </row>
    <row r="243" spans="1:7" x14ac:dyDescent="0.3">
      <c r="A243" s="471"/>
      <c r="B243" s="471"/>
      <c r="C243" s="471"/>
      <c r="D243" s="471"/>
      <c r="E243" s="471"/>
      <c r="F243" s="471"/>
      <c r="G243" s="47" t="str">
        <f t="shared" si="3"/>
        <v xml:space="preserve">, </v>
      </c>
    </row>
    <row r="244" spans="1:7" x14ac:dyDescent="0.3">
      <c r="A244" s="471"/>
      <c r="B244" s="471"/>
      <c r="C244" s="471"/>
      <c r="D244" s="471"/>
      <c r="E244" s="471"/>
      <c r="F244" s="471"/>
      <c r="G244" s="47" t="str">
        <f t="shared" si="3"/>
        <v xml:space="preserve">, </v>
      </c>
    </row>
    <row r="245" spans="1:7" x14ac:dyDescent="0.3">
      <c r="A245" s="471"/>
      <c r="B245" s="471"/>
      <c r="C245" s="471"/>
      <c r="D245" s="471"/>
      <c r="E245" s="471"/>
      <c r="F245" s="471"/>
      <c r="G245" s="47" t="str">
        <f t="shared" si="3"/>
        <v xml:space="preserve">, </v>
      </c>
    </row>
    <row r="246" spans="1:7" x14ac:dyDescent="0.3">
      <c r="A246" s="471"/>
      <c r="B246" s="471"/>
      <c r="C246" s="471"/>
      <c r="D246" s="471"/>
      <c r="E246" s="471"/>
      <c r="F246" s="471"/>
      <c r="G246" s="47" t="str">
        <f t="shared" si="3"/>
        <v xml:space="preserve">, </v>
      </c>
    </row>
    <row r="247" spans="1:7" x14ac:dyDescent="0.3">
      <c r="A247" s="471"/>
      <c r="B247" s="471"/>
      <c r="C247" s="471"/>
      <c r="D247" s="471"/>
      <c r="E247" s="471"/>
      <c r="F247" s="471"/>
      <c r="G247" s="47" t="str">
        <f t="shared" si="3"/>
        <v xml:space="preserve">, </v>
      </c>
    </row>
    <row r="248" spans="1:7" x14ac:dyDescent="0.3">
      <c r="A248" s="471"/>
      <c r="B248" s="471"/>
      <c r="C248" s="471"/>
      <c r="D248" s="471"/>
      <c r="E248" s="471"/>
      <c r="F248" s="471"/>
      <c r="G248" s="47" t="str">
        <f t="shared" si="3"/>
        <v xml:space="preserve">, </v>
      </c>
    </row>
    <row r="249" spans="1:7" x14ac:dyDescent="0.3">
      <c r="A249" s="471"/>
      <c r="B249" s="471"/>
      <c r="C249" s="471"/>
      <c r="D249" s="471"/>
      <c r="E249" s="471"/>
      <c r="F249" s="471"/>
      <c r="G249" s="47" t="str">
        <f t="shared" si="3"/>
        <v xml:space="preserve">, </v>
      </c>
    </row>
    <row r="250" spans="1:7" x14ac:dyDescent="0.3">
      <c r="A250" s="471"/>
      <c r="B250" s="471"/>
      <c r="C250" s="471"/>
      <c r="D250" s="471"/>
      <c r="E250" s="471"/>
      <c r="F250" s="471"/>
      <c r="G250" s="47" t="str">
        <f t="shared" si="3"/>
        <v xml:space="preserve">, </v>
      </c>
    </row>
    <row r="251" spans="1:7" x14ac:dyDescent="0.3">
      <c r="A251" s="471"/>
      <c r="B251" s="471"/>
      <c r="C251" s="471"/>
      <c r="D251" s="471"/>
      <c r="E251" s="471"/>
      <c r="F251" s="471"/>
      <c r="G251" s="47" t="str">
        <f t="shared" si="3"/>
        <v xml:space="preserve">, </v>
      </c>
    </row>
    <row r="252" spans="1:7" x14ac:dyDescent="0.3">
      <c r="A252" s="471"/>
      <c r="B252" s="471"/>
      <c r="C252" s="471"/>
      <c r="D252" s="471"/>
      <c r="E252" s="471"/>
      <c r="F252" s="471"/>
      <c r="G252" s="47" t="str">
        <f t="shared" si="3"/>
        <v xml:space="preserve">, </v>
      </c>
    </row>
    <row r="253" spans="1:7" x14ac:dyDescent="0.3">
      <c r="A253" s="471"/>
      <c r="B253" s="471"/>
      <c r="C253" s="471"/>
      <c r="D253" s="471"/>
      <c r="E253" s="471"/>
      <c r="F253" s="471"/>
      <c r="G253" s="47" t="str">
        <f t="shared" si="3"/>
        <v xml:space="preserve">, </v>
      </c>
    </row>
    <row r="254" spans="1:7" x14ac:dyDescent="0.3">
      <c r="A254" s="471"/>
      <c r="B254" s="471"/>
      <c r="C254" s="471"/>
      <c r="D254" s="471"/>
      <c r="E254" s="471"/>
      <c r="F254" s="471"/>
      <c r="G254" s="47" t="str">
        <f t="shared" si="3"/>
        <v xml:space="preserve">, </v>
      </c>
    </row>
    <row r="255" spans="1:7" x14ac:dyDescent="0.3">
      <c r="A255" s="471"/>
      <c r="B255" s="471"/>
      <c r="C255" s="471"/>
      <c r="D255" s="471"/>
      <c r="E255" s="471"/>
      <c r="F255" s="471"/>
      <c r="G255" s="47" t="str">
        <f t="shared" si="3"/>
        <v xml:space="preserve">, </v>
      </c>
    </row>
    <row r="256" spans="1:7" x14ac:dyDescent="0.3">
      <c r="A256" s="471"/>
      <c r="B256" s="471"/>
      <c r="C256" s="471"/>
      <c r="D256" s="471"/>
      <c r="E256" s="471"/>
      <c r="F256" s="471"/>
      <c r="G256" s="47" t="str">
        <f t="shared" si="3"/>
        <v xml:space="preserve">, </v>
      </c>
    </row>
    <row r="257" spans="1:7" x14ac:dyDescent="0.3">
      <c r="A257" s="471"/>
      <c r="B257" s="471"/>
      <c r="C257" s="471"/>
      <c r="D257" s="471"/>
      <c r="E257" s="471"/>
      <c r="F257" s="471"/>
      <c r="G257" s="47" t="str">
        <f t="shared" si="3"/>
        <v xml:space="preserve">, </v>
      </c>
    </row>
    <row r="258" spans="1:7" x14ac:dyDescent="0.3">
      <c r="A258" s="471"/>
      <c r="B258" s="471"/>
      <c r="C258" s="471"/>
      <c r="D258" s="471"/>
      <c r="E258" s="471"/>
      <c r="F258" s="471"/>
      <c r="G258" s="47" t="str">
        <f t="shared" si="3"/>
        <v xml:space="preserve">, </v>
      </c>
    </row>
    <row r="259" spans="1:7" x14ac:dyDescent="0.3">
      <c r="A259" s="471"/>
      <c r="B259" s="471"/>
      <c r="C259" s="471"/>
      <c r="D259" s="471"/>
      <c r="E259" s="471"/>
      <c r="F259" s="471"/>
      <c r="G259" s="47" t="str">
        <f t="shared" si="3"/>
        <v xml:space="preserve">, </v>
      </c>
    </row>
    <row r="260" spans="1:7" x14ac:dyDescent="0.3">
      <c r="A260" s="471"/>
      <c r="B260" s="471"/>
      <c r="C260" s="471"/>
      <c r="D260" s="471"/>
      <c r="E260" s="471"/>
      <c r="F260" s="471"/>
      <c r="G260" s="47" t="str">
        <f t="shared" si="3"/>
        <v xml:space="preserve">, </v>
      </c>
    </row>
    <row r="261" spans="1:7" x14ac:dyDescent="0.3">
      <c r="A261" s="471"/>
      <c r="B261" s="471"/>
      <c r="C261" s="471"/>
      <c r="D261" s="471"/>
      <c r="E261" s="471"/>
      <c r="F261" s="471"/>
      <c r="G261" s="47" t="str">
        <f t="shared" si="3"/>
        <v xml:space="preserve">, </v>
      </c>
    </row>
    <row r="262" spans="1:7" x14ac:dyDescent="0.3">
      <c r="A262" s="471"/>
      <c r="B262" s="471"/>
      <c r="C262" s="471"/>
      <c r="D262" s="471"/>
      <c r="E262" s="471"/>
      <c r="F262" s="471"/>
      <c r="G262" s="47" t="str">
        <f t="shared" si="3"/>
        <v xml:space="preserve">, </v>
      </c>
    </row>
    <row r="263" spans="1:7" x14ac:dyDescent="0.3">
      <c r="A263" s="471"/>
      <c r="B263" s="471"/>
      <c r="C263" s="471"/>
      <c r="D263" s="471"/>
      <c r="E263" s="471"/>
      <c r="F263" s="471"/>
      <c r="G263" s="47" t="str">
        <f t="shared" si="3"/>
        <v xml:space="preserve">, </v>
      </c>
    </row>
    <row r="264" spans="1:7" x14ac:dyDescent="0.3">
      <c r="A264" s="471"/>
      <c r="B264" s="471"/>
      <c r="C264" s="471"/>
      <c r="D264" s="471"/>
      <c r="E264" s="471"/>
      <c r="F264" s="471"/>
      <c r="G264" s="47" t="str">
        <f t="shared" si="3"/>
        <v xml:space="preserve">, </v>
      </c>
    </row>
    <row r="265" spans="1:7" x14ac:dyDescent="0.3">
      <c r="A265" s="471"/>
      <c r="B265" s="471"/>
      <c r="C265" s="471"/>
      <c r="D265" s="471"/>
      <c r="E265" s="471"/>
      <c r="F265" s="471"/>
      <c r="G265" s="47" t="str">
        <f t="shared" si="3"/>
        <v xml:space="preserve">, </v>
      </c>
    </row>
    <row r="266" spans="1:7" x14ac:dyDescent="0.3">
      <c r="A266" s="471"/>
      <c r="B266" s="471"/>
      <c r="C266" s="471"/>
      <c r="D266" s="471"/>
      <c r="E266" s="471"/>
      <c r="F266" s="471"/>
      <c r="G266" s="47" t="str">
        <f t="shared" si="3"/>
        <v xml:space="preserve">, </v>
      </c>
    </row>
    <row r="267" spans="1:7" x14ac:dyDescent="0.3">
      <c r="A267" s="471"/>
      <c r="B267" s="471"/>
      <c r="C267" s="471"/>
      <c r="D267" s="471"/>
      <c r="E267" s="471"/>
      <c r="F267" s="471"/>
      <c r="G267" s="47" t="str">
        <f t="shared" ref="G267:G330" si="4">CONCATENATE(A267, ", ", B267)</f>
        <v xml:space="preserve">, </v>
      </c>
    </row>
    <row r="268" spans="1:7" x14ac:dyDescent="0.3">
      <c r="A268" s="471"/>
      <c r="B268" s="471"/>
      <c r="C268" s="471"/>
      <c r="D268" s="471"/>
      <c r="E268" s="471"/>
      <c r="F268" s="471"/>
      <c r="G268" s="47" t="str">
        <f t="shared" si="4"/>
        <v xml:space="preserve">, </v>
      </c>
    </row>
    <row r="269" spans="1:7" x14ac:dyDescent="0.3">
      <c r="A269" s="471"/>
      <c r="B269" s="471"/>
      <c r="C269" s="471"/>
      <c r="D269" s="471"/>
      <c r="E269" s="471"/>
      <c r="F269" s="471"/>
      <c r="G269" s="47" t="str">
        <f t="shared" si="4"/>
        <v xml:space="preserve">, </v>
      </c>
    </row>
    <row r="270" spans="1:7" x14ac:dyDescent="0.3">
      <c r="A270" s="471"/>
      <c r="B270" s="471"/>
      <c r="C270" s="471"/>
      <c r="D270" s="471"/>
      <c r="E270" s="471"/>
      <c r="F270" s="471"/>
      <c r="G270" s="47" t="str">
        <f t="shared" si="4"/>
        <v xml:space="preserve">, </v>
      </c>
    </row>
    <row r="271" spans="1:7" x14ac:dyDescent="0.3">
      <c r="A271" s="471"/>
      <c r="B271" s="471"/>
      <c r="C271" s="471"/>
      <c r="D271" s="471"/>
      <c r="E271" s="471"/>
      <c r="F271" s="471"/>
      <c r="G271" s="47" t="str">
        <f t="shared" si="4"/>
        <v xml:space="preserve">, </v>
      </c>
    </row>
    <row r="272" spans="1:7" x14ac:dyDescent="0.3">
      <c r="A272" s="471"/>
      <c r="B272" s="471"/>
      <c r="C272" s="471"/>
      <c r="D272" s="471"/>
      <c r="E272" s="471"/>
      <c r="F272" s="471"/>
      <c r="G272" s="47" t="str">
        <f t="shared" si="4"/>
        <v xml:space="preserve">, </v>
      </c>
    </row>
    <row r="273" spans="1:7" x14ac:dyDescent="0.3">
      <c r="A273" s="471"/>
      <c r="B273" s="471"/>
      <c r="C273" s="471"/>
      <c r="D273" s="471"/>
      <c r="E273" s="471"/>
      <c r="F273" s="471"/>
      <c r="G273" s="47" t="str">
        <f t="shared" si="4"/>
        <v xml:space="preserve">, </v>
      </c>
    </row>
    <row r="274" spans="1:7" x14ac:dyDescent="0.3">
      <c r="A274" s="471"/>
      <c r="B274" s="471"/>
      <c r="C274" s="471"/>
      <c r="D274" s="471"/>
      <c r="E274" s="471"/>
      <c r="F274" s="471"/>
      <c r="G274" s="47" t="str">
        <f t="shared" si="4"/>
        <v xml:space="preserve">, </v>
      </c>
    </row>
    <row r="275" spans="1:7" x14ac:dyDescent="0.3">
      <c r="A275" s="471"/>
      <c r="B275" s="471"/>
      <c r="C275" s="471"/>
      <c r="D275" s="471"/>
      <c r="E275" s="471"/>
      <c r="F275" s="471"/>
      <c r="G275" s="47" t="str">
        <f t="shared" si="4"/>
        <v xml:space="preserve">, </v>
      </c>
    </row>
    <row r="276" spans="1:7" x14ac:dyDescent="0.3">
      <c r="A276" s="471"/>
      <c r="B276" s="471"/>
      <c r="C276" s="471"/>
      <c r="D276" s="471"/>
      <c r="E276" s="471"/>
      <c r="F276" s="471"/>
      <c r="G276" s="47" t="str">
        <f t="shared" si="4"/>
        <v xml:space="preserve">, </v>
      </c>
    </row>
    <row r="277" spans="1:7" x14ac:dyDescent="0.3">
      <c r="A277" s="471"/>
      <c r="B277" s="471"/>
      <c r="C277" s="471"/>
      <c r="D277" s="471"/>
      <c r="E277" s="471"/>
      <c r="F277" s="471"/>
      <c r="G277" s="47" t="str">
        <f t="shared" si="4"/>
        <v xml:space="preserve">, </v>
      </c>
    </row>
    <row r="278" spans="1:7" x14ac:dyDescent="0.3">
      <c r="A278" s="471"/>
      <c r="B278" s="471"/>
      <c r="C278" s="471"/>
      <c r="D278" s="471"/>
      <c r="E278" s="471"/>
      <c r="F278" s="471"/>
      <c r="G278" s="47" t="str">
        <f t="shared" si="4"/>
        <v xml:space="preserve">, </v>
      </c>
    </row>
    <row r="279" spans="1:7" x14ac:dyDescent="0.3">
      <c r="A279" s="471"/>
      <c r="B279" s="471"/>
      <c r="C279" s="471"/>
      <c r="D279" s="471"/>
      <c r="E279" s="471"/>
      <c r="F279" s="471"/>
      <c r="G279" s="47" t="str">
        <f t="shared" si="4"/>
        <v xml:space="preserve">, </v>
      </c>
    </row>
    <row r="280" spans="1:7" x14ac:dyDescent="0.3">
      <c r="A280" s="471"/>
      <c r="B280" s="471"/>
      <c r="C280" s="471"/>
      <c r="D280" s="471"/>
      <c r="E280" s="471"/>
      <c r="F280" s="471"/>
      <c r="G280" s="47" t="str">
        <f t="shared" si="4"/>
        <v xml:space="preserve">, </v>
      </c>
    </row>
    <row r="281" spans="1:7" x14ac:dyDescent="0.3">
      <c r="A281" s="471"/>
      <c r="B281" s="471"/>
      <c r="C281" s="471"/>
      <c r="D281" s="471"/>
      <c r="E281" s="471"/>
      <c r="F281" s="471"/>
      <c r="G281" s="47" t="str">
        <f t="shared" si="4"/>
        <v xml:space="preserve">, </v>
      </c>
    </row>
    <row r="282" spans="1:7" x14ac:dyDescent="0.3">
      <c r="A282" s="471"/>
      <c r="B282" s="471"/>
      <c r="C282" s="471"/>
      <c r="D282" s="471"/>
      <c r="E282" s="471"/>
      <c r="F282" s="471"/>
      <c r="G282" s="47" t="str">
        <f t="shared" si="4"/>
        <v xml:space="preserve">, </v>
      </c>
    </row>
    <row r="283" spans="1:7" x14ac:dyDescent="0.3">
      <c r="A283" s="471"/>
      <c r="B283" s="471"/>
      <c r="C283" s="471"/>
      <c r="D283" s="471"/>
      <c r="E283" s="471"/>
      <c r="F283" s="471"/>
      <c r="G283" s="47" t="str">
        <f t="shared" si="4"/>
        <v xml:space="preserve">, </v>
      </c>
    </row>
    <row r="284" spans="1:7" x14ac:dyDescent="0.3">
      <c r="A284" s="471"/>
      <c r="B284" s="471"/>
      <c r="C284" s="471"/>
      <c r="D284" s="471"/>
      <c r="E284" s="471"/>
      <c r="F284" s="471"/>
      <c r="G284" s="47" t="str">
        <f t="shared" si="4"/>
        <v xml:space="preserve">, </v>
      </c>
    </row>
    <row r="285" spans="1:7" x14ac:dyDescent="0.3">
      <c r="A285" s="471"/>
      <c r="B285" s="471"/>
      <c r="C285" s="471"/>
      <c r="D285" s="471"/>
      <c r="E285" s="471"/>
      <c r="F285" s="471"/>
      <c r="G285" s="47" t="str">
        <f t="shared" si="4"/>
        <v xml:space="preserve">, </v>
      </c>
    </row>
    <row r="286" spans="1:7" x14ac:dyDescent="0.3">
      <c r="A286" s="471"/>
      <c r="B286" s="471"/>
      <c r="C286" s="471"/>
      <c r="D286" s="471"/>
      <c r="E286" s="471"/>
      <c r="F286" s="471"/>
      <c r="G286" s="47" t="str">
        <f t="shared" si="4"/>
        <v xml:space="preserve">, </v>
      </c>
    </row>
    <row r="287" spans="1:7" x14ac:dyDescent="0.3">
      <c r="A287" s="471"/>
      <c r="B287" s="471"/>
      <c r="C287" s="471"/>
      <c r="D287" s="471"/>
      <c r="E287" s="471"/>
      <c r="F287" s="471"/>
      <c r="G287" s="47" t="str">
        <f t="shared" si="4"/>
        <v xml:space="preserve">, </v>
      </c>
    </row>
    <row r="288" spans="1:7" x14ac:dyDescent="0.3">
      <c r="A288" s="471"/>
      <c r="B288" s="471"/>
      <c r="C288" s="471"/>
      <c r="D288" s="471"/>
      <c r="E288" s="471"/>
      <c r="F288" s="471"/>
      <c r="G288" s="47" t="str">
        <f t="shared" si="4"/>
        <v xml:space="preserve">, </v>
      </c>
    </row>
    <row r="289" spans="1:7" x14ac:dyDescent="0.3">
      <c r="A289" s="471"/>
      <c r="B289" s="471"/>
      <c r="C289" s="471"/>
      <c r="D289" s="471"/>
      <c r="E289" s="471"/>
      <c r="F289" s="471"/>
      <c r="G289" s="47" t="str">
        <f t="shared" si="4"/>
        <v xml:space="preserve">, </v>
      </c>
    </row>
    <row r="290" spans="1:7" x14ac:dyDescent="0.3">
      <c r="A290" s="471"/>
      <c r="B290" s="471"/>
      <c r="C290" s="471"/>
      <c r="D290" s="471"/>
      <c r="E290" s="471"/>
      <c r="F290" s="471"/>
      <c r="G290" s="47" t="str">
        <f t="shared" si="4"/>
        <v xml:space="preserve">, </v>
      </c>
    </row>
    <row r="291" spans="1:7" x14ac:dyDescent="0.3">
      <c r="A291" s="471"/>
      <c r="B291" s="471"/>
      <c r="C291" s="471"/>
      <c r="D291" s="471"/>
      <c r="E291" s="471"/>
      <c r="F291" s="471"/>
      <c r="G291" s="47" t="str">
        <f t="shared" si="4"/>
        <v xml:space="preserve">, </v>
      </c>
    </row>
    <row r="292" spans="1:7" x14ac:dyDescent="0.3">
      <c r="A292" s="471"/>
      <c r="B292" s="471"/>
      <c r="C292" s="471"/>
      <c r="D292" s="471"/>
      <c r="E292" s="471"/>
      <c r="F292" s="471"/>
      <c r="G292" s="47" t="str">
        <f t="shared" si="4"/>
        <v xml:space="preserve">, </v>
      </c>
    </row>
    <row r="293" spans="1:7" x14ac:dyDescent="0.3">
      <c r="A293" s="471"/>
      <c r="B293" s="471"/>
      <c r="C293" s="471"/>
      <c r="D293" s="471"/>
      <c r="E293" s="471"/>
      <c r="F293" s="471"/>
      <c r="G293" s="47" t="str">
        <f t="shared" si="4"/>
        <v xml:space="preserve">, </v>
      </c>
    </row>
    <row r="294" spans="1:7" x14ac:dyDescent="0.3">
      <c r="A294" s="471"/>
      <c r="B294" s="471"/>
      <c r="C294" s="471"/>
      <c r="D294" s="471"/>
      <c r="E294" s="471"/>
      <c r="F294" s="471"/>
      <c r="G294" s="47" t="str">
        <f t="shared" si="4"/>
        <v xml:space="preserve">, </v>
      </c>
    </row>
    <row r="295" spans="1:7" x14ac:dyDescent="0.3">
      <c r="A295" s="471"/>
      <c r="B295" s="471"/>
      <c r="C295" s="471"/>
      <c r="D295" s="471"/>
      <c r="E295" s="471"/>
      <c r="F295" s="471"/>
      <c r="G295" s="47" t="str">
        <f t="shared" si="4"/>
        <v xml:space="preserve">, </v>
      </c>
    </row>
    <row r="296" spans="1:7" x14ac:dyDescent="0.3">
      <c r="A296" s="471"/>
      <c r="B296" s="471"/>
      <c r="C296" s="471"/>
      <c r="D296" s="471"/>
      <c r="E296" s="471"/>
      <c r="F296" s="471"/>
      <c r="G296" s="47" t="str">
        <f t="shared" si="4"/>
        <v xml:space="preserve">, </v>
      </c>
    </row>
    <row r="297" spans="1:7" x14ac:dyDescent="0.3">
      <c r="A297" s="471"/>
      <c r="B297" s="471"/>
      <c r="C297" s="471"/>
      <c r="D297" s="471"/>
      <c r="E297" s="471"/>
      <c r="F297" s="471"/>
      <c r="G297" s="47" t="str">
        <f t="shared" si="4"/>
        <v xml:space="preserve">, </v>
      </c>
    </row>
    <row r="298" spans="1:7" x14ac:dyDescent="0.3">
      <c r="A298" s="471"/>
      <c r="B298" s="471"/>
      <c r="C298" s="471"/>
      <c r="D298" s="471"/>
      <c r="E298" s="471"/>
      <c r="F298" s="471"/>
      <c r="G298" s="47" t="str">
        <f t="shared" si="4"/>
        <v xml:space="preserve">, </v>
      </c>
    </row>
    <row r="299" spans="1:7" x14ac:dyDescent="0.3">
      <c r="A299" s="471"/>
      <c r="B299" s="471"/>
      <c r="C299" s="471"/>
      <c r="D299" s="471"/>
      <c r="E299" s="471"/>
      <c r="F299" s="471"/>
      <c r="G299" s="47" t="str">
        <f t="shared" si="4"/>
        <v xml:space="preserve">, </v>
      </c>
    </row>
    <row r="300" spans="1:7" x14ac:dyDescent="0.3">
      <c r="A300" s="471"/>
      <c r="B300" s="471"/>
      <c r="C300" s="471"/>
      <c r="D300" s="471"/>
      <c r="E300" s="471"/>
      <c r="F300" s="471"/>
      <c r="G300" s="47" t="str">
        <f t="shared" si="4"/>
        <v xml:space="preserve">, </v>
      </c>
    </row>
    <row r="301" spans="1:7" x14ac:dyDescent="0.3">
      <c r="A301" s="471"/>
      <c r="B301" s="471"/>
      <c r="C301" s="471"/>
      <c r="D301" s="471"/>
      <c r="E301" s="471"/>
      <c r="F301" s="471"/>
      <c r="G301" s="47" t="str">
        <f t="shared" si="4"/>
        <v xml:space="preserve">, </v>
      </c>
    </row>
    <row r="302" spans="1:7" x14ac:dyDescent="0.3">
      <c r="A302" s="471"/>
      <c r="B302" s="471"/>
      <c r="C302" s="471"/>
      <c r="D302" s="471"/>
      <c r="E302" s="471"/>
      <c r="F302" s="471"/>
      <c r="G302" s="47" t="str">
        <f t="shared" si="4"/>
        <v xml:space="preserve">, </v>
      </c>
    </row>
    <row r="303" spans="1:7" x14ac:dyDescent="0.3">
      <c r="A303" s="471"/>
      <c r="B303" s="471"/>
      <c r="C303" s="471"/>
      <c r="D303" s="471"/>
      <c r="E303" s="471"/>
      <c r="F303" s="471"/>
      <c r="G303" s="47" t="str">
        <f t="shared" si="4"/>
        <v xml:space="preserve">, </v>
      </c>
    </row>
    <row r="304" spans="1:7" x14ac:dyDescent="0.3">
      <c r="A304" s="471"/>
      <c r="B304" s="471"/>
      <c r="C304" s="471"/>
      <c r="D304" s="471"/>
      <c r="E304" s="471"/>
      <c r="F304" s="471"/>
      <c r="G304" s="47" t="str">
        <f t="shared" si="4"/>
        <v xml:space="preserve">, </v>
      </c>
    </row>
    <row r="305" spans="1:7" x14ac:dyDescent="0.3">
      <c r="A305" s="471"/>
      <c r="B305" s="471"/>
      <c r="C305" s="471"/>
      <c r="D305" s="471"/>
      <c r="E305" s="471"/>
      <c r="F305" s="471"/>
      <c r="G305" s="47" t="str">
        <f t="shared" si="4"/>
        <v xml:space="preserve">, </v>
      </c>
    </row>
    <row r="306" spans="1:7" x14ac:dyDescent="0.3">
      <c r="A306" s="471"/>
      <c r="B306" s="471"/>
      <c r="C306" s="471"/>
      <c r="D306" s="471"/>
      <c r="E306" s="471"/>
      <c r="F306" s="471"/>
      <c r="G306" s="47" t="str">
        <f t="shared" si="4"/>
        <v xml:space="preserve">, </v>
      </c>
    </row>
    <row r="307" spans="1:7" x14ac:dyDescent="0.3">
      <c r="A307" s="471"/>
      <c r="B307" s="471"/>
      <c r="C307" s="471"/>
      <c r="D307" s="471"/>
      <c r="E307" s="471"/>
      <c r="F307" s="471"/>
      <c r="G307" s="47" t="str">
        <f t="shared" si="4"/>
        <v xml:space="preserve">, </v>
      </c>
    </row>
    <row r="308" spans="1:7" x14ac:dyDescent="0.3">
      <c r="A308" s="471"/>
      <c r="B308" s="471"/>
      <c r="C308" s="471"/>
      <c r="D308" s="471"/>
      <c r="E308" s="471"/>
      <c r="F308" s="471"/>
      <c r="G308" s="47" t="str">
        <f t="shared" si="4"/>
        <v xml:space="preserve">, </v>
      </c>
    </row>
    <row r="309" spans="1:7" x14ac:dyDescent="0.3">
      <c r="A309" s="471"/>
      <c r="B309" s="471"/>
      <c r="C309" s="471"/>
      <c r="D309" s="471"/>
      <c r="E309" s="471"/>
      <c r="F309" s="471"/>
      <c r="G309" s="47" t="str">
        <f t="shared" si="4"/>
        <v xml:space="preserve">, </v>
      </c>
    </row>
    <row r="310" spans="1:7" x14ac:dyDescent="0.3">
      <c r="A310" s="471"/>
      <c r="B310" s="471"/>
      <c r="C310" s="471"/>
      <c r="D310" s="471"/>
      <c r="E310" s="471"/>
      <c r="F310" s="471"/>
      <c r="G310" s="47" t="str">
        <f t="shared" si="4"/>
        <v xml:space="preserve">, </v>
      </c>
    </row>
    <row r="311" spans="1:7" x14ac:dyDescent="0.3">
      <c r="A311" s="471"/>
      <c r="B311" s="471"/>
      <c r="C311" s="471"/>
      <c r="D311" s="471"/>
      <c r="E311" s="471"/>
      <c r="F311" s="471"/>
      <c r="G311" s="47" t="str">
        <f t="shared" si="4"/>
        <v xml:space="preserve">, </v>
      </c>
    </row>
    <row r="312" spans="1:7" x14ac:dyDescent="0.3">
      <c r="A312" s="471"/>
      <c r="B312" s="471"/>
      <c r="C312" s="471"/>
      <c r="D312" s="471"/>
      <c r="E312" s="471"/>
      <c r="F312" s="471"/>
      <c r="G312" s="47" t="str">
        <f t="shared" si="4"/>
        <v xml:space="preserve">, </v>
      </c>
    </row>
    <row r="313" spans="1:7" x14ac:dyDescent="0.3">
      <c r="A313" s="471"/>
      <c r="B313" s="471"/>
      <c r="C313" s="471"/>
      <c r="D313" s="471"/>
      <c r="E313" s="471"/>
      <c r="F313" s="471"/>
      <c r="G313" s="47" t="str">
        <f t="shared" si="4"/>
        <v xml:space="preserve">, </v>
      </c>
    </row>
    <row r="314" spans="1:7" x14ac:dyDescent="0.3">
      <c r="A314" s="471"/>
      <c r="B314" s="471"/>
      <c r="C314" s="471"/>
      <c r="D314" s="471"/>
      <c r="E314" s="471"/>
      <c r="F314" s="471"/>
      <c r="G314" s="47" t="str">
        <f t="shared" si="4"/>
        <v xml:space="preserve">, </v>
      </c>
    </row>
    <row r="315" spans="1:7" x14ac:dyDescent="0.3">
      <c r="A315" s="471"/>
      <c r="B315" s="471"/>
      <c r="C315" s="471"/>
      <c r="D315" s="471"/>
      <c r="E315" s="471"/>
      <c r="F315" s="471"/>
      <c r="G315" s="47" t="str">
        <f t="shared" si="4"/>
        <v xml:space="preserve">, </v>
      </c>
    </row>
    <row r="316" spans="1:7" x14ac:dyDescent="0.3">
      <c r="A316" s="471"/>
      <c r="B316" s="471"/>
      <c r="C316" s="471"/>
      <c r="D316" s="471"/>
      <c r="E316" s="471"/>
      <c r="F316" s="471"/>
      <c r="G316" s="47" t="str">
        <f t="shared" si="4"/>
        <v xml:space="preserve">, </v>
      </c>
    </row>
    <row r="317" spans="1:7" x14ac:dyDescent="0.3">
      <c r="A317" s="471"/>
      <c r="B317" s="471"/>
      <c r="C317" s="471"/>
      <c r="D317" s="471"/>
      <c r="E317" s="471"/>
      <c r="F317" s="471"/>
      <c r="G317" s="47" t="str">
        <f t="shared" si="4"/>
        <v xml:space="preserve">, </v>
      </c>
    </row>
    <row r="318" spans="1:7" x14ac:dyDescent="0.3">
      <c r="A318" s="471"/>
      <c r="B318" s="471"/>
      <c r="C318" s="471"/>
      <c r="D318" s="471"/>
      <c r="E318" s="471"/>
      <c r="F318" s="471"/>
      <c r="G318" s="47" t="str">
        <f t="shared" si="4"/>
        <v xml:space="preserve">, </v>
      </c>
    </row>
    <row r="319" spans="1:7" x14ac:dyDescent="0.3">
      <c r="A319" s="471"/>
      <c r="B319" s="471"/>
      <c r="C319" s="471"/>
      <c r="D319" s="471"/>
      <c r="E319" s="471"/>
      <c r="F319" s="471"/>
      <c r="G319" s="47" t="str">
        <f t="shared" si="4"/>
        <v xml:space="preserve">, </v>
      </c>
    </row>
    <row r="320" spans="1:7" x14ac:dyDescent="0.3">
      <c r="A320" s="471"/>
      <c r="B320" s="471"/>
      <c r="C320" s="471"/>
      <c r="D320" s="471"/>
      <c r="E320" s="471"/>
      <c r="F320" s="471"/>
      <c r="G320" s="47" t="str">
        <f t="shared" si="4"/>
        <v xml:space="preserve">, </v>
      </c>
    </row>
    <row r="321" spans="1:7" x14ac:dyDescent="0.3">
      <c r="A321" s="471"/>
      <c r="B321" s="471"/>
      <c r="C321" s="471"/>
      <c r="D321" s="471"/>
      <c r="E321" s="471"/>
      <c r="F321" s="471"/>
      <c r="G321" s="47" t="str">
        <f t="shared" si="4"/>
        <v xml:space="preserve">, </v>
      </c>
    </row>
    <row r="322" spans="1:7" x14ac:dyDescent="0.3">
      <c r="A322" s="471"/>
      <c r="B322" s="471"/>
      <c r="C322" s="471"/>
      <c r="D322" s="471"/>
      <c r="E322" s="471"/>
      <c r="F322" s="471"/>
      <c r="G322" s="47" t="str">
        <f t="shared" si="4"/>
        <v xml:space="preserve">, </v>
      </c>
    </row>
    <row r="323" spans="1:7" x14ac:dyDescent="0.3">
      <c r="A323" s="471"/>
      <c r="B323" s="471"/>
      <c r="C323" s="471"/>
      <c r="D323" s="471"/>
      <c r="E323" s="471"/>
      <c r="F323" s="471"/>
      <c r="G323" s="47" t="str">
        <f t="shared" si="4"/>
        <v xml:space="preserve">, </v>
      </c>
    </row>
    <row r="324" spans="1:7" x14ac:dyDescent="0.3">
      <c r="A324" s="471"/>
      <c r="B324" s="471"/>
      <c r="C324" s="471"/>
      <c r="D324" s="471"/>
      <c r="E324" s="471"/>
      <c r="F324" s="471"/>
      <c r="G324" s="47" t="str">
        <f t="shared" si="4"/>
        <v xml:space="preserve">, </v>
      </c>
    </row>
    <row r="325" spans="1:7" x14ac:dyDescent="0.3">
      <c r="A325" s="471"/>
      <c r="B325" s="471"/>
      <c r="C325" s="471"/>
      <c r="D325" s="471"/>
      <c r="E325" s="471"/>
      <c r="F325" s="471"/>
      <c r="G325" s="47" t="str">
        <f t="shared" si="4"/>
        <v xml:space="preserve">, </v>
      </c>
    </row>
    <row r="326" spans="1:7" x14ac:dyDescent="0.3">
      <c r="A326" s="471"/>
      <c r="B326" s="471"/>
      <c r="C326" s="471"/>
      <c r="D326" s="471"/>
      <c r="E326" s="471"/>
      <c r="F326" s="471"/>
      <c r="G326" s="47" t="str">
        <f t="shared" si="4"/>
        <v xml:space="preserve">, </v>
      </c>
    </row>
    <row r="327" spans="1:7" x14ac:dyDescent="0.3">
      <c r="A327" s="471"/>
      <c r="B327" s="471"/>
      <c r="C327" s="471"/>
      <c r="D327" s="471"/>
      <c r="E327" s="471"/>
      <c r="F327" s="471"/>
      <c r="G327" s="47" t="str">
        <f t="shared" si="4"/>
        <v xml:space="preserve">, </v>
      </c>
    </row>
    <row r="328" spans="1:7" x14ac:dyDescent="0.3">
      <c r="A328" s="471"/>
      <c r="B328" s="471"/>
      <c r="C328" s="471"/>
      <c r="D328" s="471"/>
      <c r="E328" s="471"/>
      <c r="F328" s="471"/>
      <c r="G328" s="47" t="str">
        <f t="shared" si="4"/>
        <v xml:space="preserve">, </v>
      </c>
    </row>
    <row r="329" spans="1:7" x14ac:dyDescent="0.3">
      <c r="A329" s="471"/>
      <c r="B329" s="471"/>
      <c r="C329" s="471"/>
      <c r="D329" s="471"/>
      <c r="E329" s="471"/>
      <c r="F329" s="471"/>
      <c r="G329" s="47" t="str">
        <f t="shared" si="4"/>
        <v xml:space="preserve">, </v>
      </c>
    </row>
    <row r="330" spans="1:7" x14ac:dyDescent="0.3">
      <c r="A330" s="471"/>
      <c r="B330" s="471"/>
      <c r="C330" s="471"/>
      <c r="D330" s="471"/>
      <c r="E330" s="471"/>
      <c r="F330" s="471"/>
      <c r="G330" s="47" t="str">
        <f t="shared" si="4"/>
        <v xml:space="preserve">, </v>
      </c>
    </row>
    <row r="331" spans="1:7" x14ac:dyDescent="0.3">
      <c r="A331" s="471"/>
      <c r="B331" s="471"/>
      <c r="C331" s="471"/>
      <c r="D331" s="471"/>
      <c r="E331" s="471"/>
      <c r="F331" s="471"/>
      <c r="G331" s="47" t="str">
        <f t="shared" ref="G331:G394" si="5">CONCATENATE(A331, ", ", B331)</f>
        <v xml:space="preserve">, </v>
      </c>
    </row>
    <row r="332" spans="1:7" x14ac:dyDescent="0.3">
      <c r="A332" s="471"/>
      <c r="B332" s="471"/>
      <c r="C332" s="471"/>
      <c r="D332" s="471"/>
      <c r="E332" s="471"/>
      <c r="F332" s="471"/>
      <c r="G332" s="47" t="str">
        <f t="shared" si="5"/>
        <v xml:space="preserve">, </v>
      </c>
    </row>
    <row r="333" spans="1:7" x14ac:dyDescent="0.3">
      <c r="A333" s="471"/>
      <c r="B333" s="471"/>
      <c r="C333" s="471"/>
      <c r="D333" s="471"/>
      <c r="E333" s="471"/>
      <c r="F333" s="471"/>
      <c r="G333" s="47" t="str">
        <f t="shared" si="5"/>
        <v xml:space="preserve">, </v>
      </c>
    </row>
    <row r="334" spans="1:7" x14ac:dyDescent="0.3">
      <c r="A334" s="471"/>
      <c r="B334" s="471"/>
      <c r="C334" s="471"/>
      <c r="D334" s="471"/>
      <c r="E334" s="471"/>
      <c r="F334" s="471"/>
      <c r="G334" s="47" t="str">
        <f t="shared" si="5"/>
        <v xml:space="preserve">, </v>
      </c>
    </row>
    <row r="335" spans="1:7" x14ac:dyDescent="0.3">
      <c r="A335" s="471"/>
      <c r="B335" s="471"/>
      <c r="C335" s="471"/>
      <c r="D335" s="471"/>
      <c r="E335" s="471"/>
      <c r="F335" s="471"/>
      <c r="G335" s="47" t="str">
        <f t="shared" si="5"/>
        <v xml:space="preserve">, </v>
      </c>
    </row>
    <row r="336" spans="1:7" x14ac:dyDescent="0.3">
      <c r="A336" s="471"/>
      <c r="B336" s="471"/>
      <c r="C336" s="471"/>
      <c r="D336" s="471"/>
      <c r="E336" s="471"/>
      <c r="F336" s="471"/>
      <c r="G336" s="47" t="str">
        <f t="shared" si="5"/>
        <v xml:space="preserve">, </v>
      </c>
    </row>
    <row r="337" spans="1:7" x14ac:dyDescent="0.3">
      <c r="A337" s="471"/>
      <c r="B337" s="471"/>
      <c r="C337" s="471"/>
      <c r="D337" s="471"/>
      <c r="E337" s="471"/>
      <c r="F337" s="471"/>
      <c r="G337" s="47" t="str">
        <f t="shared" si="5"/>
        <v xml:space="preserve">, </v>
      </c>
    </row>
    <row r="338" spans="1:7" x14ac:dyDescent="0.3">
      <c r="A338" s="471"/>
      <c r="B338" s="471"/>
      <c r="C338" s="471"/>
      <c r="D338" s="471"/>
      <c r="E338" s="471"/>
      <c r="F338" s="471"/>
      <c r="G338" s="47" t="str">
        <f t="shared" si="5"/>
        <v xml:space="preserve">, </v>
      </c>
    </row>
    <row r="339" spans="1:7" x14ac:dyDescent="0.3">
      <c r="A339" s="471"/>
      <c r="B339" s="471"/>
      <c r="C339" s="471"/>
      <c r="D339" s="471"/>
      <c r="E339" s="471"/>
      <c r="F339" s="471"/>
      <c r="G339" s="47" t="str">
        <f t="shared" si="5"/>
        <v xml:space="preserve">, </v>
      </c>
    </row>
    <row r="340" spans="1:7" x14ac:dyDescent="0.3">
      <c r="A340" s="471"/>
      <c r="B340" s="471"/>
      <c r="C340" s="471"/>
      <c r="D340" s="471"/>
      <c r="E340" s="471"/>
      <c r="F340" s="471"/>
      <c r="G340" s="47" t="str">
        <f t="shared" si="5"/>
        <v xml:space="preserve">, </v>
      </c>
    </row>
    <row r="341" spans="1:7" x14ac:dyDescent="0.3">
      <c r="A341" s="471"/>
      <c r="B341" s="471"/>
      <c r="C341" s="471"/>
      <c r="D341" s="471"/>
      <c r="E341" s="471"/>
      <c r="F341" s="471"/>
      <c r="G341" s="47" t="str">
        <f t="shared" si="5"/>
        <v xml:space="preserve">, </v>
      </c>
    </row>
    <row r="342" spans="1:7" x14ac:dyDescent="0.3">
      <c r="A342" s="471"/>
      <c r="B342" s="471"/>
      <c r="C342" s="471"/>
      <c r="D342" s="471"/>
      <c r="E342" s="471"/>
      <c r="F342" s="471"/>
      <c r="G342" s="47" t="str">
        <f t="shared" si="5"/>
        <v xml:space="preserve">, </v>
      </c>
    </row>
    <row r="343" spans="1:7" x14ac:dyDescent="0.3">
      <c r="A343" s="471"/>
      <c r="B343" s="471"/>
      <c r="C343" s="471"/>
      <c r="D343" s="471"/>
      <c r="E343" s="471"/>
      <c r="F343" s="471"/>
      <c r="G343" s="47" t="str">
        <f t="shared" si="5"/>
        <v xml:space="preserve">, </v>
      </c>
    </row>
    <row r="344" spans="1:7" x14ac:dyDescent="0.3">
      <c r="A344" s="471"/>
      <c r="B344" s="471"/>
      <c r="C344" s="471"/>
      <c r="D344" s="471"/>
      <c r="E344" s="471"/>
      <c r="F344" s="471"/>
      <c r="G344" s="47" t="str">
        <f t="shared" si="5"/>
        <v xml:space="preserve">, </v>
      </c>
    </row>
    <row r="345" spans="1:7" x14ac:dyDescent="0.3">
      <c r="A345" s="471"/>
      <c r="B345" s="471"/>
      <c r="C345" s="471"/>
      <c r="D345" s="471"/>
      <c r="E345" s="471"/>
      <c r="F345" s="471"/>
      <c r="G345" s="47" t="str">
        <f t="shared" si="5"/>
        <v xml:space="preserve">, </v>
      </c>
    </row>
    <row r="346" spans="1:7" x14ac:dyDescent="0.3">
      <c r="A346" s="471"/>
      <c r="B346" s="471"/>
      <c r="C346" s="471"/>
      <c r="D346" s="471"/>
      <c r="E346" s="471"/>
      <c r="F346" s="471"/>
      <c r="G346" s="47" t="str">
        <f t="shared" si="5"/>
        <v xml:space="preserve">, </v>
      </c>
    </row>
    <row r="347" spans="1:7" x14ac:dyDescent="0.3">
      <c r="A347" s="471"/>
      <c r="B347" s="471"/>
      <c r="C347" s="471"/>
      <c r="D347" s="471"/>
      <c r="E347" s="471"/>
      <c r="F347" s="471"/>
      <c r="G347" s="47" t="str">
        <f t="shared" si="5"/>
        <v xml:space="preserve">, </v>
      </c>
    </row>
    <row r="348" spans="1:7" x14ac:dyDescent="0.3">
      <c r="A348" s="471"/>
      <c r="B348" s="471"/>
      <c r="C348" s="471"/>
      <c r="D348" s="471"/>
      <c r="E348" s="471"/>
      <c r="F348" s="471"/>
      <c r="G348" s="47" t="str">
        <f t="shared" si="5"/>
        <v xml:space="preserve">, </v>
      </c>
    </row>
    <row r="349" spans="1:7" x14ac:dyDescent="0.3">
      <c r="A349" s="471"/>
      <c r="B349" s="471"/>
      <c r="C349" s="471"/>
      <c r="D349" s="471"/>
      <c r="E349" s="471"/>
      <c r="F349" s="471"/>
      <c r="G349" s="47" t="str">
        <f t="shared" si="5"/>
        <v xml:space="preserve">, </v>
      </c>
    </row>
    <row r="350" spans="1:7" x14ac:dyDescent="0.3">
      <c r="A350" s="471"/>
      <c r="B350" s="471"/>
      <c r="C350" s="471"/>
      <c r="D350" s="471"/>
      <c r="E350" s="471"/>
      <c r="F350" s="471"/>
      <c r="G350" s="47" t="str">
        <f t="shared" si="5"/>
        <v xml:space="preserve">, </v>
      </c>
    </row>
    <row r="351" spans="1:7" x14ac:dyDescent="0.3">
      <c r="A351" s="471"/>
      <c r="B351" s="471"/>
      <c r="C351" s="471"/>
      <c r="D351" s="471"/>
      <c r="E351" s="471"/>
      <c r="F351" s="471"/>
      <c r="G351" s="47" t="str">
        <f t="shared" si="5"/>
        <v xml:space="preserve">, </v>
      </c>
    </row>
    <row r="352" spans="1:7" x14ac:dyDescent="0.3">
      <c r="A352" s="471"/>
      <c r="B352" s="471"/>
      <c r="C352" s="471"/>
      <c r="D352" s="471"/>
      <c r="E352" s="471"/>
      <c r="F352" s="471"/>
      <c r="G352" s="47" t="str">
        <f t="shared" si="5"/>
        <v xml:space="preserve">, </v>
      </c>
    </row>
    <row r="353" spans="1:7" x14ac:dyDescent="0.3">
      <c r="A353" s="471"/>
      <c r="B353" s="471"/>
      <c r="C353" s="471"/>
      <c r="D353" s="471"/>
      <c r="E353" s="471"/>
      <c r="F353" s="471"/>
      <c r="G353" s="47" t="str">
        <f t="shared" si="5"/>
        <v xml:space="preserve">, </v>
      </c>
    </row>
    <row r="354" spans="1:7" x14ac:dyDescent="0.3">
      <c r="A354" s="471"/>
      <c r="B354" s="471"/>
      <c r="C354" s="471"/>
      <c r="D354" s="471"/>
      <c r="E354" s="471"/>
      <c r="F354" s="471"/>
      <c r="G354" s="47" t="str">
        <f t="shared" si="5"/>
        <v xml:space="preserve">, </v>
      </c>
    </row>
    <row r="355" spans="1:7" x14ac:dyDescent="0.3">
      <c r="A355" s="471"/>
      <c r="B355" s="471"/>
      <c r="C355" s="471"/>
      <c r="D355" s="471"/>
      <c r="E355" s="471"/>
      <c r="F355" s="471"/>
      <c r="G355" s="47" t="str">
        <f t="shared" si="5"/>
        <v xml:space="preserve">, </v>
      </c>
    </row>
    <row r="356" spans="1:7" x14ac:dyDescent="0.3">
      <c r="A356" s="471"/>
      <c r="B356" s="471"/>
      <c r="C356" s="471"/>
      <c r="D356" s="471"/>
      <c r="E356" s="471"/>
      <c r="F356" s="471"/>
      <c r="G356" s="47" t="str">
        <f t="shared" si="5"/>
        <v xml:space="preserve">, </v>
      </c>
    </row>
    <row r="357" spans="1:7" x14ac:dyDescent="0.3">
      <c r="A357" s="471"/>
      <c r="B357" s="471"/>
      <c r="C357" s="471"/>
      <c r="D357" s="471"/>
      <c r="E357" s="471"/>
      <c r="F357" s="471"/>
      <c r="G357" s="47" t="str">
        <f t="shared" si="5"/>
        <v xml:space="preserve">, </v>
      </c>
    </row>
    <row r="358" spans="1:7" x14ac:dyDescent="0.3">
      <c r="A358" s="471"/>
      <c r="B358" s="471"/>
      <c r="C358" s="471"/>
      <c r="D358" s="471"/>
      <c r="E358" s="471"/>
      <c r="F358" s="471"/>
      <c r="G358" s="47" t="str">
        <f t="shared" si="5"/>
        <v xml:space="preserve">, </v>
      </c>
    </row>
    <row r="359" spans="1:7" x14ac:dyDescent="0.3">
      <c r="A359" s="471"/>
      <c r="B359" s="471"/>
      <c r="C359" s="471"/>
      <c r="D359" s="471"/>
      <c r="E359" s="471"/>
      <c r="F359" s="471"/>
      <c r="G359" s="47" t="str">
        <f t="shared" si="5"/>
        <v xml:space="preserve">, </v>
      </c>
    </row>
    <row r="360" spans="1:7" x14ac:dyDescent="0.3">
      <c r="A360" s="471"/>
      <c r="B360" s="471"/>
      <c r="C360" s="471"/>
      <c r="D360" s="471"/>
      <c r="E360" s="471"/>
      <c r="F360" s="471"/>
      <c r="G360" s="47" t="str">
        <f t="shared" si="5"/>
        <v xml:space="preserve">, </v>
      </c>
    </row>
    <row r="361" spans="1:7" x14ac:dyDescent="0.3">
      <c r="A361" s="471"/>
      <c r="B361" s="471"/>
      <c r="C361" s="471"/>
      <c r="D361" s="471"/>
      <c r="E361" s="471"/>
      <c r="F361" s="471"/>
      <c r="G361" s="47" t="str">
        <f t="shared" si="5"/>
        <v xml:space="preserve">, </v>
      </c>
    </row>
    <row r="362" spans="1:7" x14ac:dyDescent="0.3">
      <c r="A362" s="471"/>
      <c r="B362" s="471"/>
      <c r="C362" s="471"/>
      <c r="D362" s="471"/>
      <c r="E362" s="471"/>
      <c r="F362" s="471"/>
      <c r="G362" s="47" t="str">
        <f t="shared" si="5"/>
        <v xml:space="preserve">, </v>
      </c>
    </row>
    <row r="363" spans="1:7" x14ac:dyDescent="0.3">
      <c r="A363" s="471"/>
      <c r="B363" s="471"/>
      <c r="C363" s="471"/>
      <c r="D363" s="471"/>
      <c r="E363" s="471"/>
      <c r="F363" s="471"/>
      <c r="G363" s="47" t="str">
        <f t="shared" si="5"/>
        <v xml:space="preserve">, </v>
      </c>
    </row>
    <row r="364" spans="1:7" x14ac:dyDescent="0.3">
      <c r="A364" s="471"/>
      <c r="B364" s="471"/>
      <c r="C364" s="471"/>
      <c r="D364" s="471"/>
      <c r="E364" s="471"/>
      <c r="F364" s="471"/>
      <c r="G364" s="47" t="str">
        <f t="shared" si="5"/>
        <v xml:space="preserve">, </v>
      </c>
    </row>
    <row r="365" spans="1:7" x14ac:dyDescent="0.3">
      <c r="A365" s="471"/>
      <c r="B365" s="471"/>
      <c r="C365" s="471"/>
      <c r="D365" s="471"/>
      <c r="E365" s="471"/>
      <c r="F365" s="471"/>
      <c r="G365" s="47" t="str">
        <f t="shared" si="5"/>
        <v xml:space="preserve">, </v>
      </c>
    </row>
    <row r="366" spans="1:7" x14ac:dyDescent="0.3">
      <c r="A366" s="471"/>
      <c r="B366" s="471"/>
      <c r="C366" s="471"/>
      <c r="D366" s="471"/>
      <c r="E366" s="471"/>
      <c r="F366" s="471"/>
      <c r="G366" s="47" t="str">
        <f t="shared" si="5"/>
        <v xml:space="preserve">, </v>
      </c>
    </row>
    <row r="367" spans="1:7" x14ac:dyDescent="0.3">
      <c r="A367" s="471"/>
      <c r="B367" s="471"/>
      <c r="C367" s="471"/>
      <c r="D367" s="471"/>
      <c r="E367" s="471"/>
      <c r="F367" s="471"/>
      <c r="G367" s="47" t="str">
        <f t="shared" si="5"/>
        <v xml:space="preserve">, </v>
      </c>
    </row>
    <row r="368" spans="1:7" x14ac:dyDescent="0.3">
      <c r="A368" s="471"/>
      <c r="B368" s="471"/>
      <c r="C368" s="471"/>
      <c r="D368" s="471"/>
      <c r="E368" s="471"/>
      <c r="F368" s="471"/>
      <c r="G368" s="47" t="str">
        <f t="shared" si="5"/>
        <v xml:space="preserve">, </v>
      </c>
    </row>
    <row r="369" spans="1:7" x14ac:dyDescent="0.3">
      <c r="A369" s="471"/>
      <c r="B369" s="471"/>
      <c r="C369" s="471"/>
      <c r="D369" s="471"/>
      <c r="E369" s="471"/>
      <c r="F369" s="471"/>
      <c r="G369" s="47" t="str">
        <f t="shared" si="5"/>
        <v xml:space="preserve">, </v>
      </c>
    </row>
    <row r="370" spans="1:7" x14ac:dyDescent="0.3">
      <c r="A370" s="471"/>
      <c r="B370" s="471"/>
      <c r="C370" s="471"/>
      <c r="D370" s="471"/>
      <c r="E370" s="471"/>
      <c r="F370" s="471"/>
      <c r="G370" s="47" t="str">
        <f t="shared" si="5"/>
        <v xml:space="preserve">, </v>
      </c>
    </row>
    <row r="371" spans="1:7" x14ac:dyDescent="0.3">
      <c r="A371" s="471"/>
      <c r="B371" s="471"/>
      <c r="C371" s="471"/>
      <c r="D371" s="471"/>
      <c r="E371" s="471"/>
      <c r="F371" s="471"/>
      <c r="G371" s="47" t="str">
        <f t="shared" si="5"/>
        <v xml:space="preserve">, </v>
      </c>
    </row>
    <row r="372" spans="1:7" x14ac:dyDescent="0.3">
      <c r="A372" s="471"/>
      <c r="B372" s="471"/>
      <c r="C372" s="471"/>
      <c r="D372" s="471"/>
      <c r="E372" s="471"/>
      <c r="F372" s="471"/>
      <c r="G372" s="47" t="str">
        <f t="shared" si="5"/>
        <v xml:space="preserve">, </v>
      </c>
    </row>
    <row r="373" spans="1:7" x14ac:dyDescent="0.3">
      <c r="A373" s="471"/>
      <c r="B373" s="471"/>
      <c r="C373" s="471"/>
      <c r="D373" s="471"/>
      <c r="E373" s="471"/>
      <c r="F373" s="471"/>
      <c r="G373" s="47" t="str">
        <f t="shared" si="5"/>
        <v xml:space="preserve">, </v>
      </c>
    </row>
    <row r="374" spans="1:7" x14ac:dyDescent="0.3">
      <c r="A374" s="471"/>
      <c r="B374" s="471"/>
      <c r="C374" s="471"/>
      <c r="D374" s="471"/>
      <c r="E374" s="471"/>
      <c r="F374" s="471"/>
      <c r="G374" s="47" t="str">
        <f t="shared" si="5"/>
        <v xml:space="preserve">, </v>
      </c>
    </row>
    <row r="375" spans="1:7" x14ac:dyDescent="0.3">
      <c r="A375" s="471"/>
      <c r="B375" s="471"/>
      <c r="C375" s="471"/>
      <c r="D375" s="471"/>
      <c r="E375" s="471"/>
      <c r="F375" s="471"/>
      <c r="G375" s="47" t="str">
        <f t="shared" si="5"/>
        <v xml:space="preserve">, </v>
      </c>
    </row>
    <row r="376" spans="1:7" x14ac:dyDescent="0.3">
      <c r="A376" s="471"/>
      <c r="B376" s="471"/>
      <c r="C376" s="471"/>
      <c r="D376" s="471"/>
      <c r="E376" s="471"/>
      <c r="F376" s="471"/>
      <c r="G376" s="47" t="str">
        <f t="shared" si="5"/>
        <v xml:space="preserve">, </v>
      </c>
    </row>
    <row r="377" spans="1:7" x14ac:dyDescent="0.3">
      <c r="A377" s="471"/>
      <c r="B377" s="471"/>
      <c r="C377" s="471"/>
      <c r="D377" s="471"/>
      <c r="E377" s="471"/>
      <c r="F377" s="471"/>
      <c r="G377" s="47" t="str">
        <f t="shared" si="5"/>
        <v xml:space="preserve">, </v>
      </c>
    </row>
    <row r="378" spans="1:7" x14ac:dyDescent="0.3">
      <c r="A378" s="471"/>
      <c r="B378" s="471"/>
      <c r="C378" s="471"/>
      <c r="D378" s="471"/>
      <c r="E378" s="471"/>
      <c r="F378" s="471"/>
      <c r="G378" s="47" t="str">
        <f t="shared" si="5"/>
        <v xml:space="preserve">, </v>
      </c>
    </row>
    <row r="379" spans="1:7" x14ac:dyDescent="0.3">
      <c r="A379" s="471"/>
      <c r="B379" s="471"/>
      <c r="C379" s="471"/>
      <c r="D379" s="471"/>
      <c r="E379" s="471"/>
      <c r="F379" s="471"/>
      <c r="G379" s="47" t="str">
        <f t="shared" si="5"/>
        <v xml:space="preserve">, </v>
      </c>
    </row>
    <row r="380" spans="1:7" x14ac:dyDescent="0.3">
      <c r="A380" s="471"/>
      <c r="B380" s="471"/>
      <c r="C380" s="471"/>
      <c r="D380" s="471"/>
      <c r="E380" s="471"/>
      <c r="F380" s="471"/>
      <c r="G380" s="47" t="str">
        <f t="shared" si="5"/>
        <v xml:space="preserve">, </v>
      </c>
    </row>
    <row r="381" spans="1:7" x14ac:dyDescent="0.3">
      <c r="A381" s="471"/>
      <c r="B381" s="471"/>
      <c r="C381" s="471"/>
      <c r="D381" s="471"/>
      <c r="E381" s="471"/>
      <c r="F381" s="471"/>
      <c r="G381" s="47" t="str">
        <f t="shared" si="5"/>
        <v xml:space="preserve">, </v>
      </c>
    </row>
    <row r="382" spans="1:7" x14ac:dyDescent="0.3">
      <c r="A382" s="471"/>
      <c r="B382" s="471"/>
      <c r="C382" s="471"/>
      <c r="D382" s="471"/>
      <c r="E382" s="471"/>
      <c r="F382" s="471"/>
      <c r="G382" s="47" t="str">
        <f t="shared" si="5"/>
        <v xml:space="preserve">, </v>
      </c>
    </row>
    <row r="383" spans="1:7" x14ac:dyDescent="0.3">
      <c r="A383" s="471"/>
      <c r="B383" s="471"/>
      <c r="C383" s="471"/>
      <c r="D383" s="471"/>
      <c r="E383" s="471"/>
      <c r="F383" s="471"/>
      <c r="G383" s="47" t="str">
        <f t="shared" si="5"/>
        <v xml:space="preserve">, </v>
      </c>
    </row>
    <row r="384" spans="1:7" x14ac:dyDescent="0.3">
      <c r="A384" s="471"/>
      <c r="B384" s="471"/>
      <c r="C384" s="471"/>
      <c r="D384" s="471"/>
      <c r="E384" s="471"/>
      <c r="F384" s="471"/>
      <c r="G384" s="47" t="str">
        <f t="shared" si="5"/>
        <v xml:space="preserve">, </v>
      </c>
    </row>
    <row r="385" spans="1:7" x14ac:dyDescent="0.3">
      <c r="A385" s="471"/>
      <c r="B385" s="471"/>
      <c r="C385" s="471"/>
      <c r="D385" s="471"/>
      <c r="E385" s="471"/>
      <c r="F385" s="471"/>
      <c r="G385" s="47" t="str">
        <f t="shared" si="5"/>
        <v xml:space="preserve">, </v>
      </c>
    </row>
    <row r="386" spans="1:7" x14ac:dyDescent="0.3">
      <c r="A386" s="471"/>
      <c r="B386" s="471"/>
      <c r="C386" s="471"/>
      <c r="D386" s="471"/>
      <c r="E386" s="471"/>
      <c r="F386" s="471"/>
      <c r="G386" s="47" t="str">
        <f t="shared" si="5"/>
        <v xml:space="preserve">, </v>
      </c>
    </row>
    <row r="387" spans="1:7" x14ac:dyDescent="0.3">
      <c r="A387" s="471"/>
      <c r="B387" s="471"/>
      <c r="C387" s="471"/>
      <c r="D387" s="471"/>
      <c r="E387" s="471"/>
      <c r="F387" s="471"/>
      <c r="G387" s="47" t="str">
        <f t="shared" si="5"/>
        <v xml:space="preserve">, </v>
      </c>
    </row>
    <row r="388" spans="1:7" x14ac:dyDescent="0.3">
      <c r="A388" s="471"/>
      <c r="B388" s="471"/>
      <c r="C388" s="471"/>
      <c r="D388" s="471"/>
      <c r="E388" s="471"/>
      <c r="F388" s="471"/>
      <c r="G388" s="47" t="str">
        <f t="shared" si="5"/>
        <v xml:space="preserve">, </v>
      </c>
    </row>
    <row r="389" spans="1:7" x14ac:dyDescent="0.3">
      <c r="A389" s="471"/>
      <c r="B389" s="471"/>
      <c r="C389" s="471"/>
      <c r="D389" s="471"/>
      <c r="E389" s="471"/>
      <c r="F389" s="471"/>
      <c r="G389" s="47" t="str">
        <f t="shared" si="5"/>
        <v xml:space="preserve">, </v>
      </c>
    </row>
    <row r="390" spans="1:7" x14ac:dyDescent="0.3">
      <c r="A390" s="471"/>
      <c r="B390" s="471"/>
      <c r="C390" s="471"/>
      <c r="D390" s="471"/>
      <c r="E390" s="471"/>
      <c r="F390" s="471"/>
      <c r="G390" s="47" t="str">
        <f t="shared" si="5"/>
        <v xml:space="preserve">, </v>
      </c>
    </row>
    <row r="391" spans="1:7" x14ac:dyDescent="0.3">
      <c r="A391" s="471"/>
      <c r="B391" s="471"/>
      <c r="C391" s="471"/>
      <c r="D391" s="471"/>
      <c r="E391" s="471"/>
      <c r="F391" s="471"/>
      <c r="G391" s="47" t="str">
        <f t="shared" si="5"/>
        <v xml:space="preserve">, </v>
      </c>
    </row>
    <row r="392" spans="1:7" x14ac:dyDescent="0.3">
      <c r="A392" s="471"/>
      <c r="B392" s="471"/>
      <c r="C392" s="471"/>
      <c r="D392" s="471"/>
      <c r="E392" s="471"/>
      <c r="F392" s="471"/>
      <c r="G392" s="47" t="str">
        <f t="shared" si="5"/>
        <v xml:space="preserve">, </v>
      </c>
    </row>
    <row r="393" spans="1:7" x14ac:dyDescent="0.3">
      <c r="A393" s="471"/>
      <c r="B393" s="471"/>
      <c r="C393" s="471"/>
      <c r="D393" s="471"/>
      <c r="E393" s="471"/>
      <c r="F393" s="471"/>
      <c r="G393" s="47" t="str">
        <f t="shared" si="5"/>
        <v xml:space="preserve">, </v>
      </c>
    </row>
    <row r="394" spans="1:7" x14ac:dyDescent="0.3">
      <c r="A394" s="471"/>
      <c r="B394" s="471"/>
      <c r="C394" s="471"/>
      <c r="D394" s="471"/>
      <c r="E394" s="471"/>
      <c r="F394" s="471"/>
      <c r="G394" s="47" t="str">
        <f t="shared" si="5"/>
        <v xml:space="preserve">, </v>
      </c>
    </row>
    <row r="395" spans="1:7" x14ac:dyDescent="0.3">
      <c r="A395" s="471"/>
      <c r="B395" s="471"/>
      <c r="C395" s="471"/>
      <c r="D395" s="471"/>
      <c r="E395" s="471"/>
      <c r="F395" s="471"/>
      <c r="G395" s="47" t="str">
        <f t="shared" ref="G395:G458" si="6">CONCATENATE(A395, ", ", B395)</f>
        <v xml:space="preserve">, </v>
      </c>
    </row>
    <row r="396" spans="1:7" x14ac:dyDescent="0.3">
      <c r="A396" s="471"/>
      <c r="B396" s="471"/>
      <c r="C396" s="471"/>
      <c r="D396" s="471"/>
      <c r="E396" s="471"/>
      <c r="F396" s="471"/>
      <c r="G396" s="47" t="str">
        <f t="shared" si="6"/>
        <v xml:space="preserve">, </v>
      </c>
    </row>
    <row r="397" spans="1:7" x14ac:dyDescent="0.3">
      <c r="A397" s="471"/>
      <c r="B397" s="471"/>
      <c r="C397" s="471"/>
      <c r="D397" s="471"/>
      <c r="E397" s="471"/>
      <c r="F397" s="471"/>
      <c r="G397" s="47" t="str">
        <f t="shared" si="6"/>
        <v xml:space="preserve">, </v>
      </c>
    </row>
    <row r="398" spans="1:7" x14ac:dyDescent="0.3">
      <c r="A398" s="471"/>
      <c r="B398" s="471"/>
      <c r="C398" s="471"/>
      <c r="D398" s="471"/>
      <c r="E398" s="471"/>
      <c r="F398" s="471"/>
      <c r="G398" s="47" t="str">
        <f t="shared" si="6"/>
        <v xml:space="preserve">, </v>
      </c>
    </row>
    <row r="399" spans="1:7" x14ac:dyDescent="0.3">
      <c r="A399" s="471"/>
      <c r="B399" s="471"/>
      <c r="C399" s="471"/>
      <c r="D399" s="471"/>
      <c r="E399" s="471"/>
      <c r="F399" s="471"/>
      <c r="G399" s="47" t="str">
        <f t="shared" si="6"/>
        <v xml:space="preserve">, </v>
      </c>
    </row>
    <row r="400" spans="1:7" x14ac:dyDescent="0.3">
      <c r="A400" s="471"/>
      <c r="B400" s="471"/>
      <c r="C400" s="471"/>
      <c r="D400" s="471"/>
      <c r="E400" s="471"/>
      <c r="F400" s="471"/>
      <c r="G400" s="47" t="str">
        <f t="shared" si="6"/>
        <v xml:space="preserve">, </v>
      </c>
    </row>
    <row r="401" spans="1:7" x14ac:dyDescent="0.3">
      <c r="A401" s="471"/>
      <c r="B401" s="471"/>
      <c r="C401" s="471"/>
      <c r="D401" s="471"/>
      <c r="E401" s="471"/>
      <c r="F401" s="471"/>
      <c r="G401" s="47" t="str">
        <f t="shared" si="6"/>
        <v xml:space="preserve">, </v>
      </c>
    </row>
    <row r="402" spans="1:7" x14ac:dyDescent="0.3">
      <c r="A402" s="471"/>
      <c r="B402" s="471"/>
      <c r="C402" s="471"/>
      <c r="D402" s="471"/>
      <c r="E402" s="471"/>
      <c r="F402" s="471"/>
      <c r="G402" s="47" t="str">
        <f t="shared" si="6"/>
        <v xml:space="preserve">, </v>
      </c>
    </row>
    <row r="403" spans="1:7" x14ac:dyDescent="0.3">
      <c r="A403" s="471"/>
      <c r="B403" s="471"/>
      <c r="C403" s="471"/>
      <c r="D403" s="471"/>
      <c r="E403" s="471"/>
      <c r="F403" s="471"/>
      <c r="G403" s="47" t="str">
        <f t="shared" si="6"/>
        <v xml:space="preserve">, </v>
      </c>
    </row>
    <row r="404" spans="1:7" x14ac:dyDescent="0.3">
      <c r="A404" s="471"/>
      <c r="B404" s="471"/>
      <c r="C404" s="471"/>
      <c r="D404" s="471"/>
      <c r="E404" s="471"/>
      <c r="F404" s="471"/>
      <c r="G404" s="47" t="str">
        <f t="shared" si="6"/>
        <v xml:space="preserve">, </v>
      </c>
    </row>
    <row r="405" spans="1:7" x14ac:dyDescent="0.3">
      <c r="A405" s="471"/>
      <c r="B405" s="471"/>
      <c r="C405" s="471"/>
      <c r="D405" s="471"/>
      <c r="E405" s="471"/>
      <c r="F405" s="471"/>
      <c r="G405" s="47" t="str">
        <f t="shared" si="6"/>
        <v xml:space="preserve">, </v>
      </c>
    </row>
    <row r="406" spans="1:7" x14ac:dyDescent="0.3">
      <c r="A406" s="471"/>
      <c r="B406" s="471"/>
      <c r="C406" s="471"/>
      <c r="D406" s="471"/>
      <c r="E406" s="471"/>
      <c r="F406" s="471"/>
      <c r="G406" s="47" t="str">
        <f t="shared" si="6"/>
        <v xml:space="preserve">, </v>
      </c>
    </row>
    <row r="407" spans="1:7" x14ac:dyDescent="0.3">
      <c r="A407" s="471"/>
      <c r="B407" s="471"/>
      <c r="C407" s="471"/>
      <c r="D407" s="471"/>
      <c r="E407" s="471"/>
      <c r="F407" s="471"/>
      <c r="G407" s="47" t="str">
        <f t="shared" si="6"/>
        <v xml:space="preserve">, </v>
      </c>
    </row>
    <row r="408" spans="1:7" x14ac:dyDescent="0.3">
      <c r="A408" s="471"/>
      <c r="B408" s="471"/>
      <c r="C408" s="471"/>
      <c r="D408" s="471"/>
      <c r="E408" s="471"/>
      <c r="F408" s="471"/>
      <c r="G408" s="47" t="str">
        <f t="shared" si="6"/>
        <v xml:space="preserve">, </v>
      </c>
    </row>
    <row r="409" spans="1:7" x14ac:dyDescent="0.3">
      <c r="A409" s="471"/>
      <c r="B409" s="471"/>
      <c r="C409" s="471"/>
      <c r="D409" s="471"/>
      <c r="E409" s="471"/>
      <c r="F409" s="471"/>
      <c r="G409" s="47" t="str">
        <f t="shared" si="6"/>
        <v xml:space="preserve">, </v>
      </c>
    </row>
    <row r="410" spans="1:7" x14ac:dyDescent="0.3">
      <c r="A410" s="471"/>
      <c r="B410" s="471"/>
      <c r="C410" s="471"/>
      <c r="D410" s="471"/>
      <c r="E410" s="471"/>
      <c r="F410" s="471"/>
      <c r="G410" s="47" t="str">
        <f t="shared" si="6"/>
        <v xml:space="preserve">, </v>
      </c>
    </row>
    <row r="411" spans="1:7" x14ac:dyDescent="0.3">
      <c r="A411" s="471"/>
      <c r="B411" s="471"/>
      <c r="C411" s="471"/>
      <c r="D411" s="471"/>
      <c r="E411" s="471"/>
      <c r="F411" s="471"/>
      <c r="G411" s="47" t="str">
        <f t="shared" si="6"/>
        <v xml:space="preserve">, </v>
      </c>
    </row>
    <row r="412" spans="1:7" x14ac:dyDescent="0.3">
      <c r="A412" s="471"/>
      <c r="B412" s="471"/>
      <c r="C412" s="471"/>
      <c r="D412" s="471"/>
      <c r="E412" s="471"/>
      <c r="F412" s="471"/>
      <c r="G412" s="47" t="str">
        <f t="shared" si="6"/>
        <v xml:space="preserve">, </v>
      </c>
    </row>
    <row r="413" spans="1:7" x14ac:dyDescent="0.3">
      <c r="A413" s="471"/>
      <c r="B413" s="471"/>
      <c r="C413" s="471"/>
      <c r="D413" s="471"/>
      <c r="E413" s="471"/>
      <c r="F413" s="471"/>
      <c r="G413" s="47" t="str">
        <f t="shared" si="6"/>
        <v xml:space="preserve">, </v>
      </c>
    </row>
    <row r="414" spans="1:7" x14ac:dyDescent="0.3">
      <c r="A414" s="471"/>
      <c r="B414" s="471"/>
      <c r="C414" s="471"/>
      <c r="D414" s="471"/>
      <c r="E414" s="471"/>
      <c r="F414" s="471"/>
      <c r="G414" s="47" t="str">
        <f t="shared" si="6"/>
        <v xml:space="preserve">, </v>
      </c>
    </row>
    <row r="415" spans="1:7" x14ac:dyDescent="0.3">
      <c r="A415" s="471"/>
      <c r="B415" s="471"/>
      <c r="C415" s="471"/>
      <c r="D415" s="471"/>
      <c r="E415" s="471"/>
      <c r="F415" s="471"/>
      <c r="G415" s="47" t="str">
        <f t="shared" si="6"/>
        <v xml:space="preserve">, </v>
      </c>
    </row>
    <row r="416" spans="1:7" x14ac:dyDescent="0.3">
      <c r="A416" s="471"/>
      <c r="B416" s="471"/>
      <c r="C416" s="471"/>
      <c r="D416" s="471"/>
      <c r="E416" s="471"/>
      <c r="F416" s="471"/>
      <c r="G416" s="47" t="str">
        <f t="shared" si="6"/>
        <v xml:space="preserve">, </v>
      </c>
    </row>
    <row r="417" spans="1:7" x14ac:dyDescent="0.3">
      <c r="A417" s="471"/>
      <c r="B417" s="471"/>
      <c r="C417" s="471"/>
      <c r="D417" s="471"/>
      <c r="E417" s="471"/>
      <c r="F417" s="471"/>
      <c r="G417" s="47" t="str">
        <f t="shared" si="6"/>
        <v xml:space="preserve">, </v>
      </c>
    </row>
    <row r="418" spans="1:7" x14ac:dyDescent="0.3">
      <c r="A418" s="471"/>
      <c r="B418" s="471"/>
      <c r="C418" s="471"/>
      <c r="D418" s="471"/>
      <c r="E418" s="471"/>
      <c r="F418" s="471"/>
      <c r="G418" s="47" t="str">
        <f t="shared" si="6"/>
        <v xml:space="preserve">, </v>
      </c>
    </row>
    <row r="419" spans="1:7" x14ac:dyDescent="0.3">
      <c r="A419" s="471"/>
      <c r="B419" s="471"/>
      <c r="C419" s="471"/>
      <c r="D419" s="471"/>
      <c r="E419" s="471"/>
      <c r="F419" s="471"/>
      <c r="G419" s="47" t="str">
        <f t="shared" si="6"/>
        <v xml:space="preserve">, </v>
      </c>
    </row>
    <row r="420" spans="1:7" x14ac:dyDescent="0.3">
      <c r="A420" s="471"/>
      <c r="B420" s="471"/>
      <c r="C420" s="471"/>
      <c r="D420" s="471"/>
      <c r="E420" s="471"/>
      <c r="F420" s="471"/>
      <c r="G420" s="47" t="str">
        <f t="shared" si="6"/>
        <v xml:space="preserve">, </v>
      </c>
    </row>
    <row r="421" spans="1:7" x14ac:dyDescent="0.3">
      <c r="A421" s="471"/>
      <c r="B421" s="471"/>
      <c r="C421" s="471"/>
      <c r="D421" s="471"/>
      <c r="E421" s="471"/>
      <c r="F421" s="471"/>
      <c r="G421" s="47" t="str">
        <f t="shared" si="6"/>
        <v xml:space="preserve">, </v>
      </c>
    </row>
    <row r="422" spans="1:7" x14ac:dyDescent="0.3">
      <c r="A422" s="471"/>
      <c r="B422" s="471"/>
      <c r="C422" s="471"/>
      <c r="D422" s="471"/>
      <c r="E422" s="471"/>
      <c r="F422" s="471"/>
      <c r="G422" s="47" t="str">
        <f t="shared" si="6"/>
        <v xml:space="preserve">, </v>
      </c>
    </row>
    <row r="423" spans="1:7" x14ac:dyDescent="0.3">
      <c r="A423" s="471"/>
      <c r="B423" s="471"/>
      <c r="C423" s="471"/>
      <c r="D423" s="471"/>
      <c r="E423" s="471"/>
      <c r="F423" s="471"/>
      <c r="G423" s="47" t="str">
        <f t="shared" si="6"/>
        <v xml:space="preserve">, </v>
      </c>
    </row>
    <row r="424" spans="1:7" x14ac:dyDescent="0.3">
      <c r="A424" s="471"/>
      <c r="B424" s="471"/>
      <c r="C424" s="471"/>
      <c r="D424" s="471"/>
      <c r="E424" s="471"/>
      <c r="F424" s="471"/>
      <c r="G424" s="47" t="str">
        <f t="shared" si="6"/>
        <v xml:space="preserve">, </v>
      </c>
    </row>
    <row r="425" spans="1:7" x14ac:dyDescent="0.3">
      <c r="A425" s="471"/>
      <c r="B425" s="471"/>
      <c r="C425" s="471"/>
      <c r="D425" s="471"/>
      <c r="E425" s="471"/>
      <c r="F425" s="471"/>
      <c r="G425" s="47" t="str">
        <f t="shared" si="6"/>
        <v xml:space="preserve">, </v>
      </c>
    </row>
    <row r="426" spans="1:7" x14ac:dyDescent="0.3">
      <c r="A426" s="471"/>
      <c r="B426" s="471"/>
      <c r="C426" s="471"/>
      <c r="D426" s="471"/>
      <c r="E426" s="471"/>
      <c r="F426" s="471"/>
      <c r="G426" s="47" t="str">
        <f t="shared" si="6"/>
        <v xml:space="preserve">, </v>
      </c>
    </row>
    <row r="427" spans="1:7" x14ac:dyDescent="0.3">
      <c r="A427" s="471"/>
      <c r="B427" s="471"/>
      <c r="C427" s="471"/>
      <c r="D427" s="471"/>
      <c r="E427" s="471"/>
      <c r="F427" s="471"/>
      <c r="G427" s="47" t="str">
        <f t="shared" si="6"/>
        <v xml:space="preserve">, </v>
      </c>
    </row>
    <row r="428" spans="1:7" x14ac:dyDescent="0.3">
      <c r="A428" s="471"/>
      <c r="B428" s="471"/>
      <c r="C428" s="471"/>
      <c r="D428" s="471"/>
      <c r="E428" s="471"/>
      <c r="F428" s="471"/>
      <c r="G428" s="47" t="str">
        <f t="shared" si="6"/>
        <v xml:space="preserve">, </v>
      </c>
    </row>
    <row r="429" spans="1:7" x14ac:dyDescent="0.3">
      <c r="A429" s="471"/>
      <c r="B429" s="471"/>
      <c r="C429" s="471"/>
      <c r="D429" s="471"/>
      <c r="E429" s="471"/>
      <c r="F429" s="471"/>
      <c r="G429" s="47" t="str">
        <f t="shared" si="6"/>
        <v xml:space="preserve">, </v>
      </c>
    </row>
    <row r="430" spans="1:7" x14ac:dyDescent="0.3">
      <c r="A430" s="471"/>
      <c r="B430" s="471"/>
      <c r="C430" s="471"/>
      <c r="D430" s="471"/>
      <c r="E430" s="471"/>
      <c r="F430" s="471"/>
      <c r="G430" s="47" t="str">
        <f t="shared" si="6"/>
        <v xml:space="preserve">, </v>
      </c>
    </row>
    <row r="431" spans="1:7" x14ac:dyDescent="0.3">
      <c r="A431" s="471"/>
      <c r="B431" s="471"/>
      <c r="C431" s="471"/>
      <c r="D431" s="471"/>
      <c r="E431" s="471"/>
      <c r="F431" s="471"/>
      <c r="G431" s="47" t="str">
        <f t="shared" si="6"/>
        <v xml:space="preserve">, </v>
      </c>
    </row>
    <row r="432" spans="1:7" x14ac:dyDescent="0.3">
      <c r="A432" s="471"/>
      <c r="B432" s="471"/>
      <c r="C432" s="471"/>
      <c r="D432" s="471"/>
      <c r="E432" s="471"/>
      <c r="F432" s="471"/>
      <c r="G432" s="47" t="str">
        <f t="shared" si="6"/>
        <v xml:space="preserve">, </v>
      </c>
    </row>
    <row r="433" spans="1:7" x14ac:dyDescent="0.3">
      <c r="A433" s="471"/>
      <c r="B433" s="471"/>
      <c r="C433" s="471"/>
      <c r="D433" s="471"/>
      <c r="E433" s="471"/>
      <c r="F433" s="471"/>
      <c r="G433" s="47" t="str">
        <f t="shared" si="6"/>
        <v xml:space="preserve">, </v>
      </c>
    </row>
    <row r="434" spans="1:7" x14ac:dyDescent="0.3">
      <c r="A434" s="471"/>
      <c r="B434" s="471"/>
      <c r="C434" s="471"/>
      <c r="D434" s="471"/>
      <c r="E434" s="471"/>
      <c r="F434" s="471"/>
      <c r="G434" s="47" t="str">
        <f t="shared" si="6"/>
        <v xml:space="preserve">, </v>
      </c>
    </row>
    <row r="435" spans="1:7" x14ac:dyDescent="0.3">
      <c r="A435" s="471"/>
      <c r="B435" s="471"/>
      <c r="C435" s="471"/>
      <c r="D435" s="471"/>
      <c r="E435" s="471"/>
      <c r="F435" s="471"/>
      <c r="G435" s="47" t="str">
        <f t="shared" si="6"/>
        <v xml:space="preserve">, </v>
      </c>
    </row>
    <row r="436" spans="1:7" x14ac:dyDescent="0.3">
      <c r="A436" s="471"/>
      <c r="B436" s="471"/>
      <c r="C436" s="471"/>
      <c r="D436" s="471"/>
      <c r="E436" s="471"/>
      <c r="F436" s="471"/>
      <c r="G436" s="47" t="str">
        <f t="shared" si="6"/>
        <v xml:space="preserve">, </v>
      </c>
    </row>
    <row r="437" spans="1:7" x14ac:dyDescent="0.3">
      <c r="A437" s="471"/>
      <c r="B437" s="471"/>
      <c r="C437" s="471"/>
      <c r="D437" s="471"/>
      <c r="E437" s="471"/>
      <c r="F437" s="471"/>
      <c r="G437" s="47" t="str">
        <f t="shared" si="6"/>
        <v xml:space="preserve">, </v>
      </c>
    </row>
    <row r="438" spans="1:7" x14ac:dyDescent="0.3">
      <c r="A438" s="471"/>
      <c r="B438" s="471"/>
      <c r="C438" s="471"/>
      <c r="D438" s="471"/>
      <c r="E438" s="471"/>
      <c r="F438" s="471"/>
      <c r="G438" s="47" t="str">
        <f t="shared" si="6"/>
        <v xml:space="preserve">, </v>
      </c>
    </row>
    <row r="439" spans="1:7" x14ac:dyDescent="0.3">
      <c r="A439" s="471"/>
      <c r="B439" s="471"/>
      <c r="C439" s="471"/>
      <c r="D439" s="471"/>
      <c r="E439" s="471"/>
      <c r="F439" s="471"/>
      <c r="G439" s="47" t="str">
        <f t="shared" si="6"/>
        <v xml:space="preserve">, </v>
      </c>
    </row>
    <row r="440" spans="1:7" x14ac:dyDescent="0.3">
      <c r="A440" s="471"/>
      <c r="B440" s="471"/>
      <c r="C440" s="471"/>
      <c r="D440" s="471"/>
      <c r="E440" s="471"/>
      <c r="F440" s="471"/>
      <c r="G440" s="47" t="str">
        <f t="shared" si="6"/>
        <v xml:space="preserve">, </v>
      </c>
    </row>
    <row r="441" spans="1:7" x14ac:dyDescent="0.3">
      <c r="A441" s="471"/>
      <c r="B441" s="471"/>
      <c r="C441" s="471"/>
      <c r="D441" s="471"/>
      <c r="E441" s="471"/>
      <c r="F441" s="471"/>
      <c r="G441" s="47" t="str">
        <f t="shared" si="6"/>
        <v xml:space="preserve">, </v>
      </c>
    </row>
    <row r="442" spans="1:7" x14ac:dyDescent="0.3">
      <c r="A442" s="471"/>
      <c r="B442" s="471"/>
      <c r="C442" s="471"/>
      <c r="D442" s="471"/>
      <c r="E442" s="471"/>
      <c r="F442" s="471"/>
      <c r="G442" s="47" t="str">
        <f t="shared" si="6"/>
        <v xml:space="preserve">, </v>
      </c>
    </row>
    <row r="443" spans="1:7" x14ac:dyDescent="0.3">
      <c r="A443" s="471"/>
      <c r="B443" s="471"/>
      <c r="C443" s="471"/>
      <c r="D443" s="471"/>
      <c r="E443" s="471"/>
      <c r="F443" s="471"/>
      <c r="G443" s="47" t="str">
        <f t="shared" si="6"/>
        <v xml:space="preserve">, </v>
      </c>
    </row>
    <row r="444" spans="1:7" x14ac:dyDescent="0.3">
      <c r="A444" s="471"/>
      <c r="B444" s="471"/>
      <c r="C444" s="471"/>
      <c r="D444" s="471"/>
      <c r="E444" s="471"/>
      <c r="F444" s="471"/>
      <c r="G444" s="47" t="str">
        <f t="shared" si="6"/>
        <v xml:space="preserve">, </v>
      </c>
    </row>
    <row r="445" spans="1:7" x14ac:dyDescent="0.3">
      <c r="A445" s="471"/>
      <c r="B445" s="471"/>
      <c r="C445" s="471"/>
      <c r="D445" s="471"/>
      <c r="E445" s="471"/>
      <c r="F445" s="471"/>
      <c r="G445" s="47" t="str">
        <f t="shared" si="6"/>
        <v xml:space="preserve">, </v>
      </c>
    </row>
    <row r="446" spans="1:7" x14ac:dyDescent="0.3">
      <c r="A446" s="471"/>
      <c r="B446" s="471"/>
      <c r="C446" s="471"/>
      <c r="D446" s="471"/>
      <c r="E446" s="471"/>
      <c r="F446" s="471"/>
      <c r="G446" s="47" t="str">
        <f t="shared" si="6"/>
        <v xml:space="preserve">, </v>
      </c>
    </row>
    <row r="447" spans="1:7" x14ac:dyDescent="0.3">
      <c r="A447" s="471"/>
      <c r="B447" s="471"/>
      <c r="C447" s="471"/>
      <c r="D447" s="471"/>
      <c r="E447" s="471"/>
      <c r="F447" s="471"/>
      <c r="G447" s="47" t="str">
        <f t="shared" si="6"/>
        <v xml:space="preserve">, </v>
      </c>
    </row>
    <row r="448" spans="1:7" x14ac:dyDescent="0.3">
      <c r="A448" s="471"/>
      <c r="B448" s="471"/>
      <c r="C448" s="471"/>
      <c r="D448" s="471"/>
      <c r="E448" s="471"/>
      <c r="F448" s="471"/>
      <c r="G448" s="47" t="str">
        <f t="shared" si="6"/>
        <v xml:space="preserve">, </v>
      </c>
    </row>
    <row r="449" spans="1:7" x14ac:dyDescent="0.3">
      <c r="A449" s="471"/>
      <c r="B449" s="471"/>
      <c r="C449" s="471"/>
      <c r="D449" s="471"/>
      <c r="E449" s="471"/>
      <c r="F449" s="471"/>
      <c r="G449" s="47" t="str">
        <f t="shared" si="6"/>
        <v xml:space="preserve">, </v>
      </c>
    </row>
    <row r="450" spans="1:7" x14ac:dyDescent="0.3">
      <c r="A450" s="471"/>
      <c r="B450" s="471"/>
      <c r="C450" s="471"/>
      <c r="D450" s="471"/>
      <c r="E450" s="471"/>
      <c r="F450" s="471"/>
      <c r="G450" s="47" t="str">
        <f t="shared" si="6"/>
        <v xml:space="preserve">, </v>
      </c>
    </row>
    <row r="451" spans="1:7" x14ac:dyDescent="0.3">
      <c r="A451" s="471"/>
      <c r="B451" s="471"/>
      <c r="C451" s="471"/>
      <c r="D451" s="471"/>
      <c r="E451" s="471"/>
      <c r="F451" s="471"/>
      <c r="G451" s="47" t="str">
        <f t="shared" si="6"/>
        <v xml:space="preserve">, </v>
      </c>
    </row>
    <row r="452" spans="1:7" x14ac:dyDescent="0.3">
      <c r="A452" s="471"/>
      <c r="B452" s="471"/>
      <c r="C452" s="471"/>
      <c r="D452" s="471"/>
      <c r="E452" s="471"/>
      <c r="F452" s="471"/>
      <c r="G452" s="47" t="str">
        <f t="shared" si="6"/>
        <v xml:space="preserve">, </v>
      </c>
    </row>
    <row r="453" spans="1:7" x14ac:dyDescent="0.3">
      <c r="A453" s="471"/>
      <c r="B453" s="471"/>
      <c r="C453" s="471"/>
      <c r="D453" s="471"/>
      <c r="E453" s="471"/>
      <c r="F453" s="471"/>
      <c r="G453" s="47" t="str">
        <f t="shared" si="6"/>
        <v xml:space="preserve">, </v>
      </c>
    </row>
    <row r="454" spans="1:7" x14ac:dyDescent="0.3">
      <c r="A454" s="471"/>
      <c r="B454" s="471"/>
      <c r="C454" s="471"/>
      <c r="D454" s="471"/>
      <c r="E454" s="471"/>
      <c r="F454" s="471"/>
      <c r="G454" s="47" t="str">
        <f t="shared" si="6"/>
        <v xml:space="preserve">, </v>
      </c>
    </row>
    <row r="455" spans="1:7" x14ac:dyDescent="0.3">
      <c r="A455" s="471"/>
      <c r="B455" s="471"/>
      <c r="C455" s="471"/>
      <c r="D455" s="471"/>
      <c r="E455" s="471"/>
      <c r="F455" s="471"/>
      <c r="G455" s="47" t="str">
        <f t="shared" si="6"/>
        <v xml:space="preserve">, </v>
      </c>
    </row>
    <row r="456" spans="1:7" x14ac:dyDescent="0.3">
      <c r="A456" s="471"/>
      <c r="B456" s="471"/>
      <c r="C456" s="471"/>
      <c r="D456" s="471"/>
      <c r="E456" s="471"/>
      <c r="F456" s="471"/>
      <c r="G456" s="47" t="str">
        <f t="shared" si="6"/>
        <v xml:space="preserve">, </v>
      </c>
    </row>
    <row r="457" spans="1:7" x14ac:dyDescent="0.3">
      <c r="A457" s="471"/>
      <c r="B457" s="471"/>
      <c r="C457" s="471"/>
      <c r="D457" s="471"/>
      <c r="E457" s="471"/>
      <c r="F457" s="471"/>
      <c r="G457" s="47" t="str">
        <f t="shared" si="6"/>
        <v xml:space="preserve">, </v>
      </c>
    </row>
    <row r="458" spans="1:7" x14ac:dyDescent="0.3">
      <c r="A458" s="471"/>
      <c r="B458" s="471"/>
      <c r="C458" s="471"/>
      <c r="D458" s="471"/>
      <c r="E458" s="471"/>
      <c r="F458" s="471"/>
      <c r="G458" s="47" t="str">
        <f t="shared" si="6"/>
        <v xml:space="preserve">, </v>
      </c>
    </row>
    <row r="459" spans="1:7" x14ac:dyDescent="0.3">
      <c r="A459" s="471"/>
      <c r="B459" s="471"/>
      <c r="C459" s="471"/>
      <c r="D459" s="471"/>
      <c r="E459" s="471"/>
      <c r="F459" s="471"/>
      <c r="G459" s="47" t="str">
        <f t="shared" ref="G459:G522" si="7">CONCATENATE(A459, ", ", B459)</f>
        <v xml:space="preserve">, </v>
      </c>
    </row>
    <row r="460" spans="1:7" x14ac:dyDescent="0.3">
      <c r="A460" s="471"/>
      <c r="B460" s="471"/>
      <c r="C460" s="471"/>
      <c r="D460" s="471"/>
      <c r="E460" s="471"/>
      <c r="F460" s="471"/>
      <c r="G460" s="47" t="str">
        <f t="shared" si="7"/>
        <v xml:space="preserve">, </v>
      </c>
    </row>
    <row r="461" spans="1:7" x14ac:dyDescent="0.3">
      <c r="A461" s="471"/>
      <c r="B461" s="471"/>
      <c r="C461" s="471"/>
      <c r="D461" s="471"/>
      <c r="E461" s="471"/>
      <c r="F461" s="471"/>
      <c r="G461" s="47" t="str">
        <f t="shared" si="7"/>
        <v xml:space="preserve">, </v>
      </c>
    </row>
    <row r="462" spans="1:7" x14ac:dyDescent="0.3">
      <c r="A462" s="471"/>
      <c r="B462" s="471"/>
      <c r="C462" s="471"/>
      <c r="D462" s="471"/>
      <c r="E462" s="471"/>
      <c r="F462" s="471"/>
      <c r="G462" s="47" t="str">
        <f t="shared" si="7"/>
        <v xml:space="preserve">, </v>
      </c>
    </row>
    <row r="463" spans="1:7" x14ac:dyDescent="0.3">
      <c r="A463" s="471"/>
      <c r="B463" s="471"/>
      <c r="C463" s="471"/>
      <c r="D463" s="471"/>
      <c r="E463" s="471"/>
      <c r="F463" s="471"/>
      <c r="G463" s="47" t="str">
        <f t="shared" si="7"/>
        <v xml:space="preserve">, </v>
      </c>
    </row>
    <row r="464" spans="1:7" x14ac:dyDescent="0.3">
      <c r="A464" s="471"/>
      <c r="B464" s="471"/>
      <c r="C464" s="471"/>
      <c r="D464" s="471"/>
      <c r="E464" s="471"/>
      <c r="F464" s="471"/>
      <c r="G464" s="47" t="str">
        <f t="shared" si="7"/>
        <v xml:space="preserve">, </v>
      </c>
    </row>
    <row r="465" spans="1:7" x14ac:dyDescent="0.3">
      <c r="A465" s="471"/>
      <c r="B465" s="471"/>
      <c r="C465" s="471"/>
      <c r="D465" s="471"/>
      <c r="E465" s="471"/>
      <c r="F465" s="471"/>
      <c r="G465" s="47" t="str">
        <f t="shared" si="7"/>
        <v xml:space="preserve">, </v>
      </c>
    </row>
    <row r="466" spans="1:7" x14ac:dyDescent="0.3">
      <c r="A466" s="471"/>
      <c r="B466" s="471"/>
      <c r="C466" s="471"/>
      <c r="D466" s="471"/>
      <c r="E466" s="471"/>
      <c r="F466" s="471"/>
      <c r="G466" s="47" t="str">
        <f t="shared" si="7"/>
        <v xml:space="preserve">, </v>
      </c>
    </row>
    <row r="467" spans="1:7" x14ac:dyDescent="0.3">
      <c r="A467" s="471"/>
      <c r="B467" s="471"/>
      <c r="C467" s="471"/>
      <c r="D467" s="471"/>
      <c r="E467" s="471"/>
      <c r="F467" s="471"/>
      <c r="G467" s="47" t="str">
        <f t="shared" si="7"/>
        <v xml:space="preserve">, </v>
      </c>
    </row>
    <row r="468" spans="1:7" x14ac:dyDescent="0.3">
      <c r="A468" s="471"/>
      <c r="B468" s="471"/>
      <c r="C468" s="471"/>
      <c r="D468" s="471"/>
      <c r="E468" s="471"/>
      <c r="F468" s="471"/>
      <c r="G468" s="47" t="str">
        <f t="shared" si="7"/>
        <v xml:space="preserve">, </v>
      </c>
    </row>
    <row r="469" spans="1:7" x14ac:dyDescent="0.3">
      <c r="A469" s="471"/>
      <c r="B469" s="471"/>
      <c r="C469" s="471"/>
      <c r="D469" s="471"/>
      <c r="E469" s="471"/>
      <c r="F469" s="471"/>
      <c r="G469" s="47" t="str">
        <f t="shared" si="7"/>
        <v xml:space="preserve">, </v>
      </c>
    </row>
    <row r="470" spans="1:7" x14ac:dyDescent="0.3">
      <c r="A470" s="471"/>
      <c r="B470" s="471"/>
      <c r="C470" s="471"/>
      <c r="D470" s="471"/>
      <c r="E470" s="471"/>
      <c r="F470" s="471"/>
      <c r="G470" s="47" t="str">
        <f t="shared" si="7"/>
        <v xml:space="preserve">, </v>
      </c>
    </row>
    <row r="471" spans="1:7" x14ac:dyDescent="0.3">
      <c r="A471" s="471"/>
      <c r="B471" s="471"/>
      <c r="C471" s="471"/>
      <c r="D471" s="471"/>
      <c r="E471" s="471"/>
      <c r="F471" s="471"/>
      <c r="G471" s="47" t="str">
        <f t="shared" si="7"/>
        <v xml:space="preserve">, </v>
      </c>
    </row>
    <row r="472" spans="1:7" x14ac:dyDescent="0.3">
      <c r="A472" s="471"/>
      <c r="B472" s="471"/>
      <c r="C472" s="471"/>
      <c r="D472" s="471"/>
      <c r="E472" s="471"/>
      <c r="F472" s="471"/>
      <c r="G472" s="47" t="str">
        <f t="shared" si="7"/>
        <v xml:space="preserve">, </v>
      </c>
    </row>
    <row r="473" spans="1:7" x14ac:dyDescent="0.3">
      <c r="A473" s="471"/>
      <c r="B473" s="471"/>
      <c r="C473" s="471"/>
      <c r="D473" s="471"/>
      <c r="E473" s="471"/>
      <c r="F473" s="471"/>
      <c r="G473" s="47" t="str">
        <f t="shared" si="7"/>
        <v xml:space="preserve">, </v>
      </c>
    </row>
    <row r="474" spans="1:7" x14ac:dyDescent="0.3">
      <c r="A474" s="471"/>
      <c r="B474" s="471"/>
      <c r="C474" s="471"/>
      <c r="D474" s="471"/>
      <c r="E474" s="471"/>
      <c r="F474" s="471"/>
      <c r="G474" s="47" t="str">
        <f t="shared" si="7"/>
        <v xml:space="preserve">, </v>
      </c>
    </row>
    <row r="475" spans="1:7" x14ac:dyDescent="0.3">
      <c r="A475" s="471"/>
      <c r="B475" s="471"/>
      <c r="C475" s="471"/>
      <c r="D475" s="471"/>
      <c r="E475" s="471"/>
      <c r="F475" s="471"/>
      <c r="G475" s="47" t="str">
        <f t="shared" si="7"/>
        <v xml:space="preserve">, </v>
      </c>
    </row>
    <row r="476" spans="1:7" x14ac:dyDescent="0.3">
      <c r="A476" s="471"/>
      <c r="B476" s="471"/>
      <c r="C476" s="471"/>
      <c r="D476" s="471"/>
      <c r="E476" s="471"/>
      <c r="F476" s="471"/>
      <c r="G476" s="47" t="str">
        <f t="shared" si="7"/>
        <v xml:space="preserve">, </v>
      </c>
    </row>
    <row r="477" spans="1:7" x14ac:dyDescent="0.3">
      <c r="A477" s="471"/>
      <c r="B477" s="471"/>
      <c r="C477" s="471"/>
      <c r="D477" s="471"/>
      <c r="E477" s="471"/>
      <c r="F477" s="471"/>
      <c r="G477" s="47" t="str">
        <f t="shared" si="7"/>
        <v xml:space="preserve">, </v>
      </c>
    </row>
    <row r="478" spans="1:7" x14ac:dyDescent="0.3">
      <c r="A478" s="471"/>
      <c r="B478" s="471"/>
      <c r="C478" s="471"/>
      <c r="D478" s="471"/>
      <c r="E478" s="471"/>
      <c r="F478" s="471"/>
      <c r="G478" s="47" t="str">
        <f t="shared" si="7"/>
        <v xml:space="preserve">, </v>
      </c>
    </row>
    <row r="479" spans="1:7" x14ac:dyDescent="0.3">
      <c r="A479" s="471"/>
      <c r="B479" s="471"/>
      <c r="C479" s="471"/>
      <c r="D479" s="471"/>
      <c r="E479" s="471"/>
      <c r="F479" s="471"/>
      <c r="G479" s="47" t="str">
        <f t="shared" si="7"/>
        <v xml:space="preserve">, </v>
      </c>
    </row>
    <row r="480" spans="1:7" x14ac:dyDescent="0.3">
      <c r="A480" s="471"/>
      <c r="B480" s="471"/>
      <c r="C480" s="471"/>
      <c r="D480" s="471"/>
      <c r="E480" s="471"/>
      <c r="F480" s="471"/>
      <c r="G480" s="47" t="str">
        <f t="shared" si="7"/>
        <v xml:space="preserve">, </v>
      </c>
    </row>
    <row r="481" spans="1:7" x14ac:dyDescent="0.3">
      <c r="A481" s="471"/>
      <c r="B481" s="471"/>
      <c r="C481" s="471"/>
      <c r="D481" s="471"/>
      <c r="E481" s="471"/>
      <c r="F481" s="471"/>
      <c r="G481" s="47" t="str">
        <f t="shared" si="7"/>
        <v xml:space="preserve">, </v>
      </c>
    </row>
    <row r="482" spans="1:7" x14ac:dyDescent="0.3">
      <c r="A482" s="471"/>
      <c r="B482" s="471"/>
      <c r="C482" s="471"/>
      <c r="D482" s="471"/>
      <c r="E482" s="471"/>
      <c r="F482" s="471"/>
      <c r="G482" s="47" t="str">
        <f t="shared" si="7"/>
        <v xml:space="preserve">, </v>
      </c>
    </row>
    <row r="483" spans="1:7" x14ac:dyDescent="0.3">
      <c r="A483" s="471"/>
      <c r="B483" s="471"/>
      <c r="C483" s="471"/>
      <c r="D483" s="471"/>
      <c r="E483" s="471"/>
      <c r="F483" s="471"/>
      <c r="G483" s="47" t="str">
        <f t="shared" si="7"/>
        <v xml:space="preserve">, </v>
      </c>
    </row>
    <row r="484" spans="1:7" x14ac:dyDescent="0.3">
      <c r="A484" s="471"/>
      <c r="B484" s="471"/>
      <c r="C484" s="471"/>
      <c r="D484" s="471"/>
      <c r="E484" s="471"/>
      <c r="F484" s="471"/>
      <c r="G484" s="47" t="str">
        <f t="shared" si="7"/>
        <v xml:space="preserve">, </v>
      </c>
    </row>
    <row r="485" spans="1:7" x14ac:dyDescent="0.3">
      <c r="A485" s="471"/>
      <c r="B485" s="471"/>
      <c r="C485" s="471"/>
      <c r="D485" s="471"/>
      <c r="E485" s="471"/>
      <c r="F485" s="471"/>
      <c r="G485" s="47" t="str">
        <f t="shared" si="7"/>
        <v xml:space="preserve">, </v>
      </c>
    </row>
    <row r="486" spans="1:7" x14ac:dyDescent="0.3">
      <c r="A486" s="471"/>
      <c r="B486" s="471"/>
      <c r="C486" s="471"/>
      <c r="D486" s="471"/>
      <c r="E486" s="471"/>
      <c r="F486" s="471"/>
      <c r="G486" s="47" t="str">
        <f t="shared" si="7"/>
        <v xml:space="preserve">, </v>
      </c>
    </row>
    <row r="487" spans="1:7" x14ac:dyDescent="0.3">
      <c r="A487" s="471"/>
      <c r="B487" s="471"/>
      <c r="C487" s="471"/>
      <c r="D487" s="471"/>
      <c r="E487" s="471"/>
      <c r="F487" s="471"/>
      <c r="G487" s="47" t="str">
        <f t="shared" si="7"/>
        <v xml:space="preserve">, </v>
      </c>
    </row>
    <row r="488" spans="1:7" x14ac:dyDescent="0.3">
      <c r="A488" s="471"/>
      <c r="B488" s="471"/>
      <c r="C488" s="471"/>
      <c r="D488" s="471"/>
      <c r="E488" s="471"/>
      <c r="F488" s="471"/>
      <c r="G488" s="47" t="str">
        <f t="shared" si="7"/>
        <v xml:space="preserve">, </v>
      </c>
    </row>
    <row r="489" spans="1:7" x14ac:dyDescent="0.3">
      <c r="A489" s="471"/>
      <c r="B489" s="471"/>
      <c r="C489" s="471"/>
      <c r="D489" s="471"/>
      <c r="E489" s="471"/>
      <c r="F489" s="471"/>
      <c r="G489" s="47" t="str">
        <f t="shared" si="7"/>
        <v xml:space="preserve">, </v>
      </c>
    </row>
    <row r="490" spans="1:7" x14ac:dyDescent="0.3">
      <c r="A490" s="471"/>
      <c r="B490" s="471"/>
      <c r="C490" s="471"/>
      <c r="D490" s="471"/>
      <c r="E490" s="471"/>
      <c r="F490" s="471"/>
      <c r="G490" s="47" t="str">
        <f t="shared" si="7"/>
        <v xml:space="preserve">, </v>
      </c>
    </row>
    <row r="491" spans="1:7" x14ac:dyDescent="0.3">
      <c r="A491" s="471"/>
      <c r="B491" s="471"/>
      <c r="C491" s="471"/>
      <c r="D491" s="471"/>
      <c r="E491" s="471"/>
      <c r="F491" s="471"/>
      <c r="G491" s="47" t="str">
        <f t="shared" si="7"/>
        <v xml:space="preserve">, </v>
      </c>
    </row>
    <row r="492" spans="1:7" x14ac:dyDescent="0.3">
      <c r="A492" s="471"/>
      <c r="B492" s="471"/>
      <c r="C492" s="471"/>
      <c r="D492" s="471"/>
      <c r="E492" s="471"/>
      <c r="F492" s="471"/>
      <c r="G492" s="47" t="str">
        <f t="shared" si="7"/>
        <v xml:space="preserve">, </v>
      </c>
    </row>
    <row r="493" spans="1:7" x14ac:dyDescent="0.3">
      <c r="A493" s="471"/>
      <c r="B493" s="471"/>
      <c r="C493" s="471"/>
      <c r="D493" s="471"/>
      <c r="E493" s="471"/>
      <c r="F493" s="471"/>
      <c r="G493" s="47" t="str">
        <f t="shared" si="7"/>
        <v xml:space="preserve">, </v>
      </c>
    </row>
    <row r="494" spans="1:7" x14ac:dyDescent="0.3">
      <c r="A494" s="471"/>
      <c r="B494" s="471"/>
      <c r="C494" s="471"/>
      <c r="D494" s="471"/>
      <c r="E494" s="471"/>
      <c r="F494" s="471"/>
      <c r="G494" s="47" t="str">
        <f t="shared" si="7"/>
        <v xml:space="preserve">, </v>
      </c>
    </row>
    <row r="495" spans="1:7" x14ac:dyDescent="0.3">
      <c r="A495" s="471"/>
      <c r="B495" s="471"/>
      <c r="C495" s="471"/>
      <c r="D495" s="471"/>
      <c r="E495" s="471"/>
      <c r="F495" s="471"/>
      <c r="G495" s="47" t="str">
        <f t="shared" si="7"/>
        <v xml:space="preserve">, </v>
      </c>
    </row>
    <row r="496" spans="1:7" x14ac:dyDescent="0.3">
      <c r="A496" s="471"/>
      <c r="B496" s="471"/>
      <c r="C496" s="471"/>
      <c r="D496" s="471"/>
      <c r="E496" s="471"/>
      <c r="F496" s="471"/>
      <c r="G496" s="47" t="str">
        <f t="shared" si="7"/>
        <v xml:space="preserve">, </v>
      </c>
    </row>
    <row r="497" spans="1:7" x14ac:dyDescent="0.3">
      <c r="A497" s="471"/>
      <c r="B497" s="471"/>
      <c r="C497" s="471"/>
      <c r="D497" s="471"/>
      <c r="E497" s="471"/>
      <c r="F497" s="471"/>
      <c r="G497" s="47" t="str">
        <f t="shared" si="7"/>
        <v xml:space="preserve">, </v>
      </c>
    </row>
    <row r="498" spans="1:7" x14ac:dyDescent="0.3">
      <c r="A498" s="471"/>
      <c r="B498" s="471"/>
      <c r="C498" s="471"/>
      <c r="D498" s="471"/>
      <c r="E498" s="471"/>
      <c r="F498" s="471"/>
      <c r="G498" s="47" t="str">
        <f t="shared" si="7"/>
        <v xml:space="preserve">, </v>
      </c>
    </row>
    <row r="499" spans="1:7" x14ac:dyDescent="0.3">
      <c r="A499" s="471"/>
      <c r="B499" s="471"/>
      <c r="C499" s="471"/>
      <c r="D499" s="471"/>
      <c r="E499" s="471"/>
      <c r="F499" s="471"/>
      <c r="G499" s="47" t="str">
        <f t="shared" si="7"/>
        <v xml:space="preserve">, </v>
      </c>
    </row>
    <row r="500" spans="1:7" x14ac:dyDescent="0.3">
      <c r="A500" s="471"/>
      <c r="B500" s="471"/>
      <c r="C500" s="471"/>
      <c r="D500" s="471"/>
      <c r="E500" s="471"/>
      <c r="F500" s="471"/>
      <c r="G500" s="47" t="str">
        <f t="shared" si="7"/>
        <v xml:space="preserve">, </v>
      </c>
    </row>
    <row r="501" spans="1:7" x14ac:dyDescent="0.3">
      <c r="A501" s="471"/>
      <c r="B501" s="471"/>
      <c r="C501" s="471"/>
      <c r="D501" s="471"/>
      <c r="E501" s="471"/>
      <c r="F501" s="471"/>
      <c r="G501" s="47" t="str">
        <f t="shared" si="7"/>
        <v xml:space="preserve">, </v>
      </c>
    </row>
    <row r="502" spans="1:7" x14ac:dyDescent="0.3">
      <c r="A502" s="471"/>
      <c r="B502" s="471"/>
      <c r="C502" s="471"/>
      <c r="D502" s="471"/>
      <c r="E502" s="471"/>
      <c r="F502" s="471"/>
      <c r="G502" s="47" t="str">
        <f t="shared" si="7"/>
        <v xml:space="preserve">, </v>
      </c>
    </row>
    <row r="503" spans="1:7" x14ac:dyDescent="0.3">
      <c r="A503" s="471"/>
      <c r="B503" s="471"/>
      <c r="C503" s="471"/>
      <c r="D503" s="471"/>
      <c r="E503" s="471"/>
      <c r="F503" s="471"/>
      <c r="G503" s="47" t="str">
        <f t="shared" si="7"/>
        <v xml:space="preserve">, </v>
      </c>
    </row>
    <row r="504" spans="1:7" x14ac:dyDescent="0.3">
      <c r="A504" s="471"/>
      <c r="B504" s="471"/>
      <c r="C504" s="471"/>
      <c r="D504" s="471"/>
      <c r="E504" s="471"/>
      <c r="F504" s="471"/>
      <c r="G504" s="47" t="str">
        <f t="shared" si="7"/>
        <v xml:space="preserve">, </v>
      </c>
    </row>
    <row r="505" spans="1:7" x14ac:dyDescent="0.3">
      <c r="A505" s="471"/>
      <c r="B505" s="471"/>
      <c r="C505" s="471"/>
      <c r="D505" s="471"/>
      <c r="E505" s="471"/>
      <c r="F505" s="471"/>
      <c r="G505" s="47" t="str">
        <f t="shared" si="7"/>
        <v xml:space="preserve">, </v>
      </c>
    </row>
    <row r="506" spans="1:7" x14ac:dyDescent="0.3">
      <c r="A506" s="471"/>
      <c r="B506" s="471"/>
      <c r="C506" s="471"/>
      <c r="D506" s="471"/>
      <c r="E506" s="471"/>
      <c r="F506" s="471"/>
      <c r="G506" s="47" t="str">
        <f t="shared" si="7"/>
        <v xml:space="preserve">, </v>
      </c>
    </row>
    <row r="507" spans="1:7" x14ac:dyDescent="0.3">
      <c r="A507" s="471"/>
      <c r="B507" s="471"/>
      <c r="C507" s="471"/>
      <c r="D507" s="471"/>
      <c r="E507" s="471"/>
      <c r="F507" s="471"/>
      <c r="G507" s="47" t="str">
        <f t="shared" si="7"/>
        <v xml:space="preserve">, </v>
      </c>
    </row>
    <row r="508" spans="1:7" x14ac:dyDescent="0.3">
      <c r="A508" s="471"/>
      <c r="B508" s="471"/>
      <c r="C508" s="471"/>
      <c r="D508" s="471"/>
      <c r="E508" s="471"/>
      <c r="F508" s="471"/>
      <c r="G508" s="47" t="str">
        <f t="shared" si="7"/>
        <v xml:space="preserve">, </v>
      </c>
    </row>
    <row r="509" spans="1:7" x14ac:dyDescent="0.3">
      <c r="A509" s="471"/>
      <c r="B509" s="471"/>
      <c r="C509" s="471"/>
      <c r="D509" s="471"/>
      <c r="E509" s="471"/>
      <c r="F509" s="471"/>
      <c r="G509" s="47" t="str">
        <f t="shared" si="7"/>
        <v xml:space="preserve">, </v>
      </c>
    </row>
    <row r="510" spans="1:7" x14ac:dyDescent="0.3">
      <c r="A510" s="471"/>
      <c r="B510" s="471"/>
      <c r="C510" s="471"/>
      <c r="D510" s="471"/>
      <c r="E510" s="471"/>
      <c r="F510" s="471"/>
      <c r="G510" s="47" t="str">
        <f t="shared" si="7"/>
        <v xml:space="preserve">, </v>
      </c>
    </row>
    <row r="511" spans="1:7" x14ac:dyDescent="0.3">
      <c r="A511" s="471"/>
      <c r="B511" s="471"/>
      <c r="C511" s="471"/>
      <c r="D511" s="471"/>
      <c r="E511" s="471"/>
      <c r="F511" s="471"/>
      <c r="G511" s="47" t="str">
        <f t="shared" si="7"/>
        <v xml:space="preserve">, </v>
      </c>
    </row>
    <row r="512" spans="1:7" x14ac:dyDescent="0.3">
      <c r="A512" s="471"/>
      <c r="B512" s="471"/>
      <c r="C512" s="471"/>
      <c r="D512" s="471"/>
      <c r="E512" s="471"/>
      <c r="F512" s="471"/>
      <c r="G512" s="47" t="str">
        <f t="shared" si="7"/>
        <v xml:space="preserve">, </v>
      </c>
    </row>
    <row r="513" spans="1:7" x14ac:dyDescent="0.3">
      <c r="A513" s="471"/>
      <c r="B513" s="471"/>
      <c r="C513" s="471"/>
      <c r="D513" s="471"/>
      <c r="E513" s="471"/>
      <c r="F513" s="471"/>
      <c r="G513" s="47" t="str">
        <f t="shared" si="7"/>
        <v xml:space="preserve">, </v>
      </c>
    </row>
    <row r="514" spans="1:7" x14ac:dyDescent="0.3">
      <c r="A514" s="471"/>
      <c r="B514" s="471"/>
      <c r="C514" s="471"/>
      <c r="D514" s="471"/>
      <c r="E514" s="471"/>
      <c r="F514" s="471"/>
      <c r="G514" s="47" t="str">
        <f t="shared" si="7"/>
        <v xml:space="preserve">, </v>
      </c>
    </row>
    <row r="515" spans="1:7" x14ac:dyDescent="0.3">
      <c r="A515" s="471"/>
      <c r="B515" s="471"/>
      <c r="C515" s="471"/>
      <c r="D515" s="471"/>
      <c r="E515" s="471"/>
      <c r="F515" s="471"/>
      <c r="G515" s="47" t="str">
        <f t="shared" si="7"/>
        <v xml:space="preserve">, </v>
      </c>
    </row>
    <row r="516" spans="1:7" x14ac:dyDescent="0.3">
      <c r="A516" s="471"/>
      <c r="B516" s="471"/>
      <c r="C516" s="471"/>
      <c r="D516" s="471"/>
      <c r="E516" s="471"/>
      <c r="F516" s="471"/>
      <c r="G516" s="47" t="str">
        <f t="shared" si="7"/>
        <v xml:space="preserve">, </v>
      </c>
    </row>
    <row r="517" spans="1:7" x14ac:dyDescent="0.3">
      <c r="A517" s="471"/>
      <c r="B517" s="471"/>
      <c r="C517" s="471"/>
      <c r="D517" s="471"/>
      <c r="E517" s="471"/>
      <c r="F517" s="471"/>
      <c r="G517" s="47" t="str">
        <f t="shared" si="7"/>
        <v xml:space="preserve">, </v>
      </c>
    </row>
    <row r="518" spans="1:7" x14ac:dyDescent="0.3">
      <c r="A518" s="471"/>
      <c r="B518" s="471"/>
      <c r="C518" s="471"/>
      <c r="D518" s="471"/>
      <c r="E518" s="471"/>
      <c r="F518" s="471"/>
      <c r="G518" s="47" t="str">
        <f t="shared" si="7"/>
        <v xml:space="preserve">, </v>
      </c>
    </row>
    <row r="519" spans="1:7" x14ac:dyDescent="0.3">
      <c r="A519" s="471"/>
      <c r="B519" s="471"/>
      <c r="C519" s="471"/>
      <c r="D519" s="471"/>
      <c r="E519" s="471"/>
      <c r="F519" s="471"/>
      <c r="G519" s="47" t="str">
        <f t="shared" si="7"/>
        <v xml:space="preserve">, </v>
      </c>
    </row>
    <row r="520" spans="1:7" x14ac:dyDescent="0.3">
      <c r="A520" s="471"/>
      <c r="B520" s="471"/>
      <c r="C520" s="471"/>
      <c r="D520" s="471"/>
      <c r="E520" s="471"/>
      <c r="F520" s="471"/>
      <c r="G520" s="47" t="str">
        <f t="shared" si="7"/>
        <v xml:space="preserve">, </v>
      </c>
    </row>
    <row r="521" spans="1:7" x14ac:dyDescent="0.3">
      <c r="A521" s="471"/>
      <c r="B521" s="471"/>
      <c r="C521" s="471"/>
      <c r="D521" s="471"/>
      <c r="E521" s="471"/>
      <c r="F521" s="471"/>
      <c r="G521" s="47" t="str">
        <f t="shared" si="7"/>
        <v xml:space="preserve">, </v>
      </c>
    </row>
    <row r="522" spans="1:7" x14ac:dyDescent="0.3">
      <c r="A522" s="471"/>
      <c r="B522" s="471"/>
      <c r="C522" s="471"/>
      <c r="D522" s="471"/>
      <c r="E522" s="471"/>
      <c r="F522" s="471"/>
      <c r="G522" s="47" t="str">
        <f t="shared" si="7"/>
        <v xml:space="preserve">, </v>
      </c>
    </row>
    <row r="523" spans="1:7" x14ac:dyDescent="0.3">
      <c r="A523" s="471"/>
      <c r="B523" s="471"/>
      <c r="C523" s="471"/>
      <c r="D523" s="471"/>
      <c r="E523" s="471"/>
      <c r="F523" s="471"/>
      <c r="G523" s="47" t="str">
        <f t="shared" ref="G523:G586" si="8">CONCATENATE(A523, ", ", B523)</f>
        <v xml:space="preserve">, </v>
      </c>
    </row>
    <row r="524" spans="1:7" x14ac:dyDescent="0.3">
      <c r="A524" s="471"/>
      <c r="B524" s="471"/>
      <c r="C524" s="471"/>
      <c r="D524" s="471"/>
      <c r="E524" s="471"/>
      <c r="F524" s="471"/>
      <c r="G524" s="47" t="str">
        <f t="shared" si="8"/>
        <v xml:space="preserve">, </v>
      </c>
    </row>
    <row r="525" spans="1:7" x14ac:dyDescent="0.3">
      <c r="A525" s="471"/>
      <c r="B525" s="471"/>
      <c r="C525" s="471"/>
      <c r="D525" s="471"/>
      <c r="E525" s="471"/>
      <c r="F525" s="471"/>
      <c r="G525" s="47" t="str">
        <f t="shared" si="8"/>
        <v xml:space="preserve">, </v>
      </c>
    </row>
    <row r="526" spans="1:7" x14ac:dyDescent="0.3">
      <c r="A526" s="471"/>
      <c r="B526" s="471"/>
      <c r="C526" s="471"/>
      <c r="D526" s="471"/>
      <c r="E526" s="471"/>
      <c r="F526" s="471"/>
      <c r="G526" s="47" t="str">
        <f t="shared" si="8"/>
        <v xml:space="preserve">, </v>
      </c>
    </row>
    <row r="527" spans="1:7" x14ac:dyDescent="0.3">
      <c r="A527" s="471"/>
      <c r="B527" s="471"/>
      <c r="C527" s="471"/>
      <c r="D527" s="471"/>
      <c r="E527" s="471"/>
      <c r="F527" s="471"/>
      <c r="G527" s="47" t="str">
        <f t="shared" si="8"/>
        <v xml:space="preserve">, </v>
      </c>
    </row>
    <row r="528" spans="1:7" x14ac:dyDescent="0.3">
      <c r="A528" s="471"/>
      <c r="B528" s="471"/>
      <c r="C528" s="471"/>
      <c r="D528" s="471"/>
      <c r="E528" s="471"/>
      <c r="F528" s="471"/>
      <c r="G528" s="47" t="str">
        <f t="shared" si="8"/>
        <v xml:space="preserve">, </v>
      </c>
    </row>
    <row r="529" spans="1:7" x14ac:dyDescent="0.3">
      <c r="A529" s="471"/>
      <c r="B529" s="471"/>
      <c r="C529" s="471"/>
      <c r="D529" s="471"/>
      <c r="E529" s="471"/>
      <c r="F529" s="471"/>
      <c r="G529" s="47" t="str">
        <f t="shared" si="8"/>
        <v xml:space="preserve">, </v>
      </c>
    </row>
    <row r="530" spans="1:7" x14ac:dyDescent="0.3">
      <c r="A530" s="471"/>
      <c r="B530" s="471"/>
      <c r="C530" s="471"/>
      <c r="D530" s="471"/>
      <c r="E530" s="471"/>
      <c r="F530" s="471"/>
      <c r="G530" s="47" t="str">
        <f t="shared" si="8"/>
        <v xml:space="preserve">, </v>
      </c>
    </row>
    <row r="531" spans="1:7" x14ac:dyDescent="0.3">
      <c r="A531" s="471"/>
      <c r="B531" s="471"/>
      <c r="C531" s="471"/>
      <c r="D531" s="471"/>
      <c r="E531" s="471"/>
      <c r="F531" s="471"/>
      <c r="G531" s="47" t="str">
        <f t="shared" si="8"/>
        <v xml:space="preserve">, </v>
      </c>
    </row>
    <row r="532" spans="1:7" x14ac:dyDescent="0.3">
      <c r="A532" s="471"/>
      <c r="B532" s="471"/>
      <c r="C532" s="471"/>
      <c r="D532" s="471"/>
      <c r="E532" s="471"/>
      <c r="F532" s="471"/>
      <c r="G532" s="47" t="str">
        <f t="shared" si="8"/>
        <v xml:space="preserve">, </v>
      </c>
    </row>
    <row r="533" spans="1:7" x14ac:dyDescent="0.3">
      <c r="A533" s="471"/>
      <c r="B533" s="471"/>
      <c r="C533" s="471"/>
      <c r="D533" s="471"/>
      <c r="E533" s="471"/>
      <c r="F533" s="471"/>
      <c r="G533" s="47" t="str">
        <f t="shared" si="8"/>
        <v xml:space="preserve">, </v>
      </c>
    </row>
    <row r="534" spans="1:7" x14ac:dyDescent="0.3">
      <c r="A534" s="471"/>
      <c r="B534" s="471"/>
      <c r="C534" s="471"/>
      <c r="D534" s="471"/>
      <c r="E534" s="471"/>
      <c r="F534" s="471"/>
      <c r="G534" s="47" t="str">
        <f t="shared" si="8"/>
        <v xml:space="preserve">, </v>
      </c>
    </row>
    <row r="535" spans="1:7" x14ac:dyDescent="0.3">
      <c r="A535" s="471"/>
      <c r="B535" s="471"/>
      <c r="C535" s="471"/>
      <c r="D535" s="471"/>
      <c r="E535" s="471"/>
      <c r="F535" s="471"/>
      <c r="G535" s="47" t="str">
        <f t="shared" si="8"/>
        <v xml:space="preserve">, </v>
      </c>
    </row>
    <row r="536" spans="1:7" x14ac:dyDescent="0.3">
      <c r="A536" s="471"/>
      <c r="B536" s="471"/>
      <c r="C536" s="471"/>
      <c r="D536" s="471"/>
      <c r="E536" s="471"/>
      <c r="F536" s="471"/>
      <c r="G536" s="47" t="str">
        <f t="shared" si="8"/>
        <v xml:space="preserve">, </v>
      </c>
    </row>
    <row r="537" spans="1:7" x14ac:dyDescent="0.3">
      <c r="A537" s="471"/>
      <c r="B537" s="471"/>
      <c r="C537" s="471"/>
      <c r="D537" s="471"/>
      <c r="E537" s="471"/>
      <c r="F537" s="471"/>
      <c r="G537" s="47" t="str">
        <f t="shared" si="8"/>
        <v xml:space="preserve">, </v>
      </c>
    </row>
    <row r="538" spans="1:7" x14ac:dyDescent="0.3">
      <c r="A538" s="471"/>
      <c r="B538" s="471"/>
      <c r="C538" s="471"/>
      <c r="D538" s="471"/>
      <c r="E538" s="471"/>
      <c r="F538" s="471"/>
      <c r="G538" s="47" t="str">
        <f t="shared" si="8"/>
        <v xml:space="preserve">, </v>
      </c>
    </row>
    <row r="539" spans="1:7" x14ac:dyDescent="0.3">
      <c r="A539" s="471"/>
      <c r="B539" s="471"/>
      <c r="C539" s="471"/>
      <c r="D539" s="471"/>
      <c r="E539" s="471"/>
      <c r="F539" s="471"/>
      <c r="G539" s="47" t="str">
        <f t="shared" si="8"/>
        <v xml:space="preserve">, </v>
      </c>
    </row>
    <row r="540" spans="1:7" x14ac:dyDescent="0.3">
      <c r="A540" s="471"/>
      <c r="B540" s="471"/>
      <c r="C540" s="471"/>
      <c r="D540" s="471"/>
      <c r="E540" s="471"/>
      <c r="F540" s="471"/>
      <c r="G540" s="47" t="str">
        <f t="shared" si="8"/>
        <v xml:space="preserve">, </v>
      </c>
    </row>
    <row r="541" spans="1:7" x14ac:dyDescent="0.3">
      <c r="A541" s="471"/>
      <c r="B541" s="471"/>
      <c r="C541" s="471"/>
      <c r="D541" s="471"/>
      <c r="E541" s="471"/>
      <c r="F541" s="471"/>
      <c r="G541" s="47" t="str">
        <f t="shared" si="8"/>
        <v xml:space="preserve">, </v>
      </c>
    </row>
    <row r="542" spans="1:7" x14ac:dyDescent="0.3">
      <c r="A542" s="471"/>
      <c r="B542" s="471"/>
      <c r="C542" s="471"/>
      <c r="D542" s="471"/>
      <c r="E542" s="471"/>
      <c r="F542" s="471"/>
      <c r="G542" s="47" t="str">
        <f t="shared" si="8"/>
        <v xml:space="preserve">, </v>
      </c>
    </row>
    <row r="543" spans="1:7" x14ac:dyDescent="0.3">
      <c r="A543" s="471"/>
      <c r="B543" s="471"/>
      <c r="C543" s="471"/>
      <c r="D543" s="471"/>
      <c r="E543" s="471"/>
      <c r="F543" s="471"/>
      <c r="G543" s="47" t="str">
        <f t="shared" si="8"/>
        <v xml:space="preserve">, </v>
      </c>
    </row>
    <row r="544" spans="1:7" x14ac:dyDescent="0.3">
      <c r="A544" s="471"/>
      <c r="B544" s="471"/>
      <c r="C544" s="471"/>
      <c r="D544" s="471"/>
      <c r="E544" s="471"/>
      <c r="F544" s="471"/>
      <c r="G544" s="47" t="str">
        <f t="shared" si="8"/>
        <v xml:space="preserve">, </v>
      </c>
    </row>
    <row r="545" spans="1:7" x14ac:dyDescent="0.3">
      <c r="A545" s="471"/>
      <c r="B545" s="471"/>
      <c r="C545" s="471"/>
      <c r="D545" s="471"/>
      <c r="E545" s="471"/>
      <c r="F545" s="471"/>
      <c r="G545" s="47" t="str">
        <f t="shared" si="8"/>
        <v xml:space="preserve">, </v>
      </c>
    </row>
    <row r="546" spans="1:7" x14ac:dyDescent="0.3">
      <c r="A546" s="471"/>
      <c r="B546" s="471"/>
      <c r="C546" s="471"/>
      <c r="D546" s="471"/>
      <c r="E546" s="471"/>
      <c r="F546" s="471"/>
      <c r="G546" s="47" t="str">
        <f t="shared" si="8"/>
        <v xml:space="preserve">, </v>
      </c>
    </row>
    <row r="547" spans="1:7" x14ac:dyDescent="0.3">
      <c r="A547" s="471"/>
      <c r="B547" s="471"/>
      <c r="C547" s="471"/>
      <c r="D547" s="471"/>
      <c r="E547" s="471"/>
      <c r="F547" s="471"/>
      <c r="G547" s="47" t="str">
        <f t="shared" si="8"/>
        <v xml:space="preserve">, </v>
      </c>
    </row>
    <row r="548" spans="1:7" x14ac:dyDescent="0.3">
      <c r="A548" s="471"/>
      <c r="B548" s="471"/>
      <c r="C548" s="471"/>
      <c r="D548" s="471"/>
      <c r="E548" s="471"/>
      <c r="F548" s="471"/>
      <c r="G548" s="47" t="str">
        <f t="shared" si="8"/>
        <v xml:space="preserve">, </v>
      </c>
    </row>
    <row r="549" spans="1:7" x14ac:dyDescent="0.3">
      <c r="A549" s="471"/>
      <c r="B549" s="471"/>
      <c r="C549" s="471"/>
      <c r="D549" s="471"/>
      <c r="E549" s="471"/>
      <c r="F549" s="471"/>
      <c r="G549" s="47" t="str">
        <f t="shared" si="8"/>
        <v xml:space="preserve">, </v>
      </c>
    </row>
    <row r="550" spans="1:7" x14ac:dyDescent="0.3">
      <c r="A550" s="471"/>
      <c r="B550" s="471"/>
      <c r="C550" s="471"/>
      <c r="D550" s="471"/>
      <c r="E550" s="471"/>
      <c r="F550" s="471"/>
      <c r="G550" s="47" t="str">
        <f t="shared" si="8"/>
        <v xml:space="preserve">, </v>
      </c>
    </row>
    <row r="551" spans="1:7" x14ac:dyDescent="0.3">
      <c r="A551" s="471"/>
      <c r="B551" s="471"/>
      <c r="C551" s="471"/>
      <c r="D551" s="471"/>
      <c r="E551" s="471"/>
      <c r="F551" s="471"/>
      <c r="G551" s="47" t="str">
        <f t="shared" si="8"/>
        <v xml:space="preserve">, </v>
      </c>
    </row>
    <row r="552" spans="1:7" x14ac:dyDescent="0.3">
      <c r="A552" s="471"/>
      <c r="B552" s="471"/>
      <c r="C552" s="471"/>
      <c r="D552" s="471"/>
      <c r="E552" s="471"/>
      <c r="F552" s="471"/>
      <c r="G552" s="47" t="str">
        <f t="shared" si="8"/>
        <v xml:space="preserve">, </v>
      </c>
    </row>
    <row r="553" spans="1:7" x14ac:dyDescent="0.3">
      <c r="A553" s="471"/>
      <c r="B553" s="471"/>
      <c r="C553" s="471"/>
      <c r="D553" s="471"/>
      <c r="E553" s="471"/>
      <c r="F553" s="471"/>
      <c r="G553" s="47" t="str">
        <f t="shared" si="8"/>
        <v xml:space="preserve">, </v>
      </c>
    </row>
    <row r="554" spans="1:7" x14ac:dyDescent="0.3">
      <c r="A554" s="471"/>
      <c r="B554" s="471"/>
      <c r="C554" s="471"/>
      <c r="D554" s="471"/>
      <c r="E554" s="471"/>
      <c r="F554" s="471"/>
      <c r="G554" s="47" t="str">
        <f t="shared" si="8"/>
        <v xml:space="preserve">, </v>
      </c>
    </row>
    <row r="555" spans="1:7" x14ac:dyDescent="0.3">
      <c r="A555" s="471"/>
      <c r="B555" s="471"/>
      <c r="C555" s="471"/>
      <c r="D555" s="471"/>
      <c r="E555" s="471"/>
      <c r="F555" s="471"/>
      <c r="G555" s="47" t="str">
        <f t="shared" si="8"/>
        <v xml:space="preserve">, </v>
      </c>
    </row>
    <row r="556" spans="1:7" x14ac:dyDescent="0.3">
      <c r="A556" s="471"/>
      <c r="B556" s="471"/>
      <c r="C556" s="471"/>
      <c r="D556" s="471"/>
      <c r="E556" s="471"/>
      <c r="F556" s="471"/>
      <c r="G556" s="47" t="str">
        <f t="shared" si="8"/>
        <v xml:space="preserve">, </v>
      </c>
    </row>
    <row r="557" spans="1:7" x14ac:dyDescent="0.3">
      <c r="A557" s="471"/>
      <c r="B557" s="471"/>
      <c r="C557" s="471"/>
      <c r="D557" s="471"/>
      <c r="E557" s="471"/>
      <c r="F557" s="471"/>
      <c r="G557" s="47" t="str">
        <f t="shared" si="8"/>
        <v xml:space="preserve">, </v>
      </c>
    </row>
    <row r="558" spans="1:7" x14ac:dyDescent="0.3">
      <c r="A558" s="471"/>
      <c r="B558" s="471"/>
      <c r="C558" s="471"/>
      <c r="D558" s="471"/>
      <c r="E558" s="471"/>
      <c r="F558" s="471"/>
      <c r="G558" s="47" t="str">
        <f t="shared" si="8"/>
        <v xml:space="preserve">, </v>
      </c>
    </row>
    <row r="559" spans="1:7" x14ac:dyDescent="0.3">
      <c r="A559" s="471"/>
      <c r="B559" s="471"/>
      <c r="C559" s="471"/>
      <c r="D559" s="471"/>
      <c r="E559" s="471"/>
      <c r="F559" s="471"/>
      <c r="G559" s="47" t="str">
        <f t="shared" si="8"/>
        <v xml:space="preserve">, </v>
      </c>
    </row>
    <row r="560" spans="1:7" x14ac:dyDescent="0.3">
      <c r="A560" s="471"/>
      <c r="B560" s="471"/>
      <c r="C560" s="471"/>
      <c r="D560" s="471"/>
      <c r="E560" s="471"/>
      <c r="F560" s="471"/>
      <c r="G560" s="47" t="str">
        <f t="shared" si="8"/>
        <v xml:space="preserve">, </v>
      </c>
    </row>
    <row r="561" spans="1:7" x14ac:dyDescent="0.3">
      <c r="A561" s="471"/>
      <c r="B561" s="471"/>
      <c r="C561" s="471"/>
      <c r="D561" s="471"/>
      <c r="E561" s="471"/>
      <c r="F561" s="471"/>
      <c r="G561" s="47" t="str">
        <f t="shared" si="8"/>
        <v xml:space="preserve">, </v>
      </c>
    </row>
    <row r="562" spans="1:7" x14ac:dyDescent="0.3">
      <c r="A562" s="471"/>
      <c r="B562" s="471"/>
      <c r="C562" s="471"/>
      <c r="D562" s="471"/>
      <c r="E562" s="471"/>
      <c r="F562" s="471"/>
      <c r="G562" s="47" t="str">
        <f t="shared" si="8"/>
        <v xml:space="preserve">, </v>
      </c>
    </row>
    <row r="563" spans="1:7" x14ac:dyDescent="0.3">
      <c r="A563" s="471"/>
      <c r="B563" s="471"/>
      <c r="C563" s="471"/>
      <c r="D563" s="471"/>
      <c r="E563" s="471"/>
      <c r="F563" s="471"/>
      <c r="G563" s="47" t="str">
        <f t="shared" si="8"/>
        <v xml:space="preserve">, </v>
      </c>
    </row>
    <row r="564" spans="1:7" x14ac:dyDescent="0.3">
      <c r="A564" s="471"/>
      <c r="B564" s="471"/>
      <c r="C564" s="471"/>
      <c r="D564" s="471"/>
      <c r="E564" s="471"/>
      <c r="F564" s="471"/>
      <c r="G564" s="47" t="str">
        <f t="shared" si="8"/>
        <v xml:space="preserve">, </v>
      </c>
    </row>
    <row r="565" spans="1:7" x14ac:dyDescent="0.3">
      <c r="A565" s="471"/>
      <c r="B565" s="471"/>
      <c r="C565" s="471"/>
      <c r="D565" s="471"/>
      <c r="E565" s="471"/>
      <c r="F565" s="471"/>
      <c r="G565" s="47" t="str">
        <f t="shared" si="8"/>
        <v xml:space="preserve">, </v>
      </c>
    </row>
    <row r="566" spans="1:7" x14ac:dyDescent="0.3">
      <c r="A566" s="471"/>
      <c r="B566" s="471"/>
      <c r="C566" s="471"/>
      <c r="D566" s="471"/>
      <c r="E566" s="471"/>
      <c r="F566" s="471"/>
      <c r="G566" s="47" t="str">
        <f t="shared" si="8"/>
        <v xml:space="preserve">, </v>
      </c>
    </row>
    <row r="567" spans="1:7" x14ac:dyDescent="0.3">
      <c r="A567" s="471"/>
      <c r="B567" s="471"/>
      <c r="C567" s="471"/>
      <c r="D567" s="471"/>
      <c r="E567" s="471"/>
      <c r="F567" s="471"/>
      <c r="G567" s="47" t="str">
        <f t="shared" si="8"/>
        <v xml:space="preserve">, </v>
      </c>
    </row>
    <row r="568" spans="1:7" x14ac:dyDescent="0.3">
      <c r="A568" s="471"/>
      <c r="B568" s="471"/>
      <c r="C568" s="471"/>
      <c r="D568" s="471"/>
      <c r="E568" s="471"/>
      <c r="F568" s="471"/>
      <c r="G568" s="47" t="str">
        <f t="shared" si="8"/>
        <v xml:space="preserve">, </v>
      </c>
    </row>
    <row r="569" spans="1:7" x14ac:dyDescent="0.3">
      <c r="A569" s="471"/>
      <c r="B569" s="471"/>
      <c r="C569" s="471"/>
      <c r="D569" s="471"/>
      <c r="E569" s="471"/>
      <c r="F569" s="471"/>
      <c r="G569" s="47" t="str">
        <f t="shared" si="8"/>
        <v xml:space="preserve">, </v>
      </c>
    </row>
    <row r="570" spans="1:7" x14ac:dyDescent="0.3">
      <c r="A570" s="471"/>
      <c r="B570" s="471"/>
      <c r="C570" s="471"/>
      <c r="D570" s="471"/>
      <c r="E570" s="471"/>
      <c r="F570" s="471"/>
      <c r="G570" s="47" t="str">
        <f t="shared" si="8"/>
        <v xml:space="preserve">, </v>
      </c>
    </row>
    <row r="571" spans="1:7" x14ac:dyDescent="0.3">
      <c r="A571" s="471"/>
      <c r="B571" s="471"/>
      <c r="C571" s="471"/>
      <c r="D571" s="471"/>
      <c r="E571" s="471"/>
      <c r="F571" s="471"/>
      <c r="G571" s="47" t="str">
        <f t="shared" si="8"/>
        <v xml:space="preserve">, </v>
      </c>
    </row>
    <row r="572" spans="1:7" x14ac:dyDescent="0.3">
      <c r="A572" s="471"/>
      <c r="B572" s="471"/>
      <c r="C572" s="471"/>
      <c r="D572" s="471"/>
      <c r="E572" s="471"/>
      <c r="F572" s="471"/>
      <c r="G572" s="47" t="str">
        <f t="shared" si="8"/>
        <v xml:space="preserve">, </v>
      </c>
    </row>
    <row r="573" spans="1:7" x14ac:dyDescent="0.3">
      <c r="A573" s="471"/>
      <c r="B573" s="471"/>
      <c r="C573" s="471"/>
      <c r="D573" s="471"/>
      <c r="E573" s="471"/>
      <c r="F573" s="471"/>
      <c r="G573" s="47" t="str">
        <f t="shared" si="8"/>
        <v xml:space="preserve">, </v>
      </c>
    </row>
    <row r="574" spans="1:7" x14ac:dyDescent="0.3">
      <c r="A574" s="471"/>
      <c r="B574" s="471"/>
      <c r="C574" s="471"/>
      <c r="D574" s="471"/>
      <c r="E574" s="471"/>
      <c r="F574" s="471"/>
      <c r="G574" s="47" t="str">
        <f t="shared" si="8"/>
        <v xml:space="preserve">, </v>
      </c>
    </row>
    <row r="575" spans="1:7" x14ac:dyDescent="0.3">
      <c r="A575" s="471"/>
      <c r="B575" s="471"/>
      <c r="C575" s="471"/>
      <c r="D575" s="471"/>
      <c r="E575" s="471"/>
      <c r="F575" s="471"/>
      <c r="G575" s="47" t="str">
        <f t="shared" si="8"/>
        <v xml:space="preserve">, </v>
      </c>
    </row>
    <row r="576" spans="1:7" x14ac:dyDescent="0.3">
      <c r="A576" s="471"/>
      <c r="B576" s="471"/>
      <c r="C576" s="471"/>
      <c r="D576" s="471"/>
      <c r="E576" s="471"/>
      <c r="F576" s="471"/>
      <c r="G576" s="47" t="str">
        <f t="shared" si="8"/>
        <v xml:space="preserve">, </v>
      </c>
    </row>
    <row r="577" spans="1:7" x14ac:dyDescent="0.3">
      <c r="A577" s="471"/>
      <c r="B577" s="471"/>
      <c r="C577" s="471"/>
      <c r="D577" s="471"/>
      <c r="E577" s="471"/>
      <c r="F577" s="471"/>
      <c r="G577" s="47" t="str">
        <f t="shared" si="8"/>
        <v xml:space="preserve">, </v>
      </c>
    </row>
    <row r="578" spans="1:7" x14ac:dyDescent="0.3">
      <c r="A578" s="471"/>
      <c r="B578" s="471"/>
      <c r="C578" s="471"/>
      <c r="D578" s="471"/>
      <c r="E578" s="471"/>
      <c r="F578" s="471"/>
      <c r="G578" s="47" t="str">
        <f t="shared" si="8"/>
        <v xml:space="preserve">, </v>
      </c>
    </row>
    <row r="579" spans="1:7" x14ac:dyDescent="0.3">
      <c r="A579" s="471"/>
      <c r="B579" s="471"/>
      <c r="C579" s="471"/>
      <c r="D579" s="471"/>
      <c r="E579" s="471"/>
      <c r="F579" s="471"/>
      <c r="G579" s="47" t="str">
        <f t="shared" si="8"/>
        <v xml:space="preserve">, </v>
      </c>
    </row>
    <row r="580" spans="1:7" x14ac:dyDescent="0.3">
      <c r="A580" s="471"/>
      <c r="B580" s="471"/>
      <c r="C580" s="471"/>
      <c r="D580" s="471"/>
      <c r="E580" s="471"/>
      <c r="F580" s="471"/>
      <c r="G580" s="47" t="str">
        <f t="shared" si="8"/>
        <v xml:space="preserve">, </v>
      </c>
    </row>
    <row r="581" spans="1:7" x14ac:dyDescent="0.3">
      <c r="A581" s="471"/>
      <c r="B581" s="471"/>
      <c r="C581" s="471"/>
      <c r="D581" s="471"/>
      <c r="E581" s="471"/>
      <c r="F581" s="471"/>
      <c r="G581" s="47" t="str">
        <f t="shared" si="8"/>
        <v xml:space="preserve">, </v>
      </c>
    </row>
    <row r="582" spans="1:7" x14ac:dyDescent="0.3">
      <c r="A582" s="471"/>
      <c r="B582" s="471"/>
      <c r="C582" s="471"/>
      <c r="D582" s="471"/>
      <c r="E582" s="471"/>
      <c r="F582" s="471"/>
      <c r="G582" s="47" t="str">
        <f t="shared" si="8"/>
        <v xml:space="preserve">, </v>
      </c>
    </row>
    <row r="583" spans="1:7" x14ac:dyDescent="0.3">
      <c r="A583" s="471"/>
      <c r="B583" s="471"/>
      <c r="C583" s="471"/>
      <c r="D583" s="471"/>
      <c r="E583" s="471"/>
      <c r="F583" s="471"/>
      <c r="G583" s="47" t="str">
        <f t="shared" si="8"/>
        <v xml:space="preserve">, </v>
      </c>
    </row>
    <row r="584" spans="1:7" x14ac:dyDescent="0.3">
      <c r="A584" s="471"/>
      <c r="B584" s="471"/>
      <c r="C584" s="471"/>
      <c r="D584" s="471"/>
      <c r="E584" s="471"/>
      <c r="F584" s="471"/>
      <c r="G584" s="47" t="str">
        <f t="shared" si="8"/>
        <v xml:space="preserve">, </v>
      </c>
    </row>
    <row r="585" spans="1:7" x14ac:dyDescent="0.3">
      <c r="A585" s="471"/>
      <c r="B585" s="471"/>
      <c r="C585" s="471"/>
      <c r="D585" s="471"/>
      <c r="E585" s="471"/>
      <c r="F585" s="471"/>
      <c r="G585" s="47" t="str">
        <f t="shared" si="8"/>
        <v xml:space="preserve">, </v>
      </c>
    </row>
    <row r="586" spans="1:7" x14ac:dyDescent="0.3">
      <c r="A586" s="471"/>
      <c r="B586" s="471"/>
      <c r="C586" s="471"/>
      <c r="D586" s="471"/>
      <c r="E586" s="471"/>
      <c r="F586" s="471"/>
      <c r="G586" s="47" t="str">
        <f t="shared" si="8"/>
        <v xml:space="preserve">, </v>
      </c>
    </row>
    <row r="587" spans="1:7" x14ac:dyDescent="0.3">
      <c r="A587" s="471"/>
      <c r="B587" s="471"/>
      <c r="C587" s="471"/>
      <c r="D587" s="471"/>
      <c r="E587" s="471"/>
      <c r="F587" s="471"/>
      <c r="G587" s="47" t="str">
        <f t="shared" ref="G587:G650" si="9">CONCATENATE(A587, ", ", B587)</f>
        <v xml:space="preserve">, </v>
      </c>
    </row>
    <row r="588" spans="1:7" x14ac:dyDescent="0.3">
      <c r="A588" s="471"/>
      <c r="B588" s="471"/>
      <c r="C588" s="471"/>
      <c r="D588" s="471"/>
      <c r="E588" s="471"/>
      <c r="F588" s="471"/>
      <c r="G588" s="47" t="str">
        <f t="shared" si="9"/>
        <v xml:space="preserve">, </v>
      </c>
    </row>
    <row r="589" spans="1:7" x14ac:dyDescent="0.3">
      <c r="A589" s="471"/>
      <c r="B589" s="471"/>
      <c r="C589" s="471"/>
      <c r="D589" s="471"/>
      <c r="E589" s="471"/>
      <c r="F589" s="471"/>
      <c r="G589" s="47" t="str">
        <f t="shared" si="9"/>
        <v xml:space="preserve">, </v>
      </c>
    </row>
    <row r="590" spans="1:7" x14ac:dyDescent="0.3">
      <c r="A590" s="471"/>
      <c r="B590" s="471"/>
      <c r="C590" s="471"/>
      <c r="D590" s="471"/>
      <c r="E590" s="471"/>
      <c r="F590" s="471"/>
      <c r="G590" s="47" t="str">
        <f t="shared" si="9"/>
        <v xml:space="preserve">, </v>
      </c>
    </row>
    <row r="591" spans="1:7" x14ac:dyDescent="0.3">
      <c r="A591" s="471"/>
      <c r="B591" s="471"/>
      <c r="C591" s="471"/>
      <c r="D591" s="471"/>
      <c r="E591" s="471"/>
      <c r="F591" s="471"/>
      <c r="G591" s="47" t="str">
        <f t="shared" si="9"/>
        <v xml:space="preserve">, </v>
      </c>
    </row>
    <row r="592" spans="1:7" x14ac:dyDescent="0.3">
      <c r="A592" s="471"/>
      <c r="B592" s="471"/>
      <c r="C592" s="471"/>
      <c r="D592" s="471"/>
      <c r="E592" s="471"/>
      <c r="F592" s="471"/>
      <c r="G592" s="47" t="str">
        <f t="shared" si="9"/>
        <v xml:space="preserve">, </v>
      </c>
    </row>
    <row r="593" spans="1:7" x14ac:dyDescent="0.3">
      <c r="A593" s="471"/>
      <c r="B593" s="471"/>
      <c r="C593" s="471"/>
      <c r="D593" s="471"/>
      <c r="E593" s="471"/>
      <c r="F593" s="471"/>
      <c r="G593" s="47" t="str">
        <f t="shared" si="9"/>
        <v xml:space="preserve">, </v>
      </c>
    </row>
    <row r="594" spans="1:7" x14ac:dyDescent="0.3">
      <c r="A594" s="471"/>
      <c r="B594" s="471"/>
      <c r="C594" s="471"/>
      <c r="D594" s="471"/>
      <c r="E594" s="471"/>
      <c r="F594" s="471"/>
      <c r="G594" s="47" t="str">
        <f t="shared" si="9"/>
        <v xml:space="preserve">, </v>
      </c>
    </row>
    <row r="595" spans="1:7" x14ac:dyDescent="0.3">
      <c r="A595" s="471"/>
      <c r="B595" s="471"/>
      <c r="C595" s="471"/>
      <c r="D595" s="471"/>
      <c r="E595" s="471"/>
      <c r="F595" s="471"/>
      <c r="G595" s="47" t="str">
        <f t="shared" si="9"/>
        <v xml:space="preserve">, </v>
      </c>
    </row>
    <row r="596" spans="1:7" x14ac:dyDescent="0.3">
      <c r="A596" s="471"/>
      <c r="B596" s="471"/>
      <c r="C596" s="471"/>
      <c r="D596" s="471"/>
      <c r="E596" s="471"/>
      <c r="F596" s="471"/>
      <c r="G596" s="47" t="str">
        <f t="shared" si="9"/>
        <v xml:space="preserve">, </v>
      </c>
    </row>
    <row r="597" spans="1:7" x14ac:dyDescent="0.3">
      <c r="A597" s="471"/>
      <c r="B597" s="471"/>
      <c r="C597" s="471"/>
      <c r="D597" s="471"/>
      <c r="E597" s="471"/>
      <c r="F597" s="471"/>
      <c r="G597" s="47" t="str">
        <f t="shared" si="9"/>
        <v xml:space="preserve">, </v>
      </c>
    </row>
    <row r="598" spans="1:7" x14ac:dyDescent="0.3">
      <c r="A598" s="471"/>
      <c r="B598" s="471"/>
      <c r="C598" s="471"/>
      <c r="D598" s="471"/>
      <c r="E598" s="471"/>
      <c r="F598" s="471"/>
      <c r="G598" s="47" t="str">
        <f t="shared" si="9"/>
        <v xml:space="preserve">, </v>
      </c>
    </row>
    <row r="599" spans="1:7" x14ac:dyDescent="0.3">
      <c r="A599" s="471"/>
      <c r="B599" s="471"/>
      <c r="C599" s="471"/>
      <c r="D599" s="471"/>
      <c r="E599" s="471"/>
      <c r="F599" s="471"/>
      <c r="G599" s="47" t="str">
        <f t="shared" si="9"/>
        <v xml:space="preserve">, </v>
      </c>
    </row>
    <row r="600" spans="1:7" x14ac:dyDescent="0.3">
      <c r="A600" s="471"/>
      <c r="B600" s="471"/>
      <c r="C600" s="471"/>
      <c r="D600" s="471"/>
      <c r="E600" s="471"/>
      <c r="F600" s="471"/>
      <c r="G600" s="47" t="str">
        <f t="shared" si="9"/>
        <v xml:space="preserve">, </v>
      </c>
    </row>
    <row r="601" spans="1:7" x14ac:dyDescent="0.3">
      <c r="A601" s="471"/>
      <c r="B601" s="471"/>
      <c r="C601" s="471"/>
      <c r="D601" s="471"/>
      <c r="E601" s="471"/>
      <c r="F601" s="471"/>
      <c r="G601" s="47" t="str">
        <f t="shared" si="9"/>
        <v xml:space="preserve">, </v>
      </c>
    </row>
    <row r="602" spans="1:7" x14ac:dyDescent="0.3">
      <c r="A602" s="471"/>
      <c r="B602" s="471"/>
      <c r="C602" s="471"/>
      <c r="D602" s="471"/>
      <c r="E602" s="471"/>
      <c r="F602" s="471"/>
      <c r="G602" s="47" t="str">
        <f t="shared" si="9"/>
        <v xml:space="preserve">, </v>
      </c>
    </row>
    <row r="603" spans="1:7" x14ac:dyDescent="0.3">
      <c r="A603" s="471"/>
      <c r="B603" s="471"/>
      <c r="C603" s="471"/>
      <c r="D603" s="471"/>
      <c r="E603" s="471"/>
      <c r="F603" s="471"/>
      <c r="G603" s="47" t="str">
        <f t="shared" si="9"/>
        <v xml:space="preserve">, </v>
      </c>
    </row>
    <row r="604" spans="1:7" x14ac:dyDescent="0.3">
      <c r="A604" s="471"/>
      <c r="B604" s="471"/>
      <c r="C604" s="471"/>
      <c r="D604" s="471"/>
      <c r="E604" s="471"/>
      <c r="F604" s="471"/>
      <c r="G604" s="47" t="str">
        <f t="shared" si="9"/>
        <v xml:space="preserve">, </v>
      </c>
    </row>
    <row r="605" spans="1:7" x14ac:dyDescent="0.3">
      <c r="A605" s="471"/>
      <c r="B605" s="471"/>
      <c r="C605" s="471"/>
      <c r="D605" s="471"/>
      <c r="E605" s="471"/>
      <c r="F605" s="471"/>
      <c r="G605" s="47" t="str">
        <f t="shared" si="9"/>
        <v xml:space="preserve">, </v>
      </c>
    </row>
    <row r="606" spans="1:7" x14ac:dyDescent="0.3">
      <c r="A606" s="471"/>
      <c r="B606" s="471"/>
      <c r="C606" s="471"/>
      <c r="D606" s="471"/>
      <c r="E606" s="471"/>
      <c r="F606" s="471"/>
      <c r="G606" s="47" t="str">
        <f t="shared" si="9"/>
        <v xml:space="preserve">, </v>
      </c>
    </row>
    <row r="607" spans="1:7" x14ac:dyDescent="0.3">
      <c r="A607" s="471"/>
      <c r="B607" s="471"/>
      <c r="C607" s="471"/>
      <c r="D607" s="471"/>
      <c r="E607" s="471"/>
      <c r="F607" s="471"/>
      <c r="G607" s="47" t="str">
        <f t="shared" si="9"/>
        <v xml:space="preserve">, </v>
      </c>
    </row>
    <row r="608" spans="1:7" x14ac:dyDescent="0.3">
      <c r="A608" s="471"/>
      <c r="B608" s="471"/>
      <c r="C608" s="471"/>
      <c r="D608" s="471"/>
      <c r="E608" s="471"/>
      <c r="F608" s="471"/>
      <c r="G608" s="47" t="str">
        <f t="shared" si="9"/>
        <v xml:space="preserve">, </v>
      </c>
    </row>
    <row r="609" spans="1:7" x14ac:dyDescent="0.3">
      <c r="A609" s="471"/>
      <c r="B609" s="471"/>
      <c r="C609" s="471"/>
      <c r="D609" s="471"/>
      <c r="E609" s="471"/>
      <c r="F609" s="471"/>
      <c r="G609" s="47" t="str">
        <f t="shared" si="9"/>
        <v xml:space="preserve">, </v>
      </c>
    </row>
    <row r="610" spans="1:7" x14ac:dyDescent="0.3">
      <c r="A610" s="471"/>
      <c r="B610" s="471"/>
      <c r="C610" s="471"/>
      <c r="D610" s="471"/>
      <c r="E610" s="471"/>
      <c r="F610" s="471"/>
      <c r="G610" s="47" t="str">
        <f t="shared" si="9"/>
        <v xml:space="preserve">, </v>
      </c>
    </row>
    <row r="611" spans="1:7" x14ac:dyDescent="0.3">
      <c r="A611" s="471"/>
      <c r="B611" s="471"/>
      <c r="C611" s="471"/>
      <c r="D611" s="471"/>
      <c r="E611" s="471"/>
      <c r="F611" s="471"/>
      <c r="G611" s="47" t="str">
        <f t="shared" si="9"/>
        <v xml:space="preserve">, </v>
      </c>
    </row>
    <row r="612" spans="1:7" x14ac:dyDescent="0.3">
      <c r="A612" s="471"/>
      <c r="B612" s="471"/>
      <c r="C612" s="471"/>
      <c r="D612" s="471"/>
      <c r="E612" s="471"/>
      <c r="F612" s="471"/>
      <c r="G612" s="47" t="str">
        <f t="shared" si="9"/>
        <v xml:space="preserve">, </v>
      </c>
    </row>
    <row r="613" spans="1:7" x14ac:dyDescent="0.3">
      <c r="A613" s="471"/>
      <c r="B613" s="471"/>
      <c r="C613" s="471"/>
      <c r="D613" s="471"/>
      <c r="E613" s="471"/>
      <c r="F613" s="471"/>
      <c r="G613" s="47" t="str">
        <f t="shared" si="9"/>
        <v xml:space="preserve">, </v>
      </c>
    </row>
    <row r="614" spans="1:7" x14ac:dyDescent="0.3">
      <c r="A614" s="471"/>
      <c r="B614" s="471"/>
      <c r="C614" s="471"/>
      <c r="D614" s="471"/>
      <c r="E614" s="471"/>
      <c r="F614" s="471"/>
      <c r="G614" s="47" t="str">
        <f t="shared" si="9"/>
        <v xml:space="preserve">, </v>
      </c>
    </row>
    <row r="615" spans="1:7" x14ac:dyDescent="0.3">
      <c r="A615" s="471"/>
      <c r="B615" s="471"/>
      <c r="C615" s="471"/>
      <c r="D615" s="471"/>
      <c r="E615" s="471"/>
      <c r="F615" s="471"/>
      <c r="G615" s="47" t="str">
        <f t="shared" si="9"/>
        <v xml:space="preserve">, </v>
      </c>
    </row>
    <row r="616" spans="1:7" x14ac:dyDescent="0.3">
      <c r="A616" s="471"/>
      <c r="B616" s="471"/>
      <c r="C616" s="471"/>
      <c r="D616" s="471"/>
      <c r="E616" s="471"/>
      <c r="F616" s="471"/>
      <c r="G616" s="47" t="str">
        <f t="shared" si="9"/>
        <v xml:space="preserve">, </v>
      </c>
    </row>
    <row r="617" spans="1:7" x14ac:dyDescent="0.3">
      <c r="A617" s="471"/>
      <c r="B617" s="471"/>
      <c r="C617" s="471"/>
      <c r="D617" s="471"/>
      <c r="E617" s="471"/>
      <c r="F617" s="471"/>
      <c r="G617" s="47" t="str">
        <f t="shared" si="9"/>
        <v xml:space="preserve">, </v>
      </c>
    </row>
    <row r="618" spans="1:7" x14ac:dyDescent="0.3">
      <c r="A618" s="471"/>
      <c r="B618" s="471"/>
      <c r="C618" s="471"/>
      <c r="D618" s="471"/>
      <c r="E618" s="471"/>
      <c r="F618" s="471"/>
      <c r="G618" s="47" t="str">
        <f t="shared" si="9"/>
        <v xml:space="preserve">, </v>
      </c>
    </row>
    <row r="619" spans="1:7" x14ac:dyDescent="0.3">
      <c r="A619" s="471"/>
      <c r="B619" s="471"/>
      <c r="C619" s="471"/>
      <c r="D619" s="471"/>
      <c r="E619" s="471"/>
      <c r="F619" s="471"/>
      <c r="G619" s="47" t="str">
        <f t="shared" si="9"/>
        <v xml:space="preserve">, </v>
      </c>
    </row>
    <row r="620" spans="1:7" x14ac:dyDescent="0.3">
      <c r="A620" s="471"/>
      <c r="B620" s="471"/>
      <c r="C620" s="471"/>
      <c r="D620" s="471"/>
      <c r="E620" s="471"/>
      <c r="F620" s="471"/>
      <c r="G620" s="47" t="str">
        <f t="shared" si="9"/>
        <v xml:space="preserve">, </v>
      </c>
    </row>
    <row r="621" spans="1:7" x14ac:dyDescent="0.3">
      <c r="A621" s="471"/>
      <c r="B621" s="471"/>
      <c r="C621" s="471"/>
      <c r="D621" s="471"/>
      <c r="E621" s="471"/>
      <c r="F621" s="471"/>
      <c r="G621" s="47" t="str">
        <f t="shared" si="9"/>
        <v xml:space="preserve">, </v>
      </c>
    </row>
    <row r="622" spans="1:7" x14ac:dyDescent="0.3">
      <c r="A622" s="471"/>
      <c r="B622" s="471"/>
      <c r="C622" s="471"/>
      <c r="D622" s="471"/>
      <c r="E622" s="471"/>
      <c r="F622" s="471"/>
      <c r="G622" s="47" t="str">
        <f t="shared" si="9"/>
        <v xml:space="preserve">, </v>
      </c>
    </row>
    <row r="623" spans="1:7" x14ac:dyDescent="0.3">
      <c r="A623" s="471"/>
      <c r="B623" s="471"/>
      <c r="C623" s="471"/>
      <c r="D623" s="471"/>
      <c r="E623" s="471"/>
      <c r="F623" s="471"/>
      <c r="G623" s="47" t="str">
        <f t="shared" si="9"/>
        <v xml:space="preserve">, </v>
      </c>
    </row>
    <row r="624" spans="1:7" x14ac:dyDescent="0.3">
      <c r="A624" s="471"/>
      <c r="B624" s="471"/>
      <c r="C624" s="471"/>
      <c r="D624" s="471"/>
      <c r="E624" s="471"/>
      <c r="F624" s="471"/>
      <c r="G624" s="47" t="str">
        <f t="shared" si="9"/>
        <v xml:space="preserve">, </v>
      </c>
    </row>
    <row r="625" spans="1:7" x14ac:dyDescent="0.3">
      <c r="A625" s="471"/>
      <c r="B625" s="471"/>
      <c r="C625" s="471"/>
      <c r="D625" s="471"/>
      <c r="E625" s="471"/>
      <c r="F625" s="471"/>
      <c r="G625" s="47" t="str">
        <f t="shared" si="9"/>
        <v xml:space="preserve">, </v>
      </c>
    </row>
    <row r="626" spans="1:7" x14ac:dyDescent="0.3">
      <c r="A626" s="471"/>
      <c r="B626" s="471"/>
      <c r="C626" s="471"/>
      <c r="D626" s="471"/>
      <c r="E626" s="471"/>
      <c r="F626" s="471"/>
      <c r="G626" s="47" t="str">
        <f t="shared" si="9"/>
        <v xml:space="preserve">, </v>
      </c>
    </row>
    <row r="627" spans="1:7" x14ac:dyDescent="0.3">
      <c r="A627" s="471"/>
      <c r="B627" s="471"/>
      <c r="C627" s="471"/>
      <c r="D627" s="471"/>
      <c r="E627" s="471"/>
      <c r="F627" s="471"/>
      <c r="G627" s="47" t="str">
        <f t="shared" si="9"/>
        <v xml:space="preserve">, </v>
      </c>
    </row>
    <row r="628" spans="1:7" x14ac:dyDescent="0.3">
      <c r="A628" s="471"/>
      <c r="B628" s="471"/>
      <c r="C628" s="471"/>
      <c r="D628" s="471"/>
      <c r="E628" s="471"/>
      <c r="F628" s="471"/>
      <c r="G628" s="47" t="str">
        <f t="shared" si="9"/>
        <v xml:space="preserve">, </v>
      </c>
    </row>
    <row r="629" spans="1:7" x14ac:dyDescent="0.3">
      <c r="A629" s="471"/>
      <c r="B629" s="471"/>
      <c r="C629" s="471"/>
      <c r="D629" s="471"/>
      <c r="E629" s="471"/>
      <c r="F629" s="471"/>
      <c r="G629" s="47" t="str">
        <f t="shared" si="9"/>
        <v xml:space="preserve">, </v>
      </c>
    </row>
    <row r="630" spans="1:7" x14ac:dyDescent="0.3">
      <c r="A630" s="471"/>
      <c r="B630" s="471"/>
      <c r="C630" s="471"/>
      <c r="D630" s="471"/>
      <c r="E630" s="471"/>
      <c r="F630" s="471"/>
      <c r="G630" s="47" t="str">
        <f t="shared" si="9"/>
        <v xml:space="preserve">, </v>
      </c>
    </row>
    <row r="631" spans="1:7" x14ac:dyDescent="0.3">
      <c r="A631" s="471"/>
      <c r="B631" s="471"/>
      <c r="C631" s="471"/>
      <c r="D631" s="471"/>
      <c r="E631" s="471"/>
      <c r="F631" s="471"/>
      <c r="G631" s="47" t="str">
        <f t="shared" si="9"/>
        <v xml:space="preserve">, </v>
      </c>
    </row>
    <row r="632" spans="1:7" x14ac:dyDescent="0.3">
      <c r="A632" s="471"/>
      <c r="B632" s="471"/>
      <c r="C632" s="471"/>
      <c r="D632" s="471"/>
      <c r="E632" s="471"/>
      <c r="F632" s="471"/>
      <c r="G632" s="47" t="str">
        <f t="shared" si="9"/>
        <v xml:space="preserve">, </v>
      </c>
    </row>
    <row r="633" spans="1:7" x14ac:dyDescent="0.3">
      <c r="A633" s="471"/>
      <c r="B633" s="471"/>
      <c r="C633" s="471"/>
      <c r="D633" s="471"/>
      <c r="E633" s="471"/>
      <c r="F633" s="471"/>
      <c r="G633" s="47" t="str">
        <f t="shared" si="9"/>
        <v xml:space="preserve">, </v>
      </c>
    </row>
    <row r="634" spans="1:7" x14ac:dyDescent="0.3">
      <c r="A634" s="471"/>
      <c r="B634" s="471"/>
      <c r="C634" s="471"/>
      <c r="D634" s="471"/>
      <c r="E634" s="471"/>
      <c r="F634" s="471"/>
      <c r="G634" s="47" t="str">
        <f t="shared" si="9"/>
        <v xml:space="preserve">, </v>
      </c>
    </row>
    <row r="635" spans="1:7" x14ac:dyDescent="0.3">
      <c r="A635" s="471"/>
      <c r="B635" s="471"/>
      <c r="C635" s="471"/>
      <c r="D635" s="471"/>
      <c r="E635" s="471"/>
      <c r="F635" s="471"/>
      <c r="G635" s="47" t="str">
        <f t="shared" si="9"/>
        <v xml:space="preserve">, </v>
      </c>
    </row>
    <row r="636" spans="1:7" x14ac:dyDescent="0.3">
      <c r="A636" s="471"/>
      <c r="B636" s="471"/>
      <c r="C636" s="471"/>
      <c r="D636" s="471"/>
      <c r="E636" s="471"/>
      <c r="F636" s="471"/>
      <c r="G636" s="47" t="str">
        <f t="shared" si="9"/>
        <v xml:space="preserve">, </v>
      </c>
    </row>
    <row r="637" spans="1:7" x14ac:dyDescent="0.3">
      <c r="A637" s="471"/>
      <c r="B637" s="471"/>
      <c r="C637" s="471"/>
      <c r="D637" s="471"/>
      <c r="E637" s="471"/>
      <c r="F637" s="471"/>
      <c r="G637" s="47" t="str">
        <f t="shared" si="9"/>
        <v xml:space="preserve">, </v>
      </c>
    </row>
    <row r="638" spans="1:7" x14ac:dyDescent="0.3">
      <c r="A638" s="471"/>
      <c r="B638" s="471"/>
      <c r="C638" s="471"/>
      <c r="D638" s="471"/>
      <c r="E638" s="471"/>
      <c r="F638" s="471"/>
      <c r="G638" s="47" t="str">
        <f t="shared" si="9"/>
        <v xml:space="preserve">, </v>
      </c>
    </row>
    <row r="639" spans="1:7" x14ac:dyDescent="0.3">
      <c r="A639" s="471"/>
      <c r="B639" s="471"/>
      <c r="C639" s="471"/>
      <c r="D639" s="471"/>
      <c r="E639" s="471"/>
      <c r="F639" s="471"/>
      <c r="G639" s="47" t="str">
        <f t="shared" si="9"/>
        <v xml:space="preserve">, </v>
      </c>
    </row>
    <row r="640" spans="1:7" x14ac:dyDescent="0.3">
      <c r="A640" s="471"/>
      <c r="B640" s="471"/>
      <c r="C640" s="471"/>
      <c r="D640" s="471"/>
      <c r="E640" s="471"/>
      <c r="F640" s="471"/>
      <c r="G640" s="47" t="str">
        <f t="shared" si="9"/>
        <v xml:space="preserve">, </v>
      </c>
    </row>
    <row r="641" spans="1:7" x14ac:dyDescent="0.3">
      <c r="A641" s="471"/>
      <c r="B641" s="471"/>
      <c r="C641" s="471"/>
      <c r="D641" s="471"/>
      <c r="E641" s="471"/>
      <c r="F641" s="471"/>
      <c r="G641" s="47" t="str">
        <f t="shared" si="9"/>
        <v xml:space="preserve">, </v>
      </c>
    </row>
    <row r="642" spans="1:7" x14ac:dyDescent="0.3">
      <c r="A642" s="471"/>
      <c r="B642" s="471"/>
      <c r="C642" s="471"/>
      <c r="D642" s="471"/>
      <c r="E642" s="471"/>
      <c r="F642" s="471"/>
      <c r="G642" s="47" t="str">
        <f t="shared" si="9"/>
        <v xml:space="preserve">, </v>
      </c>
    </row>
    <row r="643" spans="1:7" x14ac:dyDescent="0.3">
      <c r="A643" s="471"/>
      <c r="B643" s="471"/>
      <c r="C643" s="471"/>
      <c r="D643" s="471"/>
      <c r="E643" s="471"/>
      <c r="F643" s="471"/>
      <c r="G643" s="47" t="str">
        <f t="shared" si="9"/>
        <v xml:space="preserve">, </v>
      </c>
    </row>
    <row r="644" spans="1:7" x14ac:dyDescent="0.3">
      <c r="A644" s="471"/>
      <c r="B644" s="471"/>
      <c r="C644" s="471"/>
      <c r="D644" s="471"/>
      <c r="E644" s="471"/>
      <c r="F644" s="471"/>
      <c r="G644" s="47" t="str">
        <f t="shared" si="9"/>
        <v xml:space="preserve">, </v>
      </c>
    </row>
    <row r="645" spans="1:7" x14ac:dyDescent="0.3">
      <c r="A645" s="471"/>
      <c r="B645" s="471"/>
      <c r="C645" s="471"/>
      <c r="D645" s="471"/>
      <c r="E645" s="471"/>
      <c r="F645" s="471"/>
      <c r="G645" s="47" t="str">
        <f t="shared" si="9"/>
        <v xml:space="preserve">, </v>
      </c>
    </row>
    <row r="646" spans="1:7" x14ac:dyDescent="0.3">
      <c r="A646" s="471"/>
      <c r="B646" s="471"/>
      <c r="C646" s="471"/>
      <c r="D646" s="471"/>
      <c r="E646" s="471"/>
      <c r="F646" s="471"/>
      <c r="G646" s="47" t="str">
        <f t="shared" si="9"/>
        <v xml:space="preserve">, </v>
      </c>
    </row>
    <row r="647" spans="1:7" x14ac:dyDescent="0.3">
      <c r="A647" s="471"/>
      <c r="B647" s="471"/>
      <c r="C647" s="471"/>
      <c r="D647" s="471"/>
      <c r="E647" s="471"/>
      <c r="F647" s="471"/>
      <c r="G647" s="47" t="str">
        <f t="shared" si="9"/>
        <v xml:space="preserve">, </v>
      </c>
    </row>
    <row r="648" spans="1:7" x14ac:dyDescent="0.3">
      <c r="A648" s="471"/>
      <c r="B648" s="471"/>
      <c r="C648" s="471"/>
      <c r="D648" s="471"/>
      <c r="E648" s="471"/>
      <c r="F648" s="471"/>
      <c r="G648" s="47" t="str">
        <f t="shared" si="9"/>
        <v xml:space="preserve">, </v>
      </c>
    </row>
    <row r="649" spans="1:7" x14ac:dyDescent="0.3">
      <c r="A649" s="471"/>
      <c r="B649" s="471"/>
      <c r="C649" s="471"/>
      <c r="D649" s="471"/>
      <c r="E649" s="471"/>
      <c r="F649" s="471"/>
      <c r="G649" s="47" t="str">
        <f t="shared" si="9"/>
        <v xml:space="preserve">, </v>
      </c>
    </row>
    <row r="650" spans="1:7" x14ac:dyDescent="0.3">
      <c r="A650" s="471"/>
      <c r="B650" s="471"/>
      <c r="C650" s="471"/>
      <c r="D650" s="471"/>
      <c r="E650" s="471"/>
      <c r="F650" s="471"/>
      <c r="G650" s="47" t="str">
        <f t="shared" si="9"/>
        <v xml:space="preserve">, </v>
      </c>
    </row>
    <row r="651" spans="1:7" x14ac:dyDescent="0.3">
      <c r="A651" s="471"/>
      <c r="B651" s="471"/>
      <c r="C651" s="471"/>
      <c r="D651" s="471"/>
      <c r="E651" s="471"/>
      <c r="F651" s="471"/>
      <c r="G651" s="47" t="str">
        <f t="shared" ref="G651:G714" si="10">CONCATENATE(A651, ", ", B651)</f>
        <v xml:space="preserve">, </v>
      </c>
    </row>
    <row r="652" spans="1:7" x14ac:dyDescent="0.3">
      <c r="A652" s="471"/>
      <c r="B652" s="471"/>
      <c r="C652" s="471"/>
      <c r="D652" s="471"/>
      <c r="E652" s="471"/>
      <c r="F652" s="471"/>
      <c r="G652" s="47" t="str">
        <f t="shared" si="10"/>
        <v xml:space="preserve">, </v>
      </c>
    </row>
    <row r="653" spans="1:7" x14ac:dyDescent="0.3">
      <c r="A653" s="471"/>
      <c r="B653" s="471"/>
      <c r="C653" s="471"/>
      <c r="D653" s="471"/>
      <c r="E653" s="471"/>
      <c r="F653" s="471"/>
      <c r="G653" s="47" t="str">
        <f t="shared" si="10"/>
        <v xml:space="preserve">, </v>
      </c>
    </row>
    <row r="654" spans="1:7" x14ac:dyDescent="0.3">
      <c r="A654" s="471"/>
      <c r="B654" s="471"/>
      <c r="C654" s="471"/>
      <c r="D654" s="471"/>
      <c r="E654" s="471"/>
      <c r="F654" s="471"/>
      <c r="G654" s="47" t="str">
        <f t="shared" si="10"/>
        <v xml:space="preserve">, </v>
      </c>
    </row>
    <row r="655" spans="1:7" x14ac:dyDescent="0.3">
      <c r="A655" s="471"/>
      <c r="B655" s="471"/>
      <c r="C655" s="471"/>
      <c r="D655" s="471"/>
      <c r="E655" s="471"/>
      <c r="F655" s="471"/>
      <c r="G655" s="47" t="str">
        <f t="shared" si="10"/>
        <v xml:space="preserve">, </v>
      </c>
    </row>
    <row r="656" spans="1:7" x14ac:dyDescent="0.3">
      <c r="A656" s="471"/>
      <c r="B656" s="471"/>
      <c r="C656" s="471"/>
      <c r="D656" s="471"/>
      <c r="E656" s="471"/>
      <c r="F656" s="471"/>
      <c r="G656" s="47" t="str">
        <f t="shared" si="10"/>
        <v xml:space="preserve">, </v>
      </c>
    </row>
    <row r="657" spans="1:7" x14ac:dyDescent="0.3">
      <c r="A657" s="471"/>
      <c r="B657" s="471"/>
      <c r="C657" s="471"/>
      <c r="D657" s="471"/>
      <c r="E657" s="471"/>
      <c r="F657" s="471"/>
      <c r="G657" s="47" t="str">
        <f t="shared" si="10"/>
        <v xml:space="preserve">, </v>
      </c>
    </row>
    <row r="658" spans="1:7" x14ac:dyDescent="0.3">
      <c r="A658" s="471"/>
      <c r="B658" s="471"/>
      <c r="C658" s="471"/>
      <c r="D658" s="471"/>
      <c r="E658" s="471"/>
      <c r="F658" s="471"/>
      <c r="G658" s="47" t="str">
        <f t="shared" si="10"/>
        <v xml:space="preserve">, </v>
      </c>
    </row>
    <row r="659" spans="1:7" x14ac:dyDescent="0.3">
      <c r="A659" s="471"/>
      <c r="B659" s="471"/>
      <c r="C659" s="471"/>
      <c r="D659" s="471"/>
      <c r="E659" s="471"/>
      <c r="F659" s="471"/>
      <c r="G659" s="47" t="str">
        <f t="shared" si="10"/>
        <v xml:space="preserve">, </v>
      </c>
    </row>
    <row r="660" spans="1:7" x14ac:dyDescent="0.3">
      <c r="A660" s="471"/>
      <c r="B660" s="471"/>
      <c r="C660" s="471"/>
      <c r="D660" s="471"/>
      <c r="E660" s="471"/>
      <c r="F660" s="471"/>
      <c r="G660" s="47" t="str">
        <f t="shared" si="10"/>
        <v xml:space="preserve">, </v>
      </c>
    </row>
    <row r="661" spans="1:7" x14ac:dyDescent="0.3">
      <c r="A661" s="471"/>
      <c r="B661" s="471"/>
      <c r="C661" s="471"/>
      <c r="D661" s="471"/>
      <c r="E661" s="471"/>
      <c r="F661" s="471"/>
      <c r="G661" s="47" t="str">
        <f t="shared" si="10"/>
        <v xml:space="preserve">, </v>
      </c>
    </row>
    <row r="662" spans="1:7" x14ac:dyDescent="0.3">
      <c r="A662" s="471"/>
      <c r="B662" s="471"/>
      <c r="C662" s="471"/>
      <c r="D662" s="471"/>
      <c r="E662" s="471"/>
      <c r="F662" s="471"/>
      <c r="G662" s="47" t="str">
        <f t="shared" si="10"/>
        <v xml:space="preserve">, </v>
      </c>
    </row>
    <row r="663" spans="1:7" x14ac:dyDescent="0.3">
      <c r="A663" s="471"/>
      <c r="B663" s="471"/>
      <c r="C663" s="471"/>
      <c r="D663" s="471"/>
      <c r="E663" s="471"/>
      <c r="F663" s="471"/>
      <c r="G663" s="47" t="str">
        <f t="shared" si="10"/>
        <v xml:space="preserve">, </v>
      </c>
    </row>
    <row r="664" spans="1:7" x14ac:dyDescent="0.3">
      <c r="A664" s="471"/>
      <c r="B664" s="471"/>
      <c r="C664" s="471"/>
      <c r="D664" s="471"/>
      <c r="E664" s="471"/>
      <c r="F664" s="471"/>
      <c r="G664" s="47" t="str">
        <f t="shared" si="10"/>
        <v xml:space="preserve">, </v>
      </c>
    </row>
    <row r="665" spans="1:7" x14ac:dyDescent="0.3">
      <c r="A665" s="471"/>
      <c r="B665" s="471"/>
      <c r="C665" s="471"/>
      <c r="D665" s="471"/>
      <c r="E665" s="471"/>
      <c r="F665" s="471"/>
      <c r="G665" s="47" t="str">
        <f t="shared" si="10"/>
        <v xml:space="preserve">, </v>
      </c>
    </row>
    <row r="666" spans="1:7" x14ac:dyDescent="0.3">
      <c r="A666" s="471"/>
      <c r="B666" s="471"/>
      <c r="C666" s="471"/>
      <c r="D666" s="471"/>
      <c r="E666" s="471"/>
      <c r="F666" s="471"/>
      <c r="G666" s="47" t="str">
        <f t="shared" si="10"/>
        <v xml:space="preserve">, </v>
      </c>
    </row>
    <row r="667" spans="1:7" x14ac:dyDescent="0.3">
      <c r="A667" s="471"/>
      <c r="B667" s="471"/>
      <c r="C667" s="471"/>
      <c r="D667" s="471"/>
      <c r="E667" s="471"/>
      <c r="F667" s="471"/>
      <c r="G667" s="47" t="str">
        <f t="shared" si="10"/>
        <v xml:space="preserve">, </v>
      </c>
    </row>
    <row r="668" spans="1:7" x14ac:dyDescent="0.3">
      <c r="A668" s="471"/>
      <c r="B668" s="471"/>
      <c r="C668" s="471"/>
      <c r="D668" s="471"/>
      <c r="E668" s="471"/>
      <c r="F668" s="471"/>
      <c r="G668" s="47" t="str">
        <f t="shared" si="10"/>
        <v xml:space="preserve">, </v>
      </c>
    </row>
    <row r="669" spans="1:7" x14ac:dyDescent="0.3">
      <c r="A669" s="471"/>
      <c r="B669" s="471"/>
      <c r="C669" s="471"/>
      <c r="D669" s="471"/>
      <c r="E669" s="471"/>
      <c r="F669" s="471"/>
      <c r="G669" s="47" t="str">
        <f t="shared" si="10"/>
        <v xml:space="preserve">, </v>
      </c>
    </row>
    <row r="670" spans="1:7" x14ac:dyDescent="0.3">
      <c r="A670" s="471"/>
      <c r="B670" s="471"/>
      <c r="C670" s="471"/>
      <c r="D670" s="471"/>
      <c r="E670" s="471"/>
      <c r="F670" s="471"/>
      <c r="G670" s="47" t="str">
        <f t="shared" si="10"/>
        <v xml:space="preserve">, </v>
      </c>
    </row>
    <row r="671" spans="1:7" x14ac:dyDescent="0.3">
      <c r="A671" s="471"/>
      <c r="B671" s="471"/>
      <c r="C671" s="471"/>
      <c r="D671" s="471"/>
      <c r="E671" s="471"/>
      <c r="F671" s="471"/>
      <c r="G671" s="47" t="str">
        <f t="shared" si="10"/>
        <v xml:space="preserve">, </v>
      </c>
    </row>
    <row r="672" spans="1:7" x14ac:dyDescent="0.3">
      <c r="A672" s="471"/>
      <c r="B672" s="471"/>
      <c r="C672" s="471"/>
      <c r="D672" s="471"/>
      <c r="E672" s="471"/>
      <c r="F672" s="471"/>
      <c r="G672" s="47" t="str">
        <f t="shared" si="10"/>
        <v xml:space="preserve">, </v>
      </c>
    </row>
    <row r="673" spans="1:7" x14ac:dyDescent="0.3">
      <c r="A673" s="471"/>
      <c r="B673" s="471"/>
      <c r="C673" s="471"/>
      <c r="D673" s="471"/>
      <c r="E673" s="471"/>
      <c r="F673" s="471"/>
      <c r="G673" s="47" t="str">
        <f t="shared" si="10"/>
        <v xml:space="preserve">, </v>
      </c>
    </row>
    <row r="674" spans="1:7" x14ac:dyDescent="0.3">
      <c r="A674" s="471"/>
      <c r="B674" s="471"/>
      <c r="C674" s="471"/>
      <c r="D674" s="471"/>
      <c r="E674" s="471"/>
      <c r="F674" s="471"/>
      <c r="G674" s="47" t="str">
        <f t="shared" si="10"/>
        <v xml:space="preserve">, </v>
      </c>
    </row>
    <row r="675" spans="1:7" x14ac:dyDescent="0.3">
      <c r="A675" s="471"/>
      <c r="B675" s="471"/>
      <c r="C675" s="471"/>
      <c r="D675" s="471"/>
      <c r="E675" s="471"/>
      <c r="F675" s="471"/>
      <c r="G675" s="47" t="str">
        <f t="shared" si="10"/>
        <v xml:space="preserve">, </v>
      </c>
    </row>
    <row r="676" spans="1:7" x14ac:dyDescent="0.3">
      <c r="A676" s="471"/>
      <c r="B676" s="471"/>
      <c r="C676" s="471"/>
      <c r="D676" s="471"/>
      <c r="E676" s="471"/>
      <c r="F676" s="471"/>
      <c r="G676" s="47" t="str">
        <f t="shared" si="10"/>
        <v xml:space="preserve">, </v>
      </c>
    </row>
    <row r="677" spans="1:7" x14ac:dyDescent="0.3">
      <c r="A677" s="471"/>
      <c r="B677" s="471"/>
      <c r="C677" s="471"/>
      <c r="D677" s="471"/>
      <c r="E677" s="471"/>
      <c r="F677" s="471"/>
      <c r="G677" s="47" t="str">
        <f t="shared" si="10"/>
        <v xml:space="preserve">, </v>
      </c>
    </row>
    <row r="678" spans="1:7" x14ac:dyDescent="0.3">
      <c r="A678" s="471"/>
      <c r="B678" s="471"/>
      <c r="C678" s="471"/>
      <c r="D678" s="471"/>
      <c r="E678" s="471"/>
      <c r="F678" s="471"/>
      <c r="G678" s="47" t="str">
        <f t="shared" si="10"/>
        <v xml:space="preserve">, </v>
      </c>
    </row>
    <row r="679" spans="1:7" x14ac:dyDescent="0.3">
      <c r="A679" s="471"/>
      <c r="B679" s="471"/>
      <c r="C679" s="471"/>
      <c r="D679" s="471"/>
      <c r="E679" s="471"/>
      <c r="F679" s="471"/>
      <c r="G679" s="47" t="str">
        <f t="shared" si="10"/>
        <v xml:space="preserve">, </v>
      </c>
    </row>
    <row r="680" spans="1:7" x14ac:dyDescent="0.3">
      <c r="A680" s="471"/>
      <c r="B680" s="471"/>
      <c r="C680" s="471"/>
      <c r="D680" s="471"/>
      <c r="E680" s="471"/>
      <c r="F680" s="471"/>
      <c r="G680" s="47" t="str">
        <f t="shared" si="10"/>
        <v xml:space="preserve">, </v>
      </c>
    </row>
    <row r="681" spans="1:7" x14ac:dyDescent="0.3">
      <c r="A681" s="471"/>
      <c r="B681" s="471"/>
      <c r="C681" s="471"/>
      <c r="D681" s="471"/>
      <c r="E681" s="471"/>
      <c r="F681" s="471"/>
      <c r="G681" s="47" t="str">
        <f t="shared" si="10"/>
        <v xml:space="preserve">, </v>
      </c>
    </row>
    <row r="682" spans="1:7" x14ac:dyDescent="0.3">
      <c r="A682" s="471"/>
      <c r="B682" s="471"/>
      <c r="C682" s="471"/>
      <c r="D682" s="471"/>
      <c r="E682" s="471"/>
      <c r="F682" s="471"/>
      <c r="G682" s="47" t="str">
        <f t="shared" si="10"/>
        <v xml:space="preserve">, </v>
      </c>
    </row>
    <row r="683" spans="1:7" x14ac:dyDescent="0.3">
      <c r="A683" s="471"/>
      <c r="B683" s="471"/>
      <c r="C683" s="471"/>
      <c r="D683" s="471"/>
      <c r="E683" s="471"/>
      <c r="F683" s="471"/>
      <c r="G683" s="47" t="str">
        <f t="shared" si="10"/>
        <v xml:space="preserve">, </v>
      </c>
    </row>
    <row r="684" spans="1:7" x14ac:dyDescent="0.3">
      <c r="A684" s="471"/>
      <c r="B684" s="471"/>
      <c r="C684" s="471"/>
      <c r="D684" s="471"/>
      <c r="E684" s="471"/>
      <c r="F684" s="471"/>
      <c r="G684" s="47" t="str">
        <f t="shared" si="10"/>
        <v xml:space="preserve">, </v>
      </c>
    </row>
    <row r="685" spans="1:7" x14ac:dyDescent="0.3">
      <c r="A685" s="471"/>
      <c r="B685" s="471"/>
      <c r="C685" s="471"/>
      <c r="D685" s="471"/>
      <c r="E685" s="471"/>
      <c r="F685" s="471"/>
      <c r="G685" s="47" t="str">
        <f t="shared" si="10"/>
        <v xml:space="preserve">, </v>
      </c>
    </row>
    <row r="686" spans="1:7" x14ac:dyDescent="0.3">
      <c r="A686" s="471"/>
      <c r="B686" s="471"/>
      <c r="C686" s="471"/>
      <c r="D686" s="471"/>
      <c r="E686" s="471"/>
      <c r="F686" s="471"/>
      <c r="G686" s="47" t="str">
        <f t="shared" si="10"/>
        <v xml:space="preserve">, </v>
      </c>
    </row>
    <row r="687" spans="1:7" x14ac:dyDescent="0.3">
      <c r="A687" s="471"/>
      <c r="B687" s="471"/>
      <c r="C687" s="471"/>
      <c r="D687" s="471"/>
      <c r="E687" s="471"/>
      <c r="F687" s="471"/>
      <c r="G687" s="47" t="str">
        <f t="shared" si="10"/>
        <v xml:space="preserve">, </v>
      </c>
    </row>
    <row r="688" spans="1:7" x14ac:dyDescent="0.3">
      <c r="A688" s="471"/>
      <c r="B688" s="471"/>
      <c r="C688" s="471"/>
      <c r="D688" s="471"/>
      <c r="E688" s="471"/>
      <c r="F688" s="471"/>
      <c r="G688" s="47" t="str">
        <f t="shared" si="10"/>
        <v xml:space="preserve">, </v>
      </c>
    </row>
    <row r="689" spans="1:7" x14ac:dyDescent="0.3">
      <c r="A689" s="471"/>
      <c r="B689" s="471"/>
      <c r="C689" s="471"/>
      <c r="D689" s="471"/>
      <c r="E689" s="471"/>
      <c r="F689" s="471"/>
      <c r="G689" s="47" t="str">
        <f t="shared" si="10"/>
        <v xml:space="preserve">, </v>
      </c>
    </row>
    <row r="690" spans="1:7" x14ac:dyDescent="0.3">
      <c r="A690" s="471"/>
      <c r="B690" s="471"/>
      <c r="C690" s="471"/>
      <c r="D690" s="471"/>
      <c r="E690" s="471"/>
      <c r="F690" s="471"/>
      <c r="G690" s="47" t="str">
        <f t="shared" si="10"/>
        <v xml:space="preserve">, </v>
      </c>
    </row>
    <row r="691" spans="1:7" x14ac:dyDescent="0.3">
      <c r="A691" s="471"/>
      <c r="B691" s="471"/>
      <c r="C691" s="471"/>
      <c r="D691" s="471"/>
      <c r="E691" s="471"/>
      <c r="F691" s="471"/>
      <c r="G691" s="47" t="str">
        <f t="shared" si="10"/>
        <v xml:space="preserve">, </v>
      </c>
    </row>
    <row r="692" spans="1:7" x14ac:dyDescent="0.3">
      <c r="A692" s="471"/>
      <c r="B692" s="471"/>
      <c r="C692" s="471"/>
      <c r="D692" s="471"/>
      <c r="E692" s="471"/>
      <c r="F692" s="471"/>
      <c r="G692" s="47" t="str">
        <f t="shared" si="10"/>
        <v xml:space="preserve">, </v>
      </c>
    </row>
    <row r="693" spans="1:7" x14ac:dyDescent="0.3">
      <c r="A693" s="471"/>
      <c r="B693" s="471"/>
      <c r="C693" s="471"/>
      <c r="D693" s="471"/>
      <c r="E693" s="471"/>
      <c r="F693" s="471"/>
      <c r="G693" s="47" t="str">
        <f t="shared" si="10"/>
        <v xml:space="preserve">, </v>
      </c>
    </row>
    <row r="694" spans="1:7" x14ac:dyDescent="0.3">
      <c r="A694" s="471"/>
      <c r="B694" s="471"/>
      <c r="C694" s="471"/>
      <c r="D694" s="471"/>
      <c r="E694" s="471"/>
      <c r="F694" s="471"/>
      <c r="G694" s="47" t="str">
        <f t="shared" si="10"/>
        <v xml:space="preserve">, </v>
      </c>
    </row>
    <row r="695" spans="1:7" x14ac:dyDescent="0.3">
      <c r="A695" s="471"/>
      <c r="B695" s="471"/>
      <c r="C695" s="471"/>
      <c r="D695" s="471"/>
      <c r="E695" s="471"/>
      <c r="F695" s="471"/>
      <c r="G695" s="47" t="str">
        <f t="shared" si="10"/>
        <v xml:space="preserve">, </v>
      </c>
    </row>
    <row r="696" spans="1:7" x14ac:dyDescent="0.3">
      <c r="A696" s="471"/>
      <c r="B696" s="471"/>
      <c r="C696" s="471"/>
      <c r="D696" s="471"/>
      <c r="E696" s="471"/>
      <c r="F696" s="471"/>
      <c r="G696" s="47" t="str">
        <f t="shared" si="10"/>
        <v xml:space="preserve">, </v>
      </c>
    </row>
    <row r="697" spans="1:7" x14ac:dyDescent="0.3">
      <c r="A697" s="471"/>
      <c r="B697" s="471"/>
      <c r="C697" s="471"/>
      <c r="D697" s="471"/>
      <c r="E697" s="471"/>
      <c r="F697" s="471"/>
      <c r="G697" s="47" t="str">
        <f t="shared" si="10"/>
        <v xml:space="preserve">, </v>
      </c>
    </row>
    <row r="698" spans="1:7" x14ac:dyDescent="0.3">
      <c r="A698" s="471"/>
      <c r="B698" s="471"/>
      <c r="C698" s="471"/>
      <c r="D698" s="471"/>
      <c r="E698" s="471"/>
      <c r="F698" s="471"/>
      <c r="G698" s="47" t="str">
        <f t="shared" si="10"/>
        <v xml:space="preserve">, </v>
      </c>
    </row>
    <row r="699" spans="1:7" x14ac:dyDescent="0.3">
      <c r="A699" s="471"/>
      <c r="B699" s="471"/>
      <c r="C699" s="471"/>
      <c r="D699" s="471"/>
      <c r="E699" s="471"/>
      <c r="F699" s="471"/>
      <c r="G699" s="47" t="str">
        <f t="shared" si="10"/>
        <v xml:space="preserve">, </v>
      </c>
    </row>
    <row r="700" spans="1:7" x14ac:dyDescent="0.3">
      <c r="A700" s="471"/>
      <c r="B700" s="471"/>
      <c r="C700" s="471"/>
      <c r="D700" s="471"/>
      <c r="E700" s="471"/>
      <c r="F700" s="471"/>
      <c r="G700" s="47" t="str">
        <f t="shared" si="10"/>
        <v xml:space="preserve">, </v>
      </c>
    </row>
    <row r="701" spans="1:7" x14ac:dyDescent="0.3">
      <c r="A701" s="471"/>
      <c r="B701" s="471"/>
      <c r="C701" s="471"/>
      <c r="D701" s="471"/>
      <c r="E701" s="471"/>
      <c r="F701" s="471"/>
      <c r="G701" s="47" t="str">
        <f t="shared" si="10"/>
        <v xml:space="preserve">, </v>
      </c>
    </row>
    <row r="702" spans="1:7" x14ac:dyDescent="0.3">
      <c r="A702" s="471"/>
      <c r="B702" s="471"/>
      <c r="C702" s="471"/>
      <c r="D702" s="471"/>
      <c r="E702" s="471"/>
      <c r="F702" s="471"/>
      <c r="G702" s="47" t="str">
        <f t="shared" si="10"/>
        <v xml:space="preserve">, </v>
      </c>
    </row>
    <row r="703" spans="1:7" x14ac:dyDescent="0.3">
      <c r="A703" s="471"/>
      <c r="B703" s="471"/>
      <c r="C703" s="471"/>
      <c r="D703" s="471"/>
      <c r="E703" s="471"/>
      <c r="F703" s="471"/>
      <c r="G703" s="47" t="str">
        <f t="shared" si="10"/>
        <v xml:space="preserve">, </v>
      </c>
    </row>
    <row r="704" spans="1:7" x14ac:dyDescent="0.3">
      <c r="A704" s="471"/>
      <c r="B704" s="471"/>
      <c r="C704" s="471"/>
      <c r="D704" s="471"/>
      <c r="E704" s="471"/>
      <c r="F704" s="471"/>
      <c r="G704" s="47" t="str">
        <f t="shared" si="10"/>
        <v xml:space="preserve">, </v>
      </c>
    </row>
    <row r="705" spans="1:7" x14ac:dyDescent="0.3">
      <c r="A705" s="471"/>
      <c r="B705" s="471"/>
      <c r="C705" s="471"/>
      <c r="D705" s="471"/>
      <c r="E705" s="471"/>
      <c r="F705" s="471"/>
      <c r="G705" s="47" t="str">
        <f t="shared" si="10"/>
        <v xml:space="preserve">, </v>
      </c>
    </row>
    <row r="706" spans="1:7" x14ac:dyDescent="0.3">
      <c r="A706" s="471"/>
      <c r="B706" s="471"/>
      <c r="C706" s="471"/>
      <c r="D706" s="471"/>
      <c r="E706" s="471"/>
      <c r="F706" s="471"/>
      <c r="G706" s="47" t="str">
        <f t="shared" si="10"/>
        <v xml:space="preserve">, </v>
      </c>
    </row>
    <row r="707" spans="1:7" x14ac:dyDescent="0.3">
      <c r="A707" s="471"/>
      <c r="B707" s="471"/>
      <c r="C707" s="471"/>
      <c r="D707" s="471"/>
      <c r="E707" s="471"/>
      <c r="F707" s="471"/>
      <c r="G707" s="47" t="str">
        <f t="shared" si="10"/>
        <v xml:space="preserve">, </v>
      </c>
    </row>
    <row r="708" spans="1:7" x14ac:dyDescent="0.3">
      <c r="A708" s="471"/>
      <c r="B708" s="471"/>
      <c r="C708" s="471"/>
      <c r="D708" s="471"/>
      <c r="E708" s="471"/>
      <c r="F708" s="471"/>
      <c r="G708" s="47" t="str">
        <f t="shared" si="10"/>
        <v xml:space="preserve">, </v>
      </c>
    </row>
    <row r="709" spans="1:7" x14ac:dyDescent="0.3">
      <c r="A709" s="471"/>
      <c r="B709" s="471"/>
      <c r="C709" s="471"/>
      <c r="D709" s="471"/>
      <c r="E709" s="471"/>
      <c r="F709" s="471"/>
      <c r="G709" s="47" t="str">
        <f t="shared" si="10"/>
        <v xml:space="preserve">, </v>
      </c>
    </row>
    <row r="710" spans="1:7" x14ac:dyDescent="0.3">
      <c r="A710" s="471"/>
      <c r="B710" s="471"/>
      <c r="C710" s="471"/>
      <c r="D710" s="471"/>
      <c r="E710" s="471"/>
      <c r="F710" s="471"/>
      <c r="G710" s="47" t="str">
        <f t="shared" si="10"/>
        <v xml:space="preserve">, </v>
      </c>
    </row>
    <row r="711" spans="1:7" x14ac:dyDescent="0.3">
      <c r="A711" s="471"/>
      <c r="B711" s="471"/>
      <c r="C711" s="471"/>
      <c r="D711" s="471"/>
      <c r="E711" s="471"/>
      <c r="F711" s="471"/>
      <c r="G711" s="47" t="str">
        <f t="shared" si="10"/>
        <v xml:space="preserve">, </v>
      </c>
    </row>
    <row r="712" spans="1:7" x14ac:dyDescent="0.3">
      <c r="A712" s="471"/>
      <c r="B712" s="471"/>
      <c r="C712" s="471"/>
      <c r="D712" s="471"/>
      <c r="E712" s="471"/>
      <c r="F712" s="471"/>
      <c r="G712" s="47" t="str">
        <f t="shared" si="10"/>
        <v xml:space="preserve">, </v>
      </c>
    </row>
    <row r="713" spans="1:7" x14ac:dyDescent="0.3">
      <c r="A713" s="471"/>
      <c r="B713" s="471"/>
      <c r="C713" s="471"/>
      <c r="D713" s="471"/>
      <c r="E713" s="471"/>
      <c r="F713" s="471"/>
      <c r="G713" s="47" t="str">
        <f t="shared" si="10"/>
        <v xml:space="preserve">, </v>
      </c>
    </row>
    <row r="714" spans="1:7" x14ac:dyDescent="0.3">
      <c r="A714" s="471"/>
      <c r="B714" s="471"/>
      <c r="C714" s="471"/>
      <c r="D714" s="471"/>
      <c r="E714" s="471"/>
      <c r="F714" s="471"/>
      <c r="G714" s="47" t="str">
        <f t="shared" si="10"/>
        <v xml:space="preserve">, </v>
      </c>
    </row>
    <row r="715" spans="1:7" x14ac:dyDescent="0.3">
      <c r="A715" s="471"/>
      <c r="B715" s="471"/>
      <c r="C715" s="471"/>
      <c r="D715" s="471"/>
      <c r="E715" s="471"/>
      <c r="F715" s="471"/>
      <c r="G715" s="47" t="str">
        <f t="shared" ref="G715:G778" si="11">CONCATENATE(A715, ", ", B715)</f>
        <v xml:space="preserve">, </v>
      </c>
    </row>
    <row r="716" spans="1:7" x14ac:dyDescent="0.3">
      <c r="A716" s="471"/>
      <c r="B716" s="471"/>
      <c r="C716" s="471"/>
      <c r="D716" s="471"/>
      <c r="E716" s="471"/>
      <c r="F716" s="471"/>
      <c r="G716" s="47" t="str">
        <f t="shared" si="11"/>
        <v xml:space="preserve">, </v>
      </c>
    </row>
    <row r="717" spans="1:7" x14ac:dyDescent="0.3">
      <c r="A717" s="471"/>
      <c r="B717" s="471"/>
      <c r="C717" s="471"/>
      <c r="D717" s="471"/>
      <c r="E717" s="471"/>
      <c r="F717" s="471"/>
      <c r="G717" s="47" t="str">
        <f t="shared" si="11"/>
        <v xml:space="preserve">, </v>
      </c>
    </row>
    <row r="718" spans="1:7" x14ac:dyDescent="0.3">
      <c r="A718" s="471"/>
      <c r="B718" s="471"/>
      <c r="C718" s="471"/>
      <c r="D718" s="471"/>
      <c r="E718" s="471"/>
      <c r="F718" s="471"/>
      <c r="G718" s="47" t="str">
        <f t="shared" si="11"/>
        <v xml:space="preserve">, </v>
      </c>
    </row>
    <row r="719" spans="1:7" x14ac:dyDescent="0.3">
      <c r="A719" s="471"/>
      <c r="B719" s="471"/>
      <c r="C719" s="471"/>
      <c r="D719" s="471"/>
      <c r="E719" s="471"/>
      <c r="F719" s="471"/>
      <c r="G719" s="47" t="str">
        <f t="shared" si="11"/>
        <v xml:space="preserve">, </v>
      </c>
    </row>
    <row r="720" spans="1:7" x14ac:dyDescent="0.3">
      <c r="A720" s="471"/>
      <c r="B720" s="471"/>
      <c r="C720" s="471"/>
      <c r="D720" s="471"/>
      <c r="E720" s="471"/>
      <c r="F720" s="471"/>
      <c r="G720" s="47" t="str">
        <f t="shared" si="11"/>
        <v xml:space="preserve">, </v>
      </c>
    </row>
    <row r="721" spans="1:7" x14ac:dyDescent="0.3">
      <c r="A721" s="471"/>
      <c r="B721" s="471"/>
      <c r="C721" s="471"/>
      <c r="D721" s="471"/>
      <c r="E721" s="471"/>
      <c r="F721" s="471"/>
      <c r="G721" s="47" t="str">
        <f t="shared" si="11"/>
        <v xml:space="preserve">, </v>
      </c>
    </row>
    <row r="722" spans="1:7" x14ac:dyDescent="0.3">
      <c r="A722" s="471"/>
      <c r="B722" s="471"/>
      <c r="C722" s="471"/>
      <c r="D722" s="471"/>
      <c r="E722" s="471"/>
      <c r="F722" s="471"/>
      <c r="G722" s="47" t="str">
        <f t="shared" si="11"/>
        <v xml:space="preserve">, </v>
      </c>
    </row>
    <row r="723" spans="1:7" x14ac:dyDescent="0.3">
      <c r="A723" s="471"/>
      <c r="B723" s="471"/>
      <c r="C723" s="471"/>
      <c r="D723" s="471"/>
      <c r="E723" s="471"/>
      <c r="F723" s="471"/>
      <c r="G723" s="47" t="str">
        <f t="shared" si="11"/>
        <v xml:space="preserve">, </v>
      </c>
    </row>
    <row r="724" spans="1:7" x14ac:dyDescent="0.3">
      <c r="A724" s="471"/>
      <c r="B724" s="471"/>
      <c r="C724" s="471"/>
      <c r="D724" s="471"/>
      <c r="E724" s="471"/>
      <c r="F724" s="471"/>
      <c r="G724" s="47" t="str">
        <f t="shared" si="11"/>
        <v xml:space="preserve">, </v>
      </c>
    </row>
    <row r="725" spans="1:7" x14ac:dyDescent="0.3">
      <c r="A725" s="471"/>
      <c r="B725" s="471"/>
      <c r="C725" s="471"/>
      <c r="D725" s="471"/>
      <c r="E725" s="471"/>
      <c r="F725" s="471"/>
      <c r="G725" s="47" t="str">
        <f t="shared" si="11"/>
        <v xml:space="preserve">, </v>
      </c>
    </row>
    <row r="726" spans="1:7" x14ac:dyDescent="0.3">
      <c r="A726" s="471"/>
      <c r="B726" s="471"/>
      <c r="C726" s="471"/>
      <c r="D726" s="471"/>
      <c r="E726" s="471"/>
      <c r="F726" s="471"/>
      <c r="G726" s="47" t="str">
        <f t="shared" si="11"/>
        <v xml:space="preserve">, </v>
      </c>
    </row>
    <row r="727" spans="1:7" x14ac:dyDescent="0.3">
      <c r="A727" s="471"/>
      <c r="B727" s="471"/>
      <c r="C727" s="471"/>
      <c r="D727" s="471"/>
      <c r="E727" s="471"/>
      <c r="F727" s="471"/>
      <c r="G727" s="47" t="str">
        <f t="shared" si="11"/>
        <v xml:space="preserve">, </v>
      </c>
    </row>
    <row r="728" spans="1:7" x14ac:dyDescent="0.3">
      <c r="A728" s="471"/>
      <c r="B728" s="471"/>
      <c r="C728" s="471"/>
      <c r="D728" s="471"/>
      <c r="E728" s="471"/>
      <c r="F728" s="471"/>
      <c r="G728" s="47" t="str">
        <f t="shared" si="11"/>
        <v xml:space="preserve">, </v>
      </c>
    </row>
    <row r="729" spans="1:7" x14ac:dyDescent="0.3">
      <c r="A729" s="471"/>
      <c r="B729" s="471"/>
      <c r="C729" s="471"/>
      <c r="D729" s="471"/>
      <c r="E729" s="471"/>
      <c r="F729" s="471"/>
      <c r="G729" s="47" t="str">
        <f t="shared" si="11"/>
        <v xml:space="preserve">, </v>
      </c>
    </row>
    <row r="730" spans="1:7" x14ac:dyDescent="0.3">
      <c r="A730" s="471"/>
      <c r="B730" s="471"/>
      <c r="C730" s="471"/>
      <c r="D730" s="471"/>
      <c r="E730" s="471"/>
      <c r="F730" s="471"/>
      <c r="G730" s="47" t="str">
        <f t="shared" si="11"/>
        <v xml:space="preserve">, </v>
      </c>
    </row>
    <row r="731" spans="1:7" x14ac:dyDescent="0.3">
      <c r="A731" s="471"/>
      <c r="B731" s="471"/>
      <c r="C731" s="471"/>
      <c r="D731" s="471"/>
      <c r="E731" s="471"/>
      <c r="F731" s="471"/>
      <c r="G731" s="47" t="str">
        <f t="shared" si="11"/>
        <v xml:space="preserve">, </v>
      </c>
    </row>
    <row r="732" spans="1:7" x14ac:dyDescent="0.3">
      <c r="A732" s="471"/>
      <c r="B732" s="471"/>
      <c r="C732" s="471"/>
      <c r="D732" s="471"/>
      <c r="E732" s="471"/>
      <c r="F732" s="471"/>
      <c r="G732" s="47" t="str">
        <f t="shared" si="11"/>
        <v xml:space="preserve">, </v>
      </c>
    </row>
    <row r="733" spans="1:7" x14ac:dyDescent="0.3">
      <c r="A733" s="471"/>
      <c r="B733" s="471"/>
      <c r="C733" s="471"/>
      <c r="D733" s="471"/>
      <c r="E733" s="471"/>
      <c r="F733" s="471"/>
      <c r="G733" s="47" t="str">
        <f t="shared" si="11"/>
        <v xml:space="preserve">, </v>
      </c>
    </row>
    <row r="734" spans="1:7" x14ac:dyDescent="0.3">
      <c r="A734" s="471"/>
      <c r="B734" s="471"/>
      <c r="C734" s="471"/>
      <c r="D734" s="471"/>
      <c r="E734" s="471"/>
      <c r="F734" s="471"/>
      <c r="G734" s="47" t="str">
        <f t="shared" si="11"/>
        <v xml:space="preserve">, </v>
      </c>
    </row>
    <row r="735" spans="1:7" x14ac:dyDescent="0.3">
      <c r="A735" s="471"/>
      <c r="B735" s="471"/>
      <c r="C735" s="471"/>
      <c r="D735" s="471"/>
      <c r="E735" s="471"/>
      <c r="F735" s="471"/>
      <c r="G735" s="47" t="str">
        <f t="shared" si="11"/>
        <v xml:space="preserve">, </v>
      </c>
    </row>
    <row r="736" spans="1:7" x14ac:dyDescent="0.3">
      <c r="A736" s="471"/>
      <c r="B736" s="471"/>
      <c r="C736" s="471"/>
      <c r="D736" s="471"/>
      <c r="E736" s="471"/>
      <c r="F736" s="471"/>
      <c r="G736" s="47" t="str">
        <f t="shared" si="11"/>
        <v xml:space="preserve">, </v>
      </c>
    </row>
    <row r="737" spans="1:7" x14ac:dyDescent="0.3">
      <c r="A737" s="471"/>
      <c r="B737" s="471"/>
      <c r="C737" s="471"/>
      <c r="D737" s="471"/>
      <c r="E737" s="471"/>
      <c r="F737" s="471"/>
      <c r="G737" s="47" t="str">
        <f t="shared" si="11"/>
        <v xml:space="preserve">, </v>
      </c>
    </row>
    <row r="738" spans="1:7" x14ac:dyDescent="0.3">
      <c r="A738" s="471"/>
      <c r="B738" s="471"/>
      <c r="C738" s="471"/>
      <c r="D738" s="471"/>
      <c r="E738" s="471"/>
      <c r="F738" s="471"/>
      <c r="G738" s="47" t="str">
        <f t="shared" si="11"/>
        <v xml:space="preserve">, </v>
      </c>
    </row>
    <row r="739" spans="1:7" x14ac:dyDescent="0.3">
      <c r="A739" s="471"/>
      <c r="B739" s="471"/>
      <c r="C739" s="471"/>
      <c r="D739" s="471"/>
      <c r="E739" s="471"/>
      <c r="F739" s="471"/>
      <c r="G739" s="47" t="str">
        <f t="shared" si="11"/>
        <v xml:space="preserve">, </v>
      </c>
    </row>
    <row r="740" spans="1:7" x14ac:dyDescent="0.3">
      <c r="A740" s="471"/>
      <c r="B740" s="471"/>
      <c r="C740" s="471"/>
      <c r="D740" s="471"/>
      <c r="E740" s="471"/>
      <c r="F740" s="471"/>
      <c r="G740" s="47" t="str">
        <f t="shared" si="11"/>
        <v xml:space="preserve">, </v>
      </c>
    </row>
    <row r="741" spans="1:7" x14ac:dyDescent="0.3">
      <c r="A741" s="471"/>
      <c r="B741" s="471"/>
      <c r="C741" s="471"/>
      <c r="D741" s="471"/>
      <c r="E741" s="471"/>
      <c r="F741" s="471"/>
      <c r="G741" s="47" t="str">
        <f t="shared" si="11"/>
        <v xml:space="preserve">, </v>
      </c>
    </row>
    <row r="742" spans="1:7" x14ac:dyDescent="0.3">
      <c r="A742" s="471"/>
      <c r="B742" s="471"/>
      <c r="C742" s="471"/>
      <c r="D742" s="471"/>
      <c r="E742" s="471"/>
      <c r="F742" s="471"/>
      <c r="G742" s="47" t="str">
        <f t="shared" si="11"/>
        <v xml:space="preserve">, </v>
      </c>
    </row>
    <row r="743" spans="1:7" x14ac:dyDescent="0.3">
      <c r="A743" s="471"/>
      <c r="B743" s="471"/>
      <c r="C743" s="471"/>
      <c r="D743" s="471"/>
      <c r="E743" s="471"/>
      <c r="F743" s="471"/>
      <c r="G743" s="47" t="str">
        <f t="shared" si="11"/>
        <v xml:space="preserve">, </v>
      </c>
    </row>
    <row r="744" spans="1:7" x14ac:dyDescent="0.3">
      <c r="A744" s="471"/>
      <c r="B744" s="471"/>
      <c r="C744" s="471"/>
      <c r="D744" s="471"/>
      <c r="E744" s="471"/>
      <c r="F744" s="471"/>
      <c r="G744" s="47" t="str">
        <f t="shared" si="11"/>
        <v xml:space="preserve">, </v>
      </c>
    </row>
    <row r="745" spans="1:7" x14ac:dyDescent="0.3">
      <c r="A745" s="471"/>
      <c r="B745" s="471"/>
      <c r="C745" s="471"/>
      <c r="D745" s="471"/>
      <c r="E745" s="471"/>
      <c r="F745" s="471"/>
      <c r="G745" s="47" t="str">
        <f t="shared" si="11"/>
        <v xml:space="preserve">, </v>
      </c>
    </row>
    <row r="746" spans="1:7" x14ac:dyDescent="0.3">
      <c r="A746" s="471"/>
      <c r="B746" s="471"/>
      <c r="C746" s="471"/>
      <c r="D746" s="471"/>
      <c r="E746" s="471"/>
      <c r="F746" s="471"/>
      <c r="G746" s="47" t="str">
        <f t="shared" si="11"/>
        <v xml:space="preserve">, </v>
      </c>
    </row>
    <row r="747" spans="1:7" x14ac:dyDescent="0.3">
      <c r="A747" s="471"/>
      <c r="B747" s="471"/>
      <c r="C747" s="471"/>
      <c r="D747" s="471"/>
      <c r="E747" s="471"/>
      <c r="F747" s="471"/>
      <c r="G747" s="47" t="str">
        <f t="shared" si="11"/>
        <v xml:space="preserve">, </v>
      </c>
    </row>
    <row r="748" spans="1:7" x14ac:dyDescent="0.3">
      <c r="A748" s="471"/>
      <c r="B748" s="471"/>
      <c r="C748" s="471"/>
      <c r="D748" s="471"/>
      <c r="E748" s="471"/>
      <c r="F748" s="471"/>
      <c r="G748" s="47" t="str">
        <f t="shared" si="11"/>
        <v xml:space="preserve">, </v>
      </c>
    </row>
    <row r="749" spans="1:7" x14ac:dyDescent="0.3">
      <c r="A749" s="471"/>
      <c r="B749" s="471"/>
      <c r="C749" s="471"/>
      <c r="D749" s="471"/>
      <c r="E749" s="471"/>
      <c r="F749" s="471"/>
      <c r="G749" s="47" t="str">
        <f t="shared" si="11"/>
        <v xml:space="preserve">, </v>
      </c>
    </row>
    <row r="750" spans="1:7" x14ac:dyDescent="0.3">
      <c r="A750" s="471"/>
      <c r="B750" s="471"/>
      <c r="C750" s="471"/>
      <c r="D750" s="471"/>
      <c r="E750" s="471"/>
      <c r="F750" s="471"/>
      <c r="G750" s="47" t="str">
        <f t="shared" si="11"/>
        <v xml:space="preserve">, </v>
      </c>
    </row>
    <row r="751" spans="1:7" x14ac:dyDescent="0.3">
      <c r="A751" s="471"/>
      <c r="B751" s="471"/>
      <c r="C751" s="471"/>
      <c r="D751" s="471"/>
      <c r="E751" s="471"/>
      <c r="F751" s="471"/>
      <c r="G751" s="47" t="str">
        <f t="shared" si="11"/>
        <v xml:space="preserve">, </v>
      </c>
    </row>
    <row r="752" spans="1:7" x14ac:dyDescent="0.3">
      <c r="A752" s="471"/>
      <c r="B752" s="471"/>
      <c r="C752" s="471"/>
      <c r="D752" s="471"/>
      <c r="E752" s="471"/>
      <c r="F752" s="471"/>
      <c r="G752" s="47" t="str">
        <f t="shared" si="11"/>
        <v xml:space="preserve">, </v>
      </c>
    </row>
    <row r="753" spans="1:7" x14ac:dyDescent="0.3">
      <c r="A753" s="471"/>
      <c r="B753" s="471"/>
      <c r="C753" s="471"/>
      <c r="D753" s="471"/>
      <c r="E753" s="471"/>
      <c r="F753" s="471"/>
      <c r="G753" s="47" t="str">
        <f t="shared" si="11"/>
        <v xml:space="preserve">, </v>
      </c>
    </row>
    <row r="754" spans="1:7" x14ac:dyDescent="0.3">
      <c r="A754" s="471"/>
      <c r="B754" s="471"/>
      <c r="C754" s="471"/>
      <c r="D754" s="471"/>
      <c r="E754" s="471"/>
      <c r="F754" s="471"/>
      <c r="G754" s="47" t="str">
        <f t="shared" si="11"/>
        <v xml:space="preserve">, </v>
      </c>
    </row>
    <row r="755" spans="1:7" x14ac:dyDescent="0.3">
      <c r="A755" s="471"/>
      <c r="B755" s="471"/>
      <c r="C755" s="471"/>
      <c r="D755" s="471"/>
      <c r="E755" s="471"/>
      <c r="F755" s="471"/>
      <c r="G755" s="47" t="str">
        <f t="shared" si="11"/>
        <v xml:space="preserve">, </v>
      </c>
    </row>
    <row r="756" spans="1:7" x14ac:dyDescent="0.3">
      <c r="A756" s="471"/>
      <c r="B756" s="471"/>
      <c r="C756" s="471"/>
      <c r="D756" s="471"/>
      <c r="E756" s="471"/>
      <c r="F756" s="471"/>
      <c r="G756" s="47" t="str">
        <f t="shared" si="11"/>
        <v xml:space="preserve">, </v>
      </c>
    </row>
    <row r="757" spans="1:7" x14ac:dyDescent="0.3">
      <c r="A757" s="471"/>
      <c r="B757" s="471"/>
      <c r="C757" s="471"/>
      <c r="D757" s="471"/>
      <c r="E757" s="471"/>
      <c r="F757" s="471"/>
      <c r="G757" s="47" t="str">
        <f t="shared" si="11"/>
        <v xml:space="preserve">, </v>
      </c>
    </row>
    <row r="758" spans="1:7" x14ac:dyDescent="0.3">
      <c r="A758" s="471"/>
      <c r="B758" s="471"/>
      <c r="C758" s="471"/>
      <c r="D758" s="471"/>
      <c r="E758" s="471"/>
      <c r="F758" s="471"/>
      <c r="G758" s="47" t="str">
        <f t="shared" si="11"/>
        <v xml:space="preserve">, </v>
      </c>
    </row>
    <row r="759" spans="1:7" x14ac:dyDescent="0.3">
      <c r="A759" s="471"/>
      <c r="B759" s="471"/>
      <c r="C759" s="471"/>
      <c r="D759" s="471"/>
      <c r="E759" s="471"/>
      <c r="F759" s="471"/>
      <c r="G759" s="47" t="str">
        <f t="shared" si="11"/>
        <v xml:space="preserve">, </v>
      </c>
    </row>
    <row r="760" spans="1:7" x14ac:dyDescent="0.3">
      <c r="A760" s="471"/>
      <c r="B760" s="471"/>
      <c r="C760" s="471"/>
      <c r="D760" s="471"/>
      <c r="E760" s="471"/>
      <c r="F760" s="471"/>
      <c r="G760" s="47" t="str">
        <f t="shared" si="11"/>
        <v xml:space="preserve">, </v>
      </c>
    </row>
    <row r="761" spans="1:7" x14ac:dyDescent="0.3">
      <c r="A761" s="471"/>
      <c r="B761" s="471"/>
      <c r="C761" s="471"/>
      <c r="D761" s="471"/>
      <c r="E761" s="471"/>
      <c r="F761" s="471"/>
      <c r="G761" s="47" t="str">
        <f t="shared" si="11"/>
        <v xml:space="preserve">, </v>
      </c>
    </row>
    <row r="762" spans="1:7" x14ac:dyDescent="0.3">
      <c r="A762" s="471"/>
      <c r="B762" s="471"/>
      <c r="C762" s="471"/>
      <c r="D762" s="471"/>
      <c r="E762" s="471"/>
      <c r="F762" s="471"/>
      <c r="G762" s="47" t="str">
        <f t="shared" si="11"/>
        <v xml:space="preserve">, </v>
      </c>
    </row>
    <row r="763" spans="1:7" x14ac:dyDescent="0.3">
      <c r="A763" s="471"/>
      <c r="B763" s="471"/>
      <c r="C763" s="471"/>
      <c r="D763" s="471"/>
      <c r="E763" s="471"/>
      <c r="F763" s="471"/>
      <c r="G763" s="47" t="str">
        <f t="shared" si="11"/>
        <v xml:space="preserve">, </v>
      </c>
    </row>
    <row r="764" spans="1:7" x14ac:dyDescent="0.3">
      <c r="A764" s="471"/>
      <c r="B764" s="471"/>
      <c r="C764" s="471"/>
      <c r="D764" s="471"/>
      <c r="E764" s="471"/>
      <c r="F764" s="471"/>
      <c r="G764" s="47" t="str">
        <f t="shared" si="11"/>
        <v xml:space="preserve">, </v>
      </c>
    </row>
    <row r="765" spans="1:7" x14ac:dyDescent="0.3">
      <c r="A765" s="471"/>
      <c r="B765" s="471"/>
      <c r="C765" s="471"/>
      <c r="D765" s="471"/>
      <c r="E765" s="471"/>
      <c r="F765" s="471"/>
      <c r="G765" s="47" t="str">
        <f t="shared" si="11"/>
        <v xml:space="preserve">, </v>
      </c>
    </row>
    <row r="766" spans="1:7" x14ac:dyDescent="0.3">
      <c r="A766" s="471"/>
      <c r="B766" s="471"/>
      <c r="C766" s="471"/>
      <c r="D766" s="471"/>
      <c r="E766" s="471"/>
      <c r="F766" s="471"/>
      <c r="G766" s="47" t="str">
        <f t="shared" si="11"/>
        <v xml:space="preserve">, </v>
      </c>
    </row>
    <row r="767" spans="1:7" x14ac:dyDescent="0.3">
      <c r="A767" s="471"/>
      <c r="B767" s="471"/>
      <c r="C767" s="471"/>
      <c r="D767" s="471"/>
      <c r="E767" s="471"/>
      <c r="F767" s="471"/>
      <c r="G767" s="47" t="str">
        <f t="shared" si="11"/>
        <v xml:space="preserve">, </v>
      </c>
    </row>
    <row r="768" spans="1:7" x14ac:dyDescent="0.3">
      <c r="A768" s="471"/>
      <c r="B768" s="471"/>
      <c r="C768" s="471"/>
      <c r="D768" s="471"/>
      <c r="E768" s="471"/>
      <c r="F768" s="471"/>
      <c r="G768" s="47" t="str">
        <f t="shared" si="11"/>
        <v xml:space="preserve">, </v>
      </c>
    </row>
    <row r="769" spans="1:7" x14ac:dyDescent="0.3">
      <c r="A769" s="471"/>
      <c r="B769" s="471"/>
      <c r="C769" s="471"/>
      <c r="D769" s="471"/>
      <c r="E769" s="471"/>
      <c r="F769" s="471"/>
      <c r="G769" s="47" t="str">
        <f t="shared" si="11"/>
        <v xml:space="preserve">, </v>
      </c>
    </row>
    <row r="770" spans="1:7" x14ac:dyDescent="0.3">
      <c r="A770" s="471"/>
      <c r="B770" s="471"/>
      <c r="C770" s="471"/>
      <c r="D770" s="471"/>
      <c r="E770" s="471"/>
      <c r="F770" s="471"/>
      <c r="G770" s="47" t="str">
        <f t="shared" si="11"/>
        <v xml:space="preserve">, </v>
      </c>
    </row>
    <row r="771" spans="1:7" x14ac:dyDescent="0.3">
      <c r="A771" s="471"/>
      <c r="B771" s="471"/>
      <c r="C771" s="471"/>
      <c r="D771" s="471"/>
      <c r="E771" s="471"/>
      <c r="F771" s="471"/>
      <c r="G771" s="47" t="str">
        <f t="shared" si="11"/>
        <v xml:space="preserve">, </v>
      </c>
    </row>
    <row r="772" spans="1:7" x14ac:dyDescent="0.3">
      <c r="A772" s="471"/>
      <c r="B772" s="471"/>
      <c r="C772" s="471"/>
      <c r="D772" s="471"/>
      <c r="E772" s="471"/>
      <c r="F772" s="471"/>
      <c r="G772" s="47" t="str">
        <f t="shared" si="11"/>
        <v xml:space="preserve">, </v>
      </c>
    </row>
    <row r="773" spans="1:7" x14ac:dyDescent="0.3">
      <c r="A773" s="471"/>
      <c r="B773" s="471"/>
      <c r="C773" s="471"/>
      <c r="D773" s="471"/>
      <c r="E773" s="471"/>
      <c r="F773" s="471"/>
      <c r="G773" s="47" t="str">
        <f t="shared" si="11"/>
        <v xml:space="preserve">, </v>
      </c>
    </row>
    <row r="774" spans="1:7" x14ac:dyDescent="0.3">
      <c r="A774" s="471"/>
      <c r="B774" s="471"/>
      <c r="C774" s="471"/>
      <c r="D774" s="471"/>
      <c r="E774" s="471"/>
      <c r="F774" s="471"/>
      <c r="G774" s="47" t="str">
        <f t="shared" si="11"/>
        <v xml:space="preserve">, </v>
      </c>
    </row>
    <row r="775" spans="1:7" x14ac:dyDescent="0.3">
      <c r="A775" s="471"/>
      <c r="B775" s="471"/>
      <c r="C775" s="471"/>
      <c r="D775" s="471"/>
      <c r="E775" s="471"/>
      <c r="F775" s="471"/>
      <c r="G775" s="47" t="str">
        <f t="shared" si="11"/>
        <v xml:space="preserve">, </v>
      </c>
    </row>
    <row r="776" spans="1:7" x14ac:dyDescent="0.3">
      <c r="A776" s="471"/>
      <c r="B776" s="471"/>
      <c r="C776" s="471"/>
      <c r="D776" s="471"/>
      <c r="E776" s="471"/>
      <c r="F776" s="471"/>
      <c r="G776" s="47" t="str">
        <f t="shared" si="11"/>
        <v xml:space="preserve">, </v>
      </c>
    </row>
    <row r="777" spans="1:7" x14ac:dyDescent="0.3">
      <c r="A777" s="471"/>
      <c r="B777" s="471"/>
      <c r="C777" s="471"/>
      <c r="D777" s="471"/>
      <c r="E777" s="471"/>
      <c r="F777" s="471"/>
      <c r="G777" s="47" t="str">
        <f t="shared" si="11"/>
        <v xml:space="preserve">, </v>
      </c>
    </row>
    <row r="778" spans="1:7" x14ac:dyDescent="0.3">
      <c r="A778" s="471"/>
      <c r="B778" s="471"/>
      <c r="C778" s="471"/>
      <c r="D778" s="471"/>
      <c r="E778" s="471"/>
      <c r="F778" s="471"/>
      <c r="G778" s="47" t="str">
        <f t="shared" si="11"/>
        <v xml:space="preserve">, </v>
      </c>
    </row>
    <row r="779" spans="1:7" x14ac:dyDescent="0.3">
      <c r="A779" s="471"/>
      <c r="B779" s="471"/>
      <c r="C779" s="471"/>
      <c r="D779" s="471"/>
      <c r="E779" s="471"/>
      <c r="F779" s="471"/>
      <c r="G779" s="47" t="str">
        <f t="shared" ref="G779:G842" si="12">CONCATENATE(A779, ", ", B779)</f>
        <v xml:space="preserve">, </v>
      </c>
    </row>
    <row r="780" spans="1:7" x14ac:dyDescent="0.3">
      <c r="A780" s="471"/>
      <c r="B780" s="471"/>
      <c r="C780" s="471"/>
      <c r="D780" s="471"/>
      <c r="E780" s="471"/>
      <c r="F780" s="471"/>
      <c r="G780" s="47" t="str">
        <f t="shared" si="12"/>
        <v xml:space="preserve">, </v>
      </c>
    </row>
    <row r="781" spans="1:7" x14ac:dyDescent="0.3">
      <c r="A781" s="471"/>
      <c r="B781" s="471"/>
      <c r="C781" s="471"/>
      <c r="D781" s="471"/>
      <c r="E781" s="471"/>
      <c r="F781" s="471"/>
      <c r="G781" s="47" t="str">
        <f t="shared" si="12"/>
        <v xml:space="preserve">, </v>
      </c>
    </row>
    <row r="782" spans="1:7" x14ac:dyDescent="0.3">
      <c r="A782" s="471"/>
      <c r="B782" s="471"/>
      <c r="C782" s="471"/>
      <c r="D782" s="471"/>
      <c r="E782" s="471"/>
      <c r="F782" s="471"/>
      <c r="G782" s="47" t="str">
        <f t="shared" si="12"/>
        <v xml:space="preserve">, </v>
      </c>
    </row>
    <row r="783" spans="1:7" x14ac:dyDescent="0.3">
      <c r="A783" s="471"/>
      <c r="B783" s="471"/>
      <c r="C783" s="471"/>
      <c r="D783" s="471"/>
      <c r="E783" s="471"/>
      <c r="F783" s="471"/>
      <c r="G783" s="47" t="str">
        <f t="shared" si="12"/>
        <v xml:space="preserve">, </v>
      </c>
    </row>
    <row r="784" spans="1:7" x14ac:dyDescent="0.3">
      <c r="A784" s="471"/>
      <c r="B784" s="471"/>
      <c r="C784" s="471"/>
      <c r="D784" s="471"/>
      <c r="E784" s="471"/>
      <c r="F784" s="471"/>
      <c r="G784" s="47" t="str">
        <f t="shared" si="12"/>
        <v xml:space="preserve">, </v>
      </c>
    </row>
    <row r="785" spans="1:7" x14ac:dyDescent="0.3">
      <c r="A785" s="471"/>
      <c r="B785" s="471"/>
      <c r="C785" s="471"/>
      <c r="D785" s="471"/>
      <c r="E785" s="471"/>
      <c r="F785" s="471"/>
      <c r="G785" s="47" t="str">
        <f t="shared" si="12"/>
        <v xml:space="preserve">, </v>
      </c>
    </row>
    <row r="786" spans="1:7" x14ac:dyDescent="0.3">
      <c r="A786" s="471"/>
      <c r="B786" s="471"/>
      <c r="C786" s="471"/>
      <c r="D786" s="471"/>
      <c r="E786" s="471"/>
      <c r="F786" s="471"/>
      <c r="G786" s="47" t="str">
        <f t="shared" si="12"/>
        <v xml:space="preserve">, </v>
      </c>
    </row>
    <row r="787" spans="1:7" x14ac:dyDescent="0.3">
      <c r="A787" s="471"/>
      <c r="B787" s="471"/>
      <c r="C787" s="471"/>
      <c r="D787" s="471"/>
      <c r="E787" s="471"/>
      <c r="F787" s="471"/>
      <c r="G787" s="47" t="str">
        <f t="shared" si="12"/>
        <v xml:space="preserve">, </v>
      </c>
    </row>
    <row r="788" spans="1:7" x14ac:dyDescent="0.3">
      <c r="A788" s="471"/>
      <c r="B788" s="471"/>
      <c r="C788" s="471"/>
      <c r="D788" s="471"/>
      <c r="E788" s="471"/>
      <c r="F788" s="471"/>
      <c r="G788" s="47" t="str">
        <f t="shared" si="12"/>
        <v xml:space="preserve">, </v>
      </c>
    </row>
    <row r="789" spans="1:7" x14ac:dyDescent="0.3">
      <c r="A789" s="471"/>
      <c r="B789" s="471"/>
      <c r="C789" s="471"/>
      <c r="D789" s="471"/>
      <c r="E789" s="471"/>
      <c r="F789" s="471"/>
      <c r="G789" s="47" t="str">
        <f t="shared" si="12"/>
        <v xml:space="preserve">, </v>
      </c>
    </row>
    <row r="790" spans="1:7" x14ac:dyDescent="0.3">
      <c r="A790" s="471"/>
      <c r="B790" s="471"/>
      <c r="C790" s="471"/>
      <c r="D790" s="471"/>
      <c r="E790" s="471"/>
      <c r="F790" s="471"/>
      <c r="G790" s="47" t="str">
        <f t="shared" si="12"/>
        <v xml:space="preserve">, </v>
      </c>
    </row>
    <row r="791" spans="1:7" x14ac:dyDescent="0.3">
      <c r="A791" s="471"/>
      <c r="B791" s="471"/>
      <c r="C791" s="471"/>
      <c r="D791" s="471"/>
      <c r="E791" s="471"/>
      <c r="F791" s="471"/>
      <c r="G791" s="47" t="str">
        <f t="shared" si="12"/>
        <v xml:space="preserve">, </v>
      </c>
    </row>
    <row r="792" spans="1:7" x14ac:dyDescent="0.3">
      <c r="A792" s="471"/>
      <c r="B792" s="471"/>
      <c r="C792" s="471"/>
      <c r="D792" s="471"/>
      <c r="E792" s="471"/>
      <c r="F792" s="471"/>
      <c r="G792" s="47" t="str">
        <f t="shared" si="12"/>
        <v xml:space="preserve">, </v>
      </c>
    </row>
    <row r="793" spans="1:7" x14ac:dyDescent="0.3">
      <c r="A793" s="471"/>
      <c r="B793" s="471"/>
      <c r="C793" s="471"/>
      <c r="D793" s="471"/>
      <c r="E793" s="471"/>
      <c r="F793" s="471"/>
      <c r="G793" s="47" t="str">
        <f t="shared" si="12"/>
        <v xml:space="preserve">, </v>
      </c>
    </row>
    <row r="794" spans="1:7" x14ac:dyDescent="0.3">
      <c r="A794" s="471"/>
      <c r="B794" s="471"/>
      <c r="C794" s="471"/>
      <c r="D794" s="471"/>
      <c r="E794" s="471"/>
      <c r="F794" s="471"/>
      <c r="G794" s="47" t="str">
        <f t="shared" si="12"/>
        <v xml:space="preserve">, </v>
      </c>
    </row>
    <row r="795" spans="1:7" x14ac:dyDescent="0.3">
      <c r="A795" s="471"/>
      <c r="B795" s="471"/>
      <c r="C795" s="471"/>
      <c r="D795" s="471"/>
      <c r="E795" s="471"/>
      <c r="F795" s="471"/>
      <c r="G795" s="47" t="str">
        <f t="shared" si="12"/>
        <v xml:space="preserve">, </v>
      </c>
    </row>
    <row r="796" spans="1:7" x14ac:dyDescent="0.3">
      <c r="A796" s="471"/>
      <c r="B796" s="471"/>
      <c r="C796" s="471"/>
      <c r="D796" s="471"/>
      <c r="E796" s="471"/>
      <c r="F796" s="471"/>
      <c r="G796" s="47" t="str">
        <f t="shared" si="12"/>
        <v xml:space="preserve">, </v>
      </c>
    </row>
    <row r="797" spans="1:7" x14ac:dyDescent="0.3">
      <c r="A797" s="471"/>
      <c r="B797" s="471"/>
      <c r="C797" s="471"/>
      <c r="D797" s="471"/>
      <c r="E797" s="471"/>
      <c r="F797" s="471"/>
      <c r="G797" s="47" t="str">
        <f t="shared" si="12"/>
        <v xml:space="preserve">, </v>
      </c>
    </row>
    <row r="798" spans="1:7" x14ac:dyDescent="0.3">
      <c r="A798" s="471"/>
      <c r="B798" s="471"/>
      <c r="C798" s="471"/>
      <c r="D798" s="471"/>
      <c r="E798" s="471"/>
      <c r="F798" s="471"/>
      <c r="G798" s="47" t="str">
        <f t="shared" si="12"/>
        <v xml:space="preserve">, </v>
      </c>
    </row>
    <row r="799" spans="1:7" x14ac:dyDescent="0.3">
      <c r="A799" s="471"/>
      <c r="B799" s="471"/>
      <c r="C799" s="471"/>
      <c r="D799" s="471"/>
      <c r="E799" s="471"/>
      <c r="F799" s="471"/>
      <c r="G799" s="47" t="str">
        <f t="shared" si="12"/>
        <v xml:space="preserve">, </v>
      </c>
    </row>
    <row r="800" spans="1:7" x14ac:dyDescent="0.3">
      <c r="A800" s="471"/>
      <c r="B800" s="471"/>
      <c r="C800" s="471"/>
      <c r="D800" s="471"/>
      <c r="E800" s="471"/>
      <c r="F800" s="471"/>
      <c r="G800" s="47" t="str">
        <f t="shared" si="12"/>
        <v xml:space="preserve">, </v>
      </c>
    </row>
    <row r="801" spans="1:7" x14ac:dyDescent="0.3">
      <c r="A801" s="471"/>
      <c r="B801" s="471"/>
      <c r="C801" s="471"/>
      <c r="D801" s="471"/>
      <c r="E801" s="471"/>
      <c r="F801" s="471"/>
      <c r="G801" s="47" t="str">
        <f t="shared" si="12"/>
        <v xml:space="preserve">, </v>
      </c>
    </row>
    <row r="802" spans="1:7" x14ac:dyDescent="0.3">
      <c r="A802" s="471"/>
      <c r="B802" s="471"/>
      <c r="C802" s="471"/>
      <c r="D802" s="471"/>
      <c r="E802" s="471"/>
      <c r="F802" s="471"/>
      <c r="G802" s="47" t="str">
        <f t="shared" si="12"/>
        <v xml:space="preserve">, </v>
      </c>
    </row>
    <row r="803" spans="1:7" x14ac:dyDescent="0.3">
      <c r="A803" s="471"/>
      <c r="B803" s="471"/>
      <c r="C803" s="471"/>
      <c r="D803" s="471"/>
      <c r="E803" s="471"/>
      <c r="F803" s="471"/>
      <c r="G803" s="47" t="str">
        <f t="shared" si="12"/>
        <v xml:space="preserve">, </v>
      </c>
    </row>
    <row r="804" spans="1:7" x14ac:dyDescent="0.3">
      <c r="A804" s="471"/>
      <c r="B804" s="471"/>
      <c r="C804" s="471"/>
      <c r="D804" s="471"/>
      <c r="E804" s="471"/>
      <c r="F804" s="471"/>
      <c r="G804" s="47" t="str">
        <f t="shared" si="12"/>
        <v xml:space="preserve">, </v>
      </c>
    </row>
    <row r="805" spans="1:7" x14ac:dyDescent="0.3">
      <c r="A805" s="471"/>
      <c r="B805" s="471"/>
      <c r="C805" s="471"/>
      <c r="D805" s="471"/>
      <c r="E805" s="471"/>
      <c r="F805" s="471"/>
      <c r="G805" s="47" t="str">
        <f t="shared" si="12"/>
        <v xml:space="preserve">, </v>
      </c>
    </row>
    <row r="806" spans="1:7" x14ac:dyDescent="0.3">
      <c r="A806" s="471"/>
      <c r="B806" s="471"/>
      <c r="C806" s="471"/>
      <c r="D806" s="471"/>
      <c r="E806" s="471"/>
      <c r="F806" s="471"/>
      <c r="G806" s="47" t="str">
        <f t="shared" si="12"/>
        <v xml:space="preserve">, </v>
      </c>
    </row>
    <row r="807" spans="1:7" x14ac:dyDescent="0.3">
      <c r="A807" s="471"/>
      <c r="B807" s="471"/>
      <c r="C807" s="471"/>
      <c r="D807" s="471"/>
      <c r="E807" s="471"/>
      <c r="F807" s="471"/>
      <c r="G807" s="47" t="str">
        <f t="shared" si="12"/>
        <v xml:space="preserve">, </v>
      </c>
    </row>
    <row r="808" spans="1:7" x14ac:dyDescent="0.3">
      <c r="A808" s="471"/>
      <c r="B808" s="471"/>
      <c r="C808" s="471"/>
      <c r="D808" s="471"/>
      <c r="E808" s="471"/>
      <c r="F808" s="471"/>
      <c r="G808" s="47" t="str">
        <f t="shared" si="12"/>
        <v xml:space="preserve">, </v>
      </c>
    </row>
    <row r="809" spans="1:7" x14ac:dyDescent="0.3">
      <c r="A809" s="471"/>
      <c r="B809" s="471"/>
      <c r="C809" s="471"/>
      <c r="D809" s="471"/>
      <c r="E809" s="471"/>
      <c r="F809" s="471"/>
      <c r="G809" s="47" t="str">
        <f t="shared" si="12"/>
        <v xml:space="preserve">, </v>
      </c>
    </row>
    <row r="810" spans="1:7" x14ac:dyDescent="0.3">
      <c r="A810" s="471"/>
      <c r="B810" s="471"/>
      <c r="C810" s="471"/>
      <c r="D810" s="471"/>
      <c r="E810" s="471"/>
      <c r="F810" s="471"/>
      <c r="G810" s="47" t="str">
        <f t="shared" si="12"/>
        <v xml:space="preserve">, </v>
      </c>
    </row>
    <row r="811" spans="1:7" x14ac:dyDescent="0.3">
      <c r="A811" s="471"/>
      <c r="B811" s="471"/>
      <c r="C811" s="471"/>
      <c r="D811" s="471"/>
      <c r="E811" s="471"/>
      <c r="F811" s="471"/>
      <c r="G811" s="47" t="str">
        <f t="shared" si="12"/>
        <v xml:space="preserve">, </v>
      </c>
    </row>
    <row r="812" spans="1:7" x14ac:dyDescent="0.3">
      <c r="A812" s="471"/>
      <c r="B812" s="471"/>
      <c r="C812" s="471"/>
      <c r="D812" s="471"/>
      <c r="E812" s="471"/>
      <c r="F812" s="471"/>
      <c r="G812" s="47" t="str">
        <f t="shared" si="12"/>
        <v xml:space="preserve">, </v>
      </c>
    </row>
    <row r="813" spans="1:7" x14ac:dyDescent="0.3">
      <c r="A813" s="471"/>
      <c r="B813" s="471"/>
      <c r="C813" s="471"/>
      <c r="D813" s="471"/>
      <c r="E813" s="471"/>
      <c r="F813" s="471"/>
      <c r="G813" s="47" t="str">
        <f t="shared" si="12"/>
        <v xml:space="preserve">, </v>
      </c>
    </row>
    <row r="814" spans="1:7" x14ac:dyDescent="0.3">
      <c r="A814" s="471"/>
      <c r="B814" s="471"/>
      <c r="C814" s="471"/>
      <c r="D814" s="471"/>
      <c r="E814" s="471"/>
      <c r="F814" s="471"/>
      <c r="G814" s="47" t="str">
        <f t="shared" si="12"/>
        <v xml:space="preserve">, </v>
      </c>
    </row>
    <row r="815" spans="1:7" x14ac:dyDescent="0.3">
      <c r="A815" s="471"/>
      <c r="B815" s="471"/>
      <c r="C815" s="471"/>
      <c r="D815" s="471"/>
      <c r="E815" s="471"/>
      <c r="F815" s="471"/>
      <c r="G815" s="47" t="str">
        <f t="shared" si="12"/>
        <v xml:space="preserve">, </v>
      </c>
    </row>
    <row r="816" spans="1:7" x14ac:dyDescent="0.3">
      <c r="A816" s="471"/>
      <c r="B816" s="471"/>
      <c r="C816" s="471"/>
      <c r="D816" s="471"/>
      <c r="E816" s="471"/>
      <c r="F816" s="471"/>
      <c r="G816" s="47" t="str">
        <f t="shared" si="12"/>
        <v xml:space="preserve">, </v>
      </c>
    </row>
    <row r="817" spans="1:7" x14ac:dyDescent="0.3">
      <c r="A817" s="471"/>
      <c r="B817" s="471"/>
      <c r="C817" s="471"/>
      <c r="D817" s="471"/>
      <c r="E817" s="471"/>
      <c r="F817" s="471"/>
      <c r="G817" s="47" t="str">
        <f t="shared" si="12"/>
        <v xml:space="preserve">, </v>
      </c>
    </row>
    <row r="818" spans="1:7" x14ac:dyDescent="0.3">
      <c r="A818" s="471"/>
      <c r="B818" s="471"/>
      <c r="C818" s="471"/>
      <c r="D818" s="471"/>
      <c r="E818" s="471"/>
      <c r="F818" s="471"/>
      <c r="G818" s="47" t="str">
        <f t="shared" si="12"/>
        <v xml:space="preserve">, </v>
      </c>
    </row>
    <row r="819" spans="1:7" x14ac:dyDescent="0.3">
      <c r="A819" s="471"/>
      <c r="B819" s="471"/>
      <c r="C819" s="471"/>
      <c r="D819" s="471"/>
      <c r="E819" s="471"/>
      <c r="F819" s="471"/>
      <c r="G819" s="47" t="str">
        <f t="shared" si="12"/>
        <v xml:space="preserve">, </v>
      </c>
    </row>
    <row r="820" spans="1:7" x14ac:dyDescent="0.3">
      <c r="A820" s="471"/>
      <c r="B820" s="471"/>
      <c r="C820" s="471"/>
      <c r="D820" s="471"/>
      <c r="E820" s="471"/>
      <c r="F820" s="471"/>
      <c r="G820" s="47" t="str">
        <f t="shared" si="12"/>
        <v xml:space="preserve">, </v>
      </c>
    </row>
    <row r="821" spans="1:7" x14ac:dyDescent="0.3">
      <c r="A821" s="471"/>
      <c r="B821" s="471"/>
      <c r="C821" s="471"/>
      <c r="D821" s="471"/>
      <c r="E821" s="471"/>
      <c r="F821" s="471"/>
      <c r="G821" s="47" t="str">
        <f t="shared" si="12"/>
        <v xml:space="preserve">, </v>
      </c>
    </row>
    <row r="822" spans="1:7" x14ac:dyDescent="0.3">
      <c r="A822" s="471"/>
      <c r="B822" s="471"/>
      <c r="C822" s="471"/>
      <c r="D822" s="471"/>
      <c r="E822" s="471"/>
      <c r="F822" s="471"/>
      <c r="G822" s="47" t="str">
        <f t="shared" si="12"/>
        <v xml:space="preserve">, </v>
      </c>
    </row>
    <row r="823" spans="1:7" x14ac:dyDescent="0.3">
      <c r="A823" s="471"/>
      <c r="B823" s="471"/>
      <c r="C823" s="471"/>
      <c r="D823" s="471"/>
      <c r="E823" s="471"/>
      <c r="F823" s="471"/>
      <c r="G823" s="47" t="str">
        <f t="shared" si="12"/>
        <v xml:space="preserve">, </v>
      </c>
    </row>
    <row r="824" spans="1:7" x14ac:dyDescent="0.3">
      <c r="A824" s="471"/>
      <c r="B824" s="471"/>
      <c r="C824" s="471"/>
      <c r="D824" s="471"/>
      <c r="E824" s="471"/>
      <c r="F824" s="471"/>
      <c r="G824" s="47" t="str">
        <f t="shared" si="12"/>
        <v xml:space="preserve">, </v>
      </c>
    </row>
    <row r="825" spans="1:7" x14ac:dyDescent="0.3">
      <c r="A825" s="471"/>
      <c r="B825" s="471"/>
      <c r="C825" s="471"/>
      <c r="D825" s="471"/>
      <c r="E825" s="471"/>
      <c r="F825" s="471"/>
      <c r="G825" s="47" t="str">
        <f t="shared" si="12"/>
        <v xml:space="preserve">, </v>
      </c>
    </row>
    <row r="826" spans="1:7" x14ac:dyDescent="0.3">
      <c r="A826" s="471"/>
      <c r="B826" s="471"/>
      <c r="C826" s="471"/>
      <c r="D826" s="471"/>
      <c r="E826" s="471"/>
      <c r="F826" s="471"/>
      <c r="G826" s="47" t="str">
        <f t="shared" si="12"/>
        <v xml:space="preserve">, </v>
      </c>
    </row>
    <row r="827" spans="1:7" x14ac:dyDescent="0.3">
      <c r="A827" s="471"/>
      <c r="B827" s="471"/>
      <c r="C827" s="471"/>
      <c r="D827" s="471"/>
      <c r="E827" s="471"/>
      <c r="F827" s="471"/>
      <c r="G827" s="47" t="str">
        <f t="shared" si="12"/>
        <v xml:space="preserve">, </v>
      </c>
    </row>
    <row r="828" spans="1:7" x14ac:dyDescent="0.3">
      <c r="A828" s="471"/>
      <c r="B828" s="471"/>
      <c r="C828" s="471"/>
      <c r="D828" s="471"/>
      <c r="E828" s="471"/>
      <c r="F828" s="471"/>
      <c r="G828" s="47" t="str">
        <f t="shared" si="12"/>
        <v xml:space="preserve">, </v>
      </c>
    </row>
    <row r="829" spans="1:7" x14ac:dyDescent="0.3">
      <c r="A829" s="471"/>
      <c r="B829" s="471"/>
      <c r="C829" s="471"/>
      <c r="D829" s="471"/>
      <c r="E829" s="471"/>
      <c r="F829" s="471"/>
      <c r="G829" s="47" t="str">
        <f t="shared" si="12"/>
        <v xml:space="preserve">, </v>
      </c>
    </row>
    <row r="830" spans="1:7" x14ac:dyDescent="0.3">
      <c r="A830" s="471"/>
      <c r="B830" s="471"/>
      <c r="C830" s="471"/>
      <c r="D830" s="471"/>
      <c r="E830" s="471"/>
      <c r="F830" s="471"/>
      <c r="G830" s="47" t="str">
        <f t="shared" si="12"/>
        <v xml:space="preserve">, </v>
      </c>
    </row>
    <row r="831" spans="1:7" x14ac:dyDescent="0.3">
      <c r="A831" s="471"/>
      <c r="B831" s="471"/>
      <c r="C831" s="471"/>
      <c r="D831" s="471"/>
      <c r="E831" s="471"/>
      <c r="F831" s="471"/>
      <c r="G831" s="47" t="str">
        <f t="shared" si="12"/>
        <v xml:space="preserve">, </v>
      </c>
    </row>
    <row r="832" spans="1:7" x14ac:dyDescent="0.3">
      <c r="A832" s="471"/>
      <c r="B832" s="471"/>
      <c r="C832" s="471"/>
      <c r="D832" s="471"/>
      <c r="E832" s="471"/>
      <c r="F832" s="471"/>
      <c r="G832" s="47" t="str">
        <f t="shared" si="12"/>
        <v xml:space="preserve">, </v>
      </c>
    </row>
    <row r="833" spans="1:7" x14ac:dyDescent="0.3">
      <c r="A833" s="471"/>
      <c r="B833" s="471"/>
      <c r="C833" s="471"/>
      <c r="D833" s="471"/>
      <c r="E833" s="471"/>
      <c r="F833" s="471"/>
      <c r="G833" s="47" t="str">
        <f t="shared" si="12"/>
        <v xml:space="preserve">, </v>
      </c>
    </row>
    <row r="834" spans="1:7" x14ac:dyDescent="0.3">
      <c r="A834" s="471"/>
      <c r="B834" s="471"/>
      <c r="C834" s="471"/>
      <c r="D834" s="471"/>
      <c r="E834" s="471"/>
      <c r="F834" s="471"/>
      <c r="G834" s="47" t="str">
        <f t="shared" si="12"/>
        <v xml:space="preserve">, </v>
      </c>
    </row>
    <row r="835" spans="1:7" x14ac:dyDescent="0.3">
      <c r="A835" s="471"/>
      <c r="B835" s="471"/>
      <c r="C835" s="471"/>
      <c r="D835" s="471"/>
      <c r="E835" s="471"/>
      <c r="F835" s="471"/>
      <c r="G835" s="47" t="str">
        <f t="shared" si="12"/>
        <v xml:space="preserve">, </v>
      </c>
    </row>
    <row r="836" spans="1:7" x14ac:dyDescent="0.3">
      <c r="A836" s="471"/>
      <c r="B836" s="471"/>
      <c r="C836" s="471"/>
      <c r="D836" s="471"/>
      <c r="E836" s="471"/>
      <c r="F836" s="471"/>
      <c r="G836" s="47" t="str">
        <f t="shared" si="12"/>
        <v xml:space="preserve">, </v>
      </c>
    </row>
    <row r="837" spans="1:7" x14ac:dyDescent="0.3">
      <c r="A837" s="471"/>
      <c r="B837" s="471"/>
      <c r="C837" s="471"/>
      <c r="D837" s="471"/>
      <c r="E837" s="471"/>
      <c r="F837" s="471"/>
      <c r="G837" s="47" t="str">
        <f t="shared" si="12"/>
        <v xml:space="preserve">, </v>
      </c>
    </row>
    <row r="838" spans="1:7" x14ac:dyDescent="0.3">
      <c r="A838" s="471"/>
      <c r="B838" s="471"/>
      <c r="C838" s="471"/>
      <c r="D838" s="471"/>
      <c r="E838" s="471"/>
      <c r="F838" s="471"/>
      <c r="G838" s="47" t="str">
        <f t="shared" si="12"/>
        <v xml:space="preserve">, </v>
      </c>
    </row>
    <row r="839" spans="1:7" x14ac:dyDescent="0.3">
      <c r="A839" s="471"/>
      <c r="B839" s="471"/>
      <c r="C839" s="471"/>
      <c r="D839" s="471"/>
      <c r="E839" s="471"/>
      <c r="F839" s="471"/>
      <c r="G839" s="47" t="str">
        <f t="shared" si="12"/>
        <v xml:space="preserve">, </v>
      </c>
    </row>
    <row r="840" spans="1:7" x14ac:dyDescent="0.3">
      <c r="A840" s="471"/>
      <c r="B840" s="471"/>
      <c r="C840" s="471"/>
      <c r="D840" s="471"/>
      <c r="E840" s="471"/>
      <c r="F840" s="471"/>
      <c r="G840" s="47" t="str">
        <f t="shared" si="12"/>
        <v xml:space="preserve">, </v>
      </c>
    </row>
    <row r="841" spans="1:7" x14ac:dyDescent="0.3">
      <c r="A841" s="471"/>
      <c r="B841" s="471"/>
      <c r="C841" s="471"/>
      <c r="D841" s="471"/>
      <c r="E841" s="471"/>
      <c r="F841" s="471"/>
      <c r="G841" s="47" t="str">
        <f t="shared" si="12"/>
        <v xml:space="preserve">, </v>
      </c>
    </row>
    <row r="842" spans="1:7" x14ac:dyDescent="0.3">
      <c r="A842" s="471"/>
      <c r="B842" s="471"/>
      <c r="C842" s="471"/>
      <c r="D842" s="471"/>
      <c r="E842" s="471"/>
      <c r="F842" s="471"/>
      <c r="G842" s="47" t="str">
        <f t="shared" si="12"/>
        <v xml:space="preserve">, </v>
      </c>
    </row>
    <row r="843" spans="1:7" x14ac:dyDescent="0.3">
      <c r="A843" s="471"/>
      <c r="B843" s="471"/>
      <c r="C843" s="471"/>
      <c r="D843" s="471"/>
      <c r="E843" s="471"/>
      <c r="F843" s="471"/>
      <c r="G843" s="47" t="str">
        <f t="shared" ref="G843:G906" si="13">CONCATENATE(A843, ", ", B843)</f>
        <v xml:space="preserve">, </v>
      </c>
    </row>
    <row r="844" spans="1:7" x14ac:dyDescent="0.3">
      <c r="A844" s="471"/>
      <c r="B844" s="471"/>
      <c r="C844" s="471"/>
      <c r="D844" s="471"/>
      <c r="E844" s="471"/>
      <c r="F844" s="471"/>
      <c r="G844" s="47" t="str">
        <f t="shared" si="13"/>
        <v xml:space="preserve">, </v>
      </c>
    </row>
    <row r="845" spans="1:7" x14ac:dyDescent="0.3">
      <c r="A845" s="471"/>
      <c r="B845" s="471"/>
      <c r="C845" s="471"/>
      <c r="D845" s="471"/>
      <c r="E845" s="471"/>
      <c r="F845" s="471"/>
      <c r="G845" s="47" t="str">
        <f t="shared" si="13"/>
        <v xml:space="preserve">, </v>
      </c>
    </row>
    <row r="846" spans="1:7" x14ac:dyDescent="0.3">
      <c r="A846" s="471"/>
      <c r="B846" s="471"/>
      <c r="C846" s="471"/>
      <c r="D846" s="471"/>
      <c r="E846" s="471"/>
      <c r="F846" s="471"/>
      <c r="G846" s="47" t="str">
        <f t="shared" si="13"/>
        <v xml:space="preserve">, </v>
      </c>
    </row>
    <row r="847" spans="1:7" x14ac:dyDescent="0.3">
      <c r="A847" s="471"/>
      <c r="B847" s="471"/>
      <c r="C847" s="471"/>
      <c r="D847" s="471"/>
      <c r="E847" s="471"/>
      <c r="F847" s="471"/>
      <c r="G847" s="47" t="str">
        <f t="shared" si="13"/>
        <v xml:space="preserve">, </v>
      </c>
    </row>
    <row r="848" spans="1:7" x14ac:dyDescent="0.3">
      <c r="A848" s="471"/>
      <c r="B848" s="471"/>
      <c r="C848" s="471"/>
      <c r="D848" s="471"/>
      <c r="E848" s="471"/>
      <c r="F848" s="471"/>
      <c r="G848" s="47" t="str">
        <f t="shared" si="13"/>
        <v xml:space="preserve">, </v>
      </c>
    </row>
    <row r="849" spans="1:7" x14ac:dyDescent="0.3">
      <c r="A849" s="471"/>
      <c r="B849" s="471"/>
      <c r="C849" s="471"/>
      <c r="D849" s="471"/>
      <c r="E849" s="471"/>
      <c r="F849" s="471"/>
      <c r="G849" s="47" t="str">
        <f t="shared" si="13"/>
        <v xml:space="preserve">, </v>
      </c>
    </row>
    <row r="850" spans="1:7" x14ac:dyDescent="0.3">
      <c r="A850" s="471"/>
      <c r="B850" s="471"/>
      <c r="C850" s="471"/>
      <c r="D850" s="471"/>
      <c r="E850" s="471"/>
      <c r="F850" s="471"/>
      <c r="G850" s="47" t="str">
        <f t="shared" si="13"/>
        <v xml:space="preserve">, </v>
      </c>
    </row>
    <row r="851" spans="1:7" x14ac:dyDescent="0.3">
      <c r="A851" s="471"/>
      <c r="B851" s="471"/>
      <c r="C851" s="471"/>
      <c r="D851" s="471"/>
      <c r="E851" s="471"/>
      <c r="F851" s="471"/>
      <c r="G851" s="47" t="str">
        <f t="shared" si="13"/>
        <v xml:space="preserve">, </v>
      </c>
    </row>
    <row r="852" spans="1:7" x14ac:dyDescent="0.3">
      <c r="A852" s="471"/>
      <c r="B852" s="471"/>
      <c r="C852" s="471"/>
      <c r="D852" s="471"/>
      <c r="E852" s="471"/>
      <c r="F852" s="471"/>
      <c r="G852" s="47" t="str">
        <f t="shared" si="13"/>
        <v xml:space="preserve">, </v>
      </c>
    </row>
    <row r="853" spans="1:7" x14ac:dyDescent="0.3">
      <c r="A853" s="471"/>
      <c r="B853" s="471"/>
      <c r="C853" s="471"/>
      <c r="D853" s="471"/>
      <c r="E853" s="471"/>
      <c r="F853" s="471"/>
      <c r="G853" s="47" t="str">
        <f t="shared" si="13"/>
        <v xml:space="preserve">, </v>
      </c>
    </row>
    <row r="854" spans="1:7" x14ac:dyDescent="0.3">
      <c r="A854" s="471"/>
      <c r="B854" s="471"/>
      <c r="C854" s="471"/>
      <c r="D854" s="471"/>
      <c r="E854" s="471"/>
      <c r="F854" s="471"/>
      <c r="G854" s="47" t="str">
        <f t="shared" si="13"/>
        <v xml:space="preserve">, </v>
      </c>
    </row>
    <row r="855" spans="1:7" x14ac:dyDescent="0.3">
      <c r="A855" s="471"/>
      <c r="B855" s="471"/>
      <c r="C855" s="471"/>
      <c r="D855" s="471"/>
      <c r="E855" s="471"/>
      <c r="F855" s="471"/>
      <c r="G855" s="47" t="str">
        <f t="shared" si="13"/>
        <v xml:space="preserve">, </v>
      </c>
    </row>
    <row r="856" spans="1:7" x14ac:dyDescent="0.3">
      <c r="A856" s="471"/>
      <c r="B856" s="471"/>
      <c r="C856" s="471"/>
      <c r="D856" s="471"/>
      <c r="E856" s="471"/>
      <c r="F856" s="471"/>
      <c r="G856" s="47" t="str">
        <f t="shared" si="13"/>
        <v xml:space="preserve">, </v>
      </c>
    </row>
    <row r="857" spans="1:7" x14ac:dyDescent="0.3">
      <c r="A857" s="471"/>
      <c r="B857" s="471"/>
      <c r="C857" s="471"/>
      <c r="D857" s="471"/>
      <c r="E857" s="471"/>
      <c r="F857" s="471"/>
      <c r="G857" s="47" t="str">
        <f t="shared" si="13"/>
        <v xml:space="preserve">, </v>
      </c>
    </row>
    <row r="858" spans="1:7" x14ac:dyDescent="0.3">
      <c r="A858" s="471"/>
      <c r="B858" s="471"/>
      <c r="C858" s="471"/>
      <c r="D858" s="471"/>
      <c r="E858" s="471"/>
      <c r="F858" s="471"/>
      <c r="G858" s="47" t="str">
        <f t="shared" si="13"/>
        <v xml:space="preserve">, </v>
      </c>
    </row>
    <row r="859" spans="1:7" x14ac:dyDescent="0.3">
      <c r="A859" s="471"/>
      <c r="B859" s="471"/>
      <c r="C859" s="471"/>
      <c r="D859" s="471"/>
      <c r="E859" s="471"/>
      <c r="F859" s="471"/>
      <c r="G859" s="47" t="str">
        <f t="shared" si="13"/>
        <v xml:space="preserve">, </v>
      </c>
    </row>
    <row r="860" spans="1:7" x14ac:dyDescent="0.3">
      <c r="A860" s="471"/>
      <c r="B860" s="471"/>
      <c r="C860" s="471"/>
      <c r="D860" s="471"/>
      <c r="E860" s="471"/>
      <c r="F860" s="471"/>
      <c r="G860" s="47" t="str">
        <f t="shared" si="13"/>
        <v xml:space="preserve">, </v>
      </c>
    </row>
    <row r="861" spans="1:7" x14ac:dyDescent="0.3">
      <c r="A861" s="471"/>
      <c r="B861" s="471"/>
      <c r="C861" s="471"/>
      <c r="D861" s="471"/>
      <c r="E861" s="471"/>
      <c r="F861" s="471"/>
      <c r="G861" s="47" t="str">
        <f t="shared" si="13"/>
        <v xml:space="preserve">, </v>
      </c>
    </row>
    <row r="862" spans="1:7" x14ac:dyDescent="0.3">
      <c r="A862" s="471"/>
      <c r="B862" s="471"/>
      <c r="C862" s="471"/>
      <c r="D862" s="471"/>
      <c r="E862" s="471"/>
      <c r="F862" s="471"/>
      <c r="G862" s="47" t="str">
        <f t="shared" si="13"/>
        <v xml:space="preserve">, </v>
      </c>
    </row>
    <row r="863" spans="1:7" x14ac:dyDescent="0.3">
      <c r="A863" s="471"/>
      <c r="B863" s="471"/>
      <c r="C863" s="471"/>
      <c r="D863" s="471"/>
      <c r="E863" s="471"/>
      <c r="F863" s="471"/>
      <c r="G863" s="47" t="str">
        <f t="shared" si="13"/>
        <v xml:space="preserve">, </v>
      </c>
    </row>
    <row r="864" spans="1:7" x14ac:dyDescent="0.3">
      <c r="A864" s="471"/>
      <c r="B864" s="471"/>
      <c r="C864" s="471"/>
      <c r="D864" s="471"/>
      <c r="E864" s="471"/>
      <c r="F864" s="471"/>
      <c r="G864" s="47" t="str">
        <f t="shared" si="13"/>
        <v xml:space="preserve">, </v>
      </c>
    </row>
    <row r="865" spans="1:7" x14ac:dyDescent="0.3">
      <c r="A865" s="471"/>
      <c r="B865" s="471"/>
      <c r="C865" s="471"/>
      <c r="D865" s="471"/>
      <c r="E865" s="471"/>
      <c r="F865" s="471"/>
      <c r="G865" s="47" t="str">
        <f t="shared" si="13"/>
        <v xml:space="preserve">, </v>
      </c>
    </row>
    <row r="866" spans="1:7" x14ac:dyDescent="0.3">
      <c r="A866" s="471"/>
      <c r="B866" s="471"/>
      <c r="C866" s="471"/>
      <c r="D866" s="471"/>
      <c r="E866" s="471"/>
      <c r="F866" s="471"/>
      <c r="G866" s="47" t="str">
        <f t="shared" si="13"/>
        <v xml:space="preserve">, </v>
      </c>
    </row>
    <row r="867" spans="1:7" x14ac:dyDescent="0.3">
      <c r="A867" s="471"/>
      <c r="B867" s="471"/>
      <c r="C867" s="471"/>
      <c r="D867" s="471"/>
      <c r="E867" s="471"/>
      <c r="F867" s="471"/>
      <c r="G867" s="47" t="str">
        <f t="shared" si="13"/>
        <v xml:space="preserve">, </v>
      </c>
    </row>
    <row r="868" spans="1:7" x14ac:dyDescent="0.3">
      <c r="A868" s="471"/>
      <c r="B868" s="471"/>
      <c r="C868" s="471"/>
      <c r="D868" s="471"/>
      <c r="E868" s="471"/>
      <c r="F868" s="471"/>
      <c r="G868" s="47" t="str">
        <f t="shared" si="13"/>
        <v xml:space="preserve">, </v>
      </c>
    </row>
    <row r="869" spans="1:7" x14ac:dyDescent="0.3">
      <c r="A869" s="471"/>
      <c r="B869" s="471"/>
      <c r="C869" s="471"/>
      <c r="D869" s="471"/>
      <c r="E869" s="471"/>
      <c r="F869" s="471"/>
      <c r="G869" s="47" t="str">
        <f t="shared" si="13"/>
        <v xml:space="preserve">, </v>
      </c>
    </row>
    <row r="870" spans="1:7" x14ac:dyDescent="0.3">
      <c r="A870" s="471"/>
      <c r="B870" s="471"/>
      <c r="C870" s="471"/>
      <c r="D870" s="471"/>
      <c r="E870" s="471"/>
      <c r="F870" s="471"/>
      <c r="G870" s="47" t="str">
        <f t="shared" si="13"/>
        <v xml:space="preserve">, </v>
      </c>
    </row>
    <row r="871" spans="1:7" x14ac:dyDescent="0.3">
      <c r="A871" s="471"/>
      <c r="B871" s="471"/>
      <c r="C871" s="471"/>
      <c r="D871" s="471"/>
      <c r="E871" s="471"/>
      <c r="F871" s="471"/>
      <c r="G871" s="47" t="str">
        <f t="shared" si="13"/>
        <v xml:space="preserve">, </v>
      </c>
    </row>
    <row r="872" spans="1:7" x14ac:dyDescent="0.3">
      <c r="A872" s="471"/>
      <c r="B872" s="471"/>
      <c r="C872" s="471"/>
      <c r="D872" s="471"/>
      <c r="E872" s="471"/>
      <c r="F872" s="471"/>
      <c r="G872" s="47" t="str">
        <f t="shared" si="13"/>
        <v xml:space="preserve">, </v>
      </c>
    </row>
    <row r="873" spans="1:7" x14ac:dyDescent="0.3">
      <c r="A873" s="471"/>
      <c r="B873" s="471"/>
      <c r="C873" s="471"/>
      <c r="D873" s="471"/>
      <c r="E873" s="471"/>
      <c r="F873" s="471"/>
      <c r="G873" s="47" t="str">
        <f t="shared" si="13"/>
        <v xml:space="preserve">, </v>
      </c>
    </row>
    <row r="874" spans="1:7" x14ac:dyDescent="0.3">
      <c r="A874" s="471"/>
      <c r="B874" s="471"/>
      <c r="C874" s="471"/>
      <c r="D874" s="471"/>
      <c r="E874" s="471"/>
      <c r="F874" s="471"/>
      <c r="G874" s="47" t="str">
        <f t="shared" si="13"/>
        <v xml:space="preserve">, </v>
      </c>
    </row>
    <row r="875" spans="1:7" x14ac:dyDescent="0.3">
      <c r="A875" s="471"/>
      <c r="B875" s="471"/>
      <c r="C875" s="471"/>
      <c r="D875" s="471"/>
      <c r="E875" s="471"/>
      <c r="F875" s="471"/>
      <c r="G875" s="47" t="str">
        <f t="shared" si="13"/>
        <v xml:space="preserve">, </v>
      </c>
    </row>
    <row r="876" spans="1:7" x14ac:dyDescent="0.3">
      <c r="A876" s="471"/>
      <c r="B876" s="471"/>
      <c r="C876" s="471"/>
      <c r="D876" s="471"/>
      <c r="E876" s="471"/>
      <c r="F876" s="471"/>
      <c r="G876" s="47" t="str">
        <f t="shared" si="13"/>
        <v xml:space="preserve">, </v>
      </c>
    </row>
    <row r="877" spans="1:7" x14ac:dyDescent="0.3">
      <c r="A877" s="471"/>
      <c r="B877" s="471"/>
      <c r="C877" s="471"/>
      <c r="D877" s="471"/>
      <c r="E877" s="471"/>
      <c r="F877" s="471"/>
      <c r="G877" s="47" t="str">
        <f t="shared" si="13"/>
        <v xml:space="preserve">, </v>
      </c>
    </row>
    <row r="878" spans="1:7" x14ac:dyDescent="0.3">
      <c r="A878" s="471"/>
      <c r="B878" s="471"/>
      <c r="C878" s="471"/>
      <c r="D878" s="471"/>
      <c r="E878" s="471"/>
      <c r="F878" s="471"/>
      <c r="G878" s="47" t="str">
        <f t="shared" si="13"/>
        <v xml:space="preserve">, </v>
      </c>
    </row>
    <row r="879" spans="1:7" x14ac:dyDescent="0.3">
      <c r="A879" s="471"/>
      <c r="B879" s="471"/>
      <c r="C879" s="471"/>
      <c r="D879" s="471"/>
      <c r="E879" s="471"/>
      <c r="F879" s="471"/>
      <c r="G879" s="47" t="str">
        <f t="shared" si="13"/>
        <v xml:space="preserve">, </v>
      </c>
    </row>
    <row r="880" spans="1:7" x14ac:dyDescent="0.3">
      <c r="A880" s="471"/>
      <c r="B880" s="471"/>
      <c r="C880" s="471"/>
      <c r="D880" s="471"/>
      <c r="E880" s="471"/>
      <c r="F880" s="471"/>
      <c r="G880" s="47" t="str">
        <f t="shared" si="13"/>
        <v xml:space="preserve">, </v>
      </c>
    </row>
    <row r="881" spans="1:7" x14ac:dyDescent="0.3">
      <c r="A881" s="471"/>
      <c r="B881" s="471"/>
      <c r="C881" s="471"/>
      <c r="D881" s="471"/>
      <c r="E881" s="471"/>
      <c r="F881" s="471"/>
      <c r="G881" s="47" t="str">
        <f t="shared" si="13"/>
        <v xml:space="preserve">, </v>
      </c>
    </row>
    <row r="882" spans="1:7" x14ac:dyDescent="0.3">
      <c r="A882" s="471"/>
      <c r="B882" s="471"/>
      <c r="C882" s="471"/>
      <c r="D882" s="471"/>
      <c r="E882" s="471"/>
      <c r="F882" s="471"/>
      <c r="G882" s="47" t="str">
        <f t="shared" si="13"/>
        <v xml:space="preserve">, </v>
      </c>
    </row>
    <row r="883" spans="1:7" x14ac:dyDescent="0.3">
      <c r="A883" s="471"/>
      <c r="B883" s="471"/>
      <c r="C883" s="471"/>
      <c r="D883" s="471"/>
      <c r="E883" s="471"/>
      <c r="F883" s="471"/>
      <c r="G883" s="47" t="str">
        <f t="shared" si="13"/>
        <v xml:space="preserve">, </v>
      </c>
    </row>
    <row r="884" spans="1:7" x14ac:dyDescent="0.3">
      <c r="A884" s="471"/>
      <c r="B884" s="471"/>
      <c r="C884" s="471"/>
      <c r="D884" s="471"/>
      <c r="E884" s="471"/>
      <c r="F884" s="471"/>
      <c r="G884" s="47" t="str">
        <f t="shared" si="13"/>
        <v xml:space="preserve">, </v>
      </c>
    </row>
    <row r="885" spans="1:7" x14ac:dyDescent="0.3">
      <c r="A885" s="471"/>
      <c r="B885" s="471"/>
      <c r="C885" s="471"/>
      <c r="D885" s="471"/>
      <c r="E885" s="471"/>
      <c r="F885" s="471"/>
      <c r="G885" s="47" t="str">
        <f t="shared" si="13"/>
        <v xml:space="preserve">, </v>
      </c>
    </row>
    <row r="886" spans="1:7" x14ac:dyDescent="0.3">
      <c r="A886" s="471"/>
      <c r="B886" s="471"/>
      <c r="C886" s="471"/>
      <c r="D886" s="471"/>
      <c r="E886" s="471"/>
      <c r="F886" s="471"/>
      <c r="G886" s="47" t="str">
        <f t="shared" si="13"/>
        <v xml:space="preserve">, </v>
      </c>
    </row>
    <row r="887" spans="1:7" x14ac:dyDescent="0.3">
      <c r="A887" s="471"/>
      <c r="B887" s="471"/>
      <c r="C887" s="471"/>
      <c r="D887" s="471"/>
      <c r="E887" s="471"/>
      <c r="F887" s="471"/>
      <c r="G887" s="47" t="str">
        <f t="shared" si="13"/>
        <v xml:space="preserve">, </v>
      </c>
    </row>
    <row r="888" spans="1:7" x14ac:dyDescent="0.3">
      <c r="A888" s="471"/>
      <c r="B888" s="471"/>
      <c r="C888" s="471"/>
      <c r="D888" s="471"/>
      <c r="E888" s="471"/>
      <c r="F888" s="471"/>
      <c r="G888" s="47" t="str">
        <f t="shared" si="13"/>
        <v xml:space="preserve">, </v>
      </c>
    </row>
    <row r="889" spans="1:7" x14ac:dyDescent="0.3">
      <c r="A889" s="471"/>
      <c r="B889" s="471"/>
      <c r="C889" s="471"/>
      <c r="D889" s="471"/>
      <c r="E889" s="471"/>
      <c r="F889" s="471"/>
      <c r="G889" s="47" t="str">
        <f t="shared" si="13"/>
        <v xml:space="preserve">, </v>
      </c>
    </row>
    <row r="890" spans="1:7" x14ac:dyDescent="0.3">
      <c r="A890" s="471"/>
      <c r="B890" s="471"/>
      <c r="C890" s="471"/>
      <c r="D890" s="471"/>
      <c r="E890" s="471"/>
      <c r="F890" s="471"/>
      <c r="G890" s="47" t="str">
        <f t="shared" si="13"/>
        <v xml:space="preserve">, </v>
      </c>
    </row>
    <row r="891" spans="1:7" x14ac:dyDescent="0.3">
      <c r="A891" s="471"/>
      <c r="B891" s="471"/>
      <c r="C891" s="471"/>
      <c r="D891" s="471"/>
      <c r="E891" s="471"/>
      <c r="F891" s="471"/>
      <c r="G891" s="47" t="str">
        <f t="shared" si="13"/>
        <v xml:space="preserve">, </v>
      </c>
    </row>
    <row r="892" spans="1:7" x14ac:dyDescent="0.3">
      <c r="A892" s="471"/>
      <c r="B892" s="471"/>
      <c r="C892" s="471"/>
      <c r="D892" s="471"/>
      <c r="E892" s="471"/>
      <c r="F892" s="471"/>
      <c r="G892" s="47" t="str">
        <f t="shared" si="13"/>
        <v xml:space="preserve">, </v>
      </c>
    </row>
    <row r="893" spans="1:7" x14ac:dyDescent="0.3">
      <c r="A893" s="471"/>
      <c r="B893" s="471"/>
      <c r="C893" s="471"/>
      <c r="D893" s="471"/>
      <c r="E893" s="471"/>
      <c r="F893" s="471"/>
      <c r="G893" s="47" t="str">
        <f t="shared" si="13"/>
        <v xml:space="preserve">, </v>
      </c>
    </row>
    <row r="894" spans="1:7" x14ac:dyDescent="0.3">
      <c r="A894" s="471"/>
      <c r="B894" s="471"/>
      <c r="C894" s="471"/>
      <c r="D894" s="471"/>
      <c r="E894" s="471"/>
      <c r="F894" s="471"/>
      <c r="G894" s="47" t="str">
        <f t="shared" si="13"/>
        <v xml:space="preserve">, </v>
      </c>
    </row>
    <row r="895" spans="1:7" x14ac:dyDescent="0.3">
      <c r="A895" s="471"/>
      <c r="B895" s="471"/>
      <c r="C895" s="471"/>
      <c r="D895" s="471"/>
      <c r="E895" s="471"/>
      <c r="F895" s="471"/>
      <c r="G895" s="47" t="str">
        <f t="shared" si="13"/>
        <v xml:space="preserve">, </v>
      </c>
    </row>
    <row r="896" spans="1:7" x14ac:dyDescent="0.3">
      <c r="A896" s="471"/>
      <c r="B896" s="471"/>
      <c r="C896" s="471"/>
      <c r="D896" s="471"/>
      <c r="E896" s="471"/>
      <c r="F896" s="471"/>
      <c r="G896" s="47" t="str">
        <f t="shared" si="13"/>
        <v xml:space="preserve">, </v>
      </c>
    </row>
    <row r="897" spans="1:7" x14ac:dyDescent="0.3">
      <c r="A897" s="471"/>
      <c r="B897" s="471"/>
      <c r="C897" s="471"/>
      <c r="D897" s="471"/>
      <c r="E897" s="471"/>
      <c r="F897" s="471"/>
      <c r="G897" s="47" t="str">
        <f t="shared" si="13"/>
        <v xml:space="preserve">, </v>
      </c>
    </row>
    <row r="898" spans="1:7" x14ac:dyDescent="0.3">
      <c r="A898" s="471"/>
      <c r="B898" s="471"/>
      <c r="C898" s="471"/>
      <c r="D898" s="471"/>
      <c r="E898" s="471"/>
      <c r="F898" s="471"/>
      <c r="G898" s="47" t="str">
        <f t="shared" si="13"/>
        <v xml:space="preserve">, </v>
      </c>
    </row>
    <row r="899" spans="1:7" x14ac:dyDescent="0.3">
      <c r="A899" s="471"/>
      <c r="B899" s="471"/>
      <c r="C899" s="471"/>
      <c r="D899" s="471"/>
      <c r="E899" s="471"/>
      <c r="F899" s="471"/>
      <c r="G899" s="47" t="str">
        <f t="shared" si="13"/>
        <v xml:space="preserve">, </v>
      </c>
    </row>
    <row r="900" spans="1:7" x14ac:dyDescent="0.3">
      <c r="A900" s="471"/>
      <c r="B900" s="471"/>
      <c r="C900" s="471"/>
      <c r="D900" s="471"/>
      <c r="E900" s="471"/>
      <c r="F900" s="471"/>
      <c r="G900" s="47" t="str">
        <f t="shared" si="13"/>
        <v xml:space="preserve">, </v>
      </c>
    </row>
    <row r="901" spans="1:7" x14ac:dyDescent="0.3">
      <c r="A901" s="471"/>
      <c r="B901" s="471"/>
      <c r="C901" s="471"/>
      <c r="D901" s="471"/>
      <c r="E901" s="471"/>
      <c r="F901" s="471"/>
      <c r="G901" s="47" t="str">
        <f t="shared" si="13"/>
        <v xml:space="preserve">, </v>
      </c>
    </row>
    <row r="902" spans="1:7" x14ac:dyDescent="0.3">
      <c r="A902" s="471"/>
      <c r="B902" s="471"/>
      <c r="C902" s="471"/>
      <c r="D902" s="471"/>
      <c r="E902" s="471"/>
      <c r="F902" s="471"/>
      <c r="G902" s="47" t="str">
        <f t="shared" si="13"/>
        <v xml:space="preserve">, </v>
      </c>
    </row>
    <row r="903" spans="1:7" x14ac:dyDescent="0.3">
      <c r="A903" s="471"/>
      <c r="B903" s="471"/>
      <c r="C903" s="471"/>
      <c r="D903" s="471"/>
      <c r="E903" s="471"/>
      <c r="F903" s="471"/>
      <c r="G903" s="47" t="str">
        <f t="shared" si="13"/>
        <v xml:space="preserve">, </v>
      </c>
    </row>
    <row r="904" spans="1:7" x14ac:dyDescent="0.3">
      <c r="A904" s="471"/>
      <c r="B904" s="471"/>
      <c r="C904" s="471"/>
      <c r="D904" s="471"/>
      <c r="E904" s="471"/>
      <c r="F904" s="471"/>
      <c r="G904" s="47" t="str">
        <f t="shared" si="13"/>
        <v xml:space="preserve">, </v>
      </c>
    </row>
    <row r="905" spans="1:7" x14ac:dyDescent="0.3">
      <c r="A905" s="471"/>
      <c r="B905" s="471"/>
      <c r="C905" s="471"/>
      <c r="D905" s="471"/>
      <c r="E905" s="471"/>
      <c r="F905" s="471"/>
      <c r="G905" s="47" t="str">
        <f t="shared" si="13"/>
        <v xml:space="preserve">, </v>
      </c>
    </row>
    <row r="906" spans="1:7" x14ac:dyDescent="0.3">
      <c r="A906" s="471"/>
      <c r="B906" s="471"/>
      <c r="C906" s="471"/>
      <c r="D906" s="471"/>
      <c r="E906" s="471"/>
      <c r="F906" s="471"/>
      <c r="G906" s="47" t="str">
        <f t="shared" si="13"/>
        <v xml:space="preserve">, </v>
      </c>
    </row>
    <row r="907" spans="1:7" x14ac:dyDescent="0.3">
      <c r="A907" s="471"/>
      <c r="B907" s="471"/>
      <c r="C907" s="471"/>
      <c r="D907" s="471"/>
      <c r="E907" s="471"/>
      <c r="F907" s="471"/>
      <c r="G907" s="47" t="str">
        <f t="shared" ref="G907:G970" si="14">CONCATENATE(A907, ", ", B907)</f>
        <v xml:space="preserve">, </v>
      </c>
    </row>
    <row r="908" spans="1:7" x14ac:dyDescent="0.3">
      <c r="A908" s="471"/>
      <c r="B908" s="471"/>
      <c r="C908" s="471"/>
      <c r="D908" s="471"/>
      <c r="E908" s="471"/>
      <c r="F908" s="471"/>
      <c r="G908" s="47" t="str">
        <f t="shared" si="14"/>
        <v xml:space="preserve">, </v>
      </c>
    </row>
    <row r="909" spans="1:7" x14ac:dyDescent="0.3">
      <c r="A909" s="471"/>
      <c r="B909" s="471"/>
      <c r="C909" s="471"/>
      <c r="D909" s="471"/>
      <c r="E909" s="471"/>
      <c r="F909" s="471"/>
      <c r="G909" s="47" t="str">
        <f t="shared" si="14"/>
        <v xml:space="preserve">, </v>
      </c>
    </row>
    <row r="910" spans="1:7" x14ac:dyDescent="0.3">
      <c r="A910" s="471"/>
      <c r="B910" s="471"/>
      <c r="C910" s="471"/>
      <c r="D910" s="471"/>
      <c r="E910" s="471"/>
      <c r="F910" s="471"/>
      <c r="G910" s="47" t="str">
        <f t="shared" si="14"/>
        <v xml:space="preserve">, </v>
      </c>
    </row>
    <row r="911" spans="1:7" x14ac:dyDescent="0.3">
      <c r="A911" s="471"/>
      <c r="B911" s="471"/>
      <c r="C911" s="471"/>
      <c r="D911" s="471"/>
      <c r="E911" s="471"/>
      <c r="F911" s="471"/>
      <c r="G911" s="47" t="str">
        <f t="shared" si="14"/>
        <v xml:space="preserve">, </v>
      </c>
    </row>
    <row r="912" spans="1:7" x14ac:dyDescent="0.3">
      <c r="A912" s="471"/>
      <c r="B912" s="471"/>
      <c r="C912" s="471"/>
      <c r="D912" s="471"/>
      <c r="E912" s="471"/>
      <c r="F912" s="471"/>
      <c r="G912" s="47" t="str">
        <f t="shared" si="14"/>
        <v xml:space="preserve">, </v>
      </c>
    </row>
    <row r="913" spans="1:7" x14ac:dyDescent="0.3">
      <c r="A913" s="471"/>
      <c r="B913" s="471"/>
      <c r="C913" s="471"/>
      <c r="D913" s="471"/>
      <c r="E913" s="471"/>
      <c r="F913" s="471"/>
      <c r="G913" s="47" t="str">
        <f t="shared" si="14"/>
        <v xml:space="preserve">, </v>
      </c>
    </row>
    <row r="914" spans="1:7" x14ac:dyDescent="0.3">
      <c r="A914" s="471"/>
      <c r="B914" s="471"/>
      <c r="C914" s="471"/>
      <c r="D914" s="471"/>
      <c r="E914" s="471"/>
      <c r="F914" s="471"/>
      <c r="G914" s="47" t="str">
        <f t="shared" si="14"/>
        <v xml:space="preserve">, </v>
      </c>
    </row>
    <row r="915" spans="1:7" x14ac:dyDescent="0.3">
      <c r="A915" s="471"/>
      <c r="B915" s="471"/>
      <c r="C915" s="471"/>
      <c r="D915" s="471"/>
      <c r="E915" s="471"/>
      <c r="F915" s="471"/>
      <c r="G915" s="47" t="str">
        <f t="shared" si="14"/>
        <v xml:space="preserve">, </v>
      </c>
    </row>
    <row r="916" spans="1:7" x14ac:dyDescent="0.3">
      <c r="A916" s="471"/>
      <c r="B916" s="471"/>
      <c r="C916" s="471"/>
      <c r="D916" s="471"/>
      <c r="E916" s="471"/>
      <c r="F916" s="471"/>
      <c r="G916" s="47" t="str">
        <f t="shared" si="14"/>
        <v xml:space="preserve">, </v>
      </c>
    </row>
    <row r="917" spans="1:7" x14ac:dyDescent="0.3">
      <c r="A917" s="471"/>
      <c r="B917" s="471"/>
      <c r="C917" s="471"/>
      <c r="D917" s="471"/>
      <c r="E917" s="471"/>
      <c r="F917" s="471"/>
      <c r="G917" s="47" t="str">
        <f t="shared" si="14"/>
        <v xml:space="preserve">, </v>
      </c>
    </row>
    <row r="918" spans="1:7" x14ac:dyDescent="0.3">
      <c r="A918" s="471"/>
      <c r="B918" s="471"/>
      <c r="C918" s="471"/>
      <c r="D918" s="471"/>
      <c r="E918" s="471"/>
      <c r="F918" s="471"/>
      <c r="G918" s="47" t="str">
        <f t="shared" si="14"/>
        <v xml:space="preserve">, </v>
      </c>
    </row>
    <row r="919" spans="1:7" x14ac:dyDescent="0.3">
      <c r="A919" s="471"/>
      <c r="B919" s="471"/>
      <c r="C919" s="471"/>
      <c r="D919" s="471"/>
      <c r="E919" s="471"/>
      <c r="F919" s="471"/>
      <c r="G919" s="47" t="str">
        <f t="shared" si="14"/>
        <v xml:space="preserve">, </v>
      </c>
    </row>
    <row r="920" spans="1:7" x14ac:dyDescent="0.3">
      <c r="A920" s="471"/>
      <c r="B920" s="471"/>
      <c r="C920" s="471"/>
      <c r="D920" s="471"/>
      <c r="E920" s="471"/>
      <c r="F920" s="471"/>
      <c r="G920" s="47" t="str">
        <f t="shared" si="14"/>
        <v xml:space="preserve">, </v>
      </c>
    </row>
    <row r="921" spans="1:7" x14ac:dyDescent="0.3">
      <c r="A921" s="471"/>
      <c r="B921" s="471"/>
      <c r="C921" s="471"/>
      <c r="D921" s="471"/>
      <c r="E921" s="471"/>
      <c r="F921" s="471"/>
      <c r="G921" s="47" t="str">
        <f t="shared" si="14"/>
        <v xml:space="preserve">, </v>
      </c>
    </row>
    <row r="922" spans="1:7" x14ac:dyDescent="0.3">
      <c r="A922" s="471"/>
      <c r="B922" s="471"/>
      <c r="C922" s="471"/>
      <c r="D922" s="471"/>
      <c r="E922" s="471"/>
      <c r="F922" s="471"/>
      <c r="G922" s="47" t="str">
        <f t="shared" si="14"/>
        <v xml:space="preserve">, </v>
      </c>
    </row>
    <row r="923" spans="1:7" x14ac:dyDescent="0.3">
      <c r="A923" s="471"/>
      <c r="B923" s="471"/>
      <c r="C923" s="471"/>
      <c r="D923" s="471"/>
      <c r="E923" s="471"/>
      <c r="F923" s="471"/>
      <c r="G923" s="47" t="str">
        <f t="shared" si="14"/>
        <v xml:space="preserve">, </v>
      </c>
    </row>
    <row r="924" spans="1:7" x14ac:dyDescent="0.3">
      <c r="A924" s="471"/>
      <c r="B924" s="471"/>
      <c r="C924" s="471"/>
      <c r="D924" s="471"/>
      <c r="E924" s="471"/>
      <c r="F924" s="471"/>
      <c r="G924" s="47" t="str">
        <f t="shared" si="14"/>
        <v xml:space="preserve">, </v>
      </c>
    </row>
    <row r="925" spans="1:7" x14ac:dyDescent="0.3">
      <c r="A925" s="471"/>
      <c r="B925" s="471"/>
      <c r="C925" s="471"/>
      <c r="D925" s="471"/>
      <c r="E925" s="471"/>
      <c r="F925" s="471"/>
      <c r="G925" s="47" t="str">
        <f t="shared" si="14"/>
        <v xml:space="preserve">, </v>
      </c>
    </row>
    <row r="926" spans="1:7" x14ac:dyDescent="0.3">
      <c r="A926" s="471"/>
      <c r="B926" s="471"/>
      <c r="C926" s="471"/>
      <c r="D926" s="471"/>
      <c r="E926" s="471"/>
      <c r="F926" s="471"/>
      <c r="G926" s="47" t="str">
        <f t="shared" si="14"/>
        <v xml:space="preserve">, </v>
      </c>
    </row>
    <row r="927" spans="1:7" x14ac:dyDescent="0.3">
      <c r="A927" s="471"/>
      <c r="B927" s="471"/>
      <c r="C927" s="471"/>
      <c r="D927" s="471"/>
      <c r="E927" s="471"/>
      <c r="F927" s="471"/>
      <c r="G927" s="47" t="str">
        <f t="shared" si="14"/>
        <v xml:space="preserve">, </v>
      </c>
    </row>
    <row r="928" spans="1:7" x14ac:dyDescent="0.3">
      <c r="A928" s="471"/>
      <c r="B928" s="471"/>
      <c r="C928" s="471"/>
      <c r="D928" s="471"/>
      <c r="E928" s="471"/>
      <c r="F928" s="471"/>
      <c r="G928" s="47" t="str">
        <f t="shared" si="14"/>
        <v xml:space="preserve">, </v>
      </c>
    </row>
    <row r="929" spans="1:7" x14ac:dyDescent="0.3">
      <c r="A929" s="471"/>
      <c r="B929" s="471"/>
      <c r="C929" s="471"/>
      <c r="D929" s="471"/>
      <c r="E929" s="471"/>
      <c r="F929" s="471"/>
      <c r="G929" s="47" t="str">
        <f t="shared" si="14"/>
        <v xml:space="preserve">, </v>
      </c>
    </row>
    <row r="930" spans="1:7" x14ac:dyDescent="0.3">
      <c r="A930" s="471"/>
      <c r="B930" s="471"/>
      <c r="C930" s="471"/>
      <c r="D930" s="471"/>
      <c r="E930" s="471"/>
      <c r="F930" s="471"/>
      <c r="G930" s="47" t="str">
        <f t="shared" si="14"/>
        <v xml:space="preserve">, </v>
      </c>
    </row>
    <row r="931" spans="1:7" x14ac:dyDescent="0.3">
      <c r="A931" s="471"/>
      <c r="B931" s="471"/>
      <c r="C931" s="471"/>
      <c r="D931" s="471"/>
      <c r="E931" s="471"/>
      <c r="F931" s="471"/>
      <c r="G931" s="47" t="str">
        <f t="shared" si="14"/>
        <v xml:space="preserve">, </v>
      </c>
    </row>
    <row r="932" spans="1:7" x14ac:dyDescent="0.3">
      <c r="A932" s="471"/>
      <c r="B932" s="471"/>
      <c r="C932" s="471"/>
      <c r="D932" s="471"/>
      <c r="E932" s="471"/>
      <c r="F932" s="471"/>
      <c r="G932" s="47" t="str">
        <f t="shared" si="14"/>
        <v xml:space="preserve">, </v>
      </c>
    </row>
    <row r="933" spans="1:7" x14ac:dyDescent="0.3">
      <c r="A933" s="471"/>
      <c r="B933" s="471"/>
      <c r="C933" s="471"/>
      <c r="D933" s="471"/>
      <c r="E933" s="471"/>
      <c r="F933" s="471"/>
      <c r="G933" s="47" t="str">
        <f t="shared" si="14"/>
        <v xml:space="preserve">, </v>
      </c>
    </row>
    <row r="934" spans="1:7" x14ac:dyDescent="0.3">
      <c r="A934" s="471"/>
      <c r="B934" s="471"/>
      <c r="C934" s="471"/>
      <c r="D934" s="471"/>
      <c r="E934" s="471"/>
      <c r="F934" s="471"/>
      <c r="G934" s="47" t="str">
        <f t="shared" si="14"/>
        <v xml:space="preserve">, </v>
      </c>
    </row>
    <row r="935" spans="1:7" x14ac:dyDescent="0.3">
      <c r="A935" s="471"/>
      <c r="B935" s="471"/>
      <c r="C935" s="471"/>
      <c r="D935" s="471"/>
      <c r="E935" s="471"/>
      <c r="F935" s="471"/>
      <c r="G935" s="47" t="str">
        <f t="shared" si="14"/>
        <v xml:space="preserve">, </v>
      </c>
    </row>
    <row r="936" spans="1:7" x14ac:dyDescent="0.3">
      <c r="A936" s="471"/>
      <c r="B936" s="471"/>
      <c r="C936" s="471"/>
      <c r="D936" s="471"/>
      <c r="E936" s="471"/>
      <c r="F936" s="471"/>
      <c r="G936" s="47" t="str">
        <f t="shared" si="14"/>
        <v xml:space="preserve">, </v>
      </c>
    </row>
    <row r="937" spans="1:7" x14ac:dyDescent="0.3">
      <c r="A937" s="471"/>
      <c r="B937" s="471"/>
      <c r="C937" s="471"/>
      <c r="D937" s="471"/>
      <c r="E937" s="471"/>
      <c r="F937" s="471"/>
      <c r="G937" s="47" t="str">
        <f t="shared" si="14"/>
        <v xml:space="preserve">, </v>
      </c>
    </row>
    <row r="938" spans="1:7" x14ac:dyDescent="0.3">
      <c r="A938" s="471"/>
      <c r="B938" s="471"/>
      <c r="C938" s="471"/>
      <c r="D938" s="471"/>
      <c r="E938" s="471"/>
      <c r="F938" s="471"/>
      <c r="G938" s="47" t="str">
        <f t="shared" si="14"/>
        <v xml:space="preserve">, </v>
      </c>
    </row>
    <row r="939" spans="1:7" x14ac:dyDescent="0.3">
      <c r="A939" s="471"/>
      <c r="B939" s="471"/>
      <c r="C939" s="471"/>
      <c r="D939" s="471"/>
      <c r="E939" s="471"/>
      <c r="F939" s="471"/>
      <c r="G939" s="47" t="str">
        <f t="shared" si="14"/>
        <v xml:space="preserve">, </v>
      </c>
    </row>
    <row r="940" spans="1:7" x14ac:dyDescent="0.3">
      <c r="A940" s="471"/>
      <c r="B940" s="471"/>
      <c r="C940" s="471"/>
      <c r="D940" s="471"/>
      <c r="E940" s="471"/>
      <c r="F940" s="471"/>
      <c r="G940" s="47" t="str">
        <f t="shared" si="14"/>
        <v xml:space="preserve">, </v>
      </c>
    </row>
    <row r="941" spans="1:7" x14ac:dyDescent="0.3">
      <c r="A941" s="471"/>
      <c r="B941" s="471"/>
      <c r="C941" s="471"/>
      <c r="D941" s="471"/>
      <c r="E941" s="471"/>
      <c r="F941" s="471"/>
      <c r="G941" s="47" t="str">
        <f t="shared" si="14"/>
        <v xml:space="preserve">, </v>
      </c>
    </row>
    <row r="942" spans="1:7" x14ac:dyDescent="0.3">
      <c r="A942" s="471"/>
      <c r="B942" s="471"/>
      <c r="C942" s="471"/>
      <c r="D942" s="471"/>
      <c r="E942" s="471"/>
      <c r="F942" s="471"/>
      <c r="G942" s="47" t="str">
        <f t="shared" si="14"/>
        <v xml:space="preserve">, </v>
      </c>
    </row>
    <row r="943" spans="1:7" x14ac:dyDescent="0.3">
      <c r="A943" s="471"/>
      <c r="B943" s="471"/>
      <c r="C943" s="471"/>
      <c r="D943" s="471"/>
      <c r="E943" s="471"/>
      <c r="F943" s="471"/>
      <c r="G943" s="47" t="str">
        <f t="shared" si="14"/>
        <v xml:space="preserve">, </v>
      </c>
    </row>
    <row r="944" spans="1:7" x14ac:dyDescent="0.3">
      <c r="A944" s="471"/>
      <c r="B944" s="471"/>
      <c r="C944" s="471"/>
      <c r="D944" s="471"/>
      <c r="E944" s="471"/>
      <c r="F944" s="471"/>
      <c r="G944" s="47" t="str">
        <f t="shared" si="14"/>
        <v xml:space="preserve">, </v>
      </c>
    </row>
    <row r="945" spans="1:7" x14ac:dyDescent="0.3">
      <c r="A945" s="471"/>
      <c r="B945" s="471"/>
      <c r="C945" s="471"/>
      <c r="D945" s="471"/>
      <c r="E945" s="471"/>
      <c r="F945" s="471"/>
      <c r="G945" s="47" t="str">
        <f t="shared" si="14"/>
        <v xml:space="preserve">, </v>
      </c>
    </row>
    <row r="946" spans="1:7" x14ac:dyDescent="0.3">
      <c r="A946" s="471"/>
      <c r="B946" s="471"/>
      <c r="C946" s="471"/>
      <c r="D946" s="471"/>
      <c r="E946" s="471"/>
      <c r="F946" s="471"/>
      <c r="G946" s="47" t="str">
        <f t="shared" si="14"/>
        <v xml:space="preserve">, </v>
      </c>
    </row>
    <row r="947" spans="1:7" x14ac:dyDescent="0.3">
      <c r="A947" s="471"/>
      <c r="B947" s="471"/>
      <c r="C947" s="471"/>
      <c r="D947" s="471"/>
      <c r="E947" s="471"/>
      <c r="F947" s="471"/>
      <c r="G947" s="47" t="str">
        <f t="shared" si="14"/>
        <v xml:space="preserve">, </v>
      </c>
    </row>
    <row r="948" spans="1:7" x14ac:dyDescent="0.3">
      <c r="A948" s="471"/>
      <c r="B948" s="471"/>
      <c r="C948" s="471"/>
      <c r="D948" s="471"/>
      <c r="E948" s="471"/>
      <c r="F948" s="471"/>
      <c r="G948" s="47" t="str">
        <f t="shared" si="14"/>
        <v xml:space="preserve">, </v>
      </c>
    </row>
    <row r="949" spans="1:7" x14ac:dyDescent="0.3">
      <c r="A949" s="471"/>
      <c r="B949" s="471"/>
      <c r="C949" s="471"/>
      <c r="D949" s="471"/>
      <c r="E949" s="471"/>
      <c r="F949" s="471"/>
      <c r="G949" s="47" t="str">
        <f t="shared" si="14"/>
        <v xml:space="preserve">, </v>
      </c>
    </row>
    <row r="950" spans="1:7" x14ac:dyDescent="0.3">
      <c r="A950" s="471"/>
      <c r="B950" s="471"/>
      <c r="C950" s="471"/>
      <c r="D950" s="471"/>
      <c r="E950" s="471"/>
      <c r="F950" s="471"/>
      <c r="G950" s="47" t="str">
        <f t="shared" si="14"/>
        <v xml:space="preserve">, </v>
      </c>
    </row>
    <row r="951" spans="1:7" x14ac:dyDescent="0.3">
      <c r="A951" s="471"/>
      <c r="B951" s="471"/>
      <c r="C951" s="471"/>
      <c r="D951" s="471"/>
      <c r="E951" s="471"/>
      <c r="F951" s="471"/>
      <c r="G951" s="47" t="str">
        <f t="shared" si="14"/>
        <v xml:space="preserve">, </v>
      </c>
    </row>
    <row r="952" spans="1:7" x14ac:dyDescent="0.3">
      <c r="A952" s="471"/>
      <c r="B952" s="471"/>
      <c r="C952" s="471"/>
      <c r="D952" s="471"/>
      <c r="E952" s="471"/>
      <c r="F952" s="471"/>
      <c r="G952" s="47" t="str">
        <f t="shared" si="14"/>
        <v xml:space="preserve">, </v>
      </c>
    </row>
    <row r="953" spans="1:7" x14ac:dyDescent="0.3">
      <c r="A953" s="471"/>
      <c r="B953" s="471"/>
      <c r="C953" s="471"/>
      <c r="D953" s="471"/>
      <c r="E953" s="471"/>
      <c r="F953" s="471"/>
      <c r="G953" s="47" t="str">
        <f t="shared" si="14"/>
        <v xml:space="preserve">, </v>
      </c>
    </row>
    <row r="954" spans="1:7" x14ac:dyDescent="0.3">
      <c r="A954" s="471"/>
      <c r="B954" s="471"/>
      <c r="C954" s="471"/>
      <c r="D954" s="471"/>
      <c r="E954" s="471"/>
      <c r="F954" s="471"/>
      <c r="G954" s="47" t="str">
        <f t="shared" si="14"/>
        <v xml:space="preserve">, </v>
      </c>
    </row>
    <row r="955" spans="1:7" x14ac:dyDescent="0.3">
      <c r="A955" s="471"/>
      <c r="B955" s="471"/>
      <c r="C955" s="471"/>
      <c r="D955" s="471"/>
      <c r="E955" s="471"/>
      <c r="F955" s="471"/>
      <c r="G955" s="47" t="str">
        <f t="shared" si="14"/>
        <v xml:space="preserve">, </v>
      </c>
    </row>
    <row r="956" spans="1:7" x14ac:dyDescent="0.3">
      <c r="A956" s="471"/>
      <c r="B956" s="471"/>
      <c r="C956" s="471"/>
      <c r="D956" s="471"/>
      <c r="E956" s="471"/>
      <c r="F956" s="471"/>
      <c r="G956" s="47" t="str">
        <f t="shared" si="14"/>
        <v xml:space="preserve">, </v>
      </c>
    </row>
    <row r="957" spans="1:7" x14ac:dyDescent="0.3">
      <c r="A957" s="471"/>
      <c r="B957" s="471"/>
      <c r="C957" s="471"/>
      <c r="D957" s="471"/>
      <c r="E957" s="471"/>
      <c r="F957" s="471"/>
      <c r="G957" s="47" t="str">
        <f t="shared" si="14"/>
        <v xml:space="preserve">, </v>
      </c>
    </row>
    <row r="958" spans="1:7" x14ac:dyDescent="0.3">
      <c r="A958" s="471"/>
      <c r="B958" s="471"/>
      <c r="C958" s="471"/>
      <c r="D958" s="471"/>
      <c r="E958" s="471"/>
      <c r="F958" s="471"/>
      <c r="G958" s="47" t="str">
        <f t="shared" si="14"/>
        <v xml:space="preserve">, </v>
      </c>
    </row>
    <row r="959" spans="1:7" x14ac:dyDescent="0.3">
      <c r="A959" s="471"/>
      <c r="B959" s="471"/>
      <c r="C959" s="471"/>
      <c r="D959" s="471"/>
      <c r="E959" s="471"/>
      <c r="F959" s="471"/>
      <c r="G959" s="47" t="str">
        <f t="shared" si="14"/>
        <v xml:space="preserve">, </v>
      </c>
    </row>
    <row r="960" spans="1:7" x14ac:dyDescent="0.3">
      <c r="A960" s="471"/>
      <c r="B960" s="471"/>
      <c r="C960" s="471"/>
      <c r="D960" s="471"/>
      <c r="E960" s="471"/>
      <c r="F960" s="471"/>
      <c r="G960" s="47" t="str">
        <f t="shared" si="14"/>
        <v xml:space="preserve">, </v>
      </c>
    </row>
    <row r="961" spans="1:7" x14ac:dyDescent="0.3">
      <c r="A961" s="471"/>
      <c r="B961" s="471"/>
      <c r="C961" s="471"/>
      <c r="D961" s="471"/>
      <c r="E961" s="471"/>
      <c r="F961" s="471"/>
      <c r="G961" s="47" t="str">
        <f t="shared" si="14"/>
        <v xml:space="preserve">, </v>
      </c>
    </row>
    <row r="962" spans="1:7" x14ac:dyDescent="0.3">
      <c r="A962" s="471"/>
      <c r="B962" s="471"/>
      <c r="C962" s="471"/>
      <c r="D962" s="471"/>
      <c r="E962" s="471"/>
      <c r="F962" s="471"/>
      <c r="G962" s="47" t="str">
        <f t="shared" si="14"/>
        <v xml:space="preserve">, </v>
      </c>
    </row>
    <row r="963" spans="1:7" x14ac:dyDescent="0.3">
      <c r="A963" s="471"/>
      <c r="B963" s="471"/>
      <c r="C963" s="471"/>
      <c r="D963" s="471"/>
      <c r="E963" s="471"/>
      <c r="F963" s="471"/>
      <c r="G963" s="47" t="str">
        <f t="shared" si="14"/>
        <v xml:space="preserve">, </v>
      </c>
    </row>
    <row r="964" spans="1:7" x14ac:dyDescent="0.3">
      <c r="A964" s="471"/>
      <c r="B964" s="471"/>
      <c r="C964" s="471"/>
      <c r="D964" s="471"/>
      <c r="E964" s="471"/>
      <c r="F964" s="471"/>
      <c r="G964" s="47" t="str">
        <f t="shared" si="14"/>
        <v xml:space="preserve">, </v>
      </c>
    </row>
    <row r="965" spans="1:7" x14ac:dyDescent="0.3">
      <c r="A965" s="471"/>
      <c r="B965" s="471"/>
      <c r="C965" s="471"/>
      <c r="D965" s="471"/>
      <c r="E965" s="471"/>
      <c r="F965" s="471"/>
      <c r="G965" s="47" t="str">
        <f t="shared" si="14"/>
        <v xml:space="preserve">, </v>
      </c>
    </row>
    <row r="966" spans="1:7" x14ac:dyDescent="0.3">
      <c r="A966" s="471"/>
      <c r="B966" s="471"/>
      <c r="C966" s="471"/>
      <c r="D966" s="471"/>
      <c r="E966" s="471"/>
      <c r="F966" s="471"/>
      <c r="G966" s="47" t="str">
        <f t="shared" si="14"/>
        <v xml:space="preserve">, </v>
      </c>
    </row>
    <row r="967" spans="1:7" x14ac:dyDescent="0.3">
      <c r="A967" s="471"/>
      <c r="B967" s="471"/>
      <c r="C967" s="471"/>
      <c r="D967" s="471"/>
      <c r="E967" s="471"/>
      <c r="F967" s="471"/>
      <c r="G967" s="47" t="str">
        <f t="shared" si="14"/>
        <v xml:space="preserve">, </v>
      </c>
    </row>
    <row r="968" spans="1:7" x14ac:dyDescent="0.3">
      <c r="A968" s="471"/>
      <c r="B968" s="471"/>
      <c r="C968" s="471"/>
      <c r="D968" s="471"/>
      <c r="E968" s="471"/>
      <c r="F968" s="471"/>
      <c r="G968" s="47" t="str">
        <f t="shared" si="14"/>
        <v xml:space="preserve">, </v>
      </c>
    </row>
    <row r="969" spans="1:7" x14ac:dyDescent="0.3">
      <c r="A969" s="471"/>
      <c r="B969" s="471"/>
      <c r="C969" s="471"/>
      <c r="D969" s="471"/>
      <c r="E969" s="471"/>
      <c r="F969" s="471"/>
      <c r="G969" s="47" t="str">
        <f t="shared" si="14"/>
        <v xml:space="preserve">, </v>
      </c>
    </row>
    <row r="970" spans="1:7" x14ac:dyDescent="0.3">
      <c r="A970" s="471"/>
      <c r="B970" s="471"/>
      <c r="C970" s="471"/>
      <c r="D970" s="471"/>
      <c r="E970" s="471"/>
      <c r="F970" s="471"/>
      <c r="G970" s="47" t="str">
        <f t="shared" si="14"/>
        <v xml:space="preserve">, </v>
      </c>
    </row>
    <row r="971" spans="1:7" x14ac:dyDescent="0.3">
      <c r="A971" s="471"/>
      <c r="B971" s="471"/>
      <c r="C971" s="471"/>
      <c r="D971" s="471"/>
      <c r="E971" s="471"/>
      <c r="F971" s="471"/>
      <c r="G971" s="47" t="str">
        <f t="shared" ref="G971:G1034" si="15">CONCATENATE(A971, ", ", B971)</f>
        <v xml:space="preserve">, </v>
      </c>
    </row>
    <row r="972" spans="1:7" x14ac:dyDescent="0.3">
      <c r="A972" s="471"/>
      <c r="B972" s="471"/>
      <c r="C972" s="471"/>
      <c r="D972" s="471"/>
      <c r="E972" s="471"/>
      <c r="F972" s="471"/>
      <c r="G972" s="47" t="str">
        <f t="shared" si="15"/>
        <v xml:space="preserve">, </v>
      </c>
    </row>
    <row r="973" spans="1:7" x14ac:dyDescent="0.3">
      <c r="A973" s="471"/>
      <c r="B973" s="471"/>
      <c r="C973" s="471"/>
      <c r="D973" s="471"/>
      <c r="E973" s="471"/>
      <c r="F973" s="471"/>
      <c r="G973" s="47" t="str">
        <f t="shared" si="15"/>
        <v xml:space="preserve">, </v>
      </c>
    </row>
    <row r="974" spans="1:7" x14ac:dyDescent="0.3">
      <c r="A974" s="471"/>
      <c r="B974" s="471"/>
      <c r="C974" s="471"/>
      <c r="D974" s="471"/>
      <c r="E974" s="471"/>
      <c r="F974" s="471"/>
      <c r="G974" s="47" t="str">
        <f t="shared" si="15"/>
        <v xml:space="preserve">, </v>
      </c>
    </row>
    <row r="975" spans="1:7" x14ac:dyDescent="0.3">
      <c r="A975" s="471"/>
      <c r="B975" s="471"/>
      <c r="C975" s="471"/>
      <c r="D975" s="471"/>
      <c r="E975" s="471"/>
      <c r="F975" s="471"/>
      <c r="G975" s="47" t="str">
        <f t="shared" si="15"/>
        <v xml:space="preserve">, </v>
      </c>
    </row>
    <row r="976" spans="1:7" x14ac:dyDescent="0.3">
      <c r="A976" s="471"/>
      <c r="B976" s="471"/>
      <c r="C976" s="471"/>
      <c r="D976" s="471"/>
      <c r="E976" s="471"/>
      <c r="F976" s="471"/>
      <c r="G976" s="47" t="str">
        <f t="shared" si="15"/>
        <v xml:space="preserve">, </v>
      </c>
    </row>
    <row r="977" spans="1:7" x14ac:dyDescent="0.3">
      <c r="A977" s="471"/>
      <c r="B977" s="471"/>
      <c r="C977" s="471"/>
      <c r="D977" s="471"/>
      <c r="E977" s="471"/>
      <c r="F977" s="471"/>
      <c r="G977" s="47" t="str">
        <f t="shared" si="15"/>
        <v xml:space="preserve">, </v>
      </c>
    </row>
    <row r="978" spans="1:7" x14ac:dyDescent="0.3">
      <c r="A978" s="471"/>
      <c r="B978" s="471"/>
      <c r="C978" s="471"/>
      <c r="D978" s="471"/>
      <c r="E978" s="471"/>
      <c r="F978" s="471"/>
      <c r="G978" s="47" t="str">
        <f t="shared" si="15"/>
        <v xml:space="preserve">, </v>
      </c>
    </row>
    <row r="979" spans="1:7" x14ac:dyDescent="0.3">
      <c r="A979" s="471"/>
      <c r="B979" s="471"/>
      <c r="C979" s="471"/>
      <c r="D979" s="471"/>
      <c r="E979" s="471"/>
      <c r="F979" s="471"/>
      <c r="G979" s="47" t="str">
        <f t="shared" si="15"/>
        <v xml:space="preserve">, </v>
      </c>
    </row>
    <row r="980" spans="1:7" x14ac:dyDescent="0.3">
      <c r="A980" s="471"/>
      <c r="B980" s="471"/>
      <c r="C980" s="471"/>
      <c r="D980" s="471"/>
      <c r="E980" s="471"/>
      <c r="F980" s="471"/>
      <c r="G980" s="47" t="str">
        <f t="shared" si="15"/>
        <v xml:space="preserve">, </v>
      </c>
    </row>
    <row r="981" spans="1:7" x14ac:dyDescent="0.3">
      <c r="A981" s="471"/>
      <c r="B981" s="471"/>
      <c r="C981" s="471"/>
      <c r="D981" s="471"/>
      <c r="E981" s="471"/>
      <c r="F981" s="471"/>
      <c r="G981" s="47" t="str">
        <f t="shared" si="15"/>
        <v xml:space="preserve">, </v>
      </c>
    </row>
    <row r="982" spans="1:7" x14ac:dyDescent="0.3">
      <c r="A982" s="471"/>
      <c r="B982" s="471"/>
      <c r="C982" s="471"/>
      <c r="D982" s="471"/>
      <c r="E982" s="471"/>
      <c r="F982" s="471"/>
      <c r="G982" s="47" t="str">
        <f t="shared" si="15"/>
        <v xml:space="preserve">, </v>
      </c>
    </row>
    <row r="983" spans="1:7" x14ac:dyDescent="0.3">
      <c r="A983" s="471"/>
      <c r="B983" s="471"/>
      <c r="C983" s="471"/>
      <c r="D983" s="471"/>
      <c r="E983" s="471"/>
      <c r="F983" s="471"/>
      <c r="G983" s="47" t="str">
        <f t="shared" si="15"/>
        <v xml:space="preserve">, </v>
      </c>
    </row>
    <row r="984" spans="1:7" x14ac:dyDescent="0.3">
      <c r="A984" s="471"/>
      <c r="B984" s="471"/>
      <c r="C984" s="471"/>
      <c r="D984" s="471"/>
      <c r="E984" s="471"/>
      <c r="F984" s="471"/>
      <c r="G984" s="47" t="str">
        <f t="shared" si="15"/>
        <v xml:space="preserve">, </v>
      </c>
    </row>
    <row r="985" spans="1:7" x14ac:dyDescent="0.3">
      <c r="A985" s="471"/>
      <c r="B985" s="471"/>
      <c r="C985" s="471"/>
      <c r="D985" s="471"/>
      <c r="E985" s="471"/>
      <c r="F985" s="471"/>
      <c r="G985" s="47" t="str">
        <f t="shared" si="15"/>
        <v xml:space="preserve">, </v>
      </c>
    </row>
    <row r="986" spans="1:7" x14ac:dyDescent="0.3">
      <c r="A986" s="471"/>
      <c r="B986" s="471"/>
      <c r="C986" s="471"/>
      <c r="D986" s="471"/>
      <c r="E986" s="471"/>
      <c r="F986" s="471"/>
      <c r="G986" s="47" t="str">
        <f t="shared" si="15"/>
        <v xml:space="preserve">, </v>
      </c>
    </row>
    <row r="987" spans="1:7" x14ac:dyDescent="0.3">
      <c r="A987" s="471"/>
      <c r="B987" s="471"/>
      <c r="C987" s="471"/>
      <c r="D987" s="471"/>
      <c r="E987" s="471"/>
      <c r="F987" s="471"/>
      <c r="G987" s="47" t="str">
        <f t="shared" si="15"/>
        <v xml:space="preserve">, </v>
      </c>
    </row>
    <row r="988" spans="1:7" x14ac:dyDescent="0.3">
      <c r="A988" s="471"/>
      <c r="B988" s="471"/>
      <c r="C988" s="471"/>
      <c r="D988" s="471"/>
      <c r="E988" s="471"/>
      <c r="F988" s="471"/>
      <c r="G988" s="47" t="str">
        <f t="shared" si="15"/>
        <v xml:space="preserve">, </v>
      </c>
    </row>
    <row r="989" spans="1:7" x14ac:dyDescent="0.3">
      <c r="A989" s="471"/>
      <c r="B989" s="471"/>
      <c r="C989" s="471"/>
      <c r="D989" s="471"/>
      <c r="E989" s="471"/>
      <c r="F989" s="471"/>
      <c r="G989" s="47" t="str">
        <f t="shared" si="15"/>
        <v xml:space="preserve">, </v>
      </c>
    </row>
    <row r="990" spans="1:7" x14ac:dyDescent="0.3">
      <c r="A990" s="471"/>
      <c r="B990" s="471"/>
      <c r="C990" s="471"/>
      <c r="D990" s="471"/>
      <c r="E990" s="471"/>
      <c r="F990" s="471"/>
      <c r="G990" s="47" t="str">
        <f t="shared" si="15"/>
        <v xml:space="preserve">, </v>
      </c>
    </row>
    <row r="991" spans="1:7" x14ac:dyDescent="0.3">
      <c r="A991" s="471"/>
      <c r="B991" s="471"/>
      <c r="C991" s="471"/>
      <c r="D991" s="471"/>
      <c r="E991" s="471"/>
      <c r="F991" s="471"/>
      <c r="G991" s="47" t="str">
        <f t="shared" si="15"/>
        <v xml:space="preserve">, </v>
      </c>
    </row>
    <row r="992" spans="1:7" x14ac:dyDescent="0.3">
      <c r="A992" s="471"/>
      <c r="B992" s="471"/>
      <c r="C992" s="471"/>
      <c r="D992" s="471"/>
      <c r="E992" s="471"/>
      <c r="F992" s="471"/>
      <c r="G992" s="47" t="str">
        <f t="shared" si="15"/>
        <v xml:space="preserve">, </v>
      </c>
    </row>
    <row r="993" spans="1:7" x14ac:dyDescent="0.3">
      <c r="A993" s="471"/>
      <c r="B993" s="471"/>
      <c r="C993" s="471"/>
      <c r="D993" s="471"/>
      <c r="E993" s="471"/>
      <c r="F993" s="471"/>
      <c r="G993" s="47" t="str">
        <f t="shared" si="15"/>
        <v xml:space="preserve">, </v>
      </c>
    </row>
    <row r="994" spans="1:7" x14ac:dyDescent="0.3">
      <c r="A994" s="471"/>
      <c r="B994" s="471"/>
      <c r="C994" s="471"/>
      <c r="D994" s="471"/>
      <c r="E994" s="471"/>
      <c r="F994" s="471"/>
      <c r="G994" s="47" t="str">
        <f t="shared" si="15"/>
        <v xml:space="preserve">, </v>
      </c>
    </row>
    <row r="995" spans="1:7" x14ac:dyDescent="0.3">
      <c r="A995" s="471"/>
      <c r="B995" s="471"/>
      <c r="C995" s="471"/>
      <c r="D995" s="471"/>
      <c r="E995" s="471"/>
      <c r="F995" s="471"/>
      <c r="G995" s="47" t="str">
        <f t="shared" si="15"/>
        <v xml:space="preserve">, </v>
      </c>
    </row>
    <row r="996" spans="1:7" x14ac:dyDescent="0.3">
      <c r="A996" s="471"/>
      <c r="B996" s="471"/>
      <c r="C996" s="471"/>
      <c r="D996" s="471"/>
      <c r="E996" s="471"/>
      <c r="F996" s="471"/>
      <c r="G996" s="47" t="str">
        <f t="shared" si="15"/>
        <v xml:space="preserve">, </v>
      </c>
    </row>
    <row r="997" spans="1:7" x14ac:dyDescent="0.3">
      <c r="A997" s="471"/>
      <c r="B997" s="471"/>
      <c r="C997" s="471"/>
      <c r="D997" s="471"/>
      <c r="E997" s="471"/>
      <c r="F997" s="471"/>
      <c r="G997" s="47" t="str">
        <f t="shared" si="15"/>
        <v xml:space="preserve">, </v>
      </c>
    </row>
    <row r="998" spans="1:7" x14ac:dyDescent="0.3">
      <c r="A998" s="471"/>
      <c r="B998" s="471"/>
      <c r="C998" s="471"/>
      <c r="D998" s="471"/>
      <c r="E998" s="471"/>
      <c r="F998" s="471"/>
      <c r="G998" s="47" t="str">
        <f t="shared" si="15"/>
        <v xml:space="preserve">, </v>
      </c>
    </row>
    <row r="999" spans="1:7" x14ac:dyDescent="0.3">
      <c r="A999" s="471"/>
      <c r="B999" s="471"/>
      <c r="C999" s="471"/>
      <c r="D999" s="471"/>
      <c r="E999" s="471"/>
      <c r="F999" s="471"/>
      <c r="G999" s="47" t="str">
        <f t="shared" si="15"/>
        <v xml:space="preserve">, </v>
      </c>
    </row>
    <row r="1000" spans="1:7" x14ac:dyDescent="0.3">
      <c r="A1000" s="471"/>
      <c r="B1000" s="471"/>
      <c r="C1000" s="471"/>
      <c r="D1000" s="471"/>
      <c r="E1000" s="471"/>
      <c r="F1000" s="471"/>
      <c r="G1000" s="47" t="str">
        <f t="shared" si="15"/>
        <v xml:space="preserve">, </v>
      </c>
    </row>
    <row r="1001" spans="1:7" x14ac:dyDescent="0.3">
      <c r="A1001" s="471"/>
      <c r="B1001" s="471"/>
      <c r="C1001" s="471"/>
      <c r="D1001" s="471"/>
      <c r="E1001" s="471"/>
      <c r="F1001" s="471"/>
      <c r="G1001" s="47" t="str">
        <f t="shared" si="15"/>
        <v xml:space="preserve">, </v>
      </c>
    </row>
    <row r="1002" spans="1:7" x14ac:dyDescent="0.3">
      <c r="A1002" s="471"/>
      <c r="B1002" s="471"/>
      <c r="C1002" s="471"/>
      <c r="D1002" s="471"/>
      <c r="E1002" s="471"/>
      <c r="F1002" s="471"/>
      <c r="G1002" s="47" t="str">
        <f t="shared" si="15"/>
        <v xml:space="preserve">, </v>
      </c>
    </row>
    <row r="1003" spans="1:7" x14ac:dyDescent="0.3">
      <c r="A1003" s="471"/>
      <c r="B1003" s="471"/>
      <c r="C1003" s="471"/>
      <c r="D1003" s="471"/>
      <c r="E1003" s="471"/>
      <c r="F1003" s="471"/>
      <c r="G1003" s="47" t="str">
        <f t="shared" si="15"/>
        <v xml:space="preserve">, </v>
      </c>
    </row>
    <row r="1004" spans="1:7" x14ac:dyDescent="0.3">
      <c r="A1004" s="471"/>
      <c r="B1004" s="471"/>
      <c r="C1004" s="471"/>
      <c r="D1004" s="471"/>
      <c r="E1004" s="471"/>
      <c r="F1004" s="471"/>
      <c r="G1004" s="47" t="str">
        <f t="shared" si="15"/>
        <v xml:space="preserve">, </v>
      </c>
    </row>
    <row r="1005" spans="1:7" x14ac:dyDescent="0.3">
      <c r="A1005" s="471"/>
      <c r="B1005" s="471"/>
      <c r="C1005" s="471"/>
      <c r="D1005" s="471"/>
      <c r="E1005" s="471"/>
      <c r="F1005" s="471"/>
      <c r="G1005" s="47" t="str">
        <f t="shared" si="15"/>
        <v xml:space="preserve">, </v>
      </c>
    </row>
    <row r="1006" spans="1:7" x14ac:dyDescent="0.3">
      <c r="A1006" s="471"/>
      <c r="B1006" s="471"/>
      <c r="C1006" s="471"/>
      <c r="D1006" s="471"/>
      <c r="E1006" s="471"/>
      <c r="F1006" s="471"/>
      <c r="G1006" s="47" t="str">
        <f t="shared" si="15"/>
        <v xml:space="preserve">, </v>
      </c>
    </row>
    <row r="1007" spans="1:7" x14ac:dyDescent="0.3">
      <c r="A1007" s="471"/>
      <c r="B1007" s="471"/>
      <c r="C1007" s="471"/>
      <c r="D1007" s="471"/>
      <c r="E1007" s="471"/>
      <c r="F1007" s="471"/>
      <c r="G1007" s="47" t="str">
        <f t="shared" si="15"/>
        <v xml:space="preserve">, </v>
      </c>
    </row>
    <row r="1008" spans="1:7" x14ac:dyDescent="0.3">
      <c r="A1008" s="471"/>
      <c r="B1008" s="471"/>
      <c r="C1008" s="471"/>
      <c r="D1008" s="471"/>
      <c r="E1008" s="471"/>
      <c r="F1008" s="471"/>
      <c r="G1008" s="47" t="str">
        <f t="shared" si="15"/>
        <v xml:space="preserve">, </v>
      </c>
    </row>
    <row r="1009" spans="1:7" x14ac:dyDescent="0.3">
      <c r="A1009" s="471"/>
      <c r="B1009" s="471"/>
      <c r="C1009" s="471"/>
      <c r="D1009" s="471"/>
      <c r="E1009" s="471"/>
      <c r="F1009" s="471"/>
      <c r="G1009" s="47" t="str">
        <f t="shared" si="15"/>
        <v xml:space="preserve">, </v>
      </c>
    </row>
    <row r="1010" spans="1:7" x14ac:dyDescent="0.3">
      <c r="A1010" s="471"/>
      <c r="B1010" s="471"/>
      <c r="C1010" s="471"/>
      <c r="D1010" s="471"/>
      <c r="E1010" s="471"/>
      <c r="F1010" s="471"/>
      <c r="G1010" s="47" t="str">
        <f t="shared" si="15"/>
        <v xml:space="preserve">, </v>
      </c>
    </row>
    <row r="1011" spans="1:7" x14ac:dyDescent="0.3">
      <c r="A1011" s="471"/>
      <c r="B1011" s="471"/>
      <c r="C1011" s="471"/>
      <c r="D1011" s="471"/>
      <c r="E1011" s="471"/>
      <c r="F1011" s="471"/>
      <c r="G1011" s="47" t="str">
        <f t="shared" si="15"/>
        <v xml:space="preserve">, </v>
      </c>
    </row>
    <row r="1012" spans="1:7" x14ac:dyDescent="0.3">
      <c r="A1012" s="471"/>
      <c r="B1012" s="471"/>
      <c r="C1012" s="471"/>
      <c r="D1012" s="471"/>
      <c r="E1012" s="471"/>
      <c r="F1012" s="471"/>
      <c r="G1012" s="47" t="str">
        <f t="shared" si="15"/>
        <v xml:space="preserve">, </v>
      </c>
    </row>
    <row r="1013" spans="1:7" x14ac:dyDescent="0.3">
      <c r="A1013" s="471"/>
      <c r="B1013" s="471"/>
      <c r="C1013" s="471"/>
      <c r="D1013" s="471"/>
      <c r="E1013" s="471"/>
      <c r="F1013" s="471"/>
      <c r="G1013" s="47" t="str">
        <f t="shared" si="15"/>
        <v xml:space="preserve">, </v>
      </c>
    </row>
    <row r="1014" spans="1:7" x14ac:dyDescent="0.3">
      <c r="A1014" s="471"/>
      <c r="B1014" s="471"/>
      <c r="C1014" s="471"/>
      <c r="D1014" s="471"/>
      <c r="E1014" s="471"/>
      <c r="F1014" s="471"/>
      <c r="G1014" s="47" t="str">
        <f t="shared" si="15"/>
        <v xml:space="preserve">, </v>
      </c>
    </row>
    <row r="1015" spans="1:7" x14ac:dyDescent="0.3">
      <c r="A1015" s="471"/>
      <c r="B1015" s="471"/>
      <c r="C1015" s="471"/>
      <c r="D1015" s="471"/>
      <c r="E1015" s="471"/>
      <c r="F1015" s="471"/>
      <c r="G1015" s="47" t="str">
        <f t="shared" si="15"/>
        <v xml:space="preserve">, </v>
      </c>
    </row>
    <row r="1016" spans="1:7" x14ac:dyDescent="0.3">
      <c r="A1016" s="471"/>
      <c r="B1016" s="471"/>
      <c r="C1016" s="471"/>
      <c r="D1016" s="471"/>
      <c r="E1016" s="471"/>
      <c r="F1016" s="471"/>
      <c r="G1016" s="47" t="str">
        <f t="shared" si="15"/>
        <v xml:space="preserve">, </v>
      </c>
    </row>
    <row r="1017" spans="1:7" x14ac:dyDescent="0.3">
      <c r="A1017" s="471"/>
      <c r="B1017" s="471"/>
      <c r="C1017" s="471"/>
      <c r="D1017" s="471"/>
      <c r="E1017" s="471"/>
      <c r="F1017" s="471"/>
      <c r="G1017" s="47" t="str">
        <f t="shared" si="15"/>
        <v xml:space="preserve">, </v>
      </c>
    </row>
    <row r="1018" spans="1:7" x14ac:dyDescent="0.3">
      <c r="A1018" s="471"/>
      <c r="B1018" s="471"/>
      <c r="C1018" s="471"/>
      <c r="D1018" s="471"/>
      <c r="E1018" s="471"/>
      <c r="F1018" s="471"/>
      <c r="G1018" s="47" t="str">
        <f t="shared" si="15"/>
        <v xml:space="preserve">, </v>
      </c>
    </row>
    <row r="1019" spans="1:7" x14ac:dyDescent="0.3">
      <c r="A1019" s="471"/>
      <c r="B1019" s="471"/>
      <c r="C1019" s="471"/>
      <c r="D1019" s="471"/>
      <c r="E1019" s="471"/>
      <c r="F1019" s="471"/>
      <c r="G1019" s="47" t="str">
        <f t="shared" si="15"/>
        <v xml:space="preserve">, </v>
      </c>
    </row>
    <row r="1020" spans="1:7" x14ac:dyDescent="0.3">
      <c r="A1020" s="471"/>
      <c r="B1020" s="471"/>
      <c r="C1020" s="471"/>
      <c r="D1020" s="471"/>
      <c r="E1020" s="471"/>
      <c r="F1020" s="471"/>
      <c r="G1020" s="47" t="str">
        <f t="shared" si="15"/>
        <v xml:space="preserve">, </v>
      </c>
    </row>
    <row r="1021" spans="1:7" x14ac:dyDescent="0.3">
      <c r="A1021" s="471"/>
      <c r="B1021" s="471"/>
      <c r="C1021" s="471"/>
      <c r="D1021" s="471"/>
      <c r="E1021" s="471"/>
      <c r="F1021" s="471"/>
      <c r="G1021" s="47" t="str">
        <f t="shared" si="15"/>
        <v xml:space="preserve">, </v>
      </c>
    </row>
    <row r="1022" spans="1:7" x14ac:dyDescent="0.3">
      <c r="A1022" s="471"/>
      <c r="B1022" s="471"/>
      <c r="C1022" s="471"/>
      <c r="D1022" s="471"/>
      <c r="E1022" s="471"/>
      <c r="F1022" s="471"/>
      <c r="G1022" s="47" t="str">
        <f t="shared" si="15"/>
        <v xml:space="preserve">, </v>
      </c>
    </row>
    <row r="1023" spans="1:7" x14ac:dyDescent="0.3">
      <c r="A1023" s="471"/>
      <c r="B1023" s="471"/>
      <c r="C1023" s="471"/>
      <c r="D1023" s="471"/>
      <c r="E1023" s="471"/>
      <c r="F1023" s="471"/>
      <c r="G1023" s="47" t="str">
        <f t="shared" si="15"/>
        <v xml:space="preserve">, </v>
      </c>
    </row>
    <row r="1024" spans="1:7" x14ac:dyDescent="0.3">
      <c r="A1024" s="471"/>
      <c r="B1024" s="471"/>
      <c r="C1024" s="471"/>
      <c r="D1024" s="471"/>
      <c r="E1024" s="471"/>
      <c r="F1024" s="471"/>
      <c r="G1024" s="47" t="str">
        <f t="shared" si="15"/>
        <v xml:space="preserve">, </v>
      </c>
    </row>
    <row r="1025" spans="1:7" x14ac:dyDescent="0.3">
      <c r="A1025" s="471"/>
      <c r="B1025" s="471"/>
      <c r="C1025" s="471"/>
      <c r="D1025" s="471"/>
      <c r="E1025" s="471"/>
      <c r="F1025" s="471"/>
      <c r="G1025" s="47" t="str">
        <f t="shared" si="15"/>
        <v xml:space="preserve">, </v>
      </c>
    </row>
    <row r="1026" spans="1:7" x14ac:dyDescent="0.3">
      <c r="A1026" s="471"/>
      <c r="B1026" s="471"/>
      <c r="C1026" s="471"/>
      <c r="D1026" s="471"/>
      <c r="E1026" s="471"/>
      <c r="F1026" s="471"/>
      <c r="G1026" s="47" t="str">
        <f t="shared" si="15"/>
        <v xml:space="preserve">, </v>
      </c>
    </row>
    <row r="1027" spans="1:7" x14ac:dyDescent="0.3">
      <c r="A1027" s="471"/>
      <c r="B1027" s="471"/>
      <c r="C1027" s="471"/>
      <c r="D1027" s="471"/>
      <c r="E1027" s="471"/>
      <c r="F1027" s="471"/>
      <c r="G1027" s="47" t="str">
        <f t="shared" si="15"/>
        <v xml:space="preserve">, </v>
      </c>
    </row>
    <row r="1028" spans="1:7" x14ac:dyDescent="0.3">
      <c r="A1028" s="471"/>
      <c r="B1028" s="471"/>
      <c r="C1028" s="471"/>
      <c r="D1028" s="471"/>
      <c r="E1028" s="471"/>
      <c r="F1028" s="471"/>
      <c r="G1028" s="47" t="str">
        <f t="shared" si="15"/>
        <v xml:space="preserve">, </v>
      </c>
    </row>
    <row r="1029" spans="1:7" x14ac:dyDescent="0.3">
      <c r="A1029" s="471"/>
      <c r="B1029" s="471"/>
      <c r="C1029" s="471"/>
      <c r="D1029" s="471"/>
      <c r="E1029" s="471"/>
      <c r="F1029" s="471"/>
      <c r="G1029" s="47" t="str">
        <f t="shared" si="15"/>
        <v xml:space="preserve">, </v>
      </c>
    </row>
    <row r="1030" spans="1:7" x14ac:dyDescent="0.3">
      <c r="A1030" s="471"/>
      <c r="B1030" s="471"/>
      <c r="C1030" s="471"/>
      <c r="D1030" s="471"/>
      <c r="E1030" s="471"/>
      <c r="F1030" s="471"/>
      <c r="G1030" s="47" t="str">
        <f t="shared" si="15"/>
        <v xml:space="preserve">, </v>
      </c>
    </row>
    <row r="1031" spans="1:7" x14ac:dyDescent="0.3">
      <c r="A1031" s="471"/>
      <c r="B1031" s="471"/>
      <c r="C1031" s="471"/>
      <c r="D1031" s="471"/>
      <c r="E1031" s="471"/>
      <c r="F1031" s="471"/>
      <c r="G1031" s="47" t="str">
        <f t="shared" si="15"/>
        <v xml:space="preserve">, </v>
      </c>
    </row>
    <row r="1032" spans="1:7" x14ac:dyDescent="0.3">
      <c r="A1032" s="471"/>
      <c r="B1032" s="471"/>
      <c r="C1032" s="471"/>
      <c r="D1032" s="471"/>
      <c r="E1032" s="471"/>
      <c r="F1032" s="471"/>
      <c r="G1032" s="47" t="str">
        <f t="shared" si="15"/>
        <v xml:space="preserve">, </v>
      </c>
    </row>
    <row r="1033" spans="1:7" x14ac:dyDescent="0.3">
      <c r="A1033" s="471"/>
      <c r="B1033" s="471"/>
      <c r="C1033" s="471"/>
      <c r="D1033" s="471"/>
      <c r="E1033" s="471"/>
      <c r="F1033" s="471"/>
      <c r="G1033" s="47" t="str">
        <f t="shared" si="15"/>
        <v xml:space="preserve">, </v>
      </c>
    </row>
    <row r="1034" spans="1:7" x14ac:dyDescent="0.3">
      <c r="A1034" s="471"/>
      <c r="B1034" s="471"/>
      <c r="C1034" s="471"/>
      <c r="D1034" s="471"/>
      <c r="E1034" s="471"/>
      <c r="F1034" s="471"/>
      <c r="G1034" s="47" t="str">
        <f t="shared" si="15"/>
        <v xml:space="preserve">, </v>
      </c>
    </row>
    <row r="1035" spans="1:7" x14ac:dyDescent="0.3">
      <c r="A1035" s="471"/>
      <c r="B1035" s="471"/>
      <c r="C1035" s="471"/>
      <c r="D1035" s="471"/>
      <c r="E1035" s="471"/>
      <c r="F1035" s="471"/>
      <c r="G1035" s="47" t="str">
        <f t="shared" ref="G1035:G1098" si="16">CONCATENATE(A1035, ", ", B1035)</f>
        <v xml:space="preserve">, </v>
      </c>
    </row>
    <row r="1036" spans="1:7" x14ac:dyDescent="0.3">
      <c r="A1036" s="471"/>
      <c r="B1036" s="471"/>
      <c r="C1036" s="471"/>
      <c r="D1036" s="471"/>
      <c r="E1036" s="471"/>
      <c r="F1036" s="471"/>
      <c r="G1036" s="47" t="str">
        <f t="shared" si="16"/>
        <v xml:space="preserve">, </v>
      </c>
    </row>
    <row r="1037" spans="1:7" x14ac:dyDescent="0.3">
      <c r="A1037" s="471"/>
      <c r="B1037" s="471"/>
      <c r="C1037" s="471"/>
      <c r="D1037" s="471"/>
      <c r="E1037" s="471"/>
      <c r="F1037" s="471"/>
      <c r="G1037" s="47" t="str">
        <f t="shared" si="16"/>
        <v xml:space="preserve">, </v>
      </c>
    </row>
    <row r="1038" spans="1:7" x14ac:dyDescent="0.3">
      <c r="A1038" s="471"/>
      <c r="B1038" s="471"/>
      <c r="C1038" s="471"/>
      <c r="D1038" s="471"/>
      <c r="E1038" s="471"/>
      <c r="F1038" s="471"/>
      <c r="G1038" s="47" t="str">
        <f t="shared" si="16"/>
        <v xml:space="preserve">, </v>
      </c>
    </row>
    <row r="1039" spans="1:7" x14ac:dyDescent="0.3">
      <c r="A1039" s="471"/>
      <c r="B1039" s="471"/>
      <c r="C1039" s="471"/>
      <c r="D1039" s="471"/>
      <c r="E1039" s="471"/>
      <c r="F1039" s="471"/>
      <c r="G1039" s="47" t="str">
        <f t="shared" si="16"/>
        <v xml:space="preserve">, </v>
      </c>
    </row>
    <row r="1040" spans="1:7" x14ac:dyDescent="0.3">
      <c r="A1040" s="471"/>
      <c r="B1040" s="471"/>
      <c r="C1040" s="471"/>
      <c r="D1040" s="471"/>
      <c r="E1040" s="471"/>
      <c r="F1040" s="471"/>
      <c r="G1040" s="47" t="str">
        <f t="shared" si="16"/>
        <v xml:space="preserve">, </v>
      </c>
    </row>
    <row r="1041" spans="1:7" x14ac:dyDescent="0.3">
      <c r="A1041" s="471"/>
      <c r="B1041" s="471"/>
      <c r="C1041" s="471"/>
      <c r="D1041" s="471"/>
      <c r="E1041" s="471"/>
      <c r="F1041" s="471"/>
      <c r="G1041" s="47" t="str">
        <f t="shared" si="16"/>
        <v xml:space="preserve">, </v>
      </c>
    </row>
    <row r="1042" spans="1:7" x14ac:dyDescent="0.3">
      <c r="A1042" s="471"/>
      <c r="B1042" s="471"/>
      <c r="C1042" s="471"/>
      <c r="D1042" s="471"/>
      <c r="E1042" s="471"/>
      <c r="F1042" s="471"/>
      <c r="G1042" s="47" t="str">
        <f t="shared" si="16"/>
        <v xml:space="preserve">, </v>
      </c>
    </row>
    <row r="1043" spans="1:7" x14ac:dyDescent="0.3">
      <c r="A1043" s="471"/>
      <c r="B1043" s="471"/>
      <c r="C1043" s="471"/>
      <c r="D1043" s="471"/>
      <c r="E1043" s="471"/>
      <c r="F1043" s="471"/>
      <c r="G1043" s="47" t="str">
        <f t="shared" si="16"/>
        <v xml:space="preserve">, </v>
      </c>
    </row>
    <row r="1044" spans="1:7" x14ac:dyDescent="0.3">
      <c r="A1044" s="471"/>
      <c r="B1044" s="471"/>
      <c r="C1044" s="471"/>
      <c r="D1044" s="471"/>
      <c r="E1044" s="471"/>
      <c r="F1044" s="471"/>
      <c r="G1044" s="47" t="str">
        <f t="shared" si="16"/>
        <v xml:space="preserve">, </v>
      </c>
    </row>
    <row r="1045" spans="1:7" x14ac:dyDescent="0.3">
      <c r="A1045" s="471"/>
      <c r="B1045" s="471"/>
      <c r="C1045" s="471"/>
      <c r="D1045" s="471"/>
      <c r="E1045" s="471"/>
      <c r="F1045" s="471"/>
      <c r="G1045" s="47" t="str">
        <f t="shared" si="16"/>
        <v xml:space="preserve">, </v>
      </c>
    </row>
    <row r="1046" spans="1:7" x14ac:dyDescent="0.3">
      <c r="A1046" s="471"/>
      <c r="B1046" s="471"/>
      <c r="C1046" s="471"/>
      <c r="D1046" s="471"/>
      <c r="E1046" s="471"/>
      <c r="F1046" s="471"/>
      <c r="G1046" s="47" t="str">
        <f t="shared" si="16"/>
        <v xml:space="preserve">, </v>
      </c>
    </row>
    <row r="1047" spans="1:7" x14ac:dyDescent="0.3">
      <c r="A1047" s="471"/>
      <c r="B1047" s="471"/>
      <c r="C1047" s="471"/>
      <c r="D1047" s="471"/>
      <c r="E1047" s="471"/>
      <c r="F1047" s="471"/>
      <c r="G1047" s="47" t="str">
        <f t="shared" si="16"/>
        <v xml:space="preserve">, </v>
      </c>
    </row>
    <row r="1048" spans="1:7" x14ac:dyDescent="0.3">
      <c r="A1048" s="471"/>
      <c r="B1048" s="471"/>
      <c r="C1048" s="471"/>
      <c r="D1048" s="471"/>
      <c r="E1048" s="471"/>
      <c r="F1048" s="471"/>
      <c r="G1048" s="47" t="str">
        <f t="shared" si="16"/>
        <v xml:space="preserve">, </v>
      </c>
    </row>
    <row r="1049" spans="1:7" x14ac:dyDescent="0.3">
      <c r="A1049" s="471"/>
      <c r="B1049" s="471"/>
      <c r="C1049" s="471"/>
      <c r="D1049" s="471"/>
      <c r="E1049" s="471"/>
      <c r="F1049" s="471"/>
      <c r="G1049" s="47" t="str">
        <f t="shared" si="16"/>
        <v xml:space="preserve">, </v>
      </c>
    </row>
    <row r="1050" spans="1:7" x14ac:dyDescent="0.3">
      <c r="A1050" s="471"/>
      <c r="B1050" s="471"/>
      <c r="C1050" s="471"/>
      <c r="D1050" s="471"/>
      <c r="E1050" s="471"/>
      <c r="F1050" s="471"/>
      <c r="G1050" s="47" t="str">
        <f t="shared" si="16"/>
        <v xml:space="preserve">, </v>
      </c>
    </row>
    <row r="1051" spans="1:7" x14ac:dyDescent="0.3">
      <c r="A1051" s="471"/>
      <c r="B1051" s="471"/>
      <c r="C1051" s="471"/>
      <c r="D1051" s="471"/>
      <c r="E1051" s="471"/>
      <c r="F1051" s="471"/>
      <c r="G1051" s="47" t="str">
        <f t="shared" si="16"/>
        <v xml:space="preserve">, </v>
      </c>
    </row>
    <row r="1052" spans="1:7" x14ac:dyDescent="0.3">
      <c r="A1052" s="471"/>
      <c r="B1052" s="471"/>
      <c r="C1052" s="471"/>
      <c r="D1052" s="471"/>
      <c r="E1052" s="471"/>
      <c r="F1052" s="471"/>
      <c r="G1052" s="47" t="str">
        <f t="shared" si="16"/>
        <v xml:space="preserve">, </v>
      </c>
    </row>
    <row r="1053" spans="1:7" x14ac:dyDescent="0.3">
      <c r="A1053" s="471"/>
      <c r="B1053" s="471"/>
      <c r="C1053" s="471"/>
      <c r="D1053" s="471"/>
      <c r="E1053" s="471"/>
      <c r="F1053" s="471"/>
      <c r="G1053" s="47" t="str">
        <f t="shared" si="16"/>
        <v xml:space="preserve">, </v>
      </c>
    </row>
    <row r="1054" spans="1:7" x14ac:dyDescent="0.3">
      <c r="A1054" s="471"/>
      <c r="B1054" s="471"/>
      <c r="C1054" s="471"/>
      <c r="D1054" s="471"/>
      <c r="E1054" s="471"/>
      <c r="F1054" s="471"/>
      <c r="G1054" s="47" t="str">
        <f t="shared" si="16"/>
        <v xml:space="preserve">, </v>
      </c>
    </row>
    <row r="1055" spans="1:7" x14ac:dyDescent="0.3">
      <c r="A1055" s="471"/>
      <c r="B1055" s="471"/>
      <c r="C1055" s="471"/>
      <c r="D1055" s="471"/>
      <c r="E1055" s="471"/>
      <c r="F1055" s="471"/>
      <c r="G1055" s="47" t="str">
        <f t="shared" si="16"/>
        <v xml:space="preserve">, </v>
      </c>
    </row>
    <row r="1056" spans="1:7" x14ac:dyDescent="0.3">
      <c r="A1056" s="471"/>
      <c r="B1056" s="471"/>
      <c r="C1056" s="471"/>
      <c r="D1056" s="471"/>
      <c r="E1056" s="471"/>
      <c r="F1056" s="471"/>
      <c r="G1056" s="47" t="str">
        <f t="shared" si="16"/>
        <v xml:space="preserve">, </v>
      </c>
    </row>
    <row r="1057" spans="1:7" x14ac:dyDescent="0.3">
      <c r="A1057" s="471"/>
      <c r="B1057" s="471"/>
      <c r="C1057" s="471"/>
      <c r="D1057" s="471"/>
      <c r="E1057" s="471"/>
      <c r="F1057" s="471"/>
      <c r="G1057" s="47" t="str">
        <f t="shared" si="16"/>
        <v xml:space="preserve">, </v>
      </c>
    </row>
    <row r="1058" spans="1:7" x14ac:dyDescent="0.3">
      <c r="A1058" s="471"/>
      <c r="B1058" s="471"/>
      <c r="C1058" s="471"/>
      <c r="D1058" s="471"/>
      <c r="E1058" s="471"/>
      <c r="F1058" s="471"/>
      <c r="G1058" s="47" t="str">
        <f t="shared" si="16"/>
        <v xml:space="preserve">, </v>
      </c>
    </row>
    <row r="1059" spans="1:7" x14ac:dyDescent="0.3">
      <c r="A1059" s="471"/>
      <c r="B1059" s="471"/>
      <c r="C1059" s="471"/>
      <c r="D1059" s="471"/>
      <c r="E1059" s="471"/>
      <c r="F1059" s="471"/>
      <c r="G1059" s="47" t="str">
        <f t="shared" si="16"/>
        <v xml:space="preserve">, </v>
      </c>
    </row>
    <row r="1060" spans="1:7" x14ac:dyDescent="0.3">
      <c r="A1060" s="471"/>
      <c r="B1060" s="471"/>
      <c r="C1060" s="471"/>
      <c r="D1060" s="471"/>
      <c r="E1060" s="471"/>
      <c r="F1060" s="471"/>
      <c r="G1060" s="47" t="str">
        <f t="shared" si="16"/>
        <v xml:space="preserve">, </v>
      </c>
    </row>
    <row r="1061" spans="1:7" x14ac:dyDescent="0.3">
      <c r="A1061" s="471"/>
      <c r="B1061" s="471"/>
      <c r="C1061" s="471"/>
      <c r="D1061" s="471"/>
      <c r="E1061" s="471"/>
      <c r="F1061" s="471"/>
      <c r="G1061" s="47" t="str">
        <f t="shared" si="16"/>
        <v xml:space="preserve">, </v>
      </c>
    </row>
    <row r="1062" spans="1:7" x14ac:dyDescent="0.3">
      <c r="A1062" s="471"/>
      <c r="B1062" s="471"/>
      <c r="C1062" s="471"/>
      <c r="D1062" s="471"/>
      <c r="E1062" s="471"/>
      <c r="F1062" s="471"/>
      <c r="G1062" s="47" t="str">
        <f t="shared" si="16"/>
        <v xml:space="preserve">, </v>
      </c>
    </row>
    <row r="1063" spans="1:7" x14ac:dyDescent="0.3">
      <c r="A1063" s="471"/>
      <c r="B1063" s="471"/>
      <c r="C1063" s="471"/>
      <c r="D1063" s="471"/>
      <c r="E1063" s="471"/>
      <c r="F1063" s="471"/>
      <c r="G1063" s="47" t="str">
        <f t="shared" si="16"/>
        <v xml:space="preserve">, </v>
      </c>
    </row>
    <row r="1064" spans="1:7" x14ac:dyDescent="0.3">
      <c r="A1064" s="471"/>
      <c r="B1064" s="471"/>
      <c r="C1064" s="471"/>
      <c r="D1064" s="471"/>
      <c r="E1064" s="471"/>
      <c r="F1064" s="471"/>
      <c r="G1064" s="47" t="str">
        <f t="shared" si="16"/>
        <v xml:space="preserve">, </v>
      </c>
    </row>
    <row r="1065" spans="1:7" x14ac:dyDescent="0.3">
      <c r="A1065" s="471"/>
      <c r="B1065" s="471"/>
      <c r="C1065" s="471"/>
      <c r="D1065" s="471"/>
      <c r="E1065" s="471"/>
      <c r="F1065" s="471"/>
      <c r="G1065" s="47" t="str">
        <f t="shared" si="16"/>
        <v xml:space="preserve">, </v>
      </c>
    </row>
    <row r="1066" spans="1:7" x14ac:dyDescent="0.3">
      <c r="A1066" s="471"/>
      <c r="B1066" s="471"/>
      <c r="C1066" s="471"/>
      <c r="D1066" s="471"/>
      <c r="E1066" s="471"/>
      <c r="F1066" s="471"/>
      <c r="G1066" s="47" t="str">
        <f t="shared" si="16"/>
        <v xml:space="preserve">, </v>
      </c>
    </row>
    <row r="1067" spans="1:7" x14ac:dyDescent="0.3">
      <c r="A1067" s="471"/>
      <c r="B1067" s="471"/>
      <c r="C1067" s="471"/>
      <c r="D1067" s="471"/>
      <c r="E1067" s="471"/>
      <c r="F1067" s="471"/>
      <c r="G1067" s="47" t="str">
        <f t="shared" si="16"/>
        <v xml:space="preserve">, </v>
      </c>
    </row>
    <row r="1068" spans="1:7" x14ac:dyDescent="0.3">
      <c r="A1068" s="471"/>
      <c r="B1068" s="471"/>
      <c r="C1068" s="471"/>
      <c r="D1068" s="471"/>
      <c r="E1068" s="471"/>
      <c r="F1068" s="471"/>
      <c r="G1068" s="47" t="str">
        <f t="shared" si="16"/>
        <v xml:space="preserve">, </v>
      </c>
    </row>
    <row r="1069" spans="1:7" x14ac:dyDescent="0.3">
      <c r="A1069" s="471"/>
      <c r="B1069" s="471"/>
      <c r="C1069" s="471"/>
      <c r="D1069" s="471"/>
      <c r="E1069" s="471"/>
      <c r="F1069" s="471"/>
      <c r="G1069" s="47" t="str">
        <f t="shared" si="16"/>
        <v xml:space="preserve">, </v>
      </c>
    </row>
    <row r="1070" spans="1:7" x14ac:dyDescent="0.3">
      <c r="A1070" s="471"/>
      <c r="B1070" s="471"/>
      <c r="C1070" s="471"/>
      <c r="D1070" s="471"/>
      <c r="E1070" s="471"/>
      <c r="F1070" s="471"/>
      <c r="G1070" s="47" t="str">
        <f t="shared" si="16"/>
        <v xml:space="preserve">, </v>
      </c>
    </row>
    <row r="1071" spans="1:7" x14ac:dyDescent="0.3">
      <c r="A1071" s="471"/>
      <c r="B1071" s="471"/>
      <c r="C1071" s="471"/>
      <c r="D1071" s="471"/>
      <c r="E1071" s="471"/>
      <c r="F1071" s="471"/>
      <c r="G1071" s="47" t="str">
        <f t="shared" si="16"/>
        <v xml:space="preserve">, </v>
      </c>
    </row>
    <row r="1072" spans="1:7" x14ac:dyDescent="0.3">
      <c r="A1072" s="471"/>
      <c r="B1072" s="471"/>
      <c r="C1072" s="471"/>
      <c r="D1072" s="471"/>
      <c r="E1072" s="471"/>
      <c r="F1072" s="471"/>
      <c r="G1072" s="47" t="str">
        <f t="shared" si="16"/>
        <v xml:space="preserve">, </v>
      </c>
    </row>
    <row r="1073" spans="1:7" x14ac:dyDescent="0.3">
      <c r="A1073" s="471"/>
      <c r="B1073" s="471"/>
      <c r="C1073" s="471"/>
      <c r="D1073" s="471"/>
      <c r="E1073" s="471"/>
      <c r="F1073" s="471"/>
      <c r="G1073" s="47" t="str">
        <f t="shared" si="16"/>
        <v xml:space="preserve">, </v>
      </c>
    </row>
    <row r="1074" spans="1:7" x14ac:dyDescent="0.3">
      <c r="A1074" s="471"/>
      <c r="B1074" s="471"/>
      <c r="C1074" s="471"/>
      <c r="D1074" s="471"/>
      <c r="E1074" s="471"/>
      <c r="F1074" s="471"/>
      <c r="G1074" s="47" t="str">
        <f t="shared" si="16"/>
        <v xml:space="preserve">, </v>
      </c>
    </row>
    <row r="1075" spans="1:7" x14ac:dyDescent="0.3">
      <c r="A1075" s="471"/>
      <c r="B1075" s="471"/>
      <c r="C1075" s="471"/>
      <c r="D1075" s="471"/>
      <c r="E1075" s="471"/>
      <c r="F1075" s="471"/>
      <c r="G1075" s="47" t="str">
        <f t="shared" si="16"/>
        <v xml:space="preserve">, </v>
      </c>
    </row>
    <row r="1076" spans="1:7" x14ac:dyDescent="0.3">
      <c r="A1076" s="471"/>
      <c r="B1076" s="471"/>
      <c r="C1076" s="471"/>
      <c r="D1076" s="471"/>
      <c r="E1076" s="471"/>
      <c r="F1076" s="471"/>
      <c r="G1076" s="47" t="str">
        <f t="shared" si="16"/>
        <v xml:space="preserve">, </v>
      </c>
    </row>
    <row r="1077" spans="1:7" x14ac:dyDescent="0.3">
      <c r="A1077" s="471"/>
      <c r="B1077" s="471"/>
      <c r="C1077" s="471"/>
      <c r="D1077" s="471"/>
      <c r="E1077" s="471"/>
      <c r="F1077" s="471"/>
      <c r="G1077" s="47" t="str">
        <f t="shared" si="16"/>
        <v xml:space="preserve">, </v>
      </c>
    </row>
    <row r="1078" spans="1:7" x14ac:dyDescent="0.3">
      <c r="A1078" s="471"/>
      <c r="B1078" s="471"/>
      <c r="C1078" s="471"/>
      <c r="D1078" s="471"/>
      <c r="E1078" s="471"/>
      <c r="F1078" s="471"/>
      <c r="G1078" s="47" t="str">
        <f t="shared" si="16"/>
        <v xml:space="preserve">, </v>
      </c>
    </row>
    <row r="1079" spans="1:7" x14ac:dyDescent="0.3">
      <c r="A1079" s="471"/>
      <c r="B1079" s="471"/>
      <c r="C1079" s="471"/>
      <c r="D1079" s="471"/>
      <c r="E1079" s="471"/>
      <c r="F1079" s="471"/>
      <c r="G1079" s="47" t="str">
        <f t="shared" si="16"/>
        <v xml:space="preserve">, </v>
      </c>
    </row>
    <row r="1080" spans="1:7" x14ac:dyDescent="0.3">
      <c r="A1080" s="471"/>
      <c r="B1080" s="471"/>
      <c r="C1080" s="471"/>
      <c r="D1080" s="471"/>
      <c r="E1080" s="471"/>
      <c r="F1080" s="471"/>
      <c r="G1080" s="47" t="str">
        <f t="shared" si="16"/>
        <v xml:space="preserve">, </v>
      </c>
    </row>
    <row r="1081" spans="1:7" x14ac:dyDescent="0.3">
      <c r="A1081" s="471"/>
      <c r="B1081" s="471"/>
      <c r="C1081" s="471"/>
      <c r="D1081" s="471"/>
      <c r="E1081" s="471"/>
      <c r="F1081" s="471"/>
      <c r="G1081" s="47" t="str">
        <f t="shared" si="16"/>
        <v xml:space="preserve">, </v>
      </c>
    </row>
    <row r="1082" spans="1:7" x14ac:dyDescent="0.3">
      <c r="A1082" s="471"/>
      <c r="B1082" s="471"/>
      <c r="C1082" s="471"/>
      <c r="D1082" s="471"/>
      <c r="E1082" s="471"/>
      <c r="F1082" s="471"/>
      <c r="G1082" s="47" t="str">
        <f t="shared" si="16"/>
        <v xml:space="preserve">, </v>
      </c>
    </row>
    <row r="1083" spans="1:7" x14ac:dyDescent="0.3">
      <c r="A1083" s="471"/>
      <c r="B1083" s="471"/>
      <c r="C1083" s="471"/>
      <c r="D1083" s="471"/>
      <c r="E1083" s="471"/>
      <c r="F1083" s="471"/>
      <c r="G1083" s="47" t="str">
        <f t="shared" si="16"/>
        <v xml:space="preserve">, </v>
      </c>
    </row>
    <row r="1084" spans="1:7" x14ac:dyDescent="0.3">
      <c r="A1084" s="471"/>
      <c r="B1084" s="471"/>
      <c r="C1084" s="471"/>
      <c r="D1084" s="471"/>
      <c r="E1084" s="471"/>
      <c r="F1084" s="471"/>
      <c r="G1084" s="47" t="str">
        <f t="shared" si="16"/>
        <v xml:space="preserve">, </v>
      </c>
    </row>
    <row r="1085" spans="1:7" x14ac:dyDescent="0.3">
      <c r="A1085" s="471"/>
      <c r="B1085" s="471"/>
      <c r="C1085" s="471"/>
      <c r="D1085" s="471"/>
      <c r="E1085" s="471"/>
      <c r="F1085" s="471"/>
      <c r="G1085" s="47" t="str">
        <f t="shared" si="16"/>
        <v xml:space="preserve">, </v>
      </c>
    </row>
    <row r="1086" spans="1:7" x14ac:dyDescent="0.3">
      <c r="A1086" s="471"/>
      <c r="B1086" s="471"/>
      <c r="C1086" s="471"/>
      <c r="D1086" s="471"/>
      <c r="E1086" s="471"/>
      <c r="F1086" s="471"/>
      <c r="G1086" s="47" t="str">
        <f t="shared" si="16"/>
        <v xml:space="preserve">, </v>
      </c>
    </row>
    <row r="1087" spans="1:7" x14ac:dyDescent="0.3">
      <c r="A1087" s="471"/>
      <c r="B1087" s="471"/>
      <c r="C1087" s="471"/>
      <c r="D1087" s="471"/>
      <c r="E1087" s="471"/>
      <c r="F1087" s="471"/>
      <c r="G1087" s="47" t="str">
        <f t="shared" si="16"/>
        <v xml:space="preserve">, </v>
      </c>
    </row>
    <row r="1088" spans="1:7" x14ac:dyDescent="0.3">
      <c r="A1088" s="471"/>
      <c r="B1088" s="471"/>
      <c r="C1088" s="471"/>
      <c r="D1088" s="471"/>
      <c r="E1088" s="471"/>
      <c r="F1088" s="471"/>
      <c r="G1088" s="47" t="str">
        <f t="shared" si="16"/>
        <v xml:space="preserve">, </v>
      </c>
    </row>
    <row r="1089" spans="1:7" x14ac:dyDescent="0.3">
      <c r="A1089" s="471"/>
      <c r="B1089" s="471"/>
      <c r="C1089" s="471"/>
      <c r="D1089" s="471"/>
      <c r="E1089" s="471"/>
      <c r="F1089" s="471"/>
      <c r="G1089" s="47" t="str">
        <f t="shared" si="16"/>
        <v xml:space="preserve">, </v>
      </c>
    </row>
    <row r="1090" spans="1:7" x14ac:dyDescent="0.3">
      <c r="A1090" s="471"/>
      <c r="B1090" s="471"/>
      <c r="C1090" s="471"/>
      <c r="D1090" s="471"/>
      <c r="E1090" s="471"/>
      <c r="F1090" s="471"/>
      <c r="G1090" s="47" t="str">
        <f t="shared" si="16"/>
        <v xml:space="preserve">, </v>
      </c>
    </row>
    <row r="1091" spans="1:7" x14ac:dyDescent="0.3">
      <c r="A1091" s="471"/>
      <c r="B1091" s="471"/>
      <c r="C1091" s="471"/>
      <c r="D1091" s="471"/>
      <c r="E1091" s="471"/>
      <c r="F1091" s="471"/>
      <c r="G1091" s="47" t="str">
        <f t="shared" si="16"/>
        <v xml:space="preserve">, </v>
      </c>
    </row>
    <row r="1092" spans="1:7" x14ac:dyDescent="0.3">
      <c r="A1092" s="471"/>
      <c r="B1092" s="471"/>
      <c r="C1092" s="471"/>
      <c r="D1092" s="471"/>
      <c r="E1092" s="471"/>
      <c r="F1092" s="471"/>
      <c r="G1092" s="47" t="str">
        <f t="shared" si="16"/>
        <v xml:space="preserve">, </v>
      </c>
    </row>
    <row r="1093" spans="1:7" x14ac:dyDescent="0.3">
      <c r="A1093" s="471"/>
      <c r="B1093" s="471"/>
      <c r="C1093" s="471"/>
      <c r="D1093" s="471"/>
      <c r="E1093" s="471"/>
      <c r="F1093" s="471"/>
      <c r="G1093" s="47" t="str">
        <f t="shared" si="16"/>
        <v xml:space="preserve">, </v>
      </c>
    </row>
    <row r="1094" spans="1:7" x14ac:dyDescent="0.3">
      <c r="A1094" s="471"/>
      <c r="B1094" s="471"/>
      <c r="C1094" s="471"/>
      <c r="D1094" s="471"/>
      <c r="E1094" s="471"/>
      <c r="F1094" s="471"/>
      <c r="G1094" s="47" t="str">
        <f t="shared" si="16"/>
        <v xml:space="preserve">, </v>
      </c>
    </row>
    <row r="1095" spans="1:7" x14ac:dyDescent="0.3">
      <c r="A1095" s="471"/>
      <c r="B1095" s="471"/>
      <c r="C1095" s="471"/>
      <c r="D1095" s="471"/>
      <c r="E1095" s="471"/>
      <c r="F1095" s="471"/>
      <c r="G1095" s="47" t="str">
        <f t="shared" si="16"/>
        <v xml:space="preserve">, </v>
      </c>
    </row>
    <row r="1096" spans="1:7" x14ac:dyDescent="0.3">
      <c r="A1096" s="471"/>
      <c r="B1096" s="471"/>
      <c r="C1096" s="471"/>
      <c r="D1096" s="471"/>
      <c r="E1096" s="471"/>
      <c r="F1096" s="471"/>
      <c r="G1096" s="47" t="str">
        <f t="shared" si="16"/>
        <v xml:space="preserve">, </v>
      </c>
    </row>
    <row r="1097" spans="1:7" x14ac:dyDescent="0.3">
      <c r="A1097" s="471"/>
      <c r="B1097" s="471"/>
      <c r="C1097" s="471"/>
      <c r="D1097" s="471"/>
      <c r="E1097" s="471"/>
      <c r="F1097" s="471"/>
      <c r="G1097" s="47" t="str">
        <f t="shared" si="16"/>
        <v xml:space="preserve">, </v>
      </c>
    </row>
    <row r="1098" spans="1:7" x14ac:dyDescent="0.3">
      <c r="A1098" s="471"/>
      <c r="B1098" s="471"/>
      <c r="C1098" s="471"/>
      <c r="D1098" s="471"/>
      <c r="E1098" s="471"/>
      <c r="F1098" s="471"/>
      <c r="G1098" s="47" t="str">
        <f t="shared" si="16"/>
        <v xml:space="preserve">, </v>
      </c>
    </row>
    <row r="1099" spans="1:7" x14ac:dyDescent="0.3">
      <c r="A1099" s="471"/>
      <c r="B1099" s="471"/>
      <c r="C1099" s="471"/>
      <c r="D1099" s="471"/>
      <c r="E1099" s="471"/>
      <c r="F1099" s="471"/>
      <c r="G1099" s="47" t="str">
        <f t="shared" ref="G1099:G1162" si="17">CONCATENATE(A1099, ", ", B1099)</f>
        <v xml:space="preserve">, </v>
      </c>
    </row>
    <row r="1100" spans="1:7" x14ac:dyDescent="0.3">
      <c r="A1100" s="471"/>
      <c r="B1100" s="471"/>
      <c r="C1100" s="471"/>
      <c r="D1100" s="471"/>
      <c r="E1100" s="471"/>
      <c r="F1100" s="471"/>
      <c r="G1100" s="47" t="str">
        <f t="shared" si="17"/>
        <v xml:space="preserve">, </v>
      </c>
    </row>
    <row r="1101" spans="1:7" x14ac:dyDescent="0.3">
      <c r="A1101" s="471"/>
      <c r="B1101" s="471"/>
      <c r="C1101" s="471"/>
      <c r="D1101" s="471"/>
      <c r="E1101" s="471"/>
      <c r="F1101" s="471"/>
      <c r="G1101" s="47" t="str">
        <f t="shared" si="17"/>
        <v xml:space="preserve">, </v>
      </c>
    </row>
    <row r="1102" spans="1:7" x14ac:dyDescent="0.3">
      <c r="A1102" s="471"/>
      <c r="B1102" s="471"/>
      <c r="C1102" s="471"/>
      <c r="D1102" s="471"/>
      <c r="E1102" s="471"/>
      <c r="F1102" s="471"/>
      <c r="G1102" s="47" t="str">
        <f t="shared" si="17"/>
        <v xml:space="preserve">, </v>
      </c>
    </row>
    <row r="1103" spans="1:7" x14ac:dyDescent="0.3">
      <c r="A1103" s="471"/>
      <c r="B1103" s="471"/>
      <c r="C1103" s="471"/>
      <c r="D1103" s="471"/>
      <c r="E1103" s="471"/>
      <c r="F1103" s="471"/>
      <c r="G1103" s="47" t="str">
        <f t="shared" si="17"/>
        <v xml:space="preserve">, </v>
      </c>
    </row>
    <row r="1104" spans="1:7" x14ac:dyDescent="0.3">
      <c r="A1104" s="471"/>
      <c r="B1104" s="471"/>
      <c r="C1104" s="471"/>
      <c r="D1104" s="471"/>
      <c r="E1104" s="471"/>
      <c r="F1104" s="471"/>
      <c r="G1104" s="47" t="str">
        <f t="shared" si="17"/>
        <v xml:space="preserve">, </v>
      </c>
    </row>
    <row r="1105" spans="1:7" x14ac:dyDescent="0.3">
      <c r="A1105" s="471"/>
      <c r="B1105" s="471"/>
      <c r="C1105" s="471"/>
      <c r="D1105" s="471"/>
      <c r="E1105" s="471"/>
      <c r="F1105" s="471"/>
      <c r="G1105" s="47" t="str">
        <f t="shared" si="17"/>
        <v xml:space="preserve">, </v>
      </c>
    </row>
    <row r="1106" spans="1:7" x14ac:dyDescent="0.3">
      <c r="A1106" s="471"/>
      <c r="B1106" s="471"/>
      <c r="C1106" s="471"/>
      <c r="D1106" s="471"/>
      <c r="E1106" s="471"/>
      <c r="F1106" s="471"/>
      <c r="G1106" s="47" t="str">
        <f t="shared" si="17"/>
        <v xml:space="preserve">, </v>
      </c>
    </row>
    <row r="1107" spans="1:7" x14ac:dyDescent="0.3">
      <c r="A1107" s="471"/>
      <c r="B1107" s="471"/>
      <c r="C1107" s="471"/>
      <c r="D1107" s="471"/>
      <c r="E1107" s="471"/>
      <c r="F1107" s="471"/>
      <c r="G1107" s="47" t="str">
        <f t="shared" si="17"/>
        <v xml:space="preserve">, </v>
      </c>
    </row>
    <row r="1108" spans="1:7" x14ac:dyDescent="0.3">
      <c r="A1108" s="471"/>
      <c r="B1108" s="471"/>
      <c r="C1108" s="471"/>
      <c r="D1108" s="471"/>
      <c r="E1108" s="471"/>
      <c r="F1108" s="471"/>
      <c r="G1108" s="47" t="str">
        <f t="shared" si="17"/>
        <v xml:space="preserve">, </v>
      </c>
    </row>
    <row r="1109" spans="1:7" x14ac:dyDescent="0.3">
      <c r="A1109" s="471"/>
      <c r="B1109" s="471"/>
      <c r="C1109" s="471"/>
      <c r="D1109" s="471"/>
      <c r="E1109" s="471"/>
      <c r="F1109" s="471"/>
      <c r="G1109" s="47" t="str">
        <f t="shared" si="17"/>
        <v xml:space="preserve">, </v>
      </c>
    </row>
    <row r="1110" spans="1:7" x14ac:dyDescent="0.3">
      <c r="A1110" s="471"/>
      <c r="B1110" s="471"/>
      <c r="C1110" s="471"/>
      <c r="D1110" s="471"/>
      <c r="E1110" s="471"/>
      <c r="F1110" s="471"/>
      <c r="G1110" s="47" t="str">
        <f t="shared" si="17"/>
        <v xml:space="preserve">, </v>
      </c>
    </row>
    <row r="1111" spans="1:7" x14ac:dyDescent="0.3">
      <c r="A1111" s="471"/>
      <c r="B1111" s="471"/>
      <c r="C1111" s="471"/>
      <c r="D1111" s="471"/>
      <c r="E1111" s="471"/>
      <c r="F1111" s="471"/>
      <c r="G1111" s="47" t="str">
        <f t="shared" si="17"/>
        <v xml:space="preserve">, </v>
      </c>
    </row>
    <row r="1112" spans="1:7" x14ac:dyDescent="0.3">
      <c r="A1112" s="471"/>
      <c r="B1112" s="471"/>
      <c r="C1112" s="471"/>
      <c r="D1112" s="471"/>
      <c r="E1112" s="471"/>
      <c r="F1112" s="471"/>
      <c r="G1112" s="47" t="str">
        <f t="shared" si="17"/>
        <v xml:space="preserve">, </v>
      </c>
    </row>
    <row r="1113" spans="1:7" x14ac:dyDescent="0.3">
      <c r="A1113" s="471"/>
      <c r="B1113" s="471"/>
      <c r="C1113" s="471"/>
      <c r="D1113" s="471"/>
      <c r="E1113" s="471"/>
      <c r="F1113" s="471"/>
      <c r="G1113" s="47" t="str">
        <f t="shared" si="17"/>
        <v xml:space="preserve">, </v>
      </c>
    </row>
    <row r="1114" spans="1:7" x14ac:dyDescent="0.3">
      <c r="A1114" s="471"/>
      <c r="B1114" s="471"/>
      <c r="C1114" s="471"/>
      <c r="D1114" s="471"/>
      <c r="E1114" s="471"/>
      <c r="F1114" s="471"/>
      <c r="G1114" s="47" t="str">
        <f t="shared" si="17"/>
        <v xml:space="preserve">, </v>
      </c>
    </row>
    <row r="1115" spans="1:7" x14ac:dyDescent="0.3">
      <c r="A1115" s="471"/>
      <c r="B1115" s="471"/>
      <c r="C1115" s="471"/>
      <c r="D1115" s="471"/>
      <c r="E1115" s="471"/>
      <c r="F1115" s="471"/>
      <c r="G1115" s="47" t="str">
        <f t="shared" si="17"/>
        <v xml:space="preserve">, </v>
      </c>
    </row>
    <row r="1116" spans="1:7" x14ac:dyDescent="0.3">
      <c r="A1116" s="471"/>
      <c r="B1116" s="471"/>
      <c r="C1116" s="471"/>
      <c r="D1116" s="471"/>
      <c r="E1116" s="471"/>
      <c r="F1116" s="471"/>
      <c r="G1116" s="47" t="str">
        <f t="shared" si="17"/>
        <v xml:space="preserve">, </v>
      </c>
    </row>
    <row r="1117" spans="1:7" x14ac:dyDescent="0.3">
      <c r="A1117" s="471"/>
      <c r="B1117" s="471"/>
      <c r="C1117" s="471"/>
      <c r="D1117" s="471"/>
      <c r="E1117" s="471"/>
      <c r="F1117" s="471"/>
      <c r="G1117" s="47" t="str">
        <f t="shared" si="17"/>
        <v xml:space="preserve">, </v>
      </c>
    </row>
    <row r="1118" spans="1:7" x14ac:dyDescent="0.3">
      <c r="A1118" s="471"/>
      <c r="B1118" s="471"/>
      <c r="C1118" s="471"/>
      <c r="D1118" s="471"/>
      <c r="E1118" s="471"/>
      <c r="F1118" s="471"/>
      <c r="G1118" s="47" t="str">
        <f t="shared" si="17"/>
        <v xml:space="preserve">, </v>
      </c>
    </row>
    <row r="1119" spans="1:7" x14ac:dyDescent="0.3">
      <c r="A1119" s="471"/>
      <c r="B1119" s="471"/>
      <c r="C1119" s="471"/>
      <c r="D1119" s="471"/>
      <c r="E1119" s="471"/>
      <c r="F1119" s="471"/>
      <c r="G1119" s="47" t="str">
        <f t="shared" si="17"/>
        <v xml:space="preserve">, </v>
      </c>
    </row>
    <row r="1120" spans="1:7" x14ac:dyDescent="0.3">
      <c r="A1120" s="471"/>
      <c r="B1120" s="471"/>
      <c r="C1120" s="471"/>
      <c r="D1120" s="471"/>
      <c r="E1120" s="471"/>
      <c r="F1120" s="471"/>
      <c r="G1120" s="47" t="str">
        <f t="shared" si="17"/>
        <v xml:space="preserve">, </v>
      </c>
    </row>
    <row r="1121" spans="1:7" x14ac:dyDescent="0.3">
      <c r="A1121" s="471"/>
      <c r="B1121" s="471"/>
      <c r="C1121" s="471"/>
      <c r="D1121" s="471"/>
      <c r="E1121" s="471"/>
      <c r="F1121" s="471"/>
      <c r="G1121" s="47" t="str">
        <f t="shared" si="17"/>
        <v xml:space="preserve">, </v>
      </c>
    </row>
    <row r="1122" spans="1:7" x14ac:dyDescent="0.3">
      <c r="A1122" s="471"/>
      <c r="B1122" s="471"/>
      <c r="C1122" s="471"/>
      <c r="D1122" s="471"/>
      <c r="E1122" s="471"/>
      <c r="F1122" s="471"/>
      <c r="G1122" s="47" t="str">
        <f t="shared" si="17"/>
        <v xml:space="preserve">, </v>
      </c>
    </row>
    <row r="1123" spans="1:7" x14ac:dyDescent="0.3">
      <c r="A1123" s="471"/>
      <c r="B1123" s="471"/>
      <c r="C1123" s="471"/>
      <c r="D1123" s="471"/>
      <c r="E1123" s="471"/>
      <c r="F1123" s="471"/>
      <c r="G1123" s="47" t="str">
        <f t="shared" si="17"/>
        <v xml:space="preserve">, </v>
      </c>
    </row>
    <row r="1124" spans="1:7" x14ac:dyDescent="0.3">
      <c r="A1124" s="471"/>
      <c r="B1124" s="471"/>
      <c r="C1124" s="471"/>
      <c r="D1124" s="471"/>
      <c r="E1124" s="471"/>
      <c r="F1124" s="471"/>
      <c r="G1124" s="47" t="str">
        <f t="shared" si="17"/>
        <v xml:space="preserve">, </v>
      </c>
    </row>
    <row r="1125" spans="1:7" x14ac:dyDescent="0.3">
      <c r="A1125" s="471"/>
      <c r="B1125" s="471"/>
      <c r="C1125" s="471"/>
      <c r="D1125" s="471"/>
      <c r="E1125" s="471"/>
      <c r="F1125" s="471"/>
      <c r="G1125" s="47" t="str">
        <f t="shared" si="17"/>
        <v xml:space="preserve">, </v>
      </c>
    </row>
    <row r="1126" spans="1:7" x14ac:dyDescent="0.3">
      <c r="A1126" s="471"/>
      <c r="B1126" s="471"/>
      <c r="C1126" s="471"/>
      <c r="D1126" s="471"/>
      <c r="E1126" s="471"/>
      <c r="F1126" s="471"/>
      <c r="G1126" s="47" t="str">
        <f t="shared" si="17"/>
        <v xml:space="preserve">, </v>
      </c>
    </row>
    <row r="1127" spans="1:7" x14ac:dyDescent="0.3">
      <c r="A1127" s="471"/>
      <c r="B1127" s="471"/>
      <c r="C1127" s="471"/>
      <c r="D1127" s="471"/>
      <c r="E1127" s="471"/>
      <c r="F1127" s="471"/>
      <c r="G1127" s="47" t="str">
        <f t="shared" si="17"/>
        <v xml:space="preserve">, </v>
      </c>
    </row>
    <row r="1128" spans="1:7" x14ac:dyDescent="0.3">
      <c r="A1128" s="471"/>
      <c r="B1128" s="471"/>
      <c r="C1128" s="471"/>
      <c r="D1128" s="471"/>
      <c r="E1128" s="471"/>
      <c r="F1128" s="471"/>
      <c r="G1128" s="47" t="str">
        <f t="shared" si="17"/>
        <v xml:space="preserve">, </v>
      </c>
    </row>
    <row r="1129" spans="1:7" x14ac:dyDescent="0.3">
      <c r="A1129" s="471"/>
      <c r="B1129" s="471"/>
      <c r="C1129" s="471"/>
      <c r="D1129" s="471"/>
      <c r="E1129" s="471"/>
      <c r="F1129" s="471"/>
      <c r="G1129" s="47" t="str">
        <f t="shared" si="17"/>
        <v xml:space="preserve">, </v>
      </c>
    </row>
    <row r="1130" spans="1:7" x14ac:dyDescent="0.3">
      <c r="A1130" s="471"/>
      <c r="B1130" s="471"/>
      <c r="C1130" s="471"/>
      <c r="D1130" s="471"/>
      <c r="E1130" s="471"/>
      <c r="F1130" s="471"/>
      <c r="G1130" s="47" t="str">
        <f t="shared" si="17"/>
        <v xml:space="preserve">, </v>
      </c>
    </row>
    <row r="1131" spans="1:7" x14ac:dyDescent="0.3">
      <c r="A1131" s="471"/>
      <c r="B1131" s="471"/>
      <c r="C1131" s="471"/>
      <c r="D1131" s="471"/>
      <c r="E1131" s="471"/>
      <c r="F1131" s="471"/>
      <c r="G1131" s="47" t="str">
        <f t="shared" si="17"/>
        <v xml:space="preserve">, </v>
      </c>
    </row>
    <row r="1132" spans="1:7" x14ac:dyDescent="0.3">
      <c r="A1132" s="471"/>
      <c r="B1132" s="471"/>
      <c r="C1132" s="471"/>
      <c r="D1132" s="471"/>
      <c r="E1132" s="471"/>
      <c r="F1132" s="471"/>
      <c r="G1132" s="47" t="str">
        <f t="shared" si="17"/>
        <v xml:space="preserve">, </v>
      </c>
    </row>
    <row r="1133" spans="1:7" x14ac:dyDescent="0.3">
      <c r="A1133" s="471"/>
      <c r="B1133" s="471"/>
      <c r="C1133" s="471"/>
      <c r="D1133" s="471"/>
      <c r="E1133" s="471"/>
      <c r="F1133" s="471"/>
      <c r="G1133" s="47" t="str">
        <f t="shared" si="17"/>
        <v xml:space="preserve">, </v>
      </c>
    </row>
    <row r="1134" spans="1:7" x14ac:dyDescent="0.3">
      <c r="A1134" s="471"/>
      <c r="B1134" s="471"/>
      <c r="C1134" s="471"/>
      <c r="D1134" s="471"/>
      <c r="E1134" s="471"/>
      <c r="F1134" s="471"/>
      <c r="G1134" s="47" t="str">
        <f t="shared" si="17"/>
        <v xml:space="preserve">, </v>
      </c>
    </row>
    <row r="1135" spans="1:7" x14ac:dyDescent="0.3">
      <c r="A1135" s="471"/>
      <c r="B1135" s="471"/>
      <c r="C1135" s="471"/>
      <c r="D1135" s="471"/>
      <c r="E1135" s="471"/>
      <c r="F1135" s="471"/>
      <c r="G1135" s="47" t="str">
        <f t="shared" si="17"/>
        <v xml:space="preserve">, </v>
      </c>
    </row>
    <row r="1136" spans="1:7" x14ac:dyDescent="0.3">
      <c r="A1136" s="471"/>
      <c r="B1136" s="471"/>
      <c r="C1136" s="471"/>
      <c r="D1136" s="471"/>
      <c r="E1136" s="471"/>
      <c r="F1136" s="471"/>
      <c r="G1136" s="47" t="str">
        <f t="shared" si="17"/>
        <v xml:space="preserve">, </v>
      </c>
    </row>
    <row r="1137" spans="1:7" x14ac:dyDescent="0.3">
      <c r="A1137" s="471"/>
      <c r="B1137" s="471"/>
      <c r="C1137" s="471"/>
      <c r="D1137" s="471"/>
      <c r="E1137" s="471"/>
      <c r="F1137" s="471"/>
      <c r="G1137" s="47" t="str">
        <f t="shared" si="17"/>
        <v xml:space="preserve">, </v>
      </c>
    </row>
    <row r="1138" spans="1:7" x14ac:dyDescent="0.3">
      <c r="A1138" s="471"/>
      <c r="B1138" s="471"/>
      <c r="C1138" s="471"/>
      <c r="D1138" s="471"/>
      <c r="E1138" s="471"/>
      <c r="F1138" s="471"/>
      <c r="G1138" s="47" t="str">
        <f t="shared" si="17"/>
        <v xml:space="preserve">, </v>
      </c>
    </row>
    <row r="1139" spans="1:7" x14ac:dyDescent="0.3">
      <c r="A1139" s="471"/>
      <c r="B1139" s="471"/>
      <c r="C1139" s="471"/>
      <c r="D1139" s="471"/>
      <c r="E1139" s="471"/>
      <c r="F1139" s="471"/>
      <c r="G1139" s="47" t="str">
        <f t="shared" si="17"/>
        <v xml:space="preserve">, </v>
      </c>
    </row>
    <row r="1140" spans="1:7" x14ac:dyDescent="0.3">
      <c r="A1140" s="471"/>
      <c r="B1140" s="471"/>
      <c r="C1140" s="471"/>
      <c r="D1140" s="471"/>
      <c r="E1140" s="471"/>
      <c r="F1140" s="471"/>
      <c r="G1140" s="47" t="str">
        <f t="shared" si="17"/>
        <v xml:space="preserve">, </v>
      </c>
    </row>
    <row r="1141" spans="1:7" x14ac:dyDescent="0.3">
      <c r="A1141" s="471"/>
      <c r="B1141" s="471"/>
      <c r="C1141" s="471"/>
      <c r="D1141" s="471"/>
      <c r="E1141" s="471"/>
      <c r="F1141" s="471"/>
      <c r="G1141" s="47" t="str">
        <f t="shared" si="17"/>
        <v xml:space="preserve">, </v>
      </c>
    </row>
    <row r="1142" spans="1:7" x14ac:dyDescent="0.3">
      <c r="A1142" s="471"/>
      <c r="B1142" s="471"/>
      <c r="C1142" s="471"/>
      <c r="D1142" s="471"/>
      <c r="E1142" s="471"/>
      <c r="F1142" s="471"/>
      <c r="G1142" s="47" t="str">
        <f t="shared" si="17"/>
        <v xml:space="preserve">, </v>
      </c>
    </row>
    <row r="1143" spans="1:7" x14ac:dyDescent="0.3">
      <c r="A1143" s="471"/>
      <c r="B1143" s="471"/>
      <c r="C1143" s="471"/>
      <c r="D1143" s="471"/>
      <c r="E1143" s="471"/>
      <c r="F1143" s="471"/>
      <c r="G1143" s="47" t="str">
        <f t="shared" si="17"/>
        <v xml:space="preserve">, </v>
      </c>
    </row>
    <row r="1144" spans="1:7" x14ac:dyDescent="0.3">
      <c r="A1144" s="471"/>
      <c r="B1144" s="471"/>
      <c r="C1144" s="471"/>
      <c r="D1144" s="471"/>
      <c r="E1144" s="471"/>
      <c r="F1144" s="471"/>
      <c r="G1144" s="47" t="str">
        <f t="shared" si="17"/>
        <v xml:space="preserve">, </v>
      </c>
    </row>
    <row r="1145" spans="1:7" x14ac:dyDescent="0.3">
      <c r="A1145" s="471"/>
      <c r="B1145" s="471"/>
      <c r="C1145" s="471"/>
      <c r="D1145" s="471"/>
      <c r="E1145" s="471"/>
      <c r="F1145" s="471"/>
      <c r="G1145" s="47" t="str">
        <f t="shared" si="17"/>
        <v xml:space="preserve">, </v>
      </c>
    </row>
    <row r="1146" spans="1:7" x14ac:dyDescent="0.3">
      <c r="A1146" s="471"/>
      <c r="B1146" s="471"/>
      <c r="C1146" s="471"/>
      <c r="D1146" s="471"/>
      <c r="E1146" s="471"/>
      <c r="F1146" s="471"/>
      <c r="G1146" s="47" t="str">
        <f t="shared" si="17"/>
        <v xml:space="preserve">, </v>
      </c>
    </row>
    <row r="1147" spans="1:7" x14ac:dyDescent="0.3">
      <c r="A1147" s="471"/>
      <c r="B1147" s="471"/>
      <c r="C1147" s="471"/>
      <c r="D1147" s="471"/>
      <c r="E1147" s="471"/>
      <c r="F1147" s="471"/>
      <c r="G1147" s="47" t="str">
        <f t="shared" si="17"/>
        <v xml:space="preserve">, </v>
      </c>
    </row>
    <row r="1148" spans="1:7" x14ac:dyDescent="0.3">
      <c r="A1148" s="471"/>
      <c r="B1148" s="471"/>
      <c r="C1148" s="471"/>
      <c r="D1148" s="471"/>
      <c r="E1148" s="471"/>
      <c r="F1148" s="471"/>
      <c r="G1148" s="47" t="str">
        <f t="shared" si="17"/>
        <v xml:space="preserve">, </v>
      </c>
    </row>
    <row r="1149" spans="1:7" x14ac:dyDescent="0.3">
      <c r="A1149" s="471"/>
      <c r="B1149" s="471"/>
      <c r="C1149" s="471"/>
      <c r="D1149" s="471"/>
      <c r="E1149" s="471"/>
      <c r="F1149" s="471"/>
      <c r="G1149" s="47" t="str">
        <f t="shared" si="17"/>
        <v xml:space="preserve">, </v>
      </c>
    </row>
    <row r="1150" spans="1:7" x14ac:dyDescent="0.3">
      <c r="A1150" s="471"/>
      <c r="B1150" s="471"/>
      <c r="C1150" s="471"/>
      <c r="D1150" s="471"/>
      <c r="E1150" s="471"/>
      <c r="F1150" s="471"/>
      <c r="G1150" s="47" t="str">
        <f t="shared" si="17"/>
        <v xml:space="preserve">, </v>
      </c>
    </row>
    <row r="1151" spans="1:7" x14ac:dyDescent="0.3">
      <c r="A1151" s="471"/>
      <c r="B1151" s="471"/>
      <c r="C1151" s="471"/>
      <c r="D1151" s="471"/>
      <c r="E1151" s="471"/>
      <c r="F1151" s="471"/>
      <c r="G1151" s="47" t="str">
        <f t="shared" si="17"/>
        <v xml:space="preserve">, </v>
      </c>
    </row>
    <row r="1152" spans="1:7" x14ac:dyDescent="0.3">
      <c r="A1152" s="471"/>
      <c r="B1152" s="471"/>
      <c r="C1152" s="471"/>
      <c r="D1152" s="471"/>
      <c r="E1152" s="471"/>
      <c r="F1152" s="471"/>
      <c r="G1152" s="47" t="str">
        <f t="shared" si="17"/>
        <v xml:space="preserve">, </v>
      </c>
    </row>
    <row r="1153" spans="1:7" x14ac:dyDescent="0.3">
      <c r="A1153" s="471"/>
      <c r="B1153" s="471"/>
      <c r="C1153" s="471"/>
      <c r="D1153" s="471"/>
      <c r="E1153" s="471"/>
      <c r="F1153" s="471"/>
      <c r="G1153" s="47" t="str">
        <f t="shared" si="17"/>
        <v xml:space="preserve">, </v>
      </c>
    </row>
    <row r="1154" spans="1:7" x14ac:dyDescent="0.3">
      <c r="A1154" s="471"/>
      <c r="B1154" s="471"/>
      <c r="C1154" s="471"/>
      <c r="D1154" s="471"/>
      <c r="E1154" s="471"/>
      <c r="F1154" s="471"/>
      <c r="G1154" s="47" t="str">
        <f t="shared" si="17"/>
        <v xml:space="preserve">, </v>
      </c>
    </row>
    <row r="1155" spans="1:7" x14ac:dyDescent="0.3">
      <c r="A1155" s="471"/>
      <c r="B1155" s="471"/>
      <c r="C1155" s="471"/>
      <c r="D1155" s="471"/>
      <c r="E1155" s="471"/>
      <c r="F1155" s="471"/>
      <c r="G1155" s="47" t="str">
        <f t="shared" si="17"/>
        <v xml:space="preserve">, </v>
      </c>
    </row>
    <row r="1156" spans="1:7" x14ac:dyDescent="0.3">
      <c r="A1156" s="471"/>
      <c r="B1156" s="471"/>
      <c r="C1156" s="471"/>
      <c r="D1156" s="471"/>
      <c r="E1156" s="471"/>
      <c r="F1156" s="471"/>
      <c r="G1156" s="47" t="str">
        <f t="shared" si="17"/>
        <v xml:space="preserve">, </v>
      </c>
    </row>
    <row r="1157" spans="1:7" x14ac:dyDescent="0.3">
      <c r="A1157" s="471"/>
      <c r="B1157" s="471"/>
      <c r="C1157" s="471"/>
      <c r="D1157" s="471"/>
      <c r="E1157" s="471"/>
      <c r="F1157" s="471"/>
      <c r="G1157" s="47" t="str">
        <f t="shared" si="17"/>
        <v xml:space="preserve">, </v>
      </c>
    </row>
    <row r="1158" spans="1:7" x14ac:dyDescent="0.3">
      <c r="A1158" s="471"/>
      <c r="B1158" s="471"/>
      <c r="C1158" s="471"/>
      <c r="D1158" s="471"/>
      <c r="E1158" s="471"/>
      <c r="F1158" s="471"/>
      <c r="G1158" s="47" t="str">
        <f t="shared" si="17"/>
        <v xml:space="preserve">, </v>
      </c>
    </row>
    <row r="1159" spans="1:7" x14ac:dyDescent="0.3">
      <c r="A1159" s="471"/>
      <c r="B1159" s="471"/>
      <c r="C1159" s="471"/>
      <c r="D1159" s="471"/>
      <c r="E1159" s="471"/>
      <c r="F1159" s="471"/>
      <c r="G1159" s="47" t="str">
        <f t="shared" si="17"/>
        <v xml:space="preserve">, </v>
      </c>
    </row>
    <row r="1160" spans="1:7" x14ac:dyDescent="0.3">
      <c r="A1160" s="471"/>
      <c r="B1160" s="471"/>
      <c r="C1160" s="471"/>
      <c r="D1160" s="471"/>
      <c r="E1160" s="471"/>
      <c r="F1160" s="471"/>
      <c r="G1160" s="47" t="str">
        <f t="shared" si="17"/>
        <v xml:space="preserve">, </v>
      </c>
    </row>
    <row r="1161" spans="1:7" x14ac:dyDescent="0.3">
      <c r="A1161" s="471"/>
      <c r="B1161" s="471"/>
      <c r="C1161" s="471"/>
      <c r="D1161" s="471"/>
      <c r="E1161" s="471"/>
      <c r="F1161" s="471"/>
      <c r="G1161" s="47" t="str">
        <f t="shared" si="17"/>
        <v xml:space="preserve">, </v>
      </c>
    </row>
    <row r="1162" spans="1:7" x14ac:dyDescent="0.3">
      <c r="A1162" s="471"/>
      <c r="B1162" s="471"/>
      <c r="C1162" s="471"/>
      <c r="D1162" s="471"/>
      <c r="E1162" s="471"/>
      <c r="F1162" s="471"/>
      <c r="G1162" s="47" t="str">
        <f t="shared" si="17"/>
        <v xml:space="preserve">, </v>
      </c>
    </row>
    <row r="1163" spans="1:7" x14ac:dyDescent="0.3">
      <c r="A1163" s="471"/>
      <c r="B1163" s="471"/>
      <c r="C1163" s="471"/>
      <c r="D1163" s="471"/>
      <c r="E1163" s="471"/>
      <c r="F1163" s="471"/>
      <c r="G1163" s="47" t="str">
        <f t="shared" ref="G1163:G1226" si="18">CONCATENATE(A1163, ", ", B1163)</f>
        <v xml:space="preserve">, </v>
      </c>
    </row>
    <row r="1164" spans="1:7" x14ac:dyDescent="0.3">
      <c r="A1164" s="471"/>
      <c r="B1164" s="471"/>
      <c r="C1164" s="471"/>
      <c r="D1164" s="471"/>
      <c r="E1164" s="471"/>
      <c r="F1164" s="471"/>
      <c r="G1164" s="47" t="str">
        <f t="shared" si="18"/>
        <v xml:space="preserve">, </v>
      </c>
    </row>
    <row r="1165" spans="1:7" x14ac:dyDescent="0.3">
      <c r="A1165" s="471"/>
      <c r="B1165" s="471"/>
      <c r="C1165" s="471"/>
      <c r="D1165" s="471"/>
      <c r="E1165" s="471"/>
      <c r="F1165" s="471"/>
      <c r="G1165" s="47" t="str">
        <f t="shared" si="18"/>
        <v xml:space="preserve">, </v>
      </c>
    </row>
    <row r="1166" spans="1:7" x14ac:dyDescent="0.3">
      <c r="A1166" s="471"/>
      <c r="B1166" s="471"/>
      <c r="C1166" s="471"/>
      <c r="D1166" s="471"/>
      <c r="E1166" s="471"/>
      <c r="F1166" s="471"/>
      <c r="G1166" s="47" t="str">
        <f t="shared" si="18"/>
        <v xml:space="preserve">, </v>
      </c>
    </row>
    <row r="1167" spans="1:7" x14ac:dyDescent="0.3">
      <c r="A1167" s="471"/>
      <c r="B1167" s="471"/>
      <c r="C1167" s="471"/>
      <c r="D1167" s="471"/>
      <c r="E1167" s="471"/>
      <c r="F1167" s="471"/>
      <c r="G1167" s="47" t="str">
        <f t="shared" si="18"/>
        <v xml:space="preserve">, </v>
      </c>
    </row>
    <row r="1168" spans="1:7" x14ac:dyDescent="0.3">
      <c r="A1168" s="471"/>
      <c r="B1168" s="471"/>
      <c r="C1168" s="471"/>
      <c r="D1168" s="471"/>
      <c r="E1168" s="471"/>
      <c r="F1168" s="471"/>
      <c r="G1168" s="47" t="str">
        <f t="shared" si="18"/>
        <v xml:space="preserve">, </v>
      </c>
    </row>
    <row r="1169" spans="1:7" x14ac:dyDescent="0.3">
      <c r="A1169" s="471"/>
      <c r="B1169" s="471"/>
      <c r="C1169" s="471"/>
      <c r="D1169" s="471"/>
      <c r="E1169" s="471"/>
      <c r="F1169" s="471"/>
      <c r="G1169" s="47" t="str">
        <f t="shared" si="18"/>
        <v xml:space="preserve">, </v>
      </c>
    </row>
    <row r="1170" spans="1:7" x14ac:dyDescent="0.3">
      <c r="A1170" s="471"/>
      <c r="B1170" s="471"/>
      <c r="C1170" s="471"/>
      <c r="D1170" s="471"/>
      <c r="E1170" s="471"/>
      <c r="F1170" s="471"/>
      <c r="G1170" s="47" t="str">
        <f t="shared" si="18"/>
        <v xml:space="preserve">, </v>
      </c>
    </row>
    <row r="1171" spans="1:7" x14ac:dyDescent="0.3">
      <c r="A1171" s="471"/>
      <c r="B1171" s="471"/>
      <c r="C1171" s="471"/>
      <c r="D1171" s="471"/>
      <c r="E1171" s="471"/>
      <c r="F1171" s="471"/>
      <c r="G1171" s="47" t="str">
        <f t="shared" si="18"/>
        <v xml:space="preserve">, </v>
      </c>
    </row>
    <row r="1172" spans="1:7" x14ac:dyDescent="0.3">
      <c r="A1172" s="471"/>
      <c r="B1172" s="471"/>
      <c r="C1172" s="471"/>
      <c r="D1172" s="471"/>
      <c r="E1172" s="471"/>
      <c r="F1172" s="471"/>
      <c r="G1172" s="47" t="str">
        <f t="shared" si="18"/>
        <v xml:space="preserve">, </v>
      </c>
    </row>
    <row r="1173" spans="1:7" x14ac:dyDescent="0.3">
      <c r="A1173" s="471"/>
      <c r="B1173" s="471"/>
      <c r="C1173" s="471"/>
      <c r="D1173" s="471"/>
      <c r="E1173" s="471"/>
      <c r="F1173" s="471"/>
      <c r="G1173" s="47" t="str">
        <f t="shared" si="18"/>
        <v xml:space="preserve">, </v>
      </c>
    </row>
    <row r="1174" spans="1:7" x14ac:dyDescent="0.3">
      <c r="A1174" s="471"/>
      <c r="B1174" s="471"/>
      <c r="C1174" s="471"/>
      <c r="D1174" s="471"/>
      <c r="E1174" s="471"/>
      <c r="F1174" s="471"/>
      <c r="G1174" s="47" t="str">
        <f t="shared" si="18"/>
        <v xml:space="preserve">, </v>
      </c>
    </row>
    <row r="1175" spans="1:7" x14ac:dyDescent="0.3">
      <c r="A1175" s="471"/>
      <c r="B1175" s="471"/>
      <c r="C1175" s="471"/>
      <c r="D1175" s="471"/>
      <c r="E1175" s="471"/>
      <c r="F1175" s="471"/>
      <c r="G1175" s="47" t="str">
        <f t="shared" si="18"/>
        <v xml:space="preserve">, </v>
      </c>
    </row>
    <row r="1176" spans="1:7" x14ac:dyDescent="0.3">
      <c r="A1176" s="471"/>
      <c r="B1176" s="471"/>
      <c r="C1176" s="471"/>
      <c r="D1176" s="471"/>
      <c r="E1176" s="471"/>
      <c r="F1176" s="471"/>
      <c r="G1176" s="47" t="str">
        <f t="shared" si="18"/>
        <v xml:space="preserve">, </v>
      </c>
    </row>
    <row r="1177" spans="1:7" x14ac:dyDescent="0.3">
      <c r="A1177" s="471"/>
      <c r="B1177" s="471"/>
      <c r="C1177" s="471"/>
      <c r="D1177" s="471"/>
      <c r="E1177" s="471"/>
      <c r="F1177" s="471"/>
      <c r="G1177" s="47" t="str">
        <f t="shared" si="18"/>
        <v xml:space="preserve">, </v>
      </c>
    </row>
    <row r="1178" spans="1:7" x14ac:dyDescent="0.3">
      <c r="A1178" s="471"/>
      <c r="B1178" s="471"/>
      <c r="C1178" s="471"/>
      <c r="D1178" s="471"/>
      <c r="E1178" s="471"/>
      <c r="F1178" s="471"/>
      <c r="G1178" s="47" t="str">
        <f t="shared" si="18"/>
        <v xml:space="preserve">, </v>
      </c>
    </row>
    <row r="1179" spans="1:7" x14ac:dyDescent="0.3">
      <c r="A1179" s="471"/>
      <c r="B1179" s="471"/>
      <c r="C1179" s="471"/>
      <c r="D1179" s="471"/>
      <c r="E1179" s="471"/>
      <c r="F1179" s="471"/>
      <c r="G1179" s="47" t="str">
        <f t="shared" si="18"/>
        <v xml:space="preserve">, </v>
      </c>
    </row>
    <row r="1180" spans="1:7" x14ac:dyDescent="0.3">
      <c r="A1180" s="471"/>
      <c r="B1180" s="471"/>
      <c r="C1180" s="471"/>
      <c r="D1180" s="471"/>
      <c r="E1180" s="471"/>
      <c r="F1180" s="471"/>
      <c r="G1180" s="47" t="str">
        <f t="shared" si="18"/>
        <v xml:space="preserve">, </v>
      </c>
    </row>
    <row r="1181" spans="1:7" x14ac:dyDescent="0.3">
      <c r="A1181" s="471"/>
      <c r="B1181" s="471"/>
      <c r="C1181" s="471"/>
      <c r="D1181" s="471"/>
      <c r="E1181" s="471"/>
      <c r="F1181" s="471"/>
      <c r="G1181" s="47" t="str">
        <f t="shared" si="18"/>
        <v xml:space="preserve">, </v>
      </c>
    </row>
    <row r="1182" spans="1:7" x14ac:dyDescent="0.3">
      <c r="A1182" s="471"/>
      <c r="B1182" s="471"/>
      <c r="C1182" s="471"/>
      <c r="D1182" s="471"/>
      <c r="E1182" s="471"/>
      <c r="F1182" s="471"/>
      <c r="G1182" s="47" t="str">
        <f t="shared" si="18"/>
        <v xml:space="preserve">, </v>
      </c>
    </row>
    <row r="1183" spans="1:7" x14ac:dyDescent="0.3">
      <c r="A1183" s="471"/>
      <c r="B1183" s="471"/>
      <c r="C1183" s="471"/>
      <c r="D1183" s="471"/>
      <c r="E1183" s="471"/>
      <c r="F1183" s="471"/>
      <c r="G1183" s="47" t="str">
        <f t="shared" si="18"/>
        <v xml:space="preserve">, </v>
      </c>
    </row>
    <row r="1184" spans="1:7" x14ac:dyDescent="0.3">
      <c r="A1184" s="471"/>
      <c r="B1184" s="471"/>
      <c r="C1184" s="471"/>
      <c r="D1184" s="471"/>
      <c r="E1184" s="471"/>
      <c r="F1184" s="471"/>
      <c r="G1184" s="47" t="str">
        <f t="shared" si="18"/>
        <v xml:space="preserve">, </v>
      </c>
    </row>
    <row r="1185" spans="1:7" x14ac:dyDescent="0.3">
      <c r="A1185" s="471"/>
      <c r="B1185" s="471"/>
      <c r="C1185" s="471"/>
      <c r="D1185" s="471"/>
      <c r="E1185" s="471"/>
      <c r="F1185" s="471"/>
      <c r="G1185" s="47" t="str">
        <f t="shared" si="18"/>
        <v xml:space="preserve">, </v>
      </c>
    </row>
    <row r="1186" spans="1:7" x14ac:dyDescent="0.3">
      <c r="A1186" s="471"/>
      <c r="B1186" s="471"/>
      <c r="C1186" s="471"/>
      <c r="D1186" s="471"/>
      <c r="E1186" s="471"/>
      <c r="F1186" s="471"/>
      <c r="G1186" s="47" t="str">
        <f t="shared" si="18"/>
        <v xml:space="preserve">, </v>
      </c>
    </row>
    <row r="1187" spans="1:7" x14ac:dyDescent="0.3">
      <c r="A1187" s="471"/>
      <c r="B1187" s="471"/>
      <c r="C1187" s="471"/>
      <c r="D1187" s="471"/>
      <c r="E1187" s="471"/>
      <c r="F1187" s="471"/>
      <c r="G1187" s="47" t="str">
        <f t="shared" si="18"/>
        <v xml:space="preserve">, </v>
      </c>
    </row>
    <row r="1188" spans="1:7" x14ac:dyDescent="0.3">
      <c r="A1188" s="471"/>
      <c r="B1188" s="471"/>
      <c r="C1188" s="471"/>
      <c r="D1188" s="471"/>
      <c r="E1188" s="471"/>
      <c r="F1188" s="471"/>
      <c r="G1188" s="47" t="str">
        <f t="shared" si="18"/>
        <v xml:space="preserve">, </v>
      </c>
    </row>
    <row r="1189" spans="1:7" x14ac:dyDescent="0.3">
      <c r="A1189" s="471"/>
      <c r="B1189" s="471"/>
      <c r="C1189" s="471"/>
      <c r="D1189" s="471"/>
      <c r="E1189" s="471"/>
      <c r="F1189" s="471"/>
      <c r="G1189" s="47" t="str">
        <f t="shared" si="18"/>
        <v xml:space="preserve">, </v>
      </c>
    </row>
    <row r="1190" spans="1:7" x14ac:dyDescent="0.3">
      <c r="A1190" s="471"/>
      <c r="B1190" s="471"/>
      <c r="C1190" s="471"/>
      <c r="D1190" s="471"/>
      <c r="E1190" s="471"/>
      <c r="F1190" s="471"/>
      <c r="G1190" s="47" t="str">
        <f t="shared" si="18"/>
        <v xml:space="preserve">, </v>
      </c>
    </row>
    <row r="1191" spans="1:7" x14ac:dyDescent="0.3">
      <c r="A1191" s="471"/>
      <c r="B1191" s="471"/>
      <c r="C1191" s="471"/>
      <c r="D1191" s="471"/>
      <c r="E1191" s="471"/>
      <c r="F1191" s="471"/>
      <c r="G1191" s="47" t="str">
        <f t="shared" si="18"/>
        <v xml:space="preserve">, </v>
      </c>
    </row>
    <row r="1192" spans="1:7" x14ac:dyDescent="0.3">
      <c r="A1192" s="471"/>
      <c r="B1192" s="471"/>
      <c r="C1192" s="471"/>
      <c r="D1192" s="471"/>
      <c r="E1192" s="471"/>
      <c r="F1192" s="471"/>
      <c r="G1192" s="47" t="str">
        <f t="shared" si="18"/>
        <v xml:space="preserve">, </v>
      </c>
    </row>
    <row r="1193" spans="1:7" x14ac:dyDescent="0.3">
      <c r="A1193" s="471"/>
      <c r="B1193" s="471"/>
      <c r="C1193" s="471"/>
      <c r="D1193" s="471"/>
      <c r="E1193" s="471"/>
      <c r="F1193" s="471"/>
      <c r="G1193" s="47" t="str">
        <f t="shared" si="18"/>
        <v xml:space="preserve">, </v>
      </c>
    </row>
    <row r="1194" spans="1:7" x14ac:dyDescent="0.3">
      <c r="A1194" s="471"/>
      <c r="B1194" s="471"/>
      <c r="C1194" s="471"/>
      <c r="D1194" s="471"/>
      <c r="E1194" s="471"/>
      <c r="F1194" s="471"/>
      <c r="G1194" s="47" t="str">
        <f t="shared" si="18"/>
        <v xml:space="preserve">, </v>
      </c>
    </row>
    <row r="1195" spans="1:7" x14ac:dyDescent="0.3">
      <c r="A1195" s="471"/>
      <c r="B1195" s="471"/>
      <c r="C1195" s="471"/>
      <c r="D1195" s="471"/>
      <c r="E1195" s="471"/>
      <c r="F1195" s="471"/>
      <c r="G1195" s="47" t="str">
        <f t="shared" si="18"/>
        <v xml:space="preserve">, </v>
      </c>
    </row>
    <row r="1196" spans="1:7" x14ac:dyDescent="0.3">
      <c r="A1196" s="471"/>
      <c r="B1196" s="471"/>
      <c r="C1196" s="471"/>
      <c r="D1196" s="471"/>
      <c r="E1196" s="471"/>
      <c r="F1196" s="471"/>
      <c r="G1196" s="47" t="str">
        <f t="shared" si="18"/>
        <v xml:space="preserve">, </v>
      </c>
    </row>
    <row r="1197" spans="1:7" x14ac:dyDescent="0.3">
      <c r="A1197" s="471"/>
      <c r="B1197" s="471"/>
      <c r="C1197" s="471"/>
      <c r="D1197" s="471"/>
      <c r="E1197" s="471"/>
      <c r="F1197" s="471"/>
      <c r="G1197" s="47" t="str">
        <f t="shared" si="18"/>
        <v xml:space="preserve">, </v>
      </c>
    </row>
    <row r="1198" spans="1:7" x14ac:dyDescent="0.3">
      <c r="A1198" s="471"/>
      <c r="B1198" s="471"/>
      <c r="C1198" s="471"/>
      <c r="D1198" s="471"/>
      <c r="E1198" s="471"/>
      <c r="F1198" s="471"/>
      <c r="G1198" s="47" t="str">
        <f t="shared" si="18"/>
        <v xml:space="preserve">, </v>
      </c>
    </row>
    <row r="1199" spans="1:7" x14ac:dyDescent="0.3">
      <c r="A1199" s="471"/>
      <c r="B1199" s="471"/>
      <c r="C1199" s="471"/>
      <c r="D1199" s="471"/>
      <c r="E1199" s="471"/>
      <c r="F1199" s="471"/>
      <c r="G1199" s="47" t="str">
        <f t="shared" si="18"/>
        <v xml:space="preserve">, </v>
      </c>
    </row>
    <row r="1200" spans="1:7" x14ac:dyDescent="0.3">
      <c r="A1200" s="471"/>
      <c r="B1200" s="471"/>
      <c r="C1200" s="471"/>
      <c r="D1200" s="471"/>
      <c r="E1200" s="471"/>
      <c r="F1200" s="471"/>
      <c r="G1200" s="47" t="str">
        <f t="shared" si="18"/>
        <v xml:space="preserve">, </v>
      </c>
    </row>
    <row r="1201" spans="1:7" x14ac:dyDescent="0.3">
      <c r="A1201" s="471"/>
      <c r="B1201" s="471"/>
      <c r="C1201" s="471"/>
      <c r="D1201" s="471"/>
      <c r="E1201" s="471"/>
      <c r="F1201" s="471"/>
      <c r="G1201" s="47" t="str">
        <f t="shared" si="18"/>
        <v xml:space="preserve">, </v>
      </c>
    </row>
    <row r="1202" spans="1:7" x14ac:dyDescent="0.3">
      <c r="A1202" s="471"/>
      <c r="B1202" s="471"/>
      <c r="C1202" s="471"/>
      <c r="D1202" s="471"/>
      <c r="E1202" s="471"/>
      <c r="F1202" s="471"/>
      <c r="G1202" s="47" t="str">
        <f t="shared" si="18"/>
        <v xml:space="preserve">, </v>
      </c>
    </row>
    <row r="1203" spans="1:7" x14ac:dyDescent="0.3">
      <c r="A1203" s="471"/>
      <c r="B1203" s="471"/>
      <c r="C1203" s="471"/>
      <c r="D1203" s="471"/>
      <c r="E1203" s="471"/>
      <c r="F1203" s="471"/>
      <c r="G1203" s="47" t="str">
        <f t="shared" si="18"/>
        <v xml:space="preserve">, </v>
      </c>
    </row>
    <row r="1204" spans="1:7" x14ac:dyDescent="0.3">
      <c r="A1204" s="471"/>
      <c r="B1204" s="471"/>
      <c r="C1204" s="471"/>
      <c r="D1204" s="471"/>
      <c r="E1204" s="471"/>
      <c r="F1204" s="471"/>
      <c r="G1204" s="47" t="str">
        <f t="shared" si="18"/>
        <v xml:space="preserve">, </v>
      </c>
    </row>
    <row r="1205" spans="1:7" x14ac:dyDescent="0.3">
      <c r="A1205" s="471"/>
      <c r="B1205" s="471"/>
      <c r="C1205" s="471"/>
      <c r="D1205" s="471"/>
      <c r="E1205" s="471"/>
      <c r="F1205" s="471"/>
      <c r="G1205" s="47" t="str">
        <f t="shared" si="18"/>
        <v xml:space="preserve">, </v>
      </c>
    </row>
    <row r="1206" spans="1:7" x14ac:dyDescent="0.3">
      <c r="A1206" s="471"/>
      <c r="B1206" s="471"/>
      <c r="C1206" s="471"/>
      <c r="D1206" s="471"/>
      <c r="E1206" s="471"/>
      <c r="F1206" s="471"/>
      <c r="G1206" s="47" t="str">
        <f t="shared" si="18"/>
        <v xml:space="preserve">, </v>
      </c>
    </row>
    <row r="1207" spans="1:7" x14ac:dyDescent="0.3">
      <c r="A1207" s="471"/>
      <c r="B1207" s="471"/>
      <c r="C1207" s="471"/>
      <c r="D1207" s="471"/>
      <c r="E1207" s="471"/>
      <c r="F1207" s="471"/>
      <c r="G1207" s="47" t="str">
        <f t="shared" si="18"/>
        <v xml:space="preserve">, </v>
      </c>
    </row>
    <row r="1208" spans="1:7" x14ac:dyDescent="0.3">
      <c r="A1208" s="471"/>
      <c r="B1208" s="471"/>
      <c r="C1208" s="471"/>
      <c r="D1208" s="471"/>
      <c r="E1208" s="471"/>
      <c r="F1208" s="471"/>
      <c r="G1208" s="47" t="str">
        <f t="shared" si="18"/>
        <v xml:space="preserve">, </v>
      </c>
    </row>
    <row r="1209" spans="1:7" x14ac:dyDescent="0.3">
      <c r="A1209" s="471"/>
      <c r="B1209" s="471"/>
      <c r="C1209" s="471"/>
      <c r="D1209" s="471"/>
      <c r="E1209" s="471"/>
      <c r="F1209" s="471"/>
      <c r="G1209" s="47" t="str">
        <f t="shared" si="18"/>
        <v xml:space="preserve">, </v>
      </c>
    </row>
    <row r="1210" spans="1:7" x14ac:dyDescent="0.3">
      <c r="A1210" s="471"/>
      <c r="B1210" s="471"/>
      <c r="C1210" s="471"/>
      <c r="D1210" s="471"/>
      <c r="E1210" s="471"/>
      <c r="F1210" s="471"/>
      <c r="G1210" s="47" t="str">
        <f t="shared" si="18"/>
        <v xml:space="preserve">, </v>
      </c>
    </row>
    <row r="1211" spans="1:7" x14ac:dyDescent="0.3">
      <c r="A1211" s="471"/>
      <c r="B1211" s="471"/>
      <c r="C1211" s="471"/>
      <c r="D1211" s="471"/>
      <c r="E1211" s="471"/>
      <c r="F1211" s="471"/>
      <c r="G1211" s="47" t="str">
        <f t="shared" si="18"/>
        <v xml:space="preserve">, </v>
      </c>
    </row>
    <row r="1212" spans="1:7" x14ac:dyDescent="0.3">
      <c r="A1212" s="471"/>
      <c r="B1212" s="471"/>
      <c r="C1212" s="471"/>
      <c r="D1212" s="471"/>
      <c r="E1212" s="471"/>
      <c r="F1212" s="471"/>
      <c r="G1212" s="47" t="str">
        <f t="shared" si="18"/>
        <v xml:space="preserve">, </v>
      </c>
    </row>
    <row r="1213" spans="1:7" x14ac:dyDescent="0.3">
      <c r="A1213" s="471"/>
      <c r="B1213" s="471"/>
      <c r="C1213" s="471"/>
      <c r="D1213" s="471"/>
      <c r="E1213" s="471"/>
      <c r="F1213" s="471"/>
      <c r="G1213" s="47" t="str">
        <f t="shared" si="18"/>
        <v xml:space="preserve">, </v>
      </c>
    </row>
    <row r="1214" spans="1:7" x14ac:dyDescent="0.3">
      <c r="A1214" s="471"/>
      <c r="B1214" s="471"/>
      <c r="C1214" s="471"/>
      <c r="D1214" s="471"/>
      <c r="E1214" s="471"/>
      <c r="F1214" s="471"/>
      <c r="G1214" s="47" t="str">
        <f t="shared" si="18"/>
        <v xml:space="preserve">, </v>
      </c>
    </row>
    <row r="1215" spans="1:7" x14ac:dyDescent="0.3">
      <c r="A1215" s="471"/>
      <c r="B1215" s="471"/>
      <c r="C1215" s="471"/>
      <c r="D1215" s="471"/>
      <c r="E1215" s="471"/>
      <c r="F1215" s="471"/>
      <c r="G1215" s="47" t="str">
        <f t="shared" si="18"/>
        <v xml:space="preserve">, </v>
      </c>
    </row>
    <row r="1216" spans="1:7" x14ac:dyDescent="0.3">
      <c r="A1216" s="471"/>
      <c r="B1216" s="471"/>
      <c r="C1216" s="471"/>
      <c r="D1216" s="471"/>
      <c r="E1216" s="471"/>
      <c r="F1216" s="471"/>
      <c r="G1216" s="47" t="str">
        <f t="shared" si="18"/>
        <v xml:space="preserve">, </v>
      </c>
    </row>
    <row r="1217" spans="1:7" x14ac:dyDescent="0.3">
      <c r="A1217" s="471"/>
      <c r="B1217" s="471"/>
      <c r="C1217" s="471"/>
      <c r="D1217" s="471"/>
      <c r="E1217" s="471"/>
      <c r="F1217" s="471"/>
      <c r="G1217" s="47" t="str">
        <f t="shared" si="18"/>
        <v xml:space="preserve">, </v>
      </c>
    </row>
    <row r="1218" spans="1:7" x14ac:dyDescent="0.3">
      <c r="A1218" s="471"/>
      <c r="B1218" s="471"/>
      <c r="C1218" s="471"/>
      <c r="D1218" s="471"/>
      <c r="E1218" s="471"/>
      <c r="F1218" s="471"/>
      <c r="G1218" s="47" t="str">
        <f t="shared" si="18"/>
        <v xml:space="preserve">, </v>
      </c>
    </row>
    <row r="1219" spans="1:7" x14ac:dyDescent="0.3">
      <c r="A1219" s="471"/>
      <c r="B1219" s="471"/>
      <c r="C1219" s="471"/>
      <c r="D1219" s="471"/>
      <c r="E1219" s="471"/>
      <c r="F1219" s="471"/>
      <c r="G1219" s="47" t="str">
        <f t="shared" si="18"/>
        <v xml:space="preserve">, </v>
      </c>
    </row>
    <row r="1220" spans="1:7" x14ac:dyDescent="0.3">
      <c r="A1220" s="471"/>
      <c r="B1220" s="471"/>
      <c r="C1220" s="471"/>
      <c r="D1220" s="471"/>
      <c r="E1220" s="471"/>
      <c r="F1220" s="471"/>
      <c r="G1220" s="47" t="str">
        <f t="shared" si="18"/>
        <v xml:space="preserve">, </v>
      </c>
    </row>
    <row r="1221" spans="1:7" x14ac:dyDescent="0.3">
      <c r="A1221" s="471"/>
      <c r="B1221" s="471"/>
      <c r="C1221" s="471"/>
      <c r="D1221" s="471"/>
      <c r="E1221" s="471"/>
      <c r="F1221" s="471"/>
      <c r="G1221" s="47" t="str">
        <f t="shared" si="18"/>
        <v xml:space="preserve">, </v>
      </c>
    </row>
    <row r="1222" spans="1:7" x14ac:dyDescent="0.3">
      <c r="A1222" s="471"/>
      <c r="B1222" s="471"/>
      <c r="C1222" s="471"/>
      <c r="D1222" s="471"/>
      <c r="E1222" s="471"/>
      <c r="F1222" s="471"/>
      <c r="G1222" s="47" t="str">
        <f t="shared" si="18"/>
        <v xml:space="preserve">, </v>
      </c>
    </row>
    <row r="1223" spans="1:7" x14ac:dyDescent="0.3">
      <c r="A1223" s="471"/>
      <c r="B1223" s="471"/>
      <c r="C1223" s="471"/>
      <c r="D1223" s="471"/>
      <c r="E1223" s="471"/>
      <c r="F1223" s="471"/>
      <c r="G1223" s="47" t="str">
        <f t="shared" si="18"/>
        <v xml:space="preserve">, </v>
      </c>
    </row>
    <row r="1224" spans="1:7" x14ac:dyDescent="0.3">
      <c r="A1224" s="471"/>
      <c r="B1224" s="471"/>
      <c r="C1224" s="471"/>
      <c r="D1224" s="471"/>
      <c r="E1224" s="471"/>
      <c r="F1224" s="471"/>
      <c r="G1224" s="47" t="str">
        <f t="shared" si="18"/>
        <v xml:space="preserve">, </v>
      </c>
    </row>
    <row r="1225" spans="1:7" x14ac:dyDescent="0.3">
      <c r="A1225" s="471"/>
      <c r="B1225" s="471"/>
      <c r="C1225" s="471"/>
      <c r="D1225" s="471"/>
      <c r="E1225" s="471"/>
      <c r="F1225" s="471"/>
      <c r="G1225" s="47" t="str">
        <f t="shared" si="18"/>
        <v xml:space="preserve">, </v>
      </c>
    </row>
    <row r="1226" spans="1:7" x14ac:dyDescent="0.3">
      <c r="A1226" s="471"/>
      <c r="B1226" s="471"/>
      <c r="C1226" s="471"/>
      <c r="D1226" s="471"/>
      <c r="E1226" s="471"/>
      <c r="F1226" s="471"/>
      <c r="G1226" s="47" t="str">
        <f t="shared" si="18"/>
        <v xml:space="preserve">, </v>
      </c>
    </row>
    <row r="1227" spans="1:7" x14ac:dyDescent="0.3">
      <c r="A1227" s="471"/>
      <c r="B1227" s="471"/>
      <c r="C1227" s="471"/>
      <c r="D1227" s="471"/>
      <c r="E1227" s="471"/>
      <c r="F1227" s="471"/>
      <c r="G1227" s="47" t="str">
        <f t="shared" ref="G1227:G1290" si="19">CONCATENATE(A1227, ", ", B1227)</f>
        <v xml:space="preserve">, </v>
      </c>
    </row>
    <row r="1228" spans="1:7" x14ac:dyDescent="0.3">
      <c r="A1228" s="471"/>
      <c r="B1228" s="471"/>
      <c r="C1228" s="471"/>
      <c r="D1228" s="471"/>
      <c r="E1228" s="471"/>
      <c r="F1228" s="471"/>
      <c r="G1228" s="47" t="str">
        <f t="shared" si="19"/>
        <v xml:space="preserve">, </v>
      </c>
    </row>
    <row r="1229" spans="1:7" x14ac:dyDescent="0.3">
      <c r="A1229" s="471"/>
      <c r="B1229" s="471"/>
      <c r="C1229" s="471"/>
      <c r="D1229" s="471"/>
      <c r="E1229" s="471"/>
      <c r="F1229" s="471"/>
      <c r="G1229" s="47" t="str">
        <f t="shared" si="19"/>
        <v xml:space="preserve">, </v>
      </c>
    </row>
    <row r="1230" spans="1:7" x14ac:dyDescent="0.3">
      <c r="A1230" s="471"/>
      <c r="B1230" s="471"/>
      <c r="C1230" s="471"/>
      <c r="D1230" s="471"/>
      <c r="E1230" s="471"/>
      <c r="F1230" s="471"/>
      <c r="G1230" s="47" t="str">
        <f t="shared" si="19"/>
        <v xml:space="preserve">, </v>
      </c>
    </row>
    <row r="1231" spans="1:7" x14ac:dyDescent="0.3">
      <c r="A1231" s="471"/>
      <c r="B1231" s="471"/>
      <c r="C1231" s="471"/>
      <c r="D1231" s="471"/>
      <c r="E1231" s="471"/>
      <c r="F1231" s="471"/>
      <c r="G1231" s="47" t="str">
        <f t="shared" si="19"/>
        <v xml:space="preserve">, </v>
      </c>
    </row>
    <row r="1232" spans="1:7" x14ac:dyDescent="0.3">
      <c r="A1232" s="471"/>
      <c r="B1232" s="471"/>
      <c r="C1232" s="471"/>
      <c r="D1232" s="471"/>
      <c r="E1232" s="471"/>
      <c r="F1232" s="471"/>
      <c r="G1232" s="47" t="str">
        <f t="shared" si="19"/>
        <v xml:space="preserve">, </v>
      </c>
    </row>
    <row r="1233" spans="1:7" x14ac:dyDescent="0.3">
      <c r="A1233" s="471"/>
      <c r="B1233" s="471"/>
      <c r="C1233" s="471"/>
      <c r="D1233" s="471"/>
      <c r="E1233" s="471"/>
      <c r="F1233" s="471"/>
      <c r="G1233" s="47" t="str">
        <f t="shared" si="19"/>
        <v xml:space="preserve">, </v>
      </c>
    </row>
    <row r="1234" spans="1:7" x14ac:dyDescent="0.3">
      <c r="A1234" s="471"/>
      <c r="B1234" s="471"/>
      <c r="C1234" s="471"/>
      <c r="D1234" s="471"/>
      <c r="E1234" s="471"/>
      <c r="F1234" s="471"/>
      <c r="G1234" s="47" t="str">
        <f t="shared" si="19"/>
        <v xml:space="preserve">, </v>
      </c>
    </row>
    <row r="1235" spans="1:7" x14ac:dyDescent="0.3">
      <c r="A1235" s="471"/>
      <c r="B1235" s="471"/>
      <c r="C1235" s="471"/>
      <c r="D1235" s="471"/>
      <c r="E1235" s="471"/>
      <c r="F1235" s="471"/>
      <c r="G1235" s="47" t="str">
        <f t="shared" si="19"/>
        <v xml:space="preserve">, </v>
      </c>
    </row>
    <row r="1236" spans="1:7" x14ac:dyDescent="0.3">
      <c r="A1236" s="471"/>
      <c r="B1236" s="471"/>
      <c r="C1236" s="471"/>
      <c r="D1236" s="471"/>
      <c r="E1236" s="471"/>
      <c r="F1236" s="471"/>
      <c r="G1236" s="47" t="str">
        <f t="shared" si="19"/>
        <v xml:space="preserve">, </v>
      </c>
    </row>
    <row r="1237" spans="1:7" x14ac:dyDescent="0.3">
      <c r="A1237" s="471"/>
      <c r="B1237" s="471"/>
      <c r="C1237" s="471"/>
      <c r="D1237" s="471"/>
      <c r="E1237" s="471"/>
      <c r="F1237" s="471"/>
      <c r="G1237" s="47" t="str">
        <f t="shared" si="19"/>
        <v xml:space="preserve">, </v>
      </c>
    </row>
    <row r="1238" spans="1:7" x14ac:dyDescent="0.3">
      <c r="A1238" s="471"/>
      <c r="B1238" s="471"/>
      <c r="C1238" s="471"/>
      <c r="D1238" s="471"/>
      <c r="E1238" s="471"/>
      <c r="F1238" s="471"/>
      <c r="G1238" s="47" t="str">
        <f t="shared" si="19"/>
        <v xml:space="preserve">, </v>
      </c>
    </row>
    <row r="1239" spans="1:7" x14ac:dyDescent="0.3">
      <c r="A1239" s="471"/>
      <c r="B1239" s="471"/>
      <c r="C1239" s="471"/>
      <c r="D1239" s="471"/>
      <c r="E1239" s="471"/>
      <c r="F1239" s="471"/>
      <c r="G1239" s="47" t="str">
        <f t="shared" si="19"/>
        <v xml:space="preserve">, </v>
      </c>
    </row>
    <row r="1240" spans="1:7" x14ac:dyDescent="0.3">
      <c r="A1240" s="471"/>
      <c r="B1240" s="471"/>
      <c r="C1240" s="471"/>
      <c r="D1240" s="471"/>
      <c r="E1240" s="471"/>
      <c r="F1240" s="471"/>
      <c r="G1240" s="47" t="str">
        <f t="shared" si="19"/>
        <v xml:space="preserve">, </v>
      </c>
    </row>
    <row r="1241" spans="1:7" x14ac:dyDescent="0.3">
      <c r="A1241" s="471"/>
      <c r="B1241" s="471"/>
      <c r="C1241" s="471"/>
      <c r="D1241" s="471"/>
      <c r="E1241" s="471"/>
      <c r="F1241" s="471"/>
      <c r="G1241" s="47" t="str">
        <f t="shared" si="19"/>
        <v xml:space="preserve">, </v>
      </c>
    </row>
    <row r="1242" spans="1:7" x14ac:dyDescent="0.3">
      <c r="A1242" s="471"/>
      <c r="B1242" s="471"/>
      <c r="C1242" s="471"/>
      <c r="D1242" s="471"/>
      <c r="E1242" s="471"/>
      <c r="F1242" s="471"/>
      <c r="G1242" s="47" t="str">
        <f t="shared" si="19"/>
        <v xml:space="preserve">, </v>
      </c>
    </row>
    <row r="1243" spans="1:7" x14ac:dyDescent="0.3">
      <c r="A1243" s="471"/>
      <c r="B1243" s="471"/>
      <c r="C1243" s="471"/>
      <c r="D1243" s="471"/>
      <c r="E1243" s="471"/>
      <c r="F1243" s="471"/>
      <c r="G1243" s="47" t="str">
        <f t="shared" si="19"/>
        <v xml:space="preserve">, </v>
      </c>
    </row>
    <row r="1244" spans="1:7" x14ac:dyDescent="0.3">
      <c r="A1244" s="471"/>
      <c r="B1244" s="471"/>
      <c r="C1244" s="471"/>
      <c r="D1244" s="471"/>
      <c r="E1244" s="471"/>
      <c r="F1244" s="471"/>
      <c r="G1244" s="47" t="str">
        <f t="shared" si="19"/>
        <v xml:space="preserve">, </v>
      </c>
    </row>
    <row r="1245" spans="1:7" x14ac:dyDescent="0.3">
      <c r="A1245" s="471"/>
      <c r="B1245" s="471"/>
      <c r="C1245" s="471"/>
      <c r="D1245" s="471"/>
      <c r="E1245" s="471"/>
      <c r="F1245" s="471"/>
      <c r="G1245" s="47" t="str">
        <f t="shared" si="19"/>
        <v xml:space="preserve">, </v>
      </c>
    </row>
    <row r="1246" spans="1:7" x14ac:dyDescent="0.3">
      <c r="A1246" s="471"/>
      <c r="B1246" s="471"/>
      <c r="C1246" s="471"/>
      <c r="D1246" s="471"/>
      <c r="E1246" s="471"/>
      <c r="F1246" s="471"/>
      <c r="G1246" s="47" t="str">
        <f t="shared" si="19"/>
        <v xml:space="preserve">, </v>
      </c>
    </row>
    <row r="1247" spans="1:7" x14ac:dyDescent="0.3">
      <c r="A1247" s="471"/>
      <c r="B1247" s="471"/>
      <c r="C1247" s="471"/>
      <c r="D1247" s="471"/>
      <c r="E1247" s="471"/>
      <c r="F1247" s="471"/>
      <c r="G1247" s="47" t="str">
        <f t="shared" si="19"/>
        <v xml:space="preserve">, </v>
      </c>
    </row>
    <row r="1248" spans="1:7" x14ac:dyDescent="0.3">
      <c r="A1248" s="471"/>
      <c r="B1248" s="471"/>
      <c r="C1248" s="471"/>
      <c r="D1248" s="471"/>
      <c r="E1248" s="471"/>
      <c r="F1248" s="471"/>
      <c r="G1248" s="47" t="str">
        <f t="shared" si="19"/>
        <v xml:space="preserve">, </v>
      </c>
    </row>
    <row r="1249" spans="1:7" x14ac:dyDescent="0.3">
      <c r="A1249" s="471"/>
      <c r="B1249" s="471"/>
      <c r="C1249" s="471"/>
      <c r="D1249" s="471"/>
      <c r="E1249" s="471"/>
      <c r="F1249" s="471"/>
      <c r="G1249" s="47" t="str">
        <f t="shared" si="19"/>
        <v xml:space="preserve">, </v>
      </c>
    </row>
    <row r="1250" spans="1:7" x14ac:dyDescent="0.3">
      <c r="A1250" s="471"/>
      <c r="B1250" s="471"/>
      <c r="C1250" s="471"/>
      <c r="D1250" s="471"/>
      <c r="E1250" s="471"/>
      <c r="F1250" s="471"/>
      <c r="G1250" s="47" t="str">
        <f t="shared" si="19"/>
        <v xml:space="preserve">, </v>
      </c>
    </row>
    <row r="1251" spans="1:7" x14ac:dyDescent="0.3">
      <c r="A1251" s="471"/>
      <c r="B1251" s="471"/>
      <c r="C1251" s="471"/>
      <c r="D1251" s="471"/>
      <c r="E1251" s="471"/>
      <c r="F1251" s="471"/>
      <c r="G1251" s="47" t="str">
        <f t="shared" si="19"/>
        <v xml:space="preserve">, </v>
      </c>
    </row>
    <row r="1252" spans="1:7" x14ac:dyDescent="0.3">
      <c r="A1252" s="471"/>
      <c r="B1252" s="471"/>
      <c r="C1252" s="471"/>
      <c r="D1252" s="471"/>
      <c r="E1252" s="471"/>
      <c r="F1252" s="471"/>
      <c r="G1252" s="47" t="str">
        <f t="shared" si="19"/>
        <v xml:space="preserve">, </v>
      </c>
    </row>
    <row r="1253" spans="1:7" x14ac:dyDescent="0.3">
      <c r="A1253" s="471"/>
      <c r="B1253" s="471"/>
      <c r="C1253" s="471"/>
      <c r="D1253" s="471"/>
      <c r="E1253" s="471"/>
      <c r="F1253" s="471"/>
      <c r="G1253" s="47" t="str">
        <f t="shared" si="19"/>
        <v xml:space="preserve">, </v>
      </c>
    </row>
    <row r="1254" spans="1:7" x14ac:dyDescent="0.3">
      <c r="A1254" s="471"/>
      <c r="B1254" s="471"/>
      <c r="C1254" s="471"/>
      <c r="D1254" s="471"/>
      <c r="E1254" s="471"/>
      <c r="F1254" s="471"/>
      <c r="G1254" s="47" t="str">
        <f t="shared" si="19"/>
        <v xml:space="preserve">, </v>
      </c>
    </row>
    <row r="1255" spans="1:7" x14ac:dyDescent="0.3">
      <c r="A1255" s="471"/>
      <c r="B1255" s="471"/>
      <c r="C1255" s="471"/>
      <c r="D1255" s="471"/>
      <c r="E1255" s="471"/>
      <c r="F1255" s="471"/>
      <c r="G1255" s="47" t="str">
        <f t="shared" si="19"/>
        <v xml:space="preserve">, </v>
      </c>
    </row>
    <row r="1256" spans="1:7" x14ac:dyDescent="0.3">
      <c r="A1256" s="471"/>
      <c r="B1256" s="471"/>
      <c r="C1256" s="471"/>
      <c r="D1256" s="471"/>
      <c r="E1256" s="471"/>
      <c r="F1256" s="471"/>
      <c r="G1256" s="47" t="str">
        <f t="shared" si="19"/>
        <v xml:space="preserve">, </v>
      </c>
    </row>
    <row r="1257" spans="1:7" x14ac:dyDescent="0.3">
      <c r="A1257" s="471"/>
      <c r="B1257" s="471"/>
      <c r="C1257" s="471"/>
      <c r="D1257" s="471"/>
      <c r="E1257" s="471"/>
      <c r="F1257" s="471"/>
      <c r="G1257" s="47" t="str">
        <f t="shared" si="19"/>
        <v xml:space="preserve">, </v>
      </c>
    </row>
    <row r="1258" spans="1:7" x14ac:dyDescent="0.3">
      <c r="A1258" s="471"/>
      <c r="B1258" s="471"/>
      <c r="C1258" s="471"/>
      <c r="D1258" s="471"/>
      <c r="E1258" s="471"/>
      <c r="F1258" s="471"/>
      <c r="G1258" s="47" t="str">
        <f t="shared" si="19"/>
        <v xml:space="preserve">, </v>
      </c>
    </row>
    <row r="1259" spans="1:7" x14ac:dyDescent="0.3">
      <c r="A1259" s="471"/>
      <c r="B1259" s="471"/>
      <c r="C1259" s="471"/>
      <c r="D1259" s="471"/>
      <c r="E1259" s="471"/>
      <c r="F1259" s="471"/>
      <c r="G1259" s="47" t="str">
        <f t="shared" si="19"/>
        <v xml:space="preserve">, </v>
      </c>
    </row>
    <row r="1260" spans="1:7" x14ac:dyDescent="0.3">
      <c r="A1260" s="471"/>
      <c r="B1260" s="471"/>
      <c r="C1260" s="471"/>
      <c r="D1260" s="471"/>
      <c r="E1260" s="471"/>
      <c r="F1260" s="471"/>
      <c r="G1260" s="47" t="str">
        <f t="shared" si="19"/>
        <v xml:space="preserve">, </v>
      </c>
    </row>
    <row r="1261" spans="1:7" x14ac:dyDescent="0.3">
      <c r="A1261" s="471"/>
      <c r="B1261" s="471"/>
      <c r="C1261" s="471"/>
      <c r="D1261" s="471"/>
      <c r="E1261" s="471"/>
      <c r="F1261" s="471"/>
      <c r="G1261" s="47" t="str">
        <f t="shared" si="19"/>
        <v xml:space="preserve">, </v>
      </c>
    </row>
    <row r="1262" spans="1:7" x14ac:dyDescent="0.3">
      <c r="A1262" s="471"/>
      <c r="B1262" s="471"/>
      <c r="C1262" s="471"/>
      <c r="D1262" s="471"/>
      <c r="E1262" s="471"/>
      <c r="F1262" s="471"/>
      <c r="G1262" s="47" t="str">
        <f t="shared" si="19"/>
        <v xml:space="preserve">, </v>
      </c>
    </row>
    <row r="1263" spans="1:7" x14ac:dyDescent="0.3">
      <c r="A1263" s="471"/>
      <c r="B1263" s="471"/>
      <c r="C1263" s="471"/>
      <c r="D1263" s="471"/>
      <c r="E1263" s="471"/>
      <c r="F1263" s="471"/>
      <c r="G1263" s="47" t="str">
        <f t="shared" si="19"/>
        <v xml:space="preserve">, </v>
      </c>
    </row>
    <row r="1264" spans="1:7" x14ac:dyDescent="0.3">
      <c r="A1264" s="471"/>
      <c r="B1264" s="471"/>
      <c r="C1264" s="471"/>
      <c r="D1264" s="471"/>
      <c r="E1264" s="471"/>
      <c r="F1264" s="471"/>
      <c r="G1264" s="47" t="str">
        <f t="shared" si="19"/>
        <v xml:space="preserve">, </v>
      </c>
    </row>
    <row r="1265" spans="1:7" x14ac:dyDescent="0.3">
      <c r="A1265" s="471"/>
      <c r="B1265" s="471"/>
      <c r="C1265" s="471"/>
      <c r="D1265" s="471"/>
      <c r="E1265" s="471"/>
      <c r="F1265" s="471"/>
      <c r="G1265" s="47" t="str">
        <f t="shared" si="19"/>
        <v xml:space="preserve">, </v>
      </c>
    </row>
    <row r="1266" spans="1:7" x14ac:dyDescent="0.3">
      <c r="A1266" s="471"/>
      <c r="B1266" s="471"/>
      <c r="C1266" s="471"/>
      <c r="D1266" s="471"/>
      <c r="E1266" s="471"/>
      <c r="F1266" s="471"/>
      <c r="G1266" s="47" t="str">
        <f t="shared" si="19"/>
        <v xml:space="preserve">, </v>
      </c>
    </row>
    <row r="1267" spans="1:7" x14ac:dyDescent="0.3">
      <c r="A1267" s="471"/>
      <c r="B1267" s="471"/>
      <c r="C1267" s="471"/>
      <c r="D1267" s="471"/>
      <c r="E1267" s="471"/>
      <c r="F1267" s="471"/>
      <c r="G1267" s="47" t="str">
        <f t="shared" si="19"/>
        <v xml:space="preserve">, </v>
      </c>
    </row>
    <row r="1268" spans="1:7" x14ac:dyDescent="0.3">
      <c r="A1268" s="471"/>
      <c r="B1268" s="471"/>
      <c r="C1268" s="471"/>
      <c r="D1268" s="471"/>
      <c r="E1268" s="471"/>
      <c r="F1268" s="471"/>
      <c r="G1268" s="47" t="str">
        <f t="shared" si="19"/>
        <v xml:space="preserve">, </v>
      </c>
    </row>
    <row r="1269" spans="1:7" x14ac:dyDescent="0.3">
      <c r="A1269" s="471"/>
      <c r="B1269" s="471"/>
      <c r="C1269" s="471"/>
      <c r="D1269" s="471"/>
      <c r="E1269" s="471"/>
      <c r="F1269" s="471"/>
      <c r="G1269" s="47" t="str">
        <f t="shared" si="19"/>
        <v xml:space="preserve">, </v>
      </c>
    </row>
    <row r="1270" spans="1:7" x14ac:dyDescent="0.3">
      <c r="A1270" s="471"/>
      <c r="B1270" s="471"/>
      <c r="C1270" s="471"/>
      <c r="D1270" s="471"/>
      <c r="E1270" s="471"/>
      <c r="F1270" s="471"/>
      <c r="G1270" s="47" t="str">
        <f t="shared" si="19"/>
        <v xml:space="preserve">, </v>
      </c>
    </row>
    <row r="1271" spans="1:7" x14ac:dyDescent="0.3">
      <c r="A1271" s="471"/>
      <c r="B1271" s="471"/>
      <c r="C1271" s="471"/>
      <c r="D1271" s="471"/>
      <c r="E1271" s="471"/>
      <c r="F1271" s="471"/>
      <c r="G1271" s="47" t="str">
        <f t="shared" si="19"/>
        <v xml:space="preserve">, </v>
      </c>
    </row>
    <row r="1272" spans="1:7" x14ac:dyDescent="0.3">
      <c r="A1272" s="471"/>
      <c r="B1272" s="471"/>
      <c r="C1272" s="471"/>
      <c r="D1272" s="471"/>
      <c r="E1272" s="471"/>
      <c r="F1272" s="471"/>
      <c r="G1272" s="47" t="str">
        <f t="shared" si="19"/>
        <v xml:space="preserve">, </v>
      </c>
    </row>
    <row r="1273" spans="1:7" x14ac:dyDescent="0.3">
      <c r="A1273" s="471"/>
      <c r="B1273" s="471"/>
      <c r="C1273" s="471"/>
      <c r="D1273" s="471"/>
      <c r="E1273" s="471"/>
      <c r="F1273" s="471"/>
      <c r="G1273" s="47" t="str">
        <f t="shared" si="19"/>
        <v xml:space="preserve">, </v>
      </c>
    </row>
    <row r="1274" spans="1:7" x14ac:dyDescent="0.3">
      <c r="A1274" s="471"/>
      <c r="B1274" s="471"/>
      <c r="C1274" s="471"/>
      <c r="D1274" s="471"/>
      <c r="E1274" s="471"/>
      <c r="F1274" s="471"/>
      <c r="G1274" s="47" t="str">
        <f t="shared" si="19"/>
        <v xml:space="preserve">, </v>
      </c>
    </row>
    <row r="1275" spans="1:7" x14ac:dyDescent="0.3">
      <c r="A1275" s="471"/>
      <c r="B1275" s="471"/>
      <c r="C1275" s="471"/>
      <c r="D1275" s="471"/>
      <c r="E1275" s="471"/>
      <c r="F1275" s="471"/>
      <c r="G1275" s="47" t="str">
        <f t="shared" si="19"/>
        <v xml:space="preserve">, </v>
      </c>
    </row>
    <row r="1276" spans="1:7" x14ac:dyDescent="0.3">
      <c r="A1276" s="471"/>
      <c r="B1276" s="471"/>
      <c r="C1276" s="471"/>
      <c r="D1276" s="471"/>
      <c r="E1276" s="471"/>
      <c r="F1276" s="471"/>
      <c r="G1276" s="47" t="str">
        <f t="shared" si="19"/>
        <v xml:space="preserve">, </v>
      </c>
    </row>
    <row r="1277" spans="1:7" x14ac:dyDescent="0.3">
      <c r="A1277" s="471"/>
      <c r="B1277" s="471"/>
      <c r="C1277" s="471"/>
      <c r="D1277" s="471"/>
      <c r="E1277" s="471"/>
      <c r="F1277" s="471"/>
      <c r="G1277" s="47" t="str">
        <f t="shared" si="19"/>
        <v xml:space="preserve">, </v>
      </c>
    </row>
    <row r="1278" spans="1:7" x14ac:dyDescent="0.3">
      <c r="A1278" s="471"/>
      <c r="B1278" s="471"/>
      <c r="C1278" s="471"/>
      <c r="D1278" s="471"/>
      <c r="E1278" s="471"/>
      <c r="F1278" s="471"/>
      <c r="G1278" s="47" t="str">
        <f t="shared" si="19"/>
        <v xml:space="preserve">, </v>
      </c>
    </row>
    <row r="1279" spans="1:7" x14ac:dyDescent="0.3">
      <c r="A1279" s="471"/>
      <c r="B1279" s="471"/>
      <c r="C1279" s="471"/>
      <c r="D1279" s="471"/>
      <c r="E1279" s="471"/>
      <c r="F1279" s="471"/>
      <c r="G1279" s="47" t="str">
        <f t="shared" si="19"/>
        <v xml:space="preserve">, </v>
      </c>
    </row>
    <row r="1280" spans="1:7" x14ac:dyDescent="0.3">
      <c r="A1280" s="471"/>
      <c r="B1280" s="471"/>
      <c r="C1280" s="471"/>
      <c r="D1280" s="471"/>
      <c r="E1280" s="471"/>
      <c r="F1280" s="471"/>
      <c r="G1280" s="47" t="str">
        <f t="shared" si="19"/>
        <v xml:space="preserve">, </v>
      </c>
    </row>
    <row r="1281" spans="1:7" x14ac:dyDescent="0.3">
      <c r="A1281" s="471"/>
      <c r="B1281" s="471"/>
      <c r="C1281" s="471"/>
      <c r="D1281" s="471"/>
      <c r="E1281" s="471"/>
      <c r="F1281" s="471"/>
      <c r="G1281" s="47" t="str">
        <f t="shared" si="19"/>
        <v xml:space="preserve">, </v>
      </c>
    </row>
    <row r="1282" spans="1:7" x14ac:dyDescent="0.3">
      <c r="A1282" s="471"/>
      <c r="B1282" s="471"/>
      <c r="C1282" s="471"/>
      <c r="D1282" s="471"/>
      <c r="E1282" s="471"/>
      <c r="F1282" s="471"/>
      <c r="G1282" s="47" t="str">
        <f t="shared" si="19"/>
        <v xml:space="preserve">, </v>
      </c>
    </row>
    <row r="1283" spans="1:7" x14ac:dyDescent="0.3">
      <c r="A1283" s="471"/>
      <c r="B1283" s="471"/>
      <c r="C1283" s="471"/>
      <c r="D1283" s="471"/>
      <c r="E1283" s="471"/>
      <c r="F1283" s="471"/>
      <c r="G1283" s="47" t="str">
        <f t="shared" si="19"/>
        <v xml:space="preserve">, </v>
      </c>
    </row>
    <row r="1284" spans="1:7" x14ac:dyDescent="0.3">
      <c r="A1284" s="471"/>
      <c r="B1284" s="471"/>
      <c r="C1284" s="471"/>
      <c r="D1284" s="471"/>
      <c r="E1284" s="471"/>
      <c r="F1284" s="471"/>
      <c r="G1284" s="47" t="str">
        <f t="shared" si="19"/>
        <v xml:space="preserve">, </v>
      </c>
    </row>
    <row r="1285" spans="1:7" x14ac:dyDescent="0.3">
      <c r="A1285" s="471"/>
      <c r="B1285" s="471"/>
      <c r="C1285" s="471"/>
      <c r="D1285" s="471"/>
      <c r="E1285" s="471"/>
      <c r="F1285" s="471"/>
      <c r="G1285" s="47" t="str">
        <f t="shared" si="19"/>
        <v xml:space="preserve">, </v>
      </c>
    </row>
    <row r="1286" spans="1:7" x14ac:dyDescent="0.3">
      <c r="A1286" s="471"/>
      <c r="B1286" s="471"/>
      <c r="C1286" s="471"/>
      <c r="D1286" s="471"/>
      <c r="E1286" s="471"/>
      <c r="F1286" s="471"/>
      <c r="G1286" s="47" t="str">
        <f t="shared" si="19"/>
        <v xml:space="preserve">, </v>
      </c>
    </row>
    <row r="1287" spans="1:7" x14ac:dyDescent="0.3">
      <c r="A1287" s="471"/>
      <c r="B1287" s="471"/>
      <c r="C1287" s="471"/>
      <c r="D1287" s="471"/>
      <c r="E1287" s="471"/>
      <c r="F1287" s="471"/>
      <c r="G1287" s="47" t="str">
        <f t="shared" si="19"/>
        <v xml:space="preserve">, </v>
      </c>
    </row>
    <row r="1288" spans="1:7" x14ac:dyDescent="0.3">
      <c r="A1288" s="471"/>
      <c r="B1288" s="471"/>
      <c r="C1288" s="471"/>
      <c r="D1288" s="471"/>
      <c r="E1288" s="471"/>
      <c r="F1288" s="471"/>
      <c r="G1288" s="47" t="str">
        <f t="shared" si="19"/>
        <v xml:space="preserve">, </v>
      </c>
    </row>
    <row r="1289" spans="1:7" x14ac:dyDescent="0.3">
      <c r="A1289" s="471"/>
      <c r="B1289" s="471"/>
      <c r="C1289" s="471"/>
      <c r="D1289" s="471"/>
      <c r="E1289" s="471"/>
      <c r="F1289" s="471"/>
      <c r="G1289" s="47" t="str">
        <f t="shared" si="19"/>
        <v xml:space="preserve">, </v>
      </c>
    </row>
    <row r="1290" spans="1:7" x14ac:dyDescent="0.3">
      <c r="A1290" s="471"/>
      <c r="B1290" s="471"/>
      <c r="C1290" s="471"/>
      <c r="D1290" s="471"/>
      <c r="E1290" s="471"/>
      <c r="F1290" s="471"/>
      <c r="G1290" s="47" t="str">
        <f t="shared" si="19"/>
        <v xml:space="preserve">, </v>
      </c>
    </row>
    <row r="1291" spans="1:7" x14ac:dyDescent="0.3">
      <c r="A1291" s="471"/>
      <c r="B1291" s="471"/>
      <c r="C1291" s="471"/>
      <c r="D1291" s="471"/>
      <c r="E1291" s="471"/>
      <c r="F1291" s="471"/>
      <c r="G1291" s="47" t="str">
        <f t="shared" ref="G1291:G1354" si="20">CONCATENATE(A1291, ", ", B1291)</f>
        <v xml:space="preserve">, </v>
      </c>
    </row>
    <row r="1292" spans="1:7" x14ac:dyDescent="0.3">
      <c r="A1292" s="471"/>
      <c r="B1292" s="471"/>
      <c r="C1292" s="471"/>
      <c r="D1292" s="471"/>
      <c r="E1292" s="471"/>
      <c r="F1292" s="471"/>
      <c r="G1292" s="47" t="str">
        <f t="shared" si="20"/>
        <v xml:space="preserve">, </v>
      </c>
    </row>
    <row r="1293" spans="1:7" x14ac:dyDescent="0.3">
      <c r="A1293" s="471"/>
      <c r="B1293" s="471"/>
      <c r="C1293" s="471"/>
      <c r="D1293" s="471"/>
      <c r="E1293" s="471"/>
      <c r="F1293" s="471"/>
      <c r="G1293" s="47" t="str">
        <f t="shared" si="20"/>
        <v xml:space="preserve">, </v>
      </c>
    </row>
    <row r="1294" spans="1:7" x14ac:dyDescent="0.3">
      <c r="A1294" s="471"/>
      <c r="B1294" s="471"/>
      <c r="C1294" s="471"/>
      <c r="D1294" s="471"/>
      <c r="E1294" s="471"/>
      <c r="F1294" s="471"/>
      <c r="G1294" s="47" t="str">
        <f t="shared" si="20"/>
        <v xml:space="preserve">, </v>
      </c>
    </row>
    <row r="1295" spans="1:7" x14ac:dyDescent="0.3">
      <c r="A1295" s="471"/>
      <c r="B1295" s="471"/>
      <c r="C1295" s="471"/>
      <c r="D1295" s="471"/>
      <c r="E1295" s="471"/>
      <c r="F1295" s="471"/>
      <c r="G1295" s="47" t="str">
        <f t="shared" si="20"/>
        <v xml:space="preserve">, </v>
      </c>
    </row>
    <row r="1296" spans="1:7" x14ac:dyDescent="0.3">
      <c r="A1296" s="471"/>
      <c r="B1296" s="471"/>
      <c r="C1296" s="471"/>
      <c r="D1296" s="471"/>
      <c r="E1296" s="471"/>
      <c r="F1296" s="471"/>
      <c r="G1296" s="47" t="str">
        <f t="shared" si="20"/>
        <v xml:space="preserve">, </v>
      </c>
    </row>
    <row r="1297" spans="1:7" x14ac:dyDescent="0.3">
      <c r="A1297" s="471"/>
      <c r="B1297" s="471"/>
      <c r="C1297" s="471"/>
      <c r="D1297" s="471"/>
      <c r="E1297" s="471"/>
      <c r="F1297" s="471"/>
      <c r="G1297" s="47" t="str">
        <f t="shared" si="20"/>
        <v xml:space="preserve">, </v>
      </c>
    </row>
    <row r="1298" spans="1:7" x14ac:dyDescent="0.3">
      <c r="A1298" s="471"/>
      <c r="B1298" s="471"/>
      <c r="C1298" s="471"/>
      <c r="D1298" s="471"/>
      <c r="E1298" s="471"/>
      <c r="F1298" s="471"/>
      <c r="G1298" s="47" t="str">
        <f t="shared" si="20"/>
        <v xml:space="preserve">, </v>
      </c>
    </row>
    <row r="1299" spans="1:7" x14ac:dyDescent="0.3">
      <c r="A1299" s="471"/>
      <c r="B1299" s="471"/>
      <c r="C1299" s="471"/>
      <c r="D1299" s="471"/>
      <c r="E1299" s="471"/>
      <c r="F1299" s="471"/>
      <c r="G1299" s="47" t="str">
        <f t="shared" si="20"/>
        <v xml:space="preserve">, </v>
      </c>
    </row>
    <row r="1300" spans="1:7" x14ac:dyDescent="0.3">
      <c r="A1300" s="471"/>
      <c r="B1300" s="471"/>
      <c r="C1300" s="471"/>
      <c r="D1300" s="471"/>
      <c r="E1300" s="471"/>
      <c r="F1300" s="471"/>
      <c r="G1300" s="47" t="str">
        <f t="shared" si="20"/>
        <v xml:space="preserve">, </v>
      </c>
    </row>
    <row r="1301" spans="1:7" x14ac:dyDescent="0.3">
      <c r="A1301" s="471"/>
      <c r="B1301" s="471"/>
      <c r="C1301" s="471"/>
      <c r="D1301" s="471"/>
      <c r="E1301" s="471"/>
      <c r="F1301" s="471"/>
      <c r="G1301" s="47" t="str">
        <f t="shared" si="20"/>
        <v xml:space="preserve">, </v>
      </c>
    </row>
    <row r="1302" spans="1:7" x14ac:dyDescent="0.3">
      <c r="A1302" s="471"/>
      <c r="B1302" s="471"/>
      <c r="C1302" s="471"/>
      <c r="D1302" s="471"/>
      <c r="E1302" s="471"/>
      <c r="F1302" s="471"/>
      <c r="G1302" s="47" t="str">
        <f t="shared" si="20"/>
        <v xml:space="preserve">, </v>
      </c>
    </row>
    <row r="1303" spans="1:7" x14ac:dyDescent="0.3">
      <c r="A1303" s="471"/>
      <c r="B1303" s="471"/>
      <c r="C1303" s="471"/>
      <c r="D1303" s="471"/>
      <c r="E1303" s="471"/>
      <c r="F1303" s="471"/>
      <c r="G1303" s="47" t="str">
        <f t="shared" si="20"/>
        <v xml:space="preserve">, </v>
      </c>
    </row>
    <row r="1304" spans="1:7" x14ac:dyDescent="0.3">
      <c r="A1304" s="471"/>
      <c r="B1304" s="471"/>
      <c r="C1304" s="471"/>
      <c r="D1304" s="471"/>
      <c r="E1304" s="471"/>
      <c r="F1304" s="471"/>
      <c r="G1304" s="47" t="str">
        <f t="shared" si="20"/>
        <v xml:space="preserve">, </v>
      </c>
    </row>
    <row r="1305" spans="1:7" x14ac:dyDescent="0.3">
      <c r="A1305" s="471"/>
      <c r="B1305" s="471"/>
      <c r="C1305" s="471"/>
      <c r="D1305" s="471"/>
      <c r="E1305" s="471"/>
      <c r="F1305" s="471"/>
      <c r="G1305" s="47" t="str">
        <f t="shared" si="20"/>
        <v xml:space="preserve">, </v>
      </c>
    </row>
    <row r="1306" spans="1:7" x14ac:dyDescent="0.3">
      <c r="A1306" s="471"/>
      <c r="B1306" s="471"/>
      <c r="C1306" s="471"/>
      <c r="D1306" s="471"/>
      <c r="E1306" s="471"/>
      <c r="F1306" s="471"/>
      <c r="G1306" s="47" t="str">
        <f t="shared" si="20"/>
        <v xml:space="preserve">, </v>
      </c>
    </row>
    <row r="1307" spans="1:7" x14ac:dyDescent="0.3">
      <c r="A1307" s="471"/>
      <c r="B1307" s="471"/>
      <c r="C1307" s="471"/>
      <c r="D1307" s="471"/>
      <c r="E1307" s="471"/>
      <c r="F1307" s="471"/>
      <c r="G1307" s="47" t="str">
        <f t="shared" si="20"/>
        <v xml:space="preserve">, </v>
      </c>
    </row>
    <row r="1308" spans="1:7" x14ac:dyDescent="0.3">
      <c r="A1308" s="471"/>
      <c r="B1308" s="471"/>
      <c r="C1308" s="471"/>
      <c r="D1308" s="471"/>
      <c r="E1308" s="471"/>
      <c r="F1308" s="471"/>
      <c r="G1308" s="47" t="str">
        <f t="shared" si="20"/>
        <v xml:space="preserve">, </v>
      </c>
    </row>
    <row r="1309" spans="1:7" x14ac:dyDescent="0.3">
      <c r="A1309" s="471"/>
      <c r="B1309" s="471"/>
      <c r="C1309" s="471"/>
      <c r="D1309" s="471"/>
      <c r="E1309" s="471"/>
      <c r="F1309" s="471"/>
      <c r="G1309" s="47" t="str">
        <f t="shared" si="20"/>
        <v xml:space="preserve">, </v>
      </c>
    </row>
    <row r="1310" spans="1:7" x14ac:dyDescent="0.3">
      <c r="A1310" s="471"/>
      <c r="B1310" s="471"/>
      <c r="C1310" s="471"/>
      <c r="D1310" s="471"/>
      <c r="E1310" s="471"/>
      <c r="F1310" s="471"/>
      <c r="G1310" s="47" t="str">
        <f t="shared" si="20"/>
        <v xml:space="preserve">, </v>
      </c>
    </row>
    <row r="1311" spans="1:7" x14ac:dyDescent="0.3">
      <c r="A1311" s="471"/>
      <c r="B1311" s="471"/>
      <c r="C1311" s="471"/>
      <c r="D1311" s="471"/>
      <c r="E1311" s="471"/>
      <c r="F1311" s="471"/>
      <c r="G1311" s="47" t="str">
        <f t="shared" si="20"/>
        <v xml:space="preserve">, </v>
      </c>
    </row>
    <row r="1312" spans="1:7" x14ac:dyDescent="0.3">
      <c r="A1312" s="471"/>
      <c r="B1312" s="471"/>
      <c r="C1312" s="471"/>
      <c r="D1312" s="471"/>
      <c r="E1312" s="471"/>
      <c r="F1312" s="471"/>
      <c r="G1312" s="47" t="str">
        <f t="shared" si="20"/>
        <v xml:space="preserve">, </v>
      </c>
    </row>
    <row r="1313" spans="1:7" x14ac:dyDescent="0.3">
      <c r="A1313" s="471"/>
      <c r="B1313" s="471"/>
      <c r="C1313" s="471"/>
      <c r="D1313" s="471"/>
      <c r="E1313" s="471"/>
      <c r="F1313" s="471"/>
      <c r="G1313" s="47" t="str">
        <f t="shared" si="20"/>
        <v xml:space="preserve">, </v>
      </c>
    </row>
    <row r="1314" spans="1:7" x14ac:dyDescent="0.3">
      <c r="A1314" s="471"/>
      <c r="B1314" s="471"/>
      <c r="C1314" s="471"/>
      <c r="D1314" s="471"/>
      <c r="E1314" s="471"/>
      <c r="F1314" s="471"/>
      <c r="G1314" s="47" t="str">
        <f t="shared" si="20"/>
        <v xml:space="preserve">, </v>
      </c>
    </row>
    <row r="1315" spans="1:7" x14ac:dyDescent="0.3">
      <c r="A1315" s="471"/>
      <c r="B1315" s="471"/>
      <c r="C1315" s="471"/>
      <c r="D1315" s="471"/>
      <c r="E1315" s="471"/>
      <c r="F1315" s="471"/>
      <c r="G1315" s="47" t="str">
        <f t="shared" si="20"/>
        <v xml:space="preserve">, </v>
      </c>
    </row>
    <row r="1316" spans="1:7" x14ac:dyDescent="0.3">
      <c r="A1316" s="471"/>
      <c r="B1316" s="471"/>
      <c r="C1316" s="471"/>
      <c r="D1316" s="471"/>
      <c r="E1316" s="471"/>
      <c r="F1316" s="471"/>
      <c r="G1316" s="47" t="str">
        <f t="shared" si="20"/>
        <v xml:space="preserve">, </v>
      </c>
    </row>
    <row r="1317" spans="1:7" x14ac:dyDescent="0.3">
      <c r="A1317" s="471"/>
      <c r="B1317" s="471"/>
      <c r="C1317" s="471"/>
      <c r="D1317" s="471"/>
      <c r="E1317" s="471"/>
      <c r="F1317" s="471"/>
      <c r="G1317" s="47" t="str">
        <f t="shared" si="20"/>
        <v xml:space="preserve">, </v>
      </c>
    </row>
    <row r="1318" spans="1:7" x14ac:dyDescent="0.3">
      <c r="A1318" s="471"/>
      <c r="B1318" s="471"/>
      <c r="C1318" s="471"/>
      <c r="D1318" s="471"/>
      <c r="E1318" s="471"/>
      <c r="F1318" s="471"/>
      <c r="G1318" s="47" t="str">
        <f t="shared" si="20"/>
        <v xml:space="preserve">, </v>
      </c>
    </row>
    <row r="1319" spans="1:7" x14ac:dyDescent="0.3">
      <c r="A1319" s="471"/>
      <c r="B1319" s="471"/>
      <c r="C1319" s="471"/>
      <c r="D1319" s="471"/>
      <c r="E1319" s="471"/>
      <c r="F1319" s="471"/>
      <c r="G1319" s="47" t="str">
        <f t="shared" si="20"/>
        <v xml:space="preserve">, </v>
      </c>
    </row>
    <row r="1320" spans="1:7" x14ac:dyDescent="0.3">
      <c r="A1320" s="471"/>
      <c r="B1320" s="471"/>
      <c r="C1320" s="471"/>
      <c r="D1320" s="471"/>
      <c r="E1320" s="471"/>
      <c r="F1320" s="471"/>
      <c r="G1320" s="47" t="str">
        <f t="shared" si="20"/>
        <v xml:space="preserve">, </v>
      </c>
    </row>
    <row r="1321" spans="1:7" x14ac:dyDescent="0.3">
      <c r="A1321" s="471"/>
      <c r="B1321" s="471"/>
      <c r="C1321" s="471"/>
      <c r="D1321" s="471"/>
      <c r="E1321" s="471"/>
      <c r="F1321" s="471"/>
      <c r="G1321" s="47" t="str">
        <f t="shared" si="20"/>
        <v xml:space="preserve">, </v>
      </c>
    </row>
    <row r="1322" spans="1:7" x14ac:dyDescent="0.3">
      <c r="A1322" s="471"/>
      <c r="B1322" s="471"/>
      <c r="C1322" s="471"/>
      <c r="D1322" s="471"/>
      <c r="E1322" s="471"/>
      <c r="F1322" s="471"/>
      <c r="G1322" s="47" t="str">
        <f t="shared" si="20"/>
        <v xml:space="preserve">, </v>
      </c>
    </row>
    <row r="1323" spans="1:7" x14ac:dyDescent="0.3">
      <c r="A1323" s="471"/>
      <c r="B1323" s="471"/>
      <c r="C1323" s="471"/>
      <c r="D1323" s="471"/>
      <c r="E1323" s="471"/>
      <c r="F1323" s="471"/>
      <c r="G1323" s="47" t="str">
        <f t="shared" si="20"/>
        <v xml:space="preserve">, </v>
      </c>
    </row>
    <row r="1324" spans="1:7" x14ac:dyDescent="0.3">
      <c r="A1324" s="471"/>
      <c r="B1324" s="471"/>
      <c r="C1324" s="471"/>
      <c r="D1324" s="471"/>
      <c r="E1324" s="471"/>
      <c r="F1324" s="471"/>
      <c r="G1324" s="47" t="str">
        <f t="shared" si="20"/>
        <v xml:space="preserve">, </v>
      </c>
    </row>
    <row r="1325" spans="1:7" x14ac:dyDescent="0.3">
      <c r="A1325" s="471"/>
      <c r="B1325" s="471"/>
      <c r="C1325" s="471"/>
      <c r="D1325" s="471"/>
      <c r="E1325" s="471"/>
      <c r="F1325" s="471"/>
      <c r="G1325" s="47" t="str">
        <f t="shared" si="20"/>
        <v xml:space="preserve">, </v>
      </c>
    </row>
    <row r="1326" spans="1:7" x14ac:dyDescent="0.3">
      <c r="A1326" s="471"/>
      <c r="B1326" s="471"/>
      <c r="C1326" s="471"/>
      <c r="D1326" s="471"/>
      <c r="E1326" s="471"/>
      <c r="F1326" s="471"/>
      <c r="G1326" s="47" t="str">
        <f t="shared" si="20"/>
        <v xml:space="preserve">, </v>
      </c>
    </row>
    <row r="1327" spans="1:7" x14ac:dyDescent="0.3">
      <c r="A1327" s="471"/>
      <c r="B1327" s="471"/>
      <c r="C1327" s="471"/>
      <c r="D1327" s="471"/>
      <c r="E1327" s="471"/>
      <c r="F1327" s="471"/>
      <c r="G1327" s="47" t="str">
        <f t="shared" si="20"/>
        <v xml:space="preserve">, </v>
      </c>
    </row>
    <row r="1328" spans="1:7" x14ac:dyDescent="0.3">
      <c r="A1328" s="471"/>
      <c r="B1328" s="471"/>
      <c r="C1328" s="471"/>
      <c r="D1328" s="471"/>
      <c r="E1328" s="471"/>
      <c r="F1328" s="471"/>
      <c r="G1328" s="47" t="str">
        <f t="shared" si="20"/>
        <v xml:space="preserve">, </v>
      </c>
    </row>
    <row r="1329" spans="1:7" x14ac:dyDescent="0.3">
      <c r="A1329" s="471"/>
      <c r="B1329" s="471"/>
      <c r="C1329" s="471"/>
      <c r="D1329" s="471"/>
      <c r="E1329" s="471"/>
      <c r="F1329" s="471"/>
      <c r="G1329" s="47" t="str">
        <f t="shared" si="20"/>
        <v xml:space="preserve">, </v>
      </c>
    </row>
    <row r="1330" spans="1:7" x14ac:dyDescent="0.3">
      <c r="A1330" s="471"/>
      <c r="B1330" s="471"/>
      <c r="C1330" s="471"/>
      <c r="D1330" s="471"/>
      <c r="E1330" s="471"/>
      <c r="F1330" s="471"/>
      <c r="G1330" s="47" t="str">
        <f t="shared" si="20"/>
        <v xml:space="preserve">, </v>
      </c>
    </row>
    <row r="1331" spans="1:7" x14ac:dyDescent="0.3">
      <c r="A1331" s="471"/>
      <c r="B1331" s="471"/>
      <c r="C1331" s="471"/>
      <c r="D1331" s="471"/>
      <c r="E1331" s="471"/>
      <c r="F1331" s="471"/>
      <c r="G1331" s="47" t="str">
        <f t="shared" si="20"/>
        <v xml:space="preserve">, </v>
      </c>
    </row>
    <row r="1332" spans="1:7" x14ac:dyDescent="0.3">
      <c r="A1332" s="471"/>
      <c r="B1332" s="471"/>
      <c r="C1332" s="471"/>
      <c r="D1332" s="471"/>
      <c r="E1332" s="471"/>
      <c r="F1332" s="471"/>
      <c r="G1332" s="47" t="str">
        <f t="shared" si="20"/>
        <v xml:space="preserve">, </v>
      </c>
    </row>
    <row r="1333" spans="1:7" x14ac:dyDescent="0.3">
      <c r="A1333" s="471"/>
      <c r="B1333" s="471"/>
      <c r="C1333" s="471"/>
      <c r="D1333" s="471"/>
      <c r="E1333" s="471"/>
      <c r="F1333" s="471"/>
      <c r="G1333" s="47" t="str">
        <f t="shared" si="20"/>
        <v xml:space="preserve">, </v>
      </c>
    </row>
    <row r="1334" spans="1:7" x14ac:dyDescent="0.3">
      <c r="A1334" s="471"/>
      <c r="B1334" s="471"/>
      <c r="C1334" s="471"/>
      <c r="D1334" s="471"/>
      <c r="E1334" s="471"/>
      <c r="F1334" s="471"/>
      <c r="G1334" s="47" t="str">
        <f t="shared" si="20"/>
        <v xml:space="preserve">, </v>
      </c>
    </row>
    <row r="1335" spans="1:7" x14ac:dyDescent="0.3">
      <c r="A1335" s="471"/>
      <c r="B1335" s="471"/>
      <c r="C1335" s="471"/>
      <c r="D1335" s="471"/>
      <c r="E1335" s="471"/>
      <c r="F1335" s="471"/>
      <c r="G1335" s="47" t="str">
        <f t="shared" si="20"/>
        <v xml:space="preserve">, </v>
      </c>
    </row>
    <row r="1336" spans="1:7" x14ac:dyDescent="0.3">
      <c r="A1336" s="471"/>
      <c r="B1336" s="471"/>
      <c r="C1336" s="471"/>
      <c r="D1336" s="471"/>
      <c r="E1336" s="471"/>
      <c r="F1336" s="471"/>
      <c r="G1336" s="47" t="str">
        <f t="shared" si="20"/>
        <v xml:space="preserve">, </v>
      </c>
    </row>
    <row r="1337" spans="1:7" x14ac:dyDescent="0.3">
      <c r="A1337" s="471"/>
      <c r="B1337" s="471"/>
      <c r="C1337" s="471"/>
      <c r="D1337" s="471"/>
      <c r="E1337" s="471"/>
      <c r="F1337" s="471"/>
      <c r="G1337" s="47" t="str">
        <f t="shared" si="20"/>
        <v xml:space="preserve">, </v>
      </c>
    </row>
    <row r="1338" spans="1:7" x14ac:dyDescent="0.3">
      <c r="A1338" s="471"/>
      <c r="B1338" s="471"/>
      <c r="C1338" s="471"/>
      <c r="D1338" s="471"/>
      <c r="E1338" s="471"/>
      <c r="F1338" s="471"/>
      <c r="G1338" s="47" t="str">
        <f t="shared" si="20"/>
        <v xml:space="preserve">, </v>
      </c>
    </row>
    <row r="1339" spans="1:7" x14ac:dyDescent="0.3">
      <c r="A1339" s="471"/>
      <c r="B1339" s="471"/>
      <c r="C1339" s="471"/>
      <c r="D1339" s="471"/>
      <c r="E1339" s="471"/>
      <c r="F1339" s="471"/>
      <c r="G1339" s="47" t="str">
        <f t="shared" si="20"/>
        <v xml:space="preserve">, </v>
      </c>
    </row>
    <row r="1340" spans="1:7" x14ac:dyDescent="0.3">
      <c r="A1340" s="471"/>
      <c r="B1340" s="471"/>
      <c r="C1340" s="471"/>
      <c r="D1340" s="471"/>
      <c r="E1340" s="471"/>
      <c r="F1340" s="471"/>
      <c r="G1340" s="47" t="str">
        <f t="shared" si="20"/>
        <v xml:space="preserve">, </v>
      </c>
    </row>
    <row r="1341" spans="1:7" x14ac:dyDescent="0.3">
      <c r="A1341" s="471"/>
      <c r="B1341" s="471"/>
      <c r="C1341" s="471"/>
      <c r="D1341" s="471"/>
      <c r="E1341" s="471"/>
      <c r="F1341" s="471"/>
      <c r="G1341" s="47" t="str">
        <f t="shared" si="20"/>
        <v xml:space="preserve">, </v>
      </c>
    </row>
    <row r="1342" spans="1:7" x14ac:dyDescent="0.3">
      <c r="A1342" s="471"/>
      <c r="B1342" s="471"/>
      <c r="C1342" s="471"/>
      <c r="D1342" s="471"/>
      <c r="E1342" s="471"/>
      <c r="F1342" s="471"/>
      <c r="G1342" s="47" t="str">
        <f t="shared" si="20"/>
        <v xml:space="preserve">, </v>
      </c>
    </row>
    <row r="1343" spans="1:7" x14ac:dyDescent="0.3">
      <c r="A1343" s="471"/>
      <c r="B1343" s="471"/>
      <c r="C1343" s="471"/>
      <c r="D1343" s="471"/>
      <c r="E1343" s="471"/>
      <c r="F1343" s="471"/>
      <c r="G1343" s="47" t="str">
        <f t="shared" si="20"/>
        <v xml:space="preserve">, </v>
      </c>
    </row>
    <row r="1344" spans="1:7" x14ac:dyDescent="0.3">
      <c r="A1344" s="471"/>
      <c r="B1344" s="471"/>
      <c r="C1344" s="471"/>
      <c r="D1344" s="471"/>
      <c r="E1344" s="471"/>
      <c r="F1344" s="471"/>
      <c r="G1344" s="47" t="str">
        <f t="shared" si="20"/>
        <v xml:space="preserve">, </v>
      </c>
    </row>
    <row r="1345" spans="1:7" x14ac:dyDescent="0.3">
      <c r="A1345" s="471"/>
      <c r="B1345" s="471"/>
      <c r="C1345" s="471"/>
      <c r="D1345" s="471"/>
      <c r="E1345" s="471"/>
      <c r="F1345" s="471"/>
      <c r="G1345" s="47" t="str">
        <f t="shared" si="20"/>
        <v xml:space="preserve">, </v>
      </c>
    </row>
    <row r="1346" spans="1:7" x14ac:dyDescent="0.3">
      <c r="A1346" s="471"/>
      <c r="B1346" s="471"/>
      <c r="C1346" s="471"/>
      <c r="D1346" s="471"/>
      <c r="E1346" s="471"/>
      <c r="F1346" s="471"/>
      <c r="G1346" s="47" t="str">
        <f t="shared" si="20"/>
        <v xml:space="preserve">, </v>
      </c>
    </row>
    <row r="1347" spans="1:7" x14ac:dyDescent="0.3">
      <c r="A1347" s="471"/>
      <c r="B1347" s="471"/>
      <c r="C1347" s="471"/>
      <c r="D1347" s="471"/>
      <c r="E1347" s="471"/>
      <c r="F1347" s="471"/>
      <c r="G1347" s="47" t="str">
        <f t="shared" si="20"/>
        <v xml:space="preserve">, </v>
      </c>
    </row>
    <row r="1348" spans="1:7" x14ac:dyDescent="0.3">
      <c r="A1348" s="471"/>
      <c r="B1348" s="471"/>
      <c r="C1348" s="471"/>
      <c r="D1348" s="471"/>
      <c r="E1348" s="471"/>
      <c r="F1348" s="471"/>
      <c r="G1348" s="47" t="str">
        <f t="shared" si="20"/>
        <v xml:space="preserve">, </v>
      </c>
    </row>
    <row r="1349" spans="1:7" x14ac:dyDescent="0.3">
      <c r="A1349" s="471"/>
      <c r="B1349" s="471"/>
      <c r="C1349" s="471"/>
      <c r="D1349" s="471"/>
      <c r="E1349" s="471"/>
      <c r="F1349" s="471"/>
      <c r="G1349" s="47" t="str">
        <f t="shared" si="20"/>
        <v xml:space="preserve">, </v>
      </c>
    </row>
    <row r="1350" spans="1:7" x14ac:dyDescent="0.3">
      <c r="A1350" s="471"/>
      <c r="B1350" s="471"/>
      <c r="C1350" s="471"/>
      <c r="D1350" s="471"/>
      <c r="E1350" s="471"/>
      <c r="F1350" s="471"/>
      <c r="G1350" s="47" t="str">
        <f t="shared" si="20"/>
        <v xml:space="preserve">, </v>
      </c>
    </row>
    <row r="1351" spans="1:7" x14ac:dyDescent="0.3">
      <c r="A1351" s="471"/>
      <c r="B1351" s="471"/>
      <c r="C1351" s="471"/>
      <c r="D1351" s="471"/>
      <c r="E1351" s="471"/>
      <c r="F1351" s="471"/>
      <c r="G1351" s="47" t="str">
        <f t="shared" si="20"/>
        <v xml:space="preserve">, </v>
      </c>
    </row>
    <row r="1352" spans="1:7" x14ac:dyDescent="0.3">
      <c r="A1352" s="471"/>
      <c r="B1352" s="471"/>
      <c r="C1352" s="471"/>
      <c r="D1352" s="471"/>
      <c r="E1352" s="471"/>
      <c r="F1352" s="471"/>
      <c r="G1352" s="47" t="str">
        <f t="shared" si="20"/>
        <v xml:space="preserve">, </v>
      </c>
    </row>
    <row r="1353" spans="1:7" x14ac:dyDescent="0.3">
      <c r="A1353" s="471"/>
      <c r="B1353" s="471"/>
      <c r="C1353" s="471"/>
      <c r="D1353" s="471"/>
      <c r="E1353" s="471"/>
      <c r="F1353" s="471"/>
      <c r="G1353" s="47" t="str">
        <f t="shared" si="20"/>
        <v xml:space="preserve">, </v>
      </c>
    </row>
    <row r="1354" spans="1:7" x14ac:dyDescent="0.3">
      <c r="A1354" s="471"/>
      <c r="B1354" s="471"/>
      <c r="C1354" s="471"/>
      <c r="D1354" s="471"/>
      <c r="E1354" s="471"/>
      <c r="F1354" s="471"/>
      <c r="G1354" s="47" t="str">
        <f t="shared" si="20"/>
        <v xml:space="preserve">, </v>
      </c>
    </row>
    <row r="1355" spans="1:7" x14ac:dyDescent="0.3">
      <c r="A1355" s="471"/>
      <c r="B1355" s="471"/>
      <c r="C1355" s="471"/>
      <c r="D1355" s="471"/>
      <c r="E1355" s="471"/>
      <c r="F1355" s="471"/>
      <c r="G1355" s="47" t="str">
        <f t="shared" ref="G1355:G1418" si="21">CONCATENATE(A1355, ", ", B1355)</f>
        <v xml:space="preserve">, </v>
      </c>
    </row>
    <row r="1356" spans="1:7" x14ac:dyDescent="0.3">
      <c r="A1356" s="471"/>
      <c r="B1356" s="471"/>
      <c r="C1356" s="471"/>
      <c r="D1356" s="471"/>
      <c r="E1356" s="471"/>
      <c r="F1356" s="471"/>
      <c r="G1356" s="47" t="str">
        <f t="shared" si="21"/>
        <v xml:space="preserve">, </v>
      </c>
    </row>
    <row r="1357" spans="1:7" x14ac:dyDescent="0.3">
      <c r="A1357" s="471"/>
      <c r="B1357" s="471"/>
      <c r="C1357" s="471"/>
      <c r="D1357" s="471"/>
      <c r="E1357" s="471"/>
      <c r="F1357" s="471"/>
      <c r="G1357" s="47" t="str">
        <f t="shared" si="21"/>
        <v xml:space="preserve">, </v>
      </c>
    </row>
    <row r="1358" spans="1:7" x14ac:dyDescent="0.3">
      <c r="A1358" s="471"/>
      <c r="B1358" s="471"/>
      <c r="C1358" s="471"/>
      <c r="D1358" s="471"/>
      <c r="E1358" s="471"/>
      <c r="F1358" s="471"/>
      <c r="G1358" s="47" t="str">
        <f t="shared" si="21"/>
        <v xml:space="preserve">, </v>
      </c>
    </row>
    <row r="1359" spans="1:7" x14ac:dyDescent="0.3">
      <c r="A1359" s="471"/>
      <c r="B1359" s="471"/>
      <c r="C1359" s="471"/>
      <c r="D1359" s="471"/>
      <c r="E1359" s="471"/>
      <c r="F1359" s="471"/>
      <c r="G1359" s="47" t="str">
        <f t="shared" si="21"/>
        <v xml:space="preserve">, </v>
      </c>
    </row>
    <row r="1360" spans="1:7" x14ac:dyDescent="0.3">
      <c r="A1360" s="471"/>
      <c r="B1360" s="471"/>
      <c r="C1360" s="471"/>
      <c r="D1360" s="471"/>
      <c r="E1360" s="471"/>
      <c r="F1360" s="471"/>
      <c r="G1360" s="47" t="str">
        <f t="shared" si="21"/>
        <v xml:space="preserve">, </v>
      </c>
    </row>
    <row r="1361" spans="1:7" x14ac:dyDescent="0.3">
      <c r="A1361" s="471"/>
      <c r="B1361" s="471"/>
      <c r="C1361" s="471"/>
      <c r="D1361" s="471"/>
      <c r="E1361" s="471"/>
      <c r="F1361" s="471"/>
      <c r="G1361" s="47" t="str">
        <f t="shared" si="21"/>
        <v xml:space="preserve">, </v>
      </c>
    </row>
    <row r="1362" spans="1:7" x14ac:dyDescent="0.3">
      <c r="A1362" s="471"/>
      <c r="B1362" s="471"/>
      <c r="C1362" s="471"/>
      <c r="D1362" s="471"/>
      <c r="E1362" s="471"/>
      <c r="F1362" s="471"/>
      <c r="G1362" s="47" t="str">
        <f t="shared" si="21"/>
        <v xml:space="preserve">, </v>
      </c>
    </row>
    <row r="1363" spans="1:7" x14ac:dyDescent="0.3">
      <c r="A1363" s="471"/>
      <c r="B1363" s="471"/>
      <c r="C1363" s="471"/>
      <c r="D1363" s="471"/>
      <c r="E1363" s="471"/>
      <c r="F1363" s="471"/>
      <c r="G1363" s="47" t="str">
        <f t="shared" si="21"/>
        <v xml:space="preserve">, </v>
      </c>
    </row>
    <row r="1364" spans="1:7" x14ac:dyDescent="0.3">
      <c r="A1364" s="471"/>
      <c r="B1364" s="471"/>
      <c r="C1364" s="471"/>
      <c r="D1364" s="471"/>
      <c r="E1364" s="471"/>
      <c r="F1364" s="471"/>
      <c r="G1364" s="47" t="str">
        <f t="shared" si="21"/>
        <v xml:space="preserve">, </v>
      </c>
    </row>
    <row r="1365" spans="1:7" x14ac:dyDescent="0.3">
      <c r="A1365" s="471"/>
      <c r="B1365" s="471"/>
      <c r="C1365" s="471"/>
      <c r="D1365" s="471"/>
      <c r="E1365" s="471"/>
      <c r="F1365" s="471"/>
      <c r="G1365" s="47" t="str">
        <f t="shared" si="21"/>
        <v xml:space="preserve">, </v>
      </c>
    </row>
    <row r="1366" spans="1:7" x14ac:dyDescent="0.3">
      <c r="A1366" s="471"/>
      <c r="B1366" s="471"/>
      <c r="C1366" s="471"/>
      <c r="D1366" s="471"/>
      <c r="E1366" s="471"/>
      <c r="F1366" s="471"/>
      <c r="G1366" s="47" t="str">
        <f t="shared" si="21"/>
        <v xml:space="preserve">, </v>
      </c>
    </row>
    <row r="1367" spans="1:7" x14ac:dyDescent="0.3">
      <c r="A1367" s="471"/>
      <c r="B1367" s="471"/>
      <c r="C1367" s="471"/>
      <c r="D1367" s="471"/>
      <c r="E1367" s="471"/>
      <c r="F1367" s="471"/>
      <c r="G1367" s="47" t="str">
        <f t="shared" si="21"/>
        <v xml:space="preserve">, </v>
      </c>
    </row>
    <row r="1368" spans="1:7" x14ac:dyDescent="0.3">
      <c r="A1368" s="471"/>
      <c r="B1368" s="471"/>
      <c r="C1368" s="471"/>
      <c r="D1368" s="471"/>
      <c r="E1368" s="471"/>
      <c r="F1368" s="471"/>
      <c r="G1368" s="47" t="str">
        <f t="shared" si="21"/>
        <v xml:space="preserve">, </v>
      </c>
    </row>
    <row r="1369" spans="1:7" x14ac:dyDescent="0.3">
      <c r="A1369" s="471"/>
      <c r="B1369" s="471"/>
      <c r="C1369" s="471"/>
      <c r="D1369" s="471"/>
      <c r="E1369" s="471"/>
      <c r="F1369" s="471"/>
      <c r="G1369" s="47" t="str">
        <f t="shared" si="21"/>
        <v xml:space="preserve">, </v>
      </c>
    </row>
    <row r="1370" spans="1:7" x14ac:dyDescent="0.3">
      <c r="A1370" s="471"/>
      <c r="B1370" s="471"/>
      <c r="C1370" s="471"/>
      <c r="D1370" s="471"/>
      <c r="E1370" s="471"/>
      <c r="F1370" s="471"/>
      <c r="G1370" s="47" t="str">
        <f t="shared" si="21"/>
        <v xml:space="preserve">, </v>
      </c>
    </row>
    <row r="1371" spans="1:7" x14ac:dyDescent="0.3">
      <c r="A1371" s="471"/>
      <c r="B1371" s="471"/>
      <c r="C1371" s="471"/>
      <c r="D1371" s="471"/>
      <c r="E1371" s="471"/>
      <c r="F1371" s="471"/>
      <c r="G1371" s="47" t="str">
        <f t="shared" si="21"/>
        <v xml:space="preserve">, </v>
      </c>
    </row>
    <row r="1372" spans="1:7" x14ac:dyDescent="0.3">
      <c r="A1372" s="471"/>
      <c r="B1372" s="471"/>
      <c r="C1372" s="471"/>
      <c r="D1372" s="471"/>
      <c r="E1372" s="471"/>
      <c r="F1372" s="471"/>
      <c r="G1372" s="47" t="str">
        <f t="shared" si="21"/>
        <v xml:space="preserve">, </v>
      </c>
    </row>
    <row r="1373" spans="1:7" x14ac:dyDescent="0.3">
      <c r="A1373" s="471"/>
      <c r="B1373" s="471"/>
      <c r="C1373" s="471"/>
      <c r="D1373" s="471"/>
      <c r="E1373" s="471"/>
      <c r="F1373" s="471"/>
      <c r="G1373" s="47" t="str">
        <f t="shared" si="21"/>
        <v xml:space="preserve">, </v>
      </c>
    </row>
    <row r="1374" spans="1:7" x14ac:dyDescent="0.3">
      <c r="A1374" s="471"/>
      <c r="B1374" s="471"/>
      <c r="C1374" s="471"/>
      <c r="D1374" s="471"/>
      <c r="E1374" s="471"/>
      <c r="F1374" s="471"/>
      <c r="G1374" s="47" t="str">
        <f t="shared" si="21"/>
        <v xml:space="preserve">, </v>
      </c>
    </row>
    <row r="1375" spans="1:7" x14ac:dyDescent="0.3">
      <c r="A1375" s="471"/>
      <c r="B1375" s="471"/>
      <c r="C1375" s="471"/>
      <c r="D1375" s="471"/>
      <c r="E1375" s="471"/>
      <c r="F1375" s="471"/>
      <c r="G1375" s="47" t="str">
        <f t="shared" si="21"/>
        <v xml:space="preserve">, </v>
      </c>
    </row>
    <row r="1376" spans="1:7" x14ac:dyDescent="0.3">
      <c r="A1376" s="471"/>
      <c r="B1376" s="471"/>
      <c r="C1376" s="471"/>
      <c r="D1376" s="471"/>
      <c r="E1376" s="471"/>
      <c r="F1376" s="471"/>
      <c r="G1376" s="47" t="str">
        <f t="shared" si="21"/>
        <v xml:space="preserve">, </v>
      </c>
    </row>
    <row r="1377" spans="1:7" x14ac:dyDescent="0.3">
      <c r="A1377" s="471"/>
      <c r="B1377" s="471"/>
      <c r="C1377" s="471"/>
      <c r="D1377" s="471"/>
      <c r="E1377" s="471"/>
      <c r="F1377" s="471"/>
      <c r="G1377" s="47" t="str">
        <f t="shared" si="21"/>
        <v xml:space="preserve">, </v>
      </c>
    </row>
    <row r="1378" spans="1:7" x14ac:dyDescent="0.3">
      <c r="A1378" s="471"/>
      <c r="B1378" s="471"/>
      <c r="C1378" s="471"/>
      <c r="D1378" s="471"/>
      <c r="E1378" s="471"/>
      <c r="F1378" s="471"/>
      <c r="G1378" s="47" t="str">
        <f t="shared" si="21"/>
        <v xml:space="preserve">, </v>
      </c>
    </row>
    <row r="1379" spans="1:7" x14ac:dyDescent="0.3">
      <c r="A1379" s="471"/>
      <c r="B1379" s="471"/>
      <c r="C1379" s="471"/>
      <c r="D1379" s="471"/>
      <c r="E1379" s="471"/>
      <c r="F1379" s="471"/>
      <c r="G1379" s="47" t="str">
        <f t="shared" si="21"/>
        <v xml:space="preserve">, </v>
      </c>
    </row>
    <row r="1380" spans="1:7" x14ac:dyDescent="0.3">
      <c r="A1380" s="471"/>
      <c r="B1380" s="471"/>
      <c r="C1380" s="471"/>
      <c r="D1380" s="471"/>
      <c r="E1380" s="471"/>
      <c r="F1380" s="471"/>
      <c r="G1380" s="47" t="str">
        <f t="shared" si="21"/>
        <v xml:space="preserve">, </v>
      </c>
    </row>
    <row r="1381" spans="1:7" x14ac:dyDescent="0.3">
      <c r="A1381" s="471"/>
      <c r="B1381" s="471"/>
      <c r="C1381" s="471"/>
      <c r="D1381" s="471"/>
      <c r="E1381" s="471"/>
      <c r="F1381" s="471"/>
      <c r="G1381" s="47" t="str">
        <f t="shared" si="21"/>
        <v xml:space="preserve">, </v>
      </c>
    </row>
    <row r="1382" spans="1:7" x14ac:dyDescent="0.3">
      <c r="A1382" s="471"/>
      <c r="B1382" s="471"/>
      <c r="C1382" s="471"/>
      <c r="D1382" s="471"/>
      <c r="E1382" s="471"/>
      <c r="F1382" s="471"/>
      <c r="G1382" s="47" t="str">
        <f t="shared" si="21"/>
        <v xml:space="preserve">, </v>
      </c>
    </row>
    <row r="1383" spans="1:7" x14ac:dyDescent="0.3">
      <c r="A1383" s="471"/>
      <c r="B1383" s="471"/>
      <c r="C1383" s="471"/>
      <c r="D1383" s="471"/>
      <c r="E1383" s="471"/>
      <c r="F1383" s="471"/>
      <c r="G1383" s="47" t="str">
        <f t="shared" si="21"/>
        <v xml:space="preserve">, </v>
      </c>
    </row>
    <row r="1384" spans="1:7" x14ac:dyDescent="0.3">
      <c r="A1384" s="471"/>
      <c r="B1384" s="471"/>
      <c r="C1384" s="471"/>
      <c r="D1384" s="471"/>
      <c r="E1384" s="471"/>
      <c r="F1384" s="471"/>
      <c r="G1384" s="47" t="str">
        <f t="shared" si="21"/>
        <v xml:space="preserve">, </v>
      </c>
    </row>
    <row r="1385" spans="1:7" x14ac:dyDescent="0.3">
      <c r="A1385" s="471"/>
      <c r="B1385" s="471"/>
      <c r="C1385" s="471"/>
      <c r="D1385" s="471"/>
      <c r="E1385" s="471"/>
      <c r="F1385" s="471"/>
      <c r="G1385" s="47" t="str">
        <f t="shared" si="21"/>
        <v xml:space="preserve">, </v>
      </c>
    </row>
    <row r="1386" spans="1:7" x14ac:dyDescent="0.3">
      <c r="A1386" s="471"/>
      <c r="B1386" s="471"/>
      <c r="C1386" s="471"/>
      <c r="D1386" s="471"/>
      <c r="E1386" s="471"/>
      <c r="F1386" s="471"/>
      <c r="G1386" s="47" t="str">
        <f t="shared" si="21"/>
        <v xml:space="preserve">, </v>
      </c>
    </row>
    <row r="1387" spans="1:7" x14ac:dyDescent="0.3">
      <c r="A1387" s="471"/>
      <c r="B1387" s="471"/>
      <c r="C1387" s="471"/>
      <c r="D1387" s="471"/>
      <c r="E1387" s="471"/>
      <c r="F1387" s="471"/>
      <c r="G1387" s="47" t="str">
        <f t="shared" si="21"/>
        <v xml:space="preserve">, </v>
      </c>
    </row>
    <row r="1388" spans="1:7" x14ac:dyDescent="0.3">
      <c r="A1388" s="471"/>
      <c r="B1388" s="471"/>
      <c r="C1388" s="471"/>
      <c r="D1388" s="471"/>
      <c r="E1388" s="471"/>
      <c r="F1388" s="471"/>
      <c r="G1388" s="47" t="str">
        <f t="shared" si="21"/>
        <v xml:space="preserve">, </v>
      </c>
    </row>
    <row r="1389" spans="1:7" x14ac:dyDescent="0.3">
      <c r="A1389" s="471"/>
      <c r="B1389" s="471"/>
      <c r="C1389" s="471"/>
      <c r="D1389" s="471"/>
      <c r="E1389" s="471"/>
      <c r="F1389" s="471"/>
      <c r="G1389" s="47" t="str">
        <f t="shared" si="21"/>
        <v xml:space="preserve">, </v>
      </c>
    </row>
    <row r="1390" spans="1:7" x14ac:dyDescent="0.3">
      <c r="A1390" s="471"/>
      <c r="B1390" s="471"/>
      <c r="C1390" s="471"/>
      <c r="D1390" s="471"/>
      <c r="E1390" s="471"/>
      <c r="F1390" s="471"/>
      <c r="G1390" s="47" t="str">
        <f t="shared" si="21"/>
        <v xml:space="preserve">, </v>
      </c>
    </row>
    <row r="1391" spans="1:7" x14ac:dyDescent="0.3">
      <c r="A1391" s="471"/>
      <c r="B1391" s="471"/>
      <c r="C1391" s="471"/>
      <c r="D1391" s="471"/>
      <c r="E1391" s="471"/>
      <c r="F1391" s="471"/>
      <c r="G1391" s="47" t="str">
        <f t="shared" si="21"/>
        <v xml:space="preserve">, </v>
      </c>
    </row>
    <row r="1392" spans="1:7" x14ac:dyDescent="0.3">
      <c r="A1392" s="471"/>
      <c r="B1392" s="471"/>
      <c r="C1392" s="471"/>
      <c r="D1392" s="471"/>
      <c r="E1392" s="471"/>
      <c r="F1392" s="471"/>
      <c r="G1392" s="47" t="str">
        <f t="shared" si="21"/>
        <v xml:space="preserve">, </v>
      </c>
    </row>
    <row r="1393" spans="1:7" x14ac:dyDescent="0.3">
      <c r="A1393" s="471"/>
      <c r="B1393" s="471"/>
      <c r="C1393" s="471"/>
      <c r="D1393" s="471"/>
      <c r="E1393" s="471"/>
      <c r="F1393" s="471"/>
      <c r="G1393" s="47" t="str">
        <f t="shared" si="21"/>
        <v xml:space="preserve">, </v>
      </c>
    </row>
    <row r="1394" spans="1:7" x14ac:dyDescent="0.3">
      <c r="A1394" s="471"/>
      <c r="B1394" s="471"/>
      <c r="C1394" s="471"/>
      <c r="D1394" s="471"/>
      <c r="E1394" s="471"/>
      <c r="F1394" s="471"/>
      <c r="G1394" s="47" t="str">
        <f t="shared" si="21"/>
        <v xml:space="preserve">, </v>
      </c>
    </row>
    <row r="1395" spans="1:7" x14ac:dyDescent="0.3">
      <c r="A1395" s="471"/>
      <c r="B1395" s="471"/>
      <c r="C1395" s="471"/>
      <c r="D1395" s="471"/>
      <c r="E1395" s="471"/>
      <c r="F1395" s="471"/>
      <c r="G1395" s="47" t="str">
        <f t="shared" si="21"/>
        <v xml:space="preserve">, </v>
      </c>
    </row>
    <row r="1396" spans="1:7" x14ac:dyDescent="0.3">
      <c r="A1396" s="471"/>
      <c r="B1396" s="471"/>
      <c r="C1396" s="471"/>
      <c r="D1396" s="471"/>
      <c r="E1396" s="471"/>
      <c r="F1396" s="471"/>
      <c r="G1396" s="47" t="str">
        <f t="shared" si="21"/>
        <v xml:space="preserve">, </v>
      </c>
    </row>
    <row r="1397" spans="1:7" x14ac:dyDescent="0.3">
      <c r="A1397" s="471"/>
      <c r="B1397" s="471"/>
      <c r="C1397" s="471"/>
      <c r="D1397" s="471"/>
      <c r="E1397" s="471"/>
      <c r="F1397" s="471"/>
      <c r="G1397" s="47" t="str">
        <f t="shared" si="21"/>
        <v xml:space="preserve">, </v>
      </c>
    </row>
    <row r="1398" spans="1:7" x14ac:dyDescent="0.3">
      <c r="A1398" s="471"/>
      <c r="B1398" s="471"/>
      <c r="C1398" s="471"/>
      <c r="D1398" s="471"/>
      <c r="E1398" s="471"/>
      <c r="F1398" s="471"/>
      <c r="G1398" s="47" t="str">
        <f t="shared" si="21"/>
        <v xml:space="preserve">, </v>
      </c>
    </row>
    <row r="1399" spans="1:7" x14ac:dyDescent="0.3">
      <c r="A1399" s="471"/>
      <c r="B1399" s="471"/>
      <c r="C1399" s="471"/>
      <c r="D1399" s="471"/>
      <c r="E1399" s="471"/>
      <c r="F1399" s="471"/>
      <c r="G1399" s="47" t="str">
        <f t="shared" si="21"/>
        <v xml:space="preserve">, </v>
      </c>
    </row>
    <row r="1400" spans="1:7" x14ac:dyDescent="0.3">
      <c r="A1400" s="471"/>
      <c r="B1400" s="471"/>
      <c r="C1400" s="471"/>
      <c r="D1400" s="471"/>
      <c r="E1400" s="471"/>
      <c r="F1400" s="471"/>
      <c r="G1400" s="47" t="str">
        <f t="shared" si="21"/>
        <v xml:space="preserve">, </v>
      </c>
    </row>
    <row r="1401" spans="1:7" x14ac:dyDescent="0.3">
      <c r="A1401" s="471"/>
      <c r="B1401" s="471"/>
      <c r="C1401" s="471"/>
      <c r="D1401" s="471"/>
      <c r="E1401" s="471"/>
      <c r="F1401" s="471"/>
      <c r="G1401" s="47" t="str">
        <f t="shared" si="21"/>
        <v xml:space="preserve">, </v>
      </c>
    </row>
    <row r="1402" spans="1:7" x14ac:dyDescent="0.3">
      <c r="A1402" s="471"/>
      <c r="B1402" s="471"/>
      <c r="C1402" s="471"/>
      <c r="D1402" s="471"/>
      <c r="E1402" s="471"/>
      <c r="F1402" s="471"/>
      <c r="G1402" s="47" t="str">
        <f t="shared" si="21"/>
        <v xml:space="preserve">, </v>
      </c>
    </row>
    <row r="1403" spans="1:7" x14ac:dyDescent="0.3">
      <c r="A1403" s="471"/>
      <c r="B1403" s="471"/>
      <c r="C1403" s="471"/>
      <c r="D1403" s="471"/>
      <c r="E1403" s="471"/>
      <c r="F1403" s="471"/>
      <c r="G1403" s="47" t="str">
        <f t="shared" si="21"/>
        <v xml:space="preserve">, </v>
      </c>
    </row>
    <row r="1404" spans="1:7" x14ac:dyDescent="0.3">
      <c r="A1404" s="471"/>
      <c r="B1404" s="471"/>
      <c r="C1404" s="471"/>
      <c r="D1404" s="471"/>
      <c r="E1404" s="471"/>
      <c r="F1404" s="471"/>
      <c r="G1404" s="47" t="str">
        <f t="shared" si="21"/>
        <v xml:space="preserve">, </v>
      </c>
    </row>
    <row r="1405" spans="1:7" x14ac:dyDescent="0.3">
      <c r="A1405" s="471"/>
      <c r="B1405" s="471"/>
      <c r="C1405" s="471"/>
      <c r="D1405" s="471"/>
      <c r="E1405" s="471"/>
      <c r="F1405" s="471"/>
      <c r="G1405" s="47" t="str">
        <f t="shared" si="21"/>
        <v xml:space="preserve">, </v>
      </c>
    </row>
    <row r="1406" spans="1:7" x14ac:dyDescent="0.3">
      <c r="A1406" s="471"/>
      <c r="B1406" s="471"/>
      <c r="C1406" s="471"/>
      <c r="D1406" s="471"/>
      <c r="E1406" s="471"/>
      <c r="F1406" s="471"/>
      <c r="G1406" s="47" t="str">
        <f t="shared" si="21"/>
        <v xml:space="preserve">, </v>
      </c>
    </row>
    <row r="1407" spans="1:7" x14ac:dyDescent="0.3">
      <c r="A1407" s="471"/>
      <c r="B1407" s="471"/>
      <c r="C1407" s="471"/>
      <c r="D1407" s="471"/>
      <c r="E1407" s="471"/>
      <c r="F1407" s="471"/>
      <c r="G1407" s="47" t="str">
        <f t="shared" si="21"/>
        <v xml:space="preserve">, </v>
      </c>
    </row>
    <row r="1408" spans="1:7" x14ac:dyDescent="0.3">
      <c r="A1408" s="471"/>
      <c r="B1408" s="471"/>
      <c r="C1408" s="471"/>
      <c r="D1408" s="471"/>
      <c r="E1408" s="471"/>
      <c r="F1408" s="471"/>
      <c r="G1408" s="47" t="str">
        <f t="shared" si="21"/>
        <v xml:space="preserve">, </v>
      </c>
    </row>
    <row r="1409" spans="1:7" x14ac:dyDescent="0.3">
      <c r="A1409" s="471"/>
      <c r="B1409" s="471"/>
      <c r="C1409" s="471"/>
      <c r="D1409" s="471"/>
      <c r="E1409" s="471"/>
      <c r="F1409" s="471"/>
      <c r="G1409" s="47" t="str">
        <f t="shared" si="21"/>
        <v xml:space="preserve">, </v>
      </c>
    </row>
    <row r="1410" spans="1:7" x14ac:dyDescent="0.3">
      <c r="A1410" s="471"/>
      <c r="B1410" s="471"/>
      <c r="C1410" s="471"/>
      <c r="D1410" s="471"/>
      <c r="E1410" s="471"/>
      <c r="F1410" s="471"/>
      <c r="G1410" s="47" t="str">
        <f t="shared" si="21"/>
        <v xml:space="preserve">, </v>
      </c>
    </row>
    <row r="1411" spans="1:7" x14ac:dyDescent="0.3">
      <c r="A1411" s="471"/>
      <c r="B1411" s="471"/>
      <c r="C1411" s="471"/>
      <c r="D1411" s="471"/>
      <c r="E1411" s="471"/>
      <c r="F1411" s="471"/>
      <c r="G1411" s="47" t="str">
        <f t="shared" si="21"/>
        <v xml:space="preserve">, </v>
      </c>
    </row>
    <row r="1412" spans="1:7" x14ac:dyDescent="0.3">
      <c r="A1412" s="471"/>
      <c r="B1412" s="471"/>
      <c r="C1412" s="471"/>
      <c r="D1412" s="471"/>
      <c r="E1412" s="471"/>
      <c r="F1412" s="471"/>
      <c r="G1412" s="47" t="str">
        <f t="shared" si="21"/>
        <v xml:space="preserve">, </v>
      </c>
    </row>
    <row r="1413" spans="1:7" x14ac:dyDescent="0.3">
      <c r="A1413" s="471"/>
      <c r="B1413" s="471"/>
      <c r="C1413" s="471"/>
      <c r="D1413" s="471"/>
      <c r="E1413" s="471"/>
      <c r="F1413" s="471"/>
      <c r="G1413" s="47" t="str">
        <f t="shared" si="21"/>
        <v xml:space="preserve">, </v>
      </c>
    </row>
    <row r="1414" spans="1:7" x14ac:dyDescent="0.3">
      <c r="A1414" s="471"/>
      <c r="B1414" s="471"/>
      <c r="C1414" s="471"/>
      <c r="D1414" s="471"/>
      <c r="E1414" s="471"/>
      <c r="F1414" s="471"/>
      <c r="G1414" s="47" t="str">
        <f t="shared" si="21"/>
        <v xml:space="preserve">, </v>
      </c>
    </row>
    <row r="1415" spans="1:7" x14ac:dyDescent="0.3">
      <c r="A1415" s="471"/>
      <c r="B1415" s="471"/>
      <c r="C1415" s="471"/>
      <c r="D1415" s="471"/>
      <c r="E1415" s="471"/>
      <c r="F1415" s="471"/>
      <c r="G1415" s="47" t="str">
        <f t="shared" si="21"/>
        <v xml:space="preserve">, </v>
      </c>
    </row>
    <row r="1416" spans="1:7" x14ac:dyDescent="0.3">
      <c r="A1416" s="471"/>
      <c r="B1416" s="471"/>
      <c r="C1416" s="471"/>
      <c r="D1416" s="471"/>
      <c r="E1416" s="471"/>
      <c r="F1416" s="471"/>
      <c r="G1416" s="47" t="str">
        <f t="shared" si="21"/>
        <v xml:space="preserve">, </v>
      </c>
    </row>
    <row r="1417" spans="1:7" x14ac:dyDescent="0.3">
      <c r="A1417" s="471"/>
      <c r="B1417" s="471"/>
      <c r="C1417" s="471"/>
      <c r="D1417" s="471"/>
      <c r="E1417" s="471"/>
      <c r="F1417" s="471"/>
      <c r="G1417" s="47" t="str">
        <f t="shared" si="21"/>
        <v xml:space="preserve">, </v>
      </c>
    </row>
    <row r="1418" spans="1:7" x14ac:dyDescent="0.3">
      <c r="A1418" s="471"/>
      <c r="B1418" s="471"/>
      <c r="C1418" s="471"/>
      <c r="D1418" s="471"/>
      <c r="E1418" s="471"/>
      <c r="F1418" s="471"/>
      <c r="G1418" s="47" t="str">
        <f t="shared" si="21"/>
        <v xml:space="preserve">, </v>
      </c>
    </row>
    <row r="1419" spans="1:7" x14ac:dyDescent="0.3">
      <c r="A1419" s="471"/>
      <c r="B1419" s="471"/>
      <c r="C1419" s="471"/>
      <c r="D1419" s="471"/>
      <c r="E1419" s="471"/>
      <c r="F1419" s="471"/>
      <c r="G1419" s="47" t="str">
        <f t="shared" ref="G1419:G1482" si="22">CONCATENATE(A1419, ", ", B1419)</f>
        <v xml:space="preserve">, </v>
      </c>
    </row>
    <row r="1420" spans="1:7" x14ac:dyDescent="0.3">
      <c r="A1420" s="471"/>
      <c r="B1420" s="471"/>
      <c r="C1420" s="471"/>
      <c r="D1420" s="471"/>
      <c r="E1420" s="471"/>
      <c r="F1420" s="471"/>
      <c r="G1420" s="47" t="str">
        <f t="shared" si="22"/>
        <v xml:space="preserve">, </v>
      </c>
    </row>
    <row r="1421" spans="1:7" x14ac:dyDescent="0.3">
      <c r="A1421" s="471"/>
      <c r="B1421" s="471"/>
      <c r="C1421" s="471"/>
      <c r="D1421" s="471"/>
      <c r="E1421" s="471"/>
      <c r="F1421" s="471"/>
      <c r="G1421" s="47" t="str">
        <f t="shared" si="22"/>
        <v xml:space="preserve">, </v>
      </c>
    </row>
    <row r="1422" spans="1:7" x14ac:dyDescent="0.3">
      <c r="A1422" s="471"/>
      <c r="B1422" s="471"/>
      <c r="C1422" s="471"/>
      <c r="D1422" s="471"/>
      <c r="E1422" s="471"/>
      <c r="F1422" s="471"/>
      <c r="G1422" s="47" t="str">
        <f t="shared" si="22"/>
        <v xml:space="preserve">, </v>
      </c>
    </row>
    <row r="1423" spans="1:7" x14ac:dyDescent="0.3">
      <c r="A1423" s="471"/>
      <c r="B1423" s="471"/>
      <c r="C1423" s="471"/>
      <c r="D1423" s="471"/>
      <c r="E1423" s="471"/>
      <c r="F1423" s="471"/>
      <c r="G1423" s="47" t="str">
        <f t="shared" si="22"/>
        <v xml:space="preserve">, </v>
      </c>
    </row>
    <row r="1424" spans="1:7" x14ac:dyDescent="0.3">
      <c r="A1424" s="471"/>
      <c r="B1424" s="471"/>
      <c r="C1424" s="471"/>
      <c r="D1424" s="471"/>
      <c r="E1424" s="471"/>
      <c r="F1424" s="471"/>
      <c r="G1424" s="47" t="str">
        <f t="shared" si="22"/>
        <v xml:space="preserve">, </v>
      </c>
    </row>
    <row r="1425" spans="1:7" x14ac:dyDescent="0.3">
      <c r="A1425" s="471"/>
      <c r="B1425" s="471"/>
      <c r="C1425" s="471"/>
      <c r="D1425" s="471"/>
      <c r="E1425" s="471"/>
      <c r="F1425" s="471"/>
      <c r="G1425" s="47" t="str">
        <f t="shared" si="22"/>
        <v xml:space="preserve">, </v>
      </c>
    </row>
    <row r="1426" spans="1:7" x14ac:dyDescent="0.3">
      <c r="A1426" s="471"/>
      <c r="B1426" s="471"/>
      <c r="C1426" s="471"/>
      <c r="D1426" s="471"/>
      <c r="E1426" s="471"/>
      <c r="F1426" s="471"/>
      <c r="G1426" s="47" t="str">
        <f t="shared" si="22"/>
        <v xml:space="preserve">, </v>
      </c>
    </row>
    <row r="1427" spans="1:7" x14ac:dyDescent="0.3">
      <c r="A1427" s="471"/>
      <c r="B1427" s="471"/>
      <c r="C1427" s="471"/>
      <c r="D1427" s="471"/>
      <c r="E1427" s="471"/>
      <c r="F1427" s="471"/>
      <c r="G1427" s="47" t="str">
        <f t="shared" si="22"/>
        <v xml:space="preserve">, </v>
      </c>
    </row>
    <row r="1428" spans="1:7" x14ac:dyDescent="0.3">
      <c r="A1428" s="471"/>
      <c r="B1428" s="471"/>
      <c r="C1428" s="471"/>
      <c r="D1428" s="471"/>
      <c r="E1428" s="471"/>
      <c r="F1428" s="471"/>
      <c r="G1428" s="47" t="str">
        <f t="shared" si="22"/>
        <v xml:space="preserve">, </v>
      </c>
    </row>
    <row r="1429" spans="1:7" x14ac:dyDescent="0.3">
      <c r="A1429" s="471"/>
      <c r="B1429" s="471"/>
      <c r="C1429" s="471"/>
      <c r="D1429" s="471"/>
      <c r="E1429" s="471"/>
      <c r="F1429" s="471"/>
      <c r="G1429" s="47" t="str">
        <f t="shared" si="22"/>
        <v xml:space="preserve">, </v>
      </c>
    </row>
    <row r="1430" spans="1:7" x14ac:dyDescent="0.3">
      <c r="A1430" s="471"/>
      <c r="B1430" s="471"/>
      <c r="C1430" s="471"/>
      <c r="D1430" s="471"/>
      <c r="E1430" s="471"/>
      <c r="F1430" s="471"/>
      <c r="G1430" s="47" t="str">
        <f t="shared" si="22"/>
        <v xml:space="preserve">, </v>
      </c>
    </row>
    <row r="1431" spans="1:7" x14ac:dyDescent="0.3">
      <c r="A1431" s="471"/>
      <c r="B1431" s="471"/>
      <c r="C1431" s="471"/>
      <c r="D1431" s="471"/>
      <c r="E1431" s="471"/>
      <c r="F1431" s="471"/>
      <c r="G1431" s="47" t="str">
        <f t="shared" si="22"/>
        <v xml:space="preserve">, </v>
      </c>
    </row>
    <row r="1432" spans="1:7" x14ac:dyDescent="0.3">
      <c r="A1432" s="471"/>
      <c r="B1432" s="471"/>
      <c r="C1432" s="471"/>
      <c r="D1432" s="471"/>
      <c r="E1432" s="471"/>
      <c r="F1432" s="471"/>
      <c r="G1432" s="47" t="str">
        <f t="shared" si="22"/>
        <v xml:space="preserve">, </v>
      </c>
    </row>
    <row r="1433" spans="1:7" x14ac:dyDescent="0.3">
      <c r="A1433" s="471"/>
      <c r="B1433" s="471"/>
      <c r="C1433" s="471"/>
      <c r="D1433" s="471"/>
      <c r="E1433" s="471"/>
      <c r="F1433" s="471"/>
      <c r="G1433" s="47" t="str">
        <f t="shared" si="22"/>
        <v xml:space="preserve">, </v>
      </c>
    </row>
    <row r="1434" spans="1:7" x14ac:dyDescent="0.3">
      <c r="A1434" s="471"/>
      <c r="B1434" s="471"/>
      <c r="C1434" s="471"/>
      <c r="D1434" s="471"/>
      <c r="E1434" s="471"/>
      <c r="F1434" s="471"/>
      <c r="G1434" s="47" t="str">
        <f t="shared" si="22"/>
        <v xml:space="preserve">, </v>
      </c>
    </row>
    <row r="1435" spans="1:7" x14ac:dyDescent="0.3">
      <c r="A1435" s="471"/>
      <c r="B1435" s="471"/>
      <c r="C1435" s="471"/>
      <c r="D1435" s="471"/>
      <c r="E1435" s="471"/>
      <c r="F1435" s="471"/>
      <c r="G1435" s="47" t="str">
        <f t="shared" si="22"/>
        <v xml:space="preserve">, </v>
      </c>
    </row>
    <row r="1436" spans="1:7" x14ac:dyDescent="0.3">
      <c r="A1436" s="471"/>
      <c r="B1436" s="471"/>
      <c r="C1436" s="471"/>
      <c r="D1436" s="471"/>
      <c r="E1436" s="471"/>
      <c r="F1436" s="471"/>
      <c r="G1436" s="47" t="str">
        <f t="shared" si="22"/>
        <v xml:space="preserve">, </v>
      </c>
    </row>
    <row r="1437" spans="1:7" x14ac:dyDescent="0.3">
      <c r="A1437" s="471"/>
      <c r="B1437" s="471"/>
      <c r="C1437" s="471"/>
      <c r="D1437" s="471"/>
      <c r="E1437" s="471"/>
      <c r="F1437" s="471"/>
      <c r="G1437" s="47" t="str">
        <f t="shared" si="22"/>
        <v xml:space="preserve">, </v>
      </c>
    </row>
    <row r="1438" spans="1:7" x14ac:dyDescent="0.3">
      <c r="A1438" s="471"/>
      <c r="B1438" s="471"/>
      <c r="C1438" s="471"/>
      <c r="D1438" s="471"/>
      <c r="E1438" s="471"/>
      <c r="F1438" s="471"/>
      <c r="G1438" s="47" t="str">
        <f t="shared" si="22"/>
        <v xml:space="preserve">, </v>
      </c>
    </row>
    <row r="1439" spans="1:7" x14ac:dyDescent="0.3">
      <c r="A1439" s="471"/>
      <c r="B1439" s="471"/>
      <c r="C1439" s="471"/>
      <c r="D1439" s="471"/>
      <c r="E1439" s="471"/>
      <c r="F1439" s="471"/>
      <c r="G1439" s="47" t="str">
        <f t="shared" si="22"/>
        <v xml:space="preserve">, </v>
      </c>
    </row>
    <row r="1440" spans="1:7" x14ac:dyDescent="0.3">
      <c r="A1440" s="471"/>
      <c r="B1440" s="471"/>
      <c r="C1440" s="471"/>
      <c r="D1440" s="471"/>
      <c r="E1440" s="471"/>
      <c r="F1440" s="471"/>
      <c r="G1440" s="47" t="str">
        <f t="shared" si="22"/>
        <v xml:space="preserve">, </v>
      </c>
    </row>
    <row r="1441" spans="1:7" x14ac:dyDescent="0.3">
      <c r="A1441" s="471"/>
      <c r="B1441" s="471"/>
      <c r="C1441" s="471"/>
      <c r="D1441" s="471"/>
      <c r="E1441" s="471"/>
      <c r="F1441" s="471"/>
      <c r="G1441" s="47" t="str">
        <f t="shared" si="22"/>
        <v xml:space="preserve">, </v>
      </c>
    </row>
    <row r="1442" spans="1:7" x14ac:dyDescent="0.3">
      <c r="A1442" s="471"/>
      <c r="B1442" s="471"/>
      <c r="C1442" s="471"/>
      <c r="D1442" s="471"/>
      <c r="E1442" s="471"/>
      <c r="F1442" s="471"/>
      <c r="G1442" s="47" t="str">
        <f t="shared" si="22"/>
        <v xml:space="preserve">, </v>
      </c>
    </row>
    <row r="1443" spans="1:7" x14ac:dyDescent="0.3">
      <c r="A1443" s="471"/>
      <c r="B1443" s="471"/>
      <c r="C1443" s="471"/>
      <c r="D1443" s="471"/>
      <c r="E1443" s="471"/>
      <c r="F1443" s="471"/>
      <c r="G1443" s="47" t="str">
        <f t="shared" si="22"/>
        <v xml:space="preserve">, </v>
      </c>
    </row>
    <row r="1444" spans="1:7" x14ac:dyDescent="0.3">
      <c r="A1444" s="471"/>
      <c r="B1444" s="471"/>
      <c r="C1444" s="471"/>
      <c r="D1444" s="471"/>
      <c r="E1444" s="471"/>
      <c r="F1444" s="471"/>
      <c r="G1444" s="47" t="str">
        <f t="shared" si="22"/>
        <v xml:space="preserve">, </v>
      </c>
    </row>
    <row r="1445" spans="1:7" x14ac:dyDescent="0.3">
      <c r="A1445" s="471"/>
      <c r="B1445" s="471"/>
      <c r="C1445" s="471"/>
      <c r="D1445" s="471"/>
      <c r="E1445" s="471"/>
      <c r="F1445" s="471"/>
      <c r="G1445" s="47" t="str">
        <f t="shared" si="22"/>
        <v xml:space="preserve">, </v>
      </c>
    </row>
    <row r="1446" spans="1:7" x14ac:dyDescent="0.3">
      <c r="A1446" s="471"/>
      <c r="B1446" s="471"/>
      <c r="C1446" s="471"/>
      <c r="D1446" s="471"/>
      <c r="E1446" s="471"/>
      <c r="F1446" s="471"/>
      <c r="G1446" s="47" t="str">
        <f t="shared" si="22"/>
        <v xml:space="preserve">, </v>
      </c>
    </row>
    <row r="1447" spans="1:7" x14ac:dyDescent="0.3">
      <c r="A1447" s="471"/>
      <c r="B1447" s="471"/>
      <c r="C1447" s="471"/>
      <c r="D1447" s="471"/>
      <c r="E1447" s="471"/>
      <c r="F1447" s="471"/>
      <c r="G1447" s="47" t="str">
        <f t="shared" si="22"/>
        <v xml:space="preserve">, </v>
      </c>
    </row>
    <row r="1448" spans="1:7" x14ac:dyDescent="0.3">
      <c r="A1448" s="471"/>
      <c r="B1448" s="471"/>
      <c r="C1448" s="471"/>
      <c r="D1448" s="471"/>
      <c r="E1448" s="471"/>
      <c r="F1448" s="471"/>
      <c r="G1448" s="47" t="str">
        <f t="shared" si="22"/>
        <v xml:space="preserve">, </v>
      </c>
    </row>
    <row r="1449" spans="1:7" x14ac:dyDescent="0.3">
      <c r="A1449" s="471"/>
      <c r="B1449" s="471"/>
      <c r="C1449" s="471"/>
      <c r="D1449" s="471"/>
      <c r="E1449" s="471"/>
      <c r="F1449" s="471"/>
      <c r="G1449" s="47" t="str">
        <f t="shared" si="22"/>
        <v xml:space="preserve">, </v>
      </c>
    </row>
    <row r="1450" spans="1:7" x14ac:dyDescent="0.3">
      <c r="A1450" s="471"/>
      <c r="B1450" s="471"/>
      <c r="C1450" s="471"/>
      <c r="D1450" s="471"/>
      <c r="E1450" s="471"/>
      <c r="F1450" s="471"/>
      <c r="G1450" s="47" t="str">
        <f t="shared" si="22"/>
        <v xml:space="preserve">, </v>
      </c>
    </row>
    <row r="1451" spans="1:7" x14ac:dyDescent="0.3">
      <c r="A1451" s="471"/>
      <c r="B1451" s="471"/>
      <c r="C1451" s="471"/>
      <c r="D1451" s="471"/>
      <c r="E1451" s="471"/>
      <c r="F1451" s="471"/>
      <c r="G1451" s="47" t="str">
        <f t="shared" si="22"/>
        <v xml:space="preserve">, </v>
      </c>
    </row>
    <row r="1452" spans="1:7" x14ac:dyDescent="0.3">
      <c r="A1452" s="471"/>
      <c r="B1452" s="471"/>
      <c r="C1452" s="471"/>
      <c r="D1452" s="471"/>
      <c r="E1452" s="471"/>
      <c r="F1452" s="471"/>
      <c r="G1452" s="47" t="str">
        <f t="shared" si="22"/>
        <v xml:space="preserve">, </v>
      </c>
    </row>
    <row r="1453" spans="1:7" x14ac:dyDescent="0.3">
      <c r="A1453" s="471"/>
      <c r="B1453" s="471"/>
      <c r="C1453" s="471"/>
      <c r="D1453" s="471"/>
      <c r="E1453" s="471"/>
      <c r="F1453" s="471"/>
      <c r="G1453" s="47" t="str">
        <f t="shared" si="22"/>
        <v xml:space="preserve">, </v>
      </c>
    </row>
    <row r="1454" spans="1:7" x14ac:dyDescent="0.3">
      <c r="A1454" s="471"/>
      <c r="B1454" s="471"/>
      <c r="C1454" s="471"/>
      <c r="D1454" s="471"/>
      <c r="E1454" s="471"/>
      <c r="F1454" s="471"/>
      <c r="G1454" s="47" t="str">
        <f t="shared" si="22"/>
        <v xml:space="preserve">, </v>
      </c>
    </row>
    <row r="1455" spans="1:7" x14ac:dyDescent="0.3">
      <c r="A1455" s="471"/>
      <c r="B1455" s="471"/>
      <c r="C1455" s="471"/>
      <c r="D1455" s="471"/>
      <c r="E1455" s="471"/>
      <c r="F1455" s="471"/>
      <c r="G1455" s="47" t="str">
        <f t="shared" si="22"/>
        <v xml:space="preserve">, </v>
      </c>
    </row>
    <row r="1456" spans="1:7" x14ac:dyDescent="0.3">
      <c r="A1456" s="471"/>
      <c r="B1456" s="471"/>
      <c r="C1456" s="471"/>
      <c r="D1456" s="471"/>
      <c r="E1456" s="471"/>
      <c r="F1456" s="471"/>
      <c r="G1456" s="47" t="str">
        <f t="shared" si="22"/>
        <v xml:space="preserve">, </v>
      </c>
    </row>
    <row r="1457" spans="1:7" x14ac:dyDescent="0.3">
      <c r="A1457" s="471"/>
      <c r="B1457" s="471"/>
      <c r="C1457" s="471"/>
      <c r="D1457" s="471"/>
      <c r="E1457" s="471"/>
      <c r="F1457" s="471"/>
      <c r="G1457" s="47" t="str">
        <f t="shared" si="22"/>
        <v xml:space="preserve">, </v>
      </c>
    </row>
    <row r="1458" spans="1:7" x14ac:dyDescent="0.3">
      <c r="A1458" s="471"/>
      <c r="B1458" s="471"/>
      <c r="C1458" s="471"/>
      <c r="D1458" s="471"/>
      <c r="E1458" s="471"/>
      <c r="F1458" s="471"/>
      <c r="G1458" s="47" t="str">
        <f t="shared" si="22"/>
        <v xml:space="preserve">, </v>
      </c>
    </row>
    <row r="1459" spans="1:7" x14ac:dyDescent="0.3">
      <c r="A1459" s="471"/>
      <c r="B1459" s="471"/>
      <c r="C1459" s="471"/>
      <c r="D1459" s="471"/>
      <c r="E1459" s="471"/>
      <c r="F1459" s="471"/>
      <c r="G1459" s="47" t="str">
        <f t="shared" si="22"/>
        <v xml:space="preserve">, </v>
      </c>
    </row>
    <row r="1460" spans="1:7" x14ac:dyDescent="0.3">
      <c r="A1460" s="471"/>
      <c r="B1460" s="471"/>
      <c r="C1460" s="471"/>
      <c r="D1460" s="471"/>
      <c r="E1460" s="471"/>
      <c r="F1460" s="471"/>
      <c r="G1460" s="47" t="str">
        <f t="shared" si="22"/>
        <v xml:space="preserve">, </v>
      </c>
    </row>
    <row r="1461" spans="1:7" x14ac:dyDescent="0.3">
      <c r="A1461" s="471"/>
      <c r="B1461" s="471"/>
      <c r="C1461" s="471"/>
      <c r="D1461" s="471"/>
      <c r="E1461" s="471"/>
      <c r="F1461" s="471"/>
      <c r="G1461" s="47" t="str">
        <f t="shared" si="22"/>
        <v xml:space="preserve">, </v>
      </c>
    </row>
    <row r="1462" spans="1:7" x14ac:dyDescent="0.3">
      <c r="A1462" s="471"/>
      <c r="B1462" s="471"/>
      <c r="C1462" s="471"/>
      <c r="D1462" s="471"/>
      <c r="E1462" s="471"/>
      <c r="F1462" s="471"/>
      <c r="G1462" s="47" t="str">
        <f t="shared" si="22"/>
        <v xml:space="preserve">, </v>
      </c>
    </row>
    <row r="1463" spans="1:7" x14ac:dyDescent="0.3">
      <c r="A1463" s="471"/>
      <c r="B1463" s="471"/>
      <c r="C1463" s="471"/>
      <c r="D1463" s="471"/>
      <c r="E1463" s="471"/>
      <c r="F1463" s="471"/>
      <c r="G1463" s="47" t="str">
        <f t="shared" si="22"/>
        <v xml:space="preserve">, </v>
      </c>
    </row>
    <row r="1464" spans="1:7" x14ac:dyDescent="0.3">
      <c r="A1464" s="471"/>
      <c r="B1464" s="471"/>
      <c r="C1464" s="471"/>
      <c r="D1464" s="471"/>
      <c r="E1464" s="471"/>
      <c r="F1464" s="471"/>
      <c r="G1464" s="47" t="str">
        <f t="shared" si="22"/>
        <v xml:space="preserve">, </v>
      </c>
    </row>
    <row r="1465" spans="1:7" x14ac:dyDescent="0.3">
      <c r="A1465" s="471"/>
      <c r="B1465" s="471"/>
      <c r="C1465" s="471"/>
      <c r="D1465" s="471"/>
      <c r="E1465" s="471"/>
      <c r="F1465" s="471"/>
      <c r="G1465" s="47" t="str">
        <f t="shared" si="22"/>
        <v xml:space="preserve">, </v>
      </c>
    </row>
    <row r="1466" spans="1:7" x14ac:dyDescent="0.3">
      <c r="A1466" s="471"/>
      <c r="B1466" s="471"/>
      <c r="C1466" s="471"/>
      <c r="D1466" s="471"/>
      <c r="E1466" s="471"/>
      <c r="F1466" s="471"/>
      <c r="G1466" s="47" t="str">
        <f t="shared" si="22"/>
        <v xml:space="preserve">, </v>
      </c>
    </row>
    <row r="1467" spans="1:7" x14ac:dyDescent="0.3">
      <c r="A1467" s="471"/>
      <c r="B1467" s="471"/>
      <c r="C1467" s="471"/>
      <c r="D1467" s="471"/>
      <c r="E1467" s="471"/>
      <c r="F1467" s="471"/>
      <c r="G1467" s="47" t="str">
        <f t="shared" si="22"/>
        <v xml:space="preserve">, </v>
      </c>
    </row>
    <row r="1468" spans="1:7" x14ac:dyDescent="0.3">
      <c r="A1468" s="471"/>
      <c r="B1468" s="471"/>
      <c r="C1468" s="471"/>
      <c r="D1468" s="471"/>
      <c r="E1468" s="471"/>
      <c r="F1468" s="471"/>
      <c r="G1468" s="47" t="str">
        <f t="shared" si="22"/>
        <v xml:space="preserve">, </v>
      </c>
    </row>
    <row r="1469" spans="1:7" x14ac:dyDescent="0.3">
      <c r="A1469" s="471"/>
      <c r="B1469" s="471"/>
      <c r="C1469" s="471"/>
      <c r="D1469" s="471"/>
      <c r="E1469" s="471"/>
      <c r="F1469" s="471"/>
      <c r="G1469" s="47" t="str">
        <f t="shared" si="22"/>
        <v xml:space="preserve">, </v>
      </c>
    </row>
    <row r="1470" spans="1:7" x14ac:dyDescent="0.3">
      <c r="A1470" s="471"/>
      <c r="B1470" s="471"/>
      <c r="C1470" s="471"/>
      <c r="D1470" s="471"/>
      <c r="E1470" s="471"/>
      <c r="F1470" s="471"/>
      <c r="G1470" s="47" t="str">
        <f t="shared" si="22"/>
        <v xml:space="preserve">, </v>
      </c>
    </row>
    <row r="1471" spans="1:7" x14ac:dyDescent="0.3">
      <c r="A1471" s="471"/>
      <c r="B1471" s="471"/>
      <c r="C1471" s="471"/>
      <c r="D1471" s="471"/>
      <c r="E1471" s="471"/>
      <c r="F1471" s="471"/>
      <c r="G1471" s="47" t="str">
        <f t="shared" si="22"/>
        <v xml:space="preserve">, </v>
      </c>
    </row>
    <row r="1472" spans="1:7" x14ac:dyDescent="0.3">
      <c r="A1472" s="471"/>
      <c r="B1472" s="471"/>
      <c r="C1472" s="471"/>
      <c r="D1472" s="471"/>
      <c r="E1472" s="471"/>
      <c r="F1472" s="471"/>
      <c r="G1472" s="47" t="str">
        <f t="shared" si="22"/>
        <v xml:space="preserve">, </v>
      </c>
    </row>
    <row r="1473" spans="1:7" x14ac:dyDescent="0.3">
      <c r="A1473" s="471"/>
      <c r="B1473" s="471"/>
      <c r="C1473" s="471"/>
      <c r="D1473" s="471"/>
      <c r="E1473" s="471"/>
      <c r="F1473" s="471"/>
      <c r="G1473" s="47" t="str">
        <f t="shared" si="22"/>
        <v xml:space="preserve">, </v>
      </c>
    </row>
    <row r="1474" spans="1:7" x14ac:dyDescent="0.3">
      <c r="A1474" s="471"/>
      <c r="B1474" s="471"/>
      <c r="C1474" s="471"/>
      <c r="D1474" s="471"/>
      <c r="E1474" s="471"/>
      <c r="F1474" s="471"/>
      <c r="G1474" s="47" t="str">
        <f t="shared" si="22"/>
        <v xml:space="preserve">, </v>
      </c>
    </row>
    <row r="1475" spans="1:7" x14ac:dyDescent="0.3">
      <c r="A1475" s="471"/>
      <c r="B1475" s="471"/>
      <c r="C1475" s="471"/>
      <c r="D1475" s="471"/>
      <c r="E1475" s="471"/>
      <c r="F1475" s="471"/>
      <c r="G1475" s="47" t="str">
        <f t="shared" si="22"/>
        <v xml:space="preserve">, </v>
      </c>
    </row>
    <row r="1476" spans="1:7" x14ac:dyDescent="0.3">
      <c r="A1476" s="471"/>
      <c r="B1476" s="471"/>
      <c r="C1476" s="471"/>
      <c r="D1476" s="471"/>
      <c r="E1476" s="471"/>
      <c r="F1476" s="471"/>
      <c r="G1476" s="47" t="str">
        <f t="shared" si="22"/>
        <v xml:space="preserve">, </v>
      </c>
    </row>
    <row r="1477" spans="1:7" x14ac:dyDescent="0.3">
      <c r="A1477" s="471"/>
      <c r="B1477" s="471"/>
      <c r="C1477" s="471"/>
      <c r="D1477" s="471"/>
      <c r="E1477" s="471"/>
      <c r="F1477" s="471"/>
      <c r="G1477" s="47" t="str">
        <f t="shared" si="22"/>
        <v xml:space="preserve">, </v>
      </c>
    </row>
    <row r="1478" spans="1:7" x14ac:dyDescent="0.3">
      <c r="A1478" s="471"/>
      <c r="B1478" s="471"/>
      <c r="C1478" s="471"/>
      <c r="D1478" s="471"/>
      <c r="E1478" s="471"/>
      <c r="F1478" s="471"/>
      <c r="G1478" s="47" t="str">
        <f t="shared" si="22"/>
        <v xml:space="preserve">, </v>
      </c>
    </row>
    <row r="1479" spans="1:7" x14ac:dyDescent="0.3">
      <c r="A1479" s="471"/>
      <c r="B1479" s="471"/>
      <c r="C1479" s="471"/>
      <c r="D1479" s="471"/>
      <c r="E1479" s="471"/>
      <c r="F1479" s="471"/>
      <c r="G1479" s="47" t="str">
        <f t="shared" si="22"/>
        <v xml:space="preserve">, </v>
      </c>
    </row>
    <row r="1480" spans="1:7" x14ac:dyDescent="0.3">
      <c r="A1480" s="471"/>
      <c r="B1480" s="471"/>
      <c r="C1480" s="471"/>
      <c r="D1480" s="471"/>
      <c r="E1480" s="471"/>
      <c r="F1480" s="471"/>
      <c r="G1480" s="47" t="str">
        <f t="shared" si="22"/>
        <v xml:space="preserve">, </v>
      </c>
    </row>
    <row r="1481" spans="1:7" x14ac:dyDescent="0.3">
      <c r="A1481" s="471"/>
      <c r="B1481" s="471"/>
      <c r="C1481" s="471"/>
      <c r="D1481" s="471"/>
      <c r="E1481" s="471"/>
      <c r="F1481" s="471"/>
      <c r="G1481" s="47" t="str">
        <f t="shared" si="22"/>
        <v xml:space="preserve">, </v>
      </c>
    </row>
    <row r="1482" spans="1:7" x14ac:dyDescent="0.3">
      <c r="A1482" s="471"/>
      <c r="B1482" s="471"/>
      <c r="C1482" s="471"/>
      <c r="D1482" s="471"/>
      <c r="E1482" s="471"/>
      <c r="F1482" s="471"/>
      <c r="G1482" s="47" t="str">
        <f t="shared" si="22"/>
        <v xml:space="preserve">, </v>
      </c>
    </row>
    <row r="1483" spans="1:7" x14ac:dyDescent="0.3">
      <c r="A1483" s="471"/>
      <c r="B1483" s="471"/>
      <c r="C1483" s="471"/>
      <c r="D1483" s="471"/>
      <c r="E1483" s="471"/>
      <c r="F1483" s="471"/>
      <c r="G1483" s="47" t="str">
        <f t="shared" ref="G1483:G1546" si="23">CONCATENATE(A1483, ", ", B1483)</f>
        <v xml:space="preserve">, </v>
      </c>
    </row>
    <row r="1484" spans="1:7" x14ac:dyDescent="0.3">
      <c r="A1484" s="471"/>
      <c r="B1484" s="471"/>
      <c r="C1484" s="471"/>
      <c r="D1484" s="471"/>
      <c r="E1484" s="471"/>
      <c r="F1484" s="471"/>
      <c r="G1484" s="47" t="str">
        <f t="shared" si="23"/>
        <v xml:space="preserve">, </v>
      </c>
    </row>
    <row r="1485" spans="1:7" x14ac:dyDescent="0.3">
      <c r="A1485" s="471"/>
      <c r="B1485" s="471"/>
      <c r="C1485" s="471"/>
      <c r="D1485" s="471"/>
      <c r="E1485" s="471"/>
      <c r="F1485" s="471"/>
      <c r="G1485" s="47" t="str">
        <f t="shared" si="23"/>
        <v xml:space="preserve">, </v>
      </c>
    </row>
    <row r="1486" spans="1:7" x14ac:dyDescent="0.3">
      <c r="A1486" s="471"/>
      <c r="B1486" s="471"/>
      <c r="C1486" s="471"/>
      <c r="D1486" s="471"/>
      <c r="E1486" s="471"/>
      <c r="F1486" s="471"/>
      <c r="G1486" s="47" t="str">
        <f t="shared" si="23"/>
        <v xml:space="preserve">, </v>
      </c>
    </row>
    <row r="1487" spans="1:7" x14ac:dyDescent="0.3">
      <c r="A1487" s="471"/>
      <c r="B1487" s="471"/>
      <c r="C1487" s="471"/>
      <c r="D1487" s="471"/>
      <c r="E1487" s="471"/>
      <c r="F1487" s="471"/>
      <c r="G1487" s="47" t="str">
        <f t="shared" si="23"/>
        <v xml:space="preserve">, </v>
      </c>
    </row>
    <row r="1488" spans="1:7" x14ac:dyDescent="0.3">
      <c r="A1488" s="471"/>
      <c r="B1488" s="471"/>
      <c r="C1488" s="471"/>
      <c r="D1488" s="471"/>
      <c r="E1488" s="471"/>
      <c r="F1488" s="471"/>
      <c r="G1488" s="47" t="str">
        <f t="shared" si="23"/>
        <v xml:space="preserve">, </v>
      </c>
    </row>
    <row r="1489" spans="1:7" x14ac:dyDescent="0.3">
      <c r="A1489" s="471"/>
      <c r="B1489" s="471"/>
      <c r="C1489" s="471"/>
      <c r="D1489" s="471"/>
      <c r="E1489" s="471"/>
      <c r="F1489" s="471"/>
      <c r="G1489" s="47" t="str">
        <f t="shared" si="23"/>
        <v xml:space="preserve">, </v>
      </c>
    </row>
    <row r="1490" spans="1:7" x14ac:dyDescent="0.3">
      <c r="A1490" s="471"/>
      <c r="B1490" s="471"/>
      <c r="C1490" s="471"/>
      <c r="D1490" s="471"/>
      <c r="E1490" s="471"/>
      <c r="F1490" s="471"/>
      <c r="G1490" s="47" t="str">
        <f t="shared" si="23"/>
        <v xml:space="preserve">, </v>
      </c>
    </row>
    <row r="1491" spans="1:7" x14ac:dyDescent="0.3">
      <c r="A1491" s="471"/>
      <c r="B1491" s="471"/>
      <c r="C1491" s="471"/>
      <c r="D1491" s="471"/>
      <c r="E1491" s="471"/>
      <c r="F1491" s="471"/>
      <c r="G1491" s="47" t="str">
        <f t="shared" si="23"/>
        <v xml:space="preserve">, </v>
      </c>
    </row>
    <row r="1492" spans="1:7" x14ac:dyDescent="0.3">
      <c r="A1492" s="471"/>
      <c r="B1492" s="471"/>
      <c r="C1492" s="471"/>
      <c r="D1492" s="471"/>
      <c r="E1492" s="471"/>
      <c r="F1492" s="471"/>
      <c r="G1492" s="47" t="str">
        <f t="shared" si="23"/>
        <v xml:space="preserve">, </v>
      </c>
    </row>
    <row r="1493" spans="1:7" x14ac:dyDescent="0.3">
      <c r="A1493" s="471"/>
      <c r="B1493" s="471"/>
      <c r="C1493" s="471"/>
      <c r="D1493" s="471"/>
      <c r="E1493" s="471"/>
      <c r="F1493" s="471"/>
      <c r="G1493" s="47" t="str">
        <f t="shared" si="23"/>
        <v xml:space="preserve">, </v>
      </c>
    </row>
    <row r="1494" spans="1:7" x14ac:dyDescent="0.3">
      <c r="A1494" s="471"/>
      <c r="B1494" s="471"/>
      <c r="C1494" s="471"/>
      <c r="D1494" s="471"/>
      <c r="E1494" s="471"/>
      <c r="F1494" s="471"/>
      <c r="G1494" s="47" t="str">
        <f t="shared" si="23"/>
        <v xml:space="preserve">, </v>
      </c>
    </row>
    <row r="1495" spans="1:7" x14ac:dyDescent="0.3">
      <c r="A1495" s="471"/>
      <c r="B1495" s="471"/>
      <c r="C1495" s="471"/>
      <c r="D1495" s="471"/>
      <c r="E1495" s="471"/>
      <c r="F1495" s="471"/>
      <c r="G1495" s="47" t="str">
        <f t="shared" si="23"/>
        <v xml:space="preserve">, </v>
      </c>
    </row>
    <row r="1496" spans="1:7" x14ac:dyDescent="0.3">
      <c r="A1496" s="471"/>
      <c r="B1496" s="471"/>
      <c r="C1496" s="471"/>
      <c r="D1496" s="471"/>
      <c r="E1496" s="471"/>
      <c r="F1496" s="471"/>
      <c r="G1496" s="47" t="str">
        <f t="shared" si="23"/>
        <v xml:space="preserve">, </v>
      </c>
    </row>
    <row r="1497" spans="1:7" x14ac:dyDescent="0.3">
      <c r="A1497" s="471"/>
      <c r="B1497" s="471"/>
      <c r="C1497" s="471"/>
      <c r="D1497" s="471"/>
      <c r="E1497" s="471"/>
      <c r="F1497" s="471"/>
      <c r="G1497" s="47" t="str">
        <f t="shared" si="23"/>
        <v xml:space="preserve">, </v>
      </c>
    </row>
    <row r="1498" spans="1:7" x14ac:dyDescent="0.3">
      <c r="A1498" s="471"/>
      <c r="B1498" s="471"/>
      <c r="C1498" s="471"/>
      <c r="D1498" s="471"/>
      <c r="E1498" s="471"/>
      <c r="F1498" s="471"/>
      <c r="G1498" s="47" t="str">
        <f t="shared" si="23"/>
        <v xml:space="preserve">, </v>
      </c>
    </row>
    <row r="1499" spans="1:7" x14ac:dyDescent="0.3">
      <c r="A1499" s="471"/>
      <c r="B1499" s="471"/>
      <c r="C1499" s="471"/>
      <c r="D1499" s="471"/>
      <c r="E1499" s="471"/>
      <c r="F1499" s="471"/>
      <c r="G1499" s="47" t="str">
        <f t="shared" si="23"/>
        <v xml:space="preserve">, </v>
      </c>
    </row>
    <row r="1500" spans="1:7" x14ac:dyDescent="0.3">
      <c r="A1500" s="471"/>
      <c r="B1500" s="471"/>
      <c r="C1500" s="471"/>
      <c r="D1500" s="471"/>
      <c r="E1500" s="471"/>
      <c r="F1500" s="471"/>
      <c r="G1500" s="47" t="str">
        <f t="shared" si="23"/>
        <v xml:space="preserve">, </v>
      </c>
    </row>
    <row r="1501" spans="1:7" x14ac:dyDescent="0.3">
      <c r="A1501" s="471"/>
      <c r="B1501" s="471"/>
      <c r="C1501" s="471"/>
      <c r="D1501" s="471"/>
      <c r="E1501" s="471"/>
      <c r="F1501" s="471"/>
      <c r="G1501" s="47" t="str">
        <f t="shared" si="23"/>
        <v xml:space="preserve">, </v>
      </c>
    </row>
    <row r="1502" spans="1:7" x14ac:dyDescent="0.3">
      <c r="A1502" s="471"/>
      <c r="B1502" s="471"/>
      <c r="C1502" s="471"/>
      <c r="D1502" s="471"/>
      <c r="E1502" s="471"/>
      <c r="F1502" s="471"/>
      <c r="G1502" s="47" t="str">
        <f t="shared" si="23"/>
        <v xml:space="preserve">, </v>
      </c>
    </row>
    <row r="1503" spans="1:7" x14ac:dyDescent="0.3">
      <c r="A1503" s="471"/>
      <c r="B1503" s="471"/>
      <c r="C1503" s="471"/>
      <c r="D1503" s="471"/>
      <c r="E1503" s="471"/>
      <c r="F1503" s="471"/>
      <c r="G1503" s="47" t="str">
        <f t="shared" si="23"/>
        <v xml:space="preserve">, </v>
      </c>
    </row>
    <row r="1504" spans="1:7" x14ac:dyDescent="0.3">
      <c r="A1504" s="471"/>
      <c r="B1504" s="471"/>
      <c r="C1504" s="471"/>
      <c r="D1504" s="471"/>
      <c r="E1504" s="471"/>
      <c r="F1504" s="471"/>
      <c r="G1504" s="47" t="str">
        <f t="shared" si="23"/>
        <v xml:space="preserve">, </v>
      </c>
    </row>
    <row r="1505" spans="1:7" x14ac:dyDescent="0.3">
      <c r="A1505" s="471"/>
      <c r="B1505" s="471"/>
      <c r="C1505" s="471"/>
      <c r="D1505" s="471"/>
      <c r="E1505" s="471"/>
      <c r="F1505" s="471"/>
      <c r="G1505" s="47" t="str">
        <f t="shared" si="23"/>
        <v xml:space="preserve">, </v>
      </c>
    </row>
    <row r="1506" spans="1:7" x14ac:dyDescent="0.3">
      <c r="A1506" s="471"/>
      <c r="B1506" s="471"/>
      <c r="C1506" s="471"/>
      <c r="D1506" s="471"/>
      <c r="E1506" s="471"/>
      <c r="F1506" s="471"/>
      <c r="G1506" s="47" t="str">
        <f t="shared" si="23"/>
        <v xml:space="preserve">, </v>
      </c>
    </row>
    <row r="1507" spans="1:7" x14ac:dyDescent="0.3">
      <c r="A1507" s="471"/>
      <c r="B1507" s="471"/>
      <c r="C1507" s="471"/>
      <c r="D1507" s="471"/>
      <c r="E1507" s="471"/>
      <c r="F1507" s="471"/>
      <c r="G1507" s="47" t="str">
        <f t="shared" si="23"/>
        <v xml:space="preserve">, </v>
      </c>
    </row>
    <row r="1508" spans="1:7" x14ac:dyDescent="0.3">
      <c r="A1508" s="471"/>
      <c r="B1508" s="471"/>
      <c r="C1508" s="471"/>
      <c r="D1508" s="471"/>
      <c r="E1508" s="471"/>
      <c r="F1508" s="471"/>
      <c r="G1508" s="47" t="str">
        <f t="shared" si="23"/>
        <v xml:space="preserve">, </v>
      </c>
    </row>
    <row r="1509" spans="1:7" x14ac:dyDescent="0.3">
      <c r="A1509" s="471"/>
      <c r="B1509" s="471"/>
      <c r="C1509" s="471"/>
      <c r="D1509" s="471"/>
      <c r="E1509" s="471"/>
      <c r="F1509" s="471"/>
      <c r="G1509" s="47" t="str">
        <f t="shared" si="23"/>
        <v xml:space="preserve">, </v>
      </c>
    </row>
    <row r="1510" spans="1:7" x14ac:dyDescent="0.3">
      <c r="A1510" s="471"/>
      <c r="B1510" s="471"/>
      <c r="C1510" s="471"/>
      <c r="D1510" s="471"/>
      <c r="E1510" s="471"/>
      <c r="F1510" s="471"/>
      <c r="G1510" s="47" t="str">
        <f t="shared" si="23"/>
        <v xml:space="preserve">, </v>
      </c>
    </row>
    <row r="1511" spans="1:7" x14ac:dyDescent="0.3">
      <c r="A1511" s="471"/>
      <c r="B1511" s="471"/>
      <c r="C1511" s="471"/>
      <c r="D1511" s="471"/>
      <c r="E1511" s="471"/>
      <c r="F1511" s="471"/>
      <c r="G1511" s="47" t="str">
        <f t="shared" si="23"/>
        <v xml:space="preserve">, </v>
      </c>
    </row>
    <row r="1512" spans="1:7" x14ac:dyDescent="0.3">
      <c r="A1512" s="471"/>
      <c r="B1512" s="471"/>
      <c r="C1512" s="471"/>
      <c r="D1512" s="471"/>
      <c r="E1512" s="471"/>
      <c r="F1512" s="471"/>
      <c r="G1512" s="47" t="str">
        <f t="shared" si="23"/>
        <v xml:space="preserve">, </v>
      </c>
    </row>
    <row r="1513" spans="1:7" x14ac:dyDescent="0.3">
      <c r="A1513" s="471"/>
      <c r="B1513" s="471"/>
      <c r="C1513" s="471"/>
      <c r="D1513" s="471"/>
      <c r="E1513" s="471"/>
      <c r="F1513" s="471"/>
      <c r="G1513" s="47" t="str">
        <f t="shared" si="23"/>
        <v xml:space="preserve">, </v>
      </c>
    </row>
    <row r="1514" spans="1:7" x14ac:dyDescent="0.3">
      <c r="A1514" s="471"/>
      <c r="B1514" s="471"/>
      <c r="C1514" s="471"/>
      <c r="D1514" s="471"/>
      <c r="E1514" s="471"/>
      <c r="F1514" s="471"/>
      <c r="G1514" s="47" t="str">
        <f t="shared" si="23"/>
        <v xml:space="preserve">, </v>
      </c>
    </row>
    <row r="1515" spans="1:7" x14ac:dyDescent="0.3">
      <c r="A1515" s="471"/>
      <c r="B1515" s="471"/>
      <c r="C1515" s="471"/>
      <c r="D1515" s="471"/>
      <c r="E1515" s="471"/>
      <c r="F1515" s="471"/>
      <c r="G1515" s="47" t="str">
        <f t="shared" si="23"/>
        <v xml:space="preserve">, </v>
      </c>
    </row>
    <row r="1516" spans="1:7" x14ac:dyDescent="0.3">
      <c r="A1516" s="471"/>
      <c r="B1516" s="471"/>
      <c r="C1516" s="471"/>
      <c r="D1516" s="471"/>
      <c r="E1516" s="471"/>
      <c r="F1516" s="471"/>
      <c r="G1516" s="47" t="str">
        <f t="shared" si="23"/>
        <v xml:space="preserve">, </v>
      </c>
    </row>
    <row r="1517" spans="1:7" x14ac:dyDescent="0.3">
      <c r="A1517" s="471"/>
      <c r="B1517" s="471"/>
      <c r="C1517" s="471"/>
      <c r="D1517" s="471"/>
      <c r="E1517" s="471"/>
      <c r="F1517" s="471"/>
      <c r="G1517" s="47" t="str">
        <f t="shared" si="23"/>
        <v xml:space="preserve">, </v>
      </c>
    </row>
    <row r="1518" spans="1:7" x14ac:dyDescent="0.3">
      <c r="A1518" s="471"/>
      <c r="B1518" s="471"/>
      <c r="C1518" s="471"/>
      <c r="D1518" s="471"/>
      <c r="E1518" s="471"/>
      <c r="F1518" s="471"/>
      <c r="G1518" s="47" t="str">
        <f t="shared" si="23"/>
        <v xml:space="preserve">, </v>
      </c>
    </row>
    <row r="1519" spans="1:7" x14ac:dyDescent="0.3">
      <c r="A1519" s="471"/>
      <c r="B1519" s="471"/>
      <c r="C1519" s="471"/>
      <c r="D1519" s="471"/>
      <c r="E1519" s="471"/>
      <c r="F1519" s="471"/>
      <c r="G1519" s="47" t="str">
        <f t="shared" si="23"/>
        <v xml:space="preserve">, </v>
      </c>
    </row>
    <row r="1520" spans="1:7" x14ac:dyDescent="0.3">
      <c r="A1520" s="471"/>
      <c r="B1520" s="471"/>
      <c r="C1520" s="471"/>
      <c r="D1520" s="471"/>
      <c r="E1520" s="471"/>
      <c r="F1520" s="471"/>
      <c r="G1520" s="47" t="str">
        <f t="shared" si="23"/>
        <v xml:space="preserve">, </v>
      </c>
    </row>
    <row r="1521" spans="1:7" x14ac:dyDescent="0.3">
      <c r="A1521" s="471"/>
      <c r="B1521" s="471"/>
      <c r="C1521" s="471"/>
      <c r="D1521" s="471"/>
      <c r="E1521" s="471"/>
      <c r="F1521" s="471"/>
      <c r="G1521" s="47" t="str">
        <f t="shared" si="23"/>
        <v xml:space="preserve">, </v>
      </c>
    </row>
    <row r="1522" spans="1:7" x14ac:dyDescent="0.3">
      <c r="A1522" s="471"/>
      <c r="B1522" s="471"/>
      <c r="C1522" s="471"/>
      <c r="D1522" s="471"/>
      <c r="E1522" s="471"/>
      <c r="F1522" s="471"/>
      <c r="G1522" s="47" t="str">
        <f t="shared" si="23"/>
        <v xml:space="preserve">, </v>
      </c>
    </row>
    <row r="1523" spans="1:7" x14ac:dyDescent="0.3">
      <c r="A1523" s="471"/>
      <c r="B1523" s="471"/>
      <c r="C1523" s="471"/>
      <c r="D1523" s="471"/>
      <c r="E1523" s="471"/>
      <c r="F1523" s="471"/>
      <c r="G1523" s="47" t="str">
        <f t="shared" si="23"/>
        <v xml:space="preserve">, </v>
      </c>
    </row>
    <row r="1524" spans="1:7" x14ac:dyDescent="0.3">
      <c r="A1524" s="471"/>
      <c r="B1524" s="471"/>
      <c r="C1524" s="471"/>
      <c r="D1524" s="471"/>
      <c r="E1524" s="471"/>
      <c r="F1524" s="471"/>
      <c r="G1524" s="47" t="str">
        <f t="shared" si="23"/>
        <v xml:space="preserve">, </v>
      </c>
    </row>
    <row r="1525" spans="1:7" x14ac:dyDescent="0.3">
      <c r="A1525" s="471"/>
      <c r="B1525" s="471"/>
      <c r="C1525" s="471"/>
      <c r="D1525" s="471"/>
      <c r="E1525" s="471"/>
      <c r="F1525" s="471"/>
      <c r="G1525" s="47" t="str">
        <f t="shared" si="23"/>
        <v xml:space="preserve">, </v>
      </c>
    </row>
    <row r="1526" spans="1:7" x14ac:dyDescent="0.3">
      <c r="A1526" s="471"/>
      <c r="B1526" s="471"/>
      <c r="C1526" s="471"/>
      <c r="D1526" s="471"/>
      <c r="E1526" s="471"/>
      <c r="F1526" s="471"/>
      <c r="G1526" s="47" t="str">
        <f t="shared" si="23"/>
        <v xml:space="preserve">, </v>
      </c>
    </row>
    <row r="1527" spans="1:7" x14ac:dyDescent="0.3">
      <c r="A1527" s="471"/>
      <c r="B1527" s="471"/>
      <c r="C1527" s="471"/>
      <c r="D1527" s="471"/>
      <c r="E1527" s="471"/>
      <c r="F1527" s="471"/>
      <c r="G1527" s="47" t="str">
        <f t="shared" si="23"/>
        <v xml:space="preserve">, </v>
      </c>
    </row>
    <row r="1528" spans="1:7" x14ac:dyDescent="0.3">
      <c r="A1528" s="471"/>
      <c r="B1528" s="471"/>
      <c r="C1528" s="471"/>
      <c r="D1528" s="471"/>
      <c r="E1528" s="471"/>
      <c r="F1528" s="471"/>
      <c r="G1528" s="47" t="str">
        <f t="shared" si="23"/>
        <v xml:space="preserve">, </v>
      </c>
    </row>
    <row r="1529" spans="1:7" x14ac:dyDescent="0.3">
      <c r="A1529" s="471"/>
      <c r="B1529" s="471"/>
      <c r="C1529" s="471"/>
      <c r="D1529" s="471"/>
      <c r="E1529" s="471"/>
      <c r="F1529" s="471"/>
      <c r="G1529" s="47" t="str">
        <f t="shared" si="23"/>
        <v xml:space="preserve">, </v>
      </c>
    </row>
    <row r="1530" spans="1:7" x14ac:dyDescent="0.3">
      <c r="A1530" s="471"/>
      <c r="B1530" s="471"/>
      <c r="C1530" s="471"/>
      <c r="D1530" s="471"/>
      <c r="E1530" s="471"/>
      <c r="F1530" s="471"/>
      <c r="G1530" s="47" t="str">
        <f t="shared" si="23"/>
        <v xml:space="preserve">, </v>
      </c>
    </row>
    <row r="1531" spans="1:7" x14ac:dyDescent="0.3">
      <c r="A1531" s="471"/>
      <c r="B1531" s="471"/>
      <c r="C1531" s="471"/>
      <c r="D1531" s="471"/>
      <c r="E1531" s="471"/>
      <c r="F1531" s="471"/>
      <c r="G1531" s="47" t="str">
        <f t="shared" si="23"/>
        <v xml:space="preserve">, </v>
      </c>
    </row>
    <row r="1532" spans="1:7" x14ac:dyDescent="0.3">
      <c r="A1532" s="471"/>
      <c r="B1532" s="471"/>
      <c r="C1532" s="471"/>
      <c r="D1532" s="471"/>
      <c r="E1532" s="471"/>
      <c r="F1532" s="471"/>
      <c r="G1532" s="47" t="str">
        <f t="shared" si="23"/>
        <v xml:space="preserve">, </v>
      </c>
    </row>
    <row r="1533" spans="1:7" x14ac:dyDescent="0.3">
      <c r="A1533" s="471"/>
      <c r="B1533" s="471"/>
      <c r="C1533" s="471"/>
      <c r="D1533" s="471"/>
      <c r="E1533" s="471"/>
      <c r="F1533" s="471"/>
      <c r="G1533" s="47" t="str">
        <f t="shared" si="23"/>
        <v xml:space="preserve">, </v>
      </c>
    </row>
    <row r="1534" spans="1:7" x14ac:dyDescent="0.3">
      <c r="A1534" s="471"/>
      <c r="B1534" s="471"/>
      <c r="C1534" s="471"/>
      <c r="D1534" s="471"/>
      <c r="E1534" s="471"/>
      <c r="F1534" s="471"/>
      <c r="G1534" s="47" t="str">
        <f t="shared" si="23"/>
        <v xml:space="preserve">, </v>
      </c>
    </row>
    <row r="1535" spans="1:7" x14ac:dyDescent="0.3">
      <c r="A1535" s="471"/>
      <c r="B1535" s="471"/>
      <c r="C1535" s="471"/>
      <c r="D1535" s="471"/>
      <c r="E1535" s="471"/>
      <c r="F1535" s="471"/>
      <c r="G1535" s="47" t="str">
        <f t="shared" si="23"/>
        <v xml:space="preserve">, </v>
      </c>
    </row>
    <row r="1536" spans="1:7" x14ac:dyDescent="0.3">
      <c r="A1536" s="471"/>
      <c r="B1536" s="471"/>
      <c r="C1536" s="471"/>
      <c r="D1536" s="471"/>
      <c r="E1536" s="471"/>
      <c r="F1536" s="471"/>
      <c r="G1536" s="47" t="str">
        <f t="shared" si="23"/>
        <v xml:space="preserve">, </v>
      </c>
    </row>
    <row r="1537" spans="1:7" x14ac:dyDescent="0.3">
      <c r="A1537" s="471"/>
      <c r="B1537" s="471"/>
      <c r="C1537" s="471"/>
      <c r="D1537" s="471"/>
      <c r="E1537" s="471"/>
      <c r="F1537" s="471"/>
      <c r="G1537" s="47" t="str">
        <f t="shared" si="23"/>
        <v xml:space="preserve">, </v>
      </c>
    </row>
    <row r="1538" spans="1:7" x14ac:dyDescent="0.3">
      <c r="A1538" s="471"/>
      <c r="B1538" s="471"/>
      <c r="C1538" s="471"/>
      <c r="D1538" s="471"/>
      <c r="E1538" s="471"/>
      <c r="F1538" s="471"/>
      <c r="G1538" s="47" t="str">
        <f t="shared" si="23"/>
        <v xml:space="preserve">, </v>
      </c>
    </row>
    <row r="1539" spans="1:7" x14ac:dyDescent="0.3">
      <c r="A1539" s="471"/>
      <c r="B1539" s="471"/>
      <c r="C1539" s="471"/>
      <c r="D1539" s="471"/>
      <c r="E1539" s="471"/>
      <c r="F1539" s="471"/>
      <c r="G1539" s="47" t="str">
        <f t="shared" si="23"/>
        <v xml:space="preserve">, </v>
      </c>
    </row>
    <row r="1540" spans="1:7" x14ac:dyDescent="0.3">
      <c r="A1540" s="471"/>
      <c r="B1540" s="471"/>
      <c r="C1540" s="471"/>
      <c r="D1540" s="471"/>
      <c r="E1540" s="471"/>
      <c r="F1540" s="471"/>
      <c r="G1540" s="47" t="str">
        <f t="shared" si="23"/>
        <v xml:space="preserve">, </v>
      </c>
    </row>
    <row r="1541" spans="1:7" x14ac:dyDescent="0.3">
      <c r="A1541" s="471"/>
      <c r="B1541" s="471"/>
      <c r="C1541" s="471"/>
      <c r="D1541" s="471"/>
      <c r="E1541" s="471"/>
      <c r="F1541" s="471"/>
      <c r="G1541" s="47" t="str">
        <f t="shared" si="23"/>
        <v xml:space="preserve">, </v>
      </c>
    </row>
    <row r="1542" spans="1:7" x14ac:dyDescent="0.3">
      <c r="A1542" s="471"/>
      <c r="B1542" s="471"/>
      <c r="C1542" s="471"/>
      <c r="D1542" s="471"/>
      <c r="E1542" s="471"/>
      <c r="F1542" s="471"/>
      <c r="G1542" s="47" t="str">
        <f t="shared" si="23"/>
        <v xml:space="preserve">, </v>
      </c>
    </row>
    <row r="1543" spans="1:7" x14ac:dyDescent="0.3">
      <c r="A1543" s="471"/>
      <c r="B1543" s="471"/>
      <c r="C1543" s="471"/>
      <c r="D1543" s="471"/>
      <c r="E1543" s="471"/>
      <c r="F1543" s="471"/>
      <c r="G1543" s="47" t="str">
        <f t="shared" si="23"/>
        <v xml:space="preserve">, </v>
      </c>
    </row>
    <row r="1544" spans="1:7" x14ac:dyDescent="0.3">
      <c r="A1544" s="471"/>
      <c r="B1544" s="471"/>
      <c r="C1544" s="471"/>
      <c r="D1544" s="471"/>
      <c r="E1544" s="471"/>
      <c r="F1544" s="471"/>
      <c r="G1544" s="47" t="str">
        <f t="shared" si="23"/>
        <v xml:space="preserve">, </v>
      </c>
    </row>
    <row r="1545" spans="1:7" x14ac:dyDescent="0.3">
      <c r="A1545" s="471"/>
      <c r="B1545" s="471"/>
      <c r="C1545" s="471"/>
      <c r="D1545" s="471"/>
      <c r="E1545" s="471"/>
      <c r="F1545" s="471"/>
      <c r="G1545" s="47" t="str">
        <f t="shared" si="23"/>
        <v xml:space="preserve">, </v>
      </c>
    </row>
    <row r="1546" spans="1:7" x14ac:dyDescent="0.3">
      <c r="A1546" s="471"/>
      <c r="B1546" s="471"/>
      <c r="C1546" s="471"/>
      <c r="D1546" s="471"/>
      <c r="E1546" s="471"/>
      <c r="F1546" s="471"/>
      <c r="G1546" s="47" t="str">
        <f t="shared" si="23"/>
        <v xml:space="preserve">, </v>
      </c>
    </row>
    <row r="1547" spans="1:7" x14ac:dyDescent="0.3">
      <c r="A1547" s="471"/>
      <c r="B1547" s="471"/>
      <c r="C1547" s="471"/>
      <c r="D1547" s="471"/>
      <c r="E1547" s="471"/>
      <c r="F1547" s="471"/>
      <c r="G1547" s="47" t="str">
        <f t="shared" ref="G1547:G1610" si="24">CONCATENATE(A1547, ", ", B1547)</f>
        <v xml:space="preserve">, </v>
      </c>
    </row>
    <row r="1548" spans="1:7" x14ac:dyDescent="0.3">
      <c r="A1548" s="471"/>
      <c r="B1548" s="471"/>
      <c r="C1548" s="471"/>
      <c r="D1548" s="471"/>
      <c r="E1548" s="471"/>
      <c r="F1548" s="471"/>
      <c r="G1548" s="47" t="str">
        <f t="shared" si="24"/>
        <v xml:space="preserve">, </v>
      </c>
    </row>
    <row r="1549" spans="1:7" x14ac:dyDescent="0.3">
      <c r="A1549" s="471"/>
      <c r="B1549" s="471"/>
      <c r="C1549" s="471"/>
      <c r="D1549" s="471"/>
      <c r="E1549" s="471"/>
      <c r="F1549" s="471"/>
      <c r="G1549" s="47" t="str">
        <f t="shared" si="24"/>
        <v xml:space="preserve">, </v>
      </c>
    </row>
    <row r="1550" spans="1:7" x14ac:dyDescent="0.3">
      <c r="A1550" s="471"/>
      <c r="B1550" s="471"/>
      <c r="C1550" s="471"/>
      <c r="D1550" s="471"/>
      <c r="E1550" s="471"/>
      <c r="F1550" s="471"/>
      <c r="G1550" s="47" t="str">
        <f t="shared" si="24"/>
        <v xml:space="preserve">, </v>
      </c>
    </row>
    <row r="1551" spans="1:7" x14ac:dyDescent="0.3">
      <c r="A1551" s="471"/>
      <c r="B1551" s="471"/>
      <c r="C1551" s="471"/>
      <c r="D1551" s="471"/>
      <c r="E1551" s="471"/>
      <c r="F1551" s="471"/>
      <c r="G1551" s="47" t="str">
        <f t="shared" si="24"/>
        <v xml:space="preserve">, </v>
      </c>
    </row>
    <row r="1552" spans="1:7" x14ac:dyDescent="0.3">
      <c r="A1552" s="471"/>
      <c r="B1552" s="471"/>
      <c r="C1552" s="471"/>
      <c r="D1552" s="471"/>
      <c r="E1552" s="471"/>
      <c r="F1552" s="471"/>
      <c r="G1552" s="47" t="str">
        <f t="shared" si="24"/>
        <v xml:space="preserve">, </v>
      </c>
    </row>
    <row r="1553" spans="1:7" x14ac:dyDescent="0.3">
      <c r="A1553" s="471"/>
      <c r="B1553" s="471"/>
      <c r="C1553" s="471"/>
      <c r="D1553" s="471"/>
      <c r="E1553" s="471"/>
      <c r="F1553" s="471"/>
      <c r="G1553" s="47" t="str">
        <f t="shared" si="24"/>
        <v xml:space="preserve">, </v>
      </c>
    </row>
    <row r="1554" spans="1:7" x14ac:dyDescent="0.3">
      <c r="A1554" s="471"/>
      <c r="B1554" s="471"/>
      <c r="C1554" s="471"/>
      <c r="D1554" s="471"/>
      <c r="E1554" s="471"/>
      <c r="F1554" s="471"/>
      <c r="G1554" s="47" t="str">
        <f t="shared" si="24"/>
        <v xml:space="preserve">, </v>
      </c>
    </row>
    <row r="1555" spans="1:7" x14ac:dyDescent="0.3">
      <c r="A1555" s="471"/>
      <c r="B1555" s="471"/>
      <c r="C1555" s="471"/>
      <c r="D1555" s="471"/>
      <c r="E1555" s="471"/>
      <c r="F1555" s="471"/>
      <c r="G1555" s="47" t="str">
        <f t="shared" si="24"/>
        <v xml:space="preserve">, </v>
      </c>
    </row>
    <row r="1556" spans="1:7" x14ac:dyDescent="0.3">
      <c r="A1556" s="471"/>
      <c r="B1556" s="471"/>
      <c r="C1556" s="471"/>
      <c r="D1556" s="471"/>
      <c r="E1556" s="471"/>
      <c r="F1556" s="471"/>
      <c r="G1556" s="47" t="str">
        <f t="shared" si="24"/>
        <v xml:space="preserve">, </v>
      </c>
    </row>
    <row r="1557" spans="1:7" x14ac:dyDescent="0.3">
      <c r="A1557" s="471"/>
      <c r="B1557" s="471"/>
      <c r="C1557" s="471"/>
      <c r="D1557" s="471"/>
      <c r="E1557" s="471"/>
      <c r="F1557" s="471"/>
      <c r="G1557" s="47" t="str">
        <f t="shared" si="24"/>
        <v xml:space="preserve">, </v>
      </c>
    </row>
    <row r="1558" spans="1:7" x14ac:dyDescent="0.3">
      <c r="A1558" s="471"/>
      <c r="B1558" s="471"/>
      <c r="C1558" s="471"/>
      <c r="D1558" s="471"/>
      <c r="E1558" s="471"/>
      <c r="F1558" s="471"/>
      <c r="G1558" s="47" t="str">
        <f t="shared" si="24"/>
        <v xml:space="preserve">, </v>
      </c>
    </row>
    <row r="1559" spans="1:7" x14ac:dyDescent="0.3">
      <c r="A1559" s="471"/>
      <c r="B1559" s="471"/>
      <c r="C1559" s="471"/>
      <c r="D1559" s="471"/>
      <c r="E1559" s="471"/>
      <c r="F1559" s="471"/>
      <c r="G1559" s="47" t="str">
        <f t="shared" si="24"/>
        <v xml:space="preserve">, </v>
      </c>
    </row>
    <row r="1560" spans="1:7" x14ac:dyDescent="0.3">
      <c r="A1560" s="471"/>
      <c r="B1560" s="471"/>
      <c r="C1560" s="471"/>
      <c r="D1560" s="471"/>
      <c r="E1560" s="471"/>
      <c r="F1560" s="471"/>
      <c r="G1560" s="47" t="str">
        <f t="shared" si="24"/>
        <v xml:space="preserve">, </v>
      </c>
    </row>
    <row r="1561" spans="1:7" x14ac:dyDescent="0.3">
      <c r="A1561" s="471"/>
      <c r="B1561" s="471"/>
      <c r="C1561" s="471"/>
      <c r="D1561" s="471"/>
      <c r="E1561" s="471"/>
      <c r="F1561" s="471"/>
      <c r="G1561" s="47" t="str">
        <f t="shared" si="24"/>
        <v xml:space="preserve">, </v>
      </c>
    </row>
    <row r="1562" spans="1:7" x14ac:dyDescent="0.3">
      <c r="A1562" s="471"/>
      <c r="B1562" s="471"/>
      <c r="C1562" s="471"/>
      <c r="D1562" s="471"/>
      <c r="E1562" s="471"/>
      <c r="F1562" s="471"/>
      <c r="G1562" s="47" t="str">
        <f t="shared" si="24"/>
        <v xml:space="preserve">, </v>
      </c>
    </row>
    <row r="1563" spans="1:7" x14ac:dyDescent="0.3">
      <c r="A1563" s="471"/>
      <c r="B1563" s="471"/>
      <c r="C1563" s="471"/>
      <c r="D1563" s="471"/>
      <c r="E1563" s="471"/>
      <c r="F1563" s="471"/>
      <c r="G1563" s="47" t="str">
        <f t="shared" si="24"/>
        <v xml:space="preserve">, </v>
      </c>
    </row>
    <row r="1564" spans="1:7" x14ac:dyDescent="0.3">
      <c r="A1564" s="471"/>
      <c r="B1564" s="471"/>
      <c r="C1564" s="471"/>
      <c r="D1564" s="471"/>
      <c r="E1564" s="471"/>
      <c r="F1564" s="471"/>
      <c r="G1564" s="47" t="str">
        <f t="shared" si="24"/>
        <v xml:space="preserve">, </v>
      </c>
    </row>
    <row r="1565" spans="1:7" x14ac:dyDescent="0.3">
      <c r="A1565" s="471"/>
      <c r="B1565" s="471"/>
      <c r="C1565" s="471"/>
      <c r="D1565" s="471"/>
      <c r="E1565" s="471"/>
      <c r="F1565" s="471"/>
      <c r="G1565" s="47" t="str">
        <f t="shared" si="24"/>
        <v xml:space="preserve">, </v>
      </c>
    </row>
    <row r="1566" spans="1:7" x14ac:dyDescent="0.3">
      <c r="A1566" s="471"/>
      <c r="B1566" s="471"/>
      <c r="C1566" s="471"/>
      <c r="D1566" s="471"/>
      <c r="E1566" s="471"/>
      <c r="F1566" s="471"/>
      <c r="G1566" s="47" t="str">
        <f t="shared" si="24"/>
        <v xml:space="preserve">, </v>
      </c>
    </row>
    <row r="1567" spans="1:7" x14ac:dyDescent="0.3">
      <c r="A1567" s="471"/>
      <c r="B1567" s="471"/>
      <c r="C1567" s="471"/>
      <c r="D1567" s="471"/>
      <c r="E1567" s="471"/>
      <c r="F1567" s="471"/>
      <c r="G1567" s="47" t="str">
        <f t="shared" si="24"/>
        <v xml:space="preserve">, </v>
      </c>
    </row>
    <row r="1568" spans="1:7" x14ac:dyDescent="0.3">
      <c r="A1568" s="471"/>
      <c r="B1568" s="471"/>
      <c r="C1568" s="471"/>
      <c r="D1568" s="471"/>
      <c r="E1568" s="471"/>
      <c r="F1568" s="471"/>
      <c r="G1568" s="47" t="str">
        <f t="shared" si="24"/>
        <v xml:space="preserve">, </v>
      </c>
    </row>
    <row r="1569" spans="1:7" x14ac:dyDescent="0.3">
      <c r="A1569" s="471"/>
      <c r="B1569" s="471"/>
      <c r="C1569" s="471"/>
      <c r="D1569" s="471"/>
      <c r="E1569" s="471"/>
      <c r="F1569" s="471"/>
      <c r="G1569" s="47" t="str">
        <f t="shared" si="24"/>
        <v xml:space="preserve">, </v>
      </c>
    </row>
    <row r="1570" spans="1:7" x14ac:dyDescent="0.3">
      <c r="A1570" s="471"/>
      <c r="B1570" s="471"/>
      <c r="C1570" s="471"/>
      <c r="D1570" s="471"/>
      <c r="E1570" s="471"/>
      <c r="F1570" s="471"/>
      <c r="G1570" s="47" t="str">
        <f t="shared" si="24"/>
        <v xml:space="preserve">, </v>
      </c>
    </row>
    <row r="1571" spans="1:7" x14ac:dyDescent="0.3">
      <c r="A1571" s="471"/>
      <c r="B1571" s="471"/>
      <c r="C1571" s="471"/>
      <c r="D1571" s="471"/>
      <c r="E1571" s="471"/>
      <c r="F1571" s="471"/>
      <c r="G1571" s="47" t="str">
        <f t="shared" si="24"/>
        <v xml:space="preserve">, </v>
      </c>
    </row>
    <row r="1572" spans="1:7" x14ac:dyDescent="0.3">
      <c r="A1572" s="471"/>
      <c r="B1572" s="471"/>
      <c r="C1572" s="471"/>
      <c r="D1572" s="471"/>
      <c r="E1572" s="471"/>
      <c r="F1572" s="471"/>
      <c r="G1572" s="47" t="str">
        <f t="shared" si="24"/>
        <v xml:space="preserve">, </v>
      </c>
    </row>
    <row r="1573" spans="1:7" x14ac:dyDescent="0.3">
      <c r="A1573" s="471"/>
      <c r="B1573" s="471"/>
      <c r="C1573" s="471"/>
      <c r="D1573" s="471"/>
      <c r="E1573" s="471"/>
      <c r="F1573" s="471"/>
      <c r="G1573" s="47" t="str">
        <f t="shared" si="24"/>
        <v xml:space="preserve">, </v>
      </c>
    </row>
    <row r="1574" spans="1:7" x14ac:dyDescent="0.3">
      <c r="A1574" s="471"/>
      <c r="B1574" s="471"/>
      <c r="C1574" s="471"/>
      <c r="D1574" s="471"/>
      <c r="E1574" s="471"/>
      <c r="F1574" s="471"/>
      <c r="G1574" s="47" t="str">
        <f t="shared" si="24"/>
        <v xml:space="preserve">, </v>
      </c>
    </row>
    <row r="1575" spans="1:7" x14ac:dyDescent="0.3">
      <c r="A1575" s="471"/>
      <c r="B1575" s="471"/>
      <c r="C1575" s="471"/>
      <c r="D1575" s="471"/>
      <c r="E1575" s="471"/>
      <c r="F1575" s="471"/>
      <c r="G1575" s="47" t="str">
        <f t="shared" si="24"/>
        <v xml:space="preserve">, </v>
      </c>
    </row>
    <row r="1576" spans="1:7" x14ac:dyDescent="0.3">
      <c r="A1576" s="471"/>
      <c r="B1576" s="471"/>
      <c r="C1576" s="471"/>
      <c r="D1576" s="471"/>
      <c r="E1576" s="471"/>
      <c r="F1576" s="471"/>
      <c r="G1576" s="47" t="str">
        <f t="shared" si="24"/>
        <v xml:space="preserve">, </v>
      </c>
    </row>
    <row r="1577" spans="1:7" x14ac:dyDescent="0.3">
      <c r="A1577" s="471"/>
      <c r="B1577" s="471"/>
      <c r="C1577" s="471"/>
      <c r="D1577" s="471"/>
      <c r="E1577" s="471"/>
      <c r="F1577" s="471"/>
      <c r="G1577" s="47" t="str">
        <f t="shared" si="24"/>
        <v xml:space="preserve">, </v>
      </c>
    </row>
    <row r="1578" spans="1:7" x14ac:dyDescent="0.3">
      <c r="A1578" s="471"/>
      <c r="B1578" s="471"/>
      <c r="C1578" s="471"/>
      <c r="D1578" s="471"/>
      <c r="E1578" s="471"/>
      <c r="F1578" s="471"/>
      <c r="G1578" s="47" t="str">
        <f t="shared" si="24"/>
        <v xml:space="preserve">, </v>
      </c>
    </row>
    <row r="1579" spans="1:7" x14ac:dyDescent="0.3">
      <c r="A1579" s="471"/>
      <c r="B1579" s="471"/>
      <c r="C1579" s="471"/>
      <c r="D1579" s="471"/>
      <c r="E1579" s="471"/>
      <c r="F1579" s="471"/>
      <c r="G1579" s="47" t="str">
        <f t="shared" si="24"/>
        <v xml:space="preserve">, </v>
      </c>
    </row>
    <row r="1580" spans="1:7" x14ac:dyDescent="0.3">
      <c r="A1580" s="471"/>
      <c r="B1580" s="471"/>
      <c r="C1580" s="471"/>
      <c r="D1580" s="471"/>
      <c r="E1580" s="471"/>
      <c r="F1580" s="471"/>
      <c r="G1580" s="47" t="str">
        <f t="shared" si="24"/>
        <v xml:space="preserve">, </v>
      </c>
    </row>
    <row r="1581" spans="1:7" x14ac:dyDescent="0.3">
      <c r="A1581" s="471"/>
      <c r="B1581" s="471"/>
      <c r="C1581" s="471"/>
      <c r="D1581" s="471"/>
      <c r="E1581" s="471"/>
      <c r="F1581" s="471"/>
      <c r="G1581" s="47" t="str">
        <f t="shared" si="24"/>
        <v xml:space="preserve">, </v>
      </c>
    </row>
    <row r="1582" spans="1:7" x14ac:dyDescent="0.3">
      <c r="A1582" s="471"/>
      <c r="B1582" s="471"/>
      <c r="C1582" s="471"/>
      <c r="D1582" s="471"/>
      <c r="E1582" s="471"/>
      <c r="F1582" s="471"/>
      <c r="G1582" s="47" t="str">
        <f t="shared" si="24"/>
        <v xml:space="preserve">, </v>
      </c>
    </row>
    <row r="1583" spans="1:7" x14ac:dyDescent="0.3">
      <c r="A1583" s="471"/>
      <c r="B1583" s="471"/>
      <c r="C1583" s="471"/>
      <c r="D1583" s="471"/>
      <c r="E1583" s="471"/>
      <c r="F1583" s="471"/>
      <c r="G1583" s="47" t="str">
        <f t="shared" si="24"/>
        <v xml:space="preserve">, </v>
      </c>
    </row>
    <row r="1584" spans="1:7" x14ac:dyDescent="0.3">
      <c r="A1584" s="471"/>
      <c r="B1584" s="471"/>
      <c r="C1584" s="471"/>
      <c r="D1584" s="471"/>
      <c r="E1584" s="471"/>
      <c r="F1584" s="471"/>
      <c r="G1584" s="47" t="str">
        <f t="shared" si="24"/>
        <v xml:space="preserve">, </v>
      </c>
    </row>
    <row r="1585" spans="1:7" x14ac:dyDescent="0.3">
      <c r="A1585" s="471"/>
      <c r="B1585" s="471"/>
      <c r="C1585" s="471"/>
      <c r="D1585" s="471"/>
      <c r="E1585" s="471"/>
      <c r="F1585" s="471"/>
      <c r="G1585" s="47" t="str">
        <f t="shared" si="24"/>
        <v xml:space="preserve">, </v>
      </c>
    </row>
    <row r="1586" spans="1:7" x14ac:dyDescent="0.3">
      <c r="A1586" s="471"/>
      <c r="B1586" s="471"/>
      <c r="C1586" s="471"/>
      <c r="D1586" s="471"/>
      <c r="E1586" s="471"/>
      <c r="F1586" s="471"/>
      <c r="G1586" s="47" t="str">
        <f t="shared" si="24"/>
        <v xml:space="preserve">, </v>
      </c>
    </row>
    <row r="1587" spans="1:7" x14ac:dyDescent="0.3">
      <c r="A1587" s="471"/>
      <c r="B1587" s="471"/>
      <c r="C1587" s="471"/>
      <c r="D1587" s="471"/>
      <c r="E1587" s="471"/>
      <c r="F1587" s="471"/>
      <c r="G1587" s="47" t="str">
        <f t="shared" si="24"/>
        <v xml:space="preserve">, </v>
      </c>
    </row>
    <row r="1588" spans="1:7" x14ac:dyDescent="0.3">
      <c r="A1588" s="471"/>
      <c r="B1588" s="471"/>
      <c r="C1588" s="471"/>
      <c r="D1588" s="471"/>
      <c r="E1588" s="471"/>
      <c r="F1588" s="471"/>
      <c r="G1588" s="47" t="str">
        <f t="shared" si="24"/>
        <v xml:space="preserve">, </v>
      </c>
    </row>
    <row r="1589" spans="1:7" x14ac:dyDescent="0.3">
      <c r="A1589" s="471"/>
      <c r="B1589" s="471"/>
      <c r="C1589" s="471"/>
      <c r="D1589" s="471"/>
      <c r="E1589" s="471"/>
      <c r="F1589" s="471"/>
      <c r="G1589" s="47" t="str">
        <f t="shared" si="24"/>
        <v xml:space="preserve">, </v>
      </c>
    </row>
    <row r="1590" spans="1:7" x14ac:dyDescent="0.3">
      <c r="A1590" s="471"/>
      <c r="B1590" s="471"/>
      <c r="C1590" s="471"/>
      <c r="D1590" s="471"/>
      <c r="E1590" s="471"/>
      <c r="F1590" s="471"/>
      <c r="G1590" s="47" t="str">
        <f t="shared" si="24"/>
        <v xml:space="preserve">, </v>
      </c>
    </row>
    <row r="1591" spans="1:7" x14ac:dyDescent="0.3">
      <c r="A1591" s="471"/>
      <c r="B1591" s="471"/>
      <c r="C1591" s="471"/>
      <c r="D1591" s="471"/>
      <c r="E1591" s="471"/>
      <c r="F1591" s="471"/>
      <c r="G1591" s="47" t="str">
        <f t="shared" si="24"/>
        <v xml:space="preserve">, </v>
      </c>
    </row>
    <row r="1592" spans="1:7" x14ac:dyDescent="0.3">
      <c r="A1592" s="471"/>
      <c r="B1592" s="471"/>
      <c r="C1592" s="471"/>
      <c r="D1592" s="471"/>
      <c r="E1592" s="471"/>
      <c r="F1592" s="471"/>
      <c r="G1592" s="47" t="str">
        <f t="shared" si="24"/>
        <v xml:space="preserve">, </v>
      </c>
    </row>
    <row r="1593" spans="1:7" x14ac:dyDescent="0.3">
      <c r="A1593" s="471"/>
      <c r="B1593" s="471"/>
      <c r="C1593" s="471"/>
      <c r="D1593" s="471"/>
      <c r="E1593" s="471"/>
      <c r="F1593" s="471"/>
      <c r="G1593" s="47" t="str">
        <f t="shared" si="24"/>
        <v xml:space="preserve">, </v>
      </c>
    </row>
    <row r="1594" spans="1:7" x14ac:dyDescent="0.3">
      <c r="A1594" s="471"/>
      <c r="B1594" s="471"/>
      <c r="C1594" s="471"/>
      <c r="D1594" s="471"/>
      <c r="E1594" s="471"/>
      <c r="F1594" s="471"/>
      <c r="G1594" s="47" t="str">
        <f t="shared" si="24"/>
        <v xml:space="preserve">, </v>
      </c>
    </row>
    <row r="1595" spans="1:7" x14ac:dyDescent="0.3">
      <c r="A1595" s="471"/>
      <c r="B1595" s="471"/>
      <c r="C1595" s="471"/>
      <c r="D1595" s="471"/>
      <c r="E1595" s="471"/>
      <c r="F1595" s="471"/>
      <c r="G1595" s="47" t="str">
        <f t="shared" si="24"/>
        <v xml:space="preserve">, </v>
      </c>
    </row>
    <row r="1596" spans="1:7" x14ac:dyDescent="0.3">
      <c r="A1596" s="471"/>
      <c r="B1596" s="471"/>
      <c r="C1596" s="471"/>
      <c r="D1596" s="471"/>
      <c r="E1596" s="471"/>
      <c r="F1596" s="471"/>
      <c r="G1596" s="47" t="str">
        <f t="shared" si="24"/>
        <v xml:space="preserve">, </v>
      </c>
    </row>
    <row r="1597" spans="1:7" x14ac:dyDescent="0.3">
      <c r="A1597" s="471"/>
      <c r="B1597" s="471"/>
      <c r="C1597" s="471"/>
      <c r="D1597" s="471"/>
      <c r="E1597" s="471"/>
      <c r="F1597" s="471"/>
      <c r="G1597" s="47" t="str">
        <f t="shared" si="24"/>
        <v xml:space="preserve">, </v>
      </c>
    </row>
    <row r="1598" spans="1:7" x14ac:dyDescent="0.3">
      <c r="A1598" s="471"/>
      <c r="B1598" s="471"/>
      <c r="C1598" s="471"/>
      <c r="D1598" s="471"/>
      <c r="E1598" s="471"/>
      <c r="F1598" s="471"/>
      <c r="G1598" s="47" t="str">
        <f t="shared" si="24"/>
        <v xml:space="preserve">, </v>
      </c>
    </row>
    <row r="1599" spans="1:7" x14ac:dyDescent="0.3">
      <c r="A1599" s="471"/>
      <c r="B1599" s="471"/>
      <c r="C1599" s="471"/>
      <c r="D1599" s="471"/>
      <c r="E1599" s="471"/>
      <c r="F1599" s="471"/>
      <c r="G1599" s="47" t="str">
        <f t="shared" si="24"/>
        <v xml:space="preserve">, </v>
      </c>
    </row>
    <row r="1600" spans="1:7" x14ac:dyDescent="0.3">
      <c r="A1600" s="471"/>
      <c r="B1600" s="471"/>
      <c r="C1600" s="471"/>
      <c r="D1600" s="471"/>
      <c r="E1600" s="471"/>
      <c r="F1600" s="471"/>
      <c r="G1600" s="47" t="str">
        <f t="shared" si="24"/>
        <v xml:space="preserve">, </v>
      </c>
    </row>
    <row r="1601" spans="1:7" x14ac:dyDescent="0.3">
      <c r="A1601" s="471"/>
      <c r="B1601" s="471"/>
      <c r="C1601" s="471"/>
      <c r="D1601" s="471"/>
      <c r="E1601" s="471"/>
      <c r="F1601" s="471"/>
      <c r="G1601" s="47" t="str">
        <f t="shared" si="24"/>
        <v xml:space="preserve">, </v>
      </c>
    </row>
    <row r="1602" spans="1:7" x14ac:dyDescent="0.3">
      <c r="A1602" s="471"/>
      <c r="B1602" s="471"/>
      <c r="C1602" s="471"/>
      <c r="D1602" s="471"/>
      <c r="E1602" s="471"/>
      <c r="F1602" s="471"/>
      <c r="G1602" s="47" t="str">
        <f t="shared" si="24"/>
        <v xml:space="preserve">, </v>
      </c>
    </row>
    <row r="1603" spans="1:7" x14ac:dyDescent="0.3">
      <c r="A1603" s="471"/>
      <c r="B1603" s="471"/>
      <c r="C1603" s="471"/>
      <c r="D1603" s="471"/>
      <c r="E1603" s="471"/>
      <c r="F1603" s="471"/>
      <c r="G1603" s="47" t="str">
        <f t="shared" si="24"/>
        <v xml:space="preserve">, </v>
      </c>
    </row>
    <row r="1604" spans="1:7" x14ac:dyDescent="0.3">
      <c r="A1604" s="471"/>
      <c r="B1604" s="471"/>
      <c r="C1604" s="471"/>
      <c r="D1604" s="471"/>
      <c r="E1604" s="471"/>
      <c r="F1604" s="471"/>
      <c r="G1604" s="47" t="str">
        <f t="shared" si="24"/>
        <v xml:space="preserve">, </v>
      </c>
    </row>
    <row r="1605" spans="1:7" x14ac:dyDescent="0.3">
      <c r="A1605" s="471"/>
      <c r="B1605" s="471"/>
      <c r="C1605" s="471"/>
      <c r="D1605" s="471"/>
      <c r="E1605" s="471"/>
      <c r="F1605" s="471"/>
      <c r="G1605" s="47" t="str">
        <f t="shared" si="24"/>
        <v xml:space="preserve">, </v>
      </c>
    </row>
    <row r="1606" spans="1:7" x14ac:dyDescent="0.3">
      <c r="A1606" s="471"/>
      <c r="B1606" s="471"/>
      <c r="C1606" s="471"/>
      <c r="D1606" s="471"/>
      <c r="E1606" s="471"/>
      <c r="F1606" s="471"/>
      <c r="G1606" s="47" t="str">
        <f t="shared" si="24"/>
        <v xml:space="preserve">, </v>
      </c>
    </row>
    <row r="1607" spans="1:7" x14ac:dyDescent="0.3">
      <c r="A1607" s="471"/>
      <c r="B1607" s="471"/>
      <c r="C1607" s="471"/>
      <c r="D1607" s="471"/>
      <c r="E1607" s="471"/>
      <c r="F1607" s="471"/>
      <c r="G1607" s="47" t="str">
        <f t="shared" si="24"/>
        <v xml:space="preserve">, </v>
      </c>
    </row>
    <row r="1608" spans="1:7" x14ac:dyDescent="0.3">
      <c r="A1608" s="471"/>
      <c r="B1608" s="471"/>
      <c r="C1608" s="471"/>
      <c r="D1608" s="471"/>
      <c r="E1608" s="471"/>
      <c r="F1608" s="471"/>
      <c r="G1608" s="47" t="str">
        <f t="shared" si="24"/>
        <v xml:space="preserve">, </v>
      </c>
    </row>
    <row r="1609" spans="1:7" x14ac:dyDescent="0.3">
      <c r="A1609" s="471"/>
      <c r="B1609" s="471"/>
      <c r="C1609" s="471"/>
      <c r="D1609" s="471"/>
      <c r="E1609" s="471"/>
      <c r="F1609" s="471"/>
      <c r="G1609" s="47" t="str">
        <f t="shared" si="24"/>
        <v xml:space="preserve">, </v>
      </c>
    </row>
    <row r="1610" spans="1:7" x14ac:dyDescent="0.3">
      <c r="A1610" s="471"/>
      <c r="B1610" s="471"/>
      <c r="C1610" s="471"/>
      <c r="D1610" s="471"/>
      <c r="E1610" s="471"/>
      <c r="F1610" s="471"/>
      <c r="G1610" s="47" t="str">
        <f t="shared" si="24"/>
        <v xml:space="preserve">, </v>
      </c>
    </row>
    <row r="1611" spans="1:7" x14ac:dyDescent="0.3">
      <c r="A1611" s="471"/>
      <c r="B1611" s="471"/>
      <c r="C1611" s="471"/>
      <c r="D1611" s="471"/>
      <c r="E1611" s="471"/>
      <c r="F1611" s="471"/>
      <c r="G1611" s="47" t="str">
        <f t="shared" ref="G1611:G1674" si="25">CONCATENATE(A1611, ", ", B1611)</f>
        <v xml:space="preserve">, </v>
      </c>
    </row>
    <row r="1612" spans="1:7" x14ac:dyDescent="0.3">
      <c r="A1612" s="471"/>
      <c r="B1612" s="471"/>
      <c r="C1612" s="471"/>
      <c r="D1612" s="471"/>
      <c r="E1612" s="471"/>
      <c r="F1612" s="471"/>
      <c r="G1612" s="47" t="str">
        <f t="shared" si="25"/>
        <v xml:space="preserve">, </v>
      </c>
    </row>
    <row r="1613" spans="1:7" x14ac:dyDescent="0.3">
      <c r="A1613" s="471"/>
      <c r="B1613" s="471"/>
      <c r="C1613" s="471"/>
      <c r="D1613" s="471"/>
      <c r="E1613" s="471"/>
      <c r="F1613" s="471"/>
      <c r="G1613" s="47" t="str">
        <f t="shared" si="25"/>
        <v xml:space="preserve">, </v>
      </c>
    </row>
    <row r="1614" spans="1:7" x14ac:dyDescent="0.3">
      <c r="A1614" s="471"/>
      <c r="B1614" s="471"/>
      <c r="C1614" s="471"/>
      <c r="D1614" s="471"/>
      <c r="E1614" s="471"/>
      <c r="F1614" s="471"/>
      <c r="G1614" s="47" t="str">
        <f t="shared" si="25"/>
        <v xml:space="preserve">, </v>
      </c>
    </row>
    <row r="1615" spans="1:7" x14ac:dyDescent="0.3">
      <c r="A1615" s="471"/>
      <c r="B1615" s="471"/>
      <c r="C1615" s="471"/>
      <c r="D1615" s="471"/>
      <c r="E1615" s="471"/>
      <c r="F1615" s="471"/>
      <c r="G1615" s="47" t="str">
        <f t="shared" si="25"/>
        <v xml:space="preserve">, </v>
      </c>
    </row>
    <row r="1616" spans="1:7" x14ac:dyDescent="0.3">
      <c r="A1616" s="471"/>
      <c r="B1616" s="471"/>
      <c r="C1616" s="471"/>
      <c r="D1616" s="471"/>
      <c r="E1616" s="471"/>
      <c r="F1616" s="471"/>
      <c r="G1616" s="47" t="str">
        <f t="shared" si="25"/>
        <v xml:space="preserve">, </v>
      </c>
    </row>
    <row r="1617" spans="1:7" x14ac:dyDescent="0.3">
      <c r="A1617" s="471"/>
      <c r="B1617" s="471"/>
      <c r="C1617" s="471"/>
      <c r="D1617" s="471"/>
      <c r="E1617" s="471"/>
      <c r="F1617" s="471"/>
      <c r="G1617" s="47" t="str">
        <f t="shared" si="25"/>
        <v xml:space="preserve">, </v>
      </c>
    </row>
    <row r="1618" spans="1:7" x14ac:dyDescent="0.3">
      <c r="A1618" s="471"/>
      <c r="B1618" s="471"/>
      <c r="C1618" s="471"/>
      <c r="D1618" s="471"/>
      <c r="E1618" s="471"/>
      <c r="F1618" s="471"/>
      <c r="G1618" s="47" t="str">
        <f t="shared" si="25"/>
        <v xml:space="preserve">, </v>
      </c>
    </row>
    <row r="1619" spans="1:7" x14ac:dyDescent="0.3">
      <c r="A1619" s="471"/>
      <c r="B1619" s="471"/>
      <c r="C1619" s="471"/>
      <c r="D1619" s="471"/>
      <c r="E1619" s="471"/>
      <c r="F1619" s="471"/>
      <c r="G1619" s="47" t="str">
        <f t="shared" si="25"/>
        <v xml:space="preserve">, </v>
      </c>
    </row>
    <row r="1620" spans="1:7" x14ac:dyDescent="0.3">
      <c r="A1620" s="471"/>
      <c r="B1620" s="471"/>
      <c r="C1620" s="471"/>
      <c r="D1620" s="471"/>
      <c r="E1620" s="471"/>
      <c r="F1620" s="471"/>
      <c r="G1620" s="47" t="str">
        <f t="shared" si="25"/>
        <v xml:space="preserve">, </v>
      </c>
    </row>
    <row r="1621" spans="1:7" x14ac:dyDescent="0.3">
      <c r="A1621" s="471"/>
      <c r="B1621" s="471"/>
      <c r="C1621" s="471"/>
      <c r="D1621" s="471"/>
      <c r="E1621" s="471"/>
      <c r="F1621" s="471"/>
      <c r="G1621" s="47" t="str">
        <f t="shared" si="25"/>
        <v xml:space="preserve">, </v>
      </c>
    </row>
    <row r="1622" spans="1:7" x14ac:dyDescent="0.3">
      <c r="A1622" s="471"/>
      <c r="B1622" s="471"/>
      <c r="C1622" s="471"/>
      <c r="D1622" s="471"/>
      <c r="E1622" s="471"/>
      <c r="F1622" s="471"/>
      <c r="G1622" s="47" t="str">
        <f t="shared" si="25"/>
        <v xml:space="preserve">, </v>
      </c>
    </row>
    <row r="1623" spans="1:7" x14ac:dyDescent="0.3">
      <c r="A1623" s="471"/>
      <c r="B1623" s="471"/>
      <c r="C1623" s="471"/>
      <c r="D1623" s="471"/>
      <c r="E1623" s="471"/>
      <c r="F1623" s="471"/>
      <c r="G1623" s="47" t="str">
        <f t="shared" si="25"/>
        <v xml:space="preserve">, </v>
      </c>
    </row>
    <row r="1624" spans="1:7" x14ac:dyDescent="0.3">
      <c r="A1624" s="471"/>
      <c r="B1624" s="471"/>
      <c r="C1624" s="471"/>
      <c r="D1624" s="471"/>
      <c r="E1624" s="471"/>
      <c r="F1624" s="471"/>
      <c r="G1624" s="47" t="str">
        <f t="shared" si="25"/>
        <v xml:space="preserve">, </v>
      </c>
    </row>
    <row r="1625" spans="1:7" x14ac:dyDescent="0.3">
      <c r="A1625" s="471"/>
      <c r="B1625" s="471"/>
      <c r="C1625" s="471"/>
      <c r="D1625" s="471"/>
      <c r="E1625" s="471"/>
      <c r="F1625" s="471"/>
      <c r="G1625" s="47" t="str">
        <f t="shared" si="25"/>
        <v xml:space="preserve">, </v>
      </c>
    </row>
    <row r="1626" spans="1:7" x14ac:dyDescent="0.3">
      <c r="A1626" s="471"/>
      <c r="B1626" s="471"/>
      <c r="C1626" s="471"/>
      <c r="D1626" s="471"/>
      <c r="E1626" s="471"/>
      <c r="F1626" s="471"/>
      <c r="G1626" s="47" t="str">
        <f t="shared" si="25"/>
        <v xml:space="preserve">, </v>
      </c>
    </row>
    <row r="1627" spans="1:7" x14ac:dyDescent="0.3">
      <c r="A1627" s="471"/>
      <c r="B1627" s="471"/>
      <c r="C1627" s="471"/>
      <c r="D1627" s="471"/>
      <c r="E1627" s="471"/>
      <c r="F1627" s="471"/>
      <c r="G1627" s="47" t="str">
        <f t="shared" si="25"/>
        <v xml:space="preserve">, </v>
      </c>
    </row>
    <row r="1628" spans="1:7" x14ac:dyDescent="0.3">
      <c r="A1628" s="471"/>
      <c r="B1628" s="471"/>
      <c r="C1628" s="471"/>
      <c r="D1628" s="471"/>
      <c r="E1628" s="471"/>
      <c r="F1628" s="471"/>
      <c r="G1628" s="47" t="str">
        <f t="shared" si="25"/>
        <v xml:space="preserve">, </v>
      </c>
    </row>
    <row r="1629" spans="1:7" x14ac:dyDescent="0.3">
      <c r="A1629" s="471"/>
      <c r="B1629" s="471"/>
      <c r="C1629" s="471"/>
      <c r="D1629" s="471"/>
      <c r="E1629" s="471"/>
      <c r="F1629" s="471"/>
      <c r="G1629" s="47" t="str">
        <f t="shared" si="25"/>
        <v xml:space="preserve">, </v>
      </c>
    </row>
    <row r="1630" spans="1:7" x14ac:dyDescent="0.3">
      <c r="A1630" s="471"/>
      <c r="B1630" s="471"/>
      <c r="C1630" s="471"/>
      <c r="D1630" s="471"/>
      <c r="E1630" s="471"/>
      <c r="F1630" s="471"/>
      <c r="G1630" s="47" t="str">
        <f t="shared" si="25"/>
        <v xml:space="preserve">, </v>
      </c>
    </row>
    <row r="1631" spans="1:7" x14ac:dyDescent="0.3">
      <c r="A1631" s="471"/>
      <c r="B1631" s="471"/>
      <c r="C1631" s="471"/>
      <c r="D1631" s="471"/>
      <c r="E1631" s="471"/>
      <c r="F1631" s="471"/>
      <c r="G1631" s="47" t="str">
        <f t="shared" si="25"/>
        <v xml:space="preserve">, </v>
      </c>
    </row>
    <row r="1632" spans="1:7" x14ac:dyDescent="0.3">
      <c r="A1632" s="471"/>
      <c r="B1632" s="471"/>
      <c r="C1632" s="471"/>
      <c r="D1632" s="471"/>
      <c r="E1632" s="471"/>
      <c r="F1632" s="471"/>
      <c r="G1632" s="47" t="str">
        <f t="shared" si="25"/>
        <v xml:space="preserve">, </v>
      </c>
    </row>
    <row r="1633" spans="1:7" x14ac:dyDescent="0.3">
      <c r="A1633" s="471"/>
      <c r="B1633" s="471"/>
      <c r="C1633" s="471"/>
      <c r="D1633" s="471"/>
      <c r="E1633" s="471"/>
      <c r="F1633" s="471"/>
      <c r="G1633" s="47" t="str">
        <f t="shared" si="25"/>
        <v xml:space="preserve">, </v>
      </c>
    </row>
    <row r="1634" spans="1:7" x14ac:dyDescent="0.3">
      <c r="A1634" s="471"/>
      <c r="B1634" s="471"/>
      <c r="C1634" s="471"/>
      <c r="D1634" s="471"/>
      <c r="E1634" s="471"/>
      <c r="F1634" s="471"/>
      <c r="G1634" s="47" t="str">
        <f t="shared" si="25"/>
        <v xml:space="preserve">, </v>
      </c>
    </row>
    <row r="1635" spans="1:7" x14ac:dyDescent="0.3">
      <c r="A1635" s="471"/>
      <c r="B1635" s="471"/>
      <c r="C1635" s="471"/>
      <c r="D1635" s="471"/>
      <c r="E1635" s="471"/>
      <c r="F1635" s="471"/>
      <c r="G1635" s="47" t="str">
        <f t="shared" si="25"/>
        <v xml:space="preserve">, </v>
      </c>
    </row>
    <row r="1636" spans="1:7" x14ac:dyDescent="0.3">
      <c r="A1636" s="471"/>
      <c r="B1636" s="471"/>
      <c r="C1636" s="471"/>
      <c r="D1636" s="471"/>
      <c r="E1636" s="471"/>
      <c r="F1636" s="471"/>
      <c r="G1636" s="47" t="str">
        <f t="shared" si="25"/>
        <v xml:space="preserve">, </v>
      </c>
    </row>
    <row r="1637" spans="1:7" x14ac:dyDescent="0.3">
      <c r="A1637" s="471"/>
      <c r="B1637" s="471"/>
      <c r="C1637" s="471"/>
      <c r="D1637" s="471"/>
      <c r="E1637" s="471"/>
      <c r="F1637" s="471"/>
      <c r="G1637" s="47" t="str">
        <f t="shared" si="25"/>
        <v xml:space="preserve">, </v>
      </c>
    </row>
    <row r="1638" spans="1:7" x14ac:dyDescent="0.3">
      <c r="A1638" s="471"/>
      <c r="B1638" s="471"/>
      <c r="C1638" s="471"/>
      <c r="D1638" s="471"/>
      <c r="E1638" s="471"/>
      <c r="F1638" s="471"/>
      <c r="G1638" s="47" t="str">
        <f t="shared" si="25"/>
        <v xml:space="preserve">, </v>
      </c>
    </row>
    <row r="1639" spans="1:7" x14ac:dyDescent="0.3">
      <c r="A1639" s="471"/>
      <c r="B1639" s="471"/>
      <c r="C1639" s="471"/>
      <c r="D1639" s="471"/>
      <c r="E1639" s="471"/>
      <c r="F1639" s="471"/>
      <c r="G1639" s="47" t="str">
        <f t="shared" si="25"/>
        <v xml:space="preserve">, </v>
      </c>
    </row>
    <row r="1640" spans="1:7" x14ac:dyDescent="0.3">
      <c r="A1640" s="471"/>
      <c r="B1640" s="471"/>
      <c r="C1640" s="471"/>
      <c r="D1640" s="471"/>
      <c r="E1640" s="471"/>
      <c r="F1640" s="471"/>
      <c r="G1640" s="47" t="str">
        <f t="shared" si="25"/>
        <v xml:space="preserve">, </v>
      </c>
    </row>
    <row r="1641" spans="1:7" x14ac:dyDescent="0.3">
      <c r="A1641" s="471"/>
      <c r="B1641" s="471"/>
      <c r="C1641" s="471"/>
      <c r="D1641" s="471"/>
      <c r="E1641" s="471"/>
      <c r="F1641" s="471"/>
      <c r="G1641" s="47" t="str">
        <f t="shared" si="25"/>
        <v xml:space="preserve">, </v>
      </c>
    </row>
    <row r="1642" spans="1:7" x14ac:dyDescent="0.3">
      <c r="A1642" s="471"/>
      <c r="B1642" s="471"/>
      <c r="C1642" s="471"/>
      <c r="D1642" s="471"/>
      <c r="E1642" s="471"/>
      <c r="F1642" s="471"/>
      <c r="G1642" s="47" t="str">
        <f t="shared" si="25"/>
        <v xml:space="preserve">, </v>
      </c>
    </row>
    <row r="1643" spans="1:7" x14ac:dyDescent="0.3">
      <c r="A1643" s="471"/>
      <c r="B1643" s="471"/>
      <c r="C1643" s="471"/>
      <c r="D1643" s="471"/>
      <c r="E1643" s="471"/>
      <c r="F1643" s="471"/>
      <c r="G1643" s="47" t="str">
        <f t="shared" si="25"/>
        <v xml:space="preserve">, </v>
      </c>
    </row>
    <row r="1644" spans="1:7" x14ac:dyDescent="0.3">
      <c r="A1644" s="471"/>
      <c r="B1644" s="471"/>
      <c r="C1644" s="471"/>
      <c r="D1644" s="471"/>
      <c r="E1644" s="471"/>
      <c r="F1644" s="471"/>
      <c r="G1644" s="47" t="str">
        <f t="shared" si="25"/>
        <v xml:space="preserve">, </v>
      </c>
    </row>
    <row r="1645" spans="1:7" x14ac:dyDescent="0.3">
      <c r="A1645" s="471"/>
      <c r="B1645" s="471"/>
      <c r="C1645" s="471"/>
      <c r="D1645" s="471"/>
      <c r="E1645" s="471"/>
      <c r="F1645" s="471"/>
      <c r="G1645" s="47" t="str">
        <f t="shared" si="25"/>
        <v xml:space="preserve">, </v>
      </c>
    </row>
    <row r="1646" spans="1:7" x14ac:dyDescent="0.3">
      <c r="A1646" s="471"/>
      <c r="B1646" s="471"/>
      <c r="C1646" s="471"/>
      <c r="D1646" s="471"/>
      <c r="E1646" s="471"/>
      <c r="F1646" s="471"/>
      <c r="G1646" s="47" t="str">
        <f t="shared" si="25"/>
        <v xml:space="preserve">, </v>
      </c>
    </row>
    <row r="1647" spans="1:7" x14ac:dyDescent="0.3">
      <c r="A1647" s="471"/>
      <c r="B1647" s="471"/>
      <c r="C1647" s="471"/>
      <c r="D1647" s="471"/>
      <c r="E1647" s="471"/>
      <c r="F1647" s="471"/>
      <c r="G1647" s="47" t="str">
        <f t="shared" si="25"/>
        <v xml:space="preserve">, </v>
      </c>
    </row>
    <row r="1648" spans="1:7" x14ac:dyDescent="0.3">
      <c r="A1648" s="471"/>
      <c r="B1648" s="471"/>
      <c r="C1648" s="471"/>
      <c r="D1648" s="471"/>
      <c r="E1648" s="471"/>
      <c r="F1648" s="471"/>
      <c r="G1648" s="47" t="str">
        <f t="shared" si="25"/>
        <v xml:space="preserve">, </v>
      </c>
    </row>
    <row r="1649" spans="1:7" x14ac:dyDescent="0.3">
      <c r="A1649" s="471"/>
      <c r="B1649" s="471"/>
      <c r="C1649" s="471"/>
      <c r="D1649" s="471"/>
      <c r="E1649" s="471"/>
      <c r="F1649" s="471"/>
      <c r="G1649" s="47" t="str">
        <f t="shared" si="25"/>
        <v xml:space="preserve">, </v>
      </c>
    </row>
    <row r="1650" spans="1:7" x14ac:dyDescent="0.3">
      <c r="A1650" s="471"/>
      <c r="B1650" s="471"/>
      <c r="C1650" s="471"/>
      <c r="D1650" s="471"/>
      <c r="E1650" s="471"/>
      <c r="F1650" s="471"/>
      <c r="G1650" s="47" t="str">
        <f t="shared" si="25"/>
        <v xml:space="preserve">, </v>
      </c>
    </row>
    <row r="1651" spans="1:7" x14ac:dyDescent="0.3">
      <c r="A1651" s="471"/>
      <c r="B1651" s="471"/>
      <c r="C1651" s="471"/>
      <c r="D1651" s="471"/>
      <c r="E1651" s="471"/>
      <c r="F1651" s="471"/>
      <c r="G1651" s="47" t="str">
        <f t="shared" si="25"/>
        <v xml:space="preserve">, </v>
      </c>
    </row>
    <row r="1652" spans="1:7" x14ac:dyDescent="0.3">
      <c r="A1652" s="471"/>
      <c r="B1652" s="471"/>
      <c r="C1652" s="471"/>
      <c r="D1652" s="471"/>
      <c r="E1652" s="471"/>
      <c r="F1652" s="471"/>
      <c r="G1652" s="47" t="str">
        <f t="shared" si="25"/>
        <v xml:space="preserve">, </v>
      </c>
    </row>
    <row r="1653" spans="1:7" x14ac:dyDescent="0.3">
      <c r="A1653" s="471"/>
      <c r="B1653" s="471"/>
      <c r="C1653" s="471"/>
      <c r="D1653" s="471"/>
      <c r="E1653" s="471"/>
      <c r="F1653" s="471"/>
      <c r="G1653" s="47" t="str">
        <f t="shared" si="25"/>
        <v xml:space="preserve">, </v>
      </c>
    </row>
    <row r="1654" spans="1:7" x14ac:dyDescent="0.3">
      <c r="A1654" s="471"/>
      <c r="B1654" s="471"/>
      <c r="C1654" s="471"/>
      <c r="D1654" s="471"/>
      <c r="E1654" s="471"/>
      <c r="F1654" s="471"/>
      <c r="G1654" s="47" t="str">
        <f t="shared" si="25"/>
        <v xml:space="preserve">, </v>
      </c>
    </row>
    <row r="1655" spans="1:7" x14ac:dyDescent="0.3">
      <c r="A1655" s="471"/>
      <c r="B1655" s="471"/>
      <c r="C1655" s="471"/>
      <c r="D1655" s="471"/>
      <c r="E1655" s="471"/>
      <c r="F1655" s="471"/>
      <c r="G1655" s="47" t="str">
        <f t="shared" si="25"/>
        <v xml:space="preserve">, </v>
      </c>
    </row>
    <row r="1656" spans="1:7" x14ac:dyDescent="0.3">
      <c r="A1656" s="471"/>
      <c r="B1656" s="471"/>
      <c r="C1656" s="471"/>
      <c r="D1656" s="471"/>
      <c r="E1656" s="471"/>
      <c r="F1656" s="471"/>
      <c r="G1656" s="47" t="str">
        <f t="shared" si="25"/>
        <v xml:space="preserve">, </v>
      </c>
    </row>
    <row r="1657" spans="1:7" x14ac:dyDescent="0.3">
      <c r="A1657" s="471"/>
      <c r="B1657" s="471"/>
      <c r="C1657" s="471"/>
      <c r="D1657" s="471"/>
      <c r="E1657" s="471"/>
      <c r="F1657" s="471"/>
      <c r="G1657" s="47" t="str">
        <f t="shared" si="25"/>
        <v xml:space="preserve">, </v>
      </c>
    </row>
    <row r="1658" spans="1:7" x14ac:dyDescent="0.3">
      <c r="A1658" s="471"/>
      <c r="B1658" s="471"/>
      <c r="C1658" s="471"/>
      <c r="D1658" s="471"/>
      <c r="E1658" s="471"/>
      <c r="F1658" s="471"/>
      <c r="G1658" s="47" t="str">
        <f t="shared" si="25"/>
        <v xml:space="preserve">, </v>
      </c>
    </row>
    <row r="1659" spans="1:7" x14ac:dyDescent="0.3">
      <c r="A1659" s="471"/>
      <c r="B1659" s="471"/>
      <c r="C1659" s="471"/>
      <c r="D1659" s="471"/>
      <c r="E1659" s="471"/>
      <c r="F1659" s="471"/>
      <c r="G1659" s="47" t="str">
        <f t="shared" si="25"/>
        <v xml:space="preserve">, </v>
      </c>
    </row>
    <row r="1660" spans="1:7" x14ac:dyDescent="0.3">
      <c r="A1660" s="471"/>
      <c r="B1660" s="471"/>
      <c r="C1660" s="471"/>
      <c r="D1660" s="471"/>
      <c r="E1660" s="471"/>
      <c r="F1660" s="471"/>
      <c r="G1660" s="47" t="str">
        <f t="shared" si="25"/>
        <v xml:space="preserve">, </v>
      </c>
    </row>
    <row r="1661" spans="1:7" x14ac:dyDescent="0.3">
      <c r="A1661" s="471"/>
      <c r="B1661" s="471"/>
      <c r="C1661" s="471"/>
      <c r="D1661" s="471"/>
      <c r="E1661" s="471"/>
      <c r="F1661" s="471"/>
      <c r="G1661" s="47" t="str">
        <f t="shared" si="25"/>
        <v xml:space="preserve">, </v>
      </c>
    </row>
    <row r="1662" spans="1:7" x14ac:dyDescent="0.3">
      <c r="A1662" s="471"/>
      <c r="B1662" s="471"/>
      <c r="C1662" s="471"/>
      <c r="D1662" s="471"/>
      <c r="E1662" s="471"/>
      <c r="F1662" s="471"/>
      <c r="G1662" s="47" t="str">
        <f t="shared" si="25"/>
        <v xml:space="preserve">, </v>
      </c>
    </row>
    <row r="1663" spans="1:7" x14ac:dyDescent="0.3">
      <c r="A1663" s="471"/>
      <c r="B1663" s="471"/>
      <c r="C1663" s="471"/>
      <c r="D1663" s="471"/>
      <c r="E1663" s="471"/>
      <c r="F1663" s="471"/>
      <c r="G1663" s="47" t="str">
        <f t="shared" si="25"/>
        <v xml:space="preserve">, </v>
      </c>
    </row>
    <row r="1664" spans="1:7" x14ac:dyDescent="0.3">
      <c r="A1664" s="471"/>
      <c r="B1664" s="471"/>
      <c r="C1664" s="471"/>
      <c r="D1664" s="471"/>
      <c r="E1664" s="471"/>
      <c r="F1664" s="471"/>
      <c r="G1664" s="47" t="str">
        <f t="shared" si="25"/>
        <v xml:space="preserve">, </v>
      </c>
    </row>
    <row r="1665" spans="1:7" x14ac:dyDescent="0.3">
      <c r="A1665" s="471"/>
      <c r="B1665" s="471"/>
      <c r="C1665" s="471"/>
      <c r="D1665" s="471"/>
      <c r="E1665" s="471"/>
      <c r="F1665" s="471"/>
      <c r="G1665" s="47" t="str">
        <f t="shared" si="25"/>
        <v xml:space="preserve">, </v>
      </c>
    </row>
    <row r="1666" spans="1:7" x14ac:dyDescent="0.3">
      <c r="A1666" s="471"/>
      <c r="B1666" s="471"/>
      <c r="C1666" s="471"/>
      <c r="D1666" s="471"/>
      <c r="E1666" s="471"/>
      <c r="F1666" s="471"/>
      <c r="G1666" s="47" t="str">
        <f t="shared" si="25"/>
        <v xml:space="preserve">, </v>
      </c>
    </row>
    <row r="1667" spans="1:7" x14ac:dyDescent="0.3">
      <c r="A1667" s="471"/>
      <c r="B1667" s="471"/>
      <c r="C1667" s="471"/>
      <c r="D1667" s="471"/>
      <c r="E1667" s="471"/>
      <c r="F1667" s="471"/>
      <c r="G1667" s="47" t="str">
        <f t="shared" si="25"/>
        <v xml:space="preserve">, </v>
      </c>
    </row>
    <row r="1668" spans="1:7" x14ac:dyDescent="0.3">
      <c r="A1668" s="471"/>
      <c r="B1668" s="471"/>
      <c r="C1668" s="471"/>
      <c r="D1668" s="471"/>
      <c r="E1668" s="471"/>
      <c r="F1668" s="471"/>
      <c r="G1668" s="47" t="str">
        <f t="shared" si="25"/>
        <v xml:space="preserve">, </v>
      </c>
    </row>
    <row r="1669" spans="1:7" x14ac:dyDescent="0.3">
      <c r="A1669" s="471"/>
      <c r="B1669" s="471"/>
      <c r="C1669" s="471"/>
      <c r="D1669" s="471"/>
      <c r="E1669" s="471"/>
      <c r="F1669" s="471"/>
      <c r="G1669" s="47" t="str">
        <f t="shared" si="25"/>
        <v xml:space="preserve">, </v>
      </c>
    </row>
    <row r="1670" spans="1:7" x14ac:dyDescent="0.3">
      <c r="A1670" s="471"/>
      <c r="B1670" s="471"/>
      <c r="C1670" s="471"/>
      <c r="D1670" s="471"/>
      <c r="E1670" s="471"/>
      <c r="F1670" s="471"/>
      <c r="G1670" s="47" t="str">
        <f t="shared" si="25"/>
        <v xml:space="preserve">, </v>
      </c>
    </row>
    <row r="1671" spans="1:7" x14ac:dyDescent="0.3">
      <c r="A1671" s="471"/>
      <c r="B1671" s="471"/>
      <c r="C1671" s="471"/>
      <c r="D1671" s="471"/>
      <c r="E1671" s="471"/>
      <c r="F1671" s="471"/>
      <c r="G1671" s="47" t="str">
        <f t="shared" si="25"/>
        <v xml:space="preserve">, </v>
      </c>
    </row>
    <row r="1672" spans="1:7" x14ac:dyDescent="0.3">
      <c r="A1672" s="471"/>
      <c r="B1672" s="471"/>
      <c r="C1672" s="471"/>
      <c r="D1672" s="471"/>
      <c r="E1672" s="471"/>
      <c r="F1672" s="471"/>
      <c r="G1672" s="47" t="str">
        <f t="shared" si="25"/>
        <v xml:space="preserve">, </v>
      </c>
    </row>
    <row r="1673" spans="1:7" x14ac:dyDescent="0.3">
      <c r="A1673" s="471"/>
      <c r="B1673" s="471"/>
      <c r="C1673" s="471"/>
      <c r="D1673" s="471"/>
      <c r="E1673" s="471"/>
      <c r="F1673" s="471"/>
      <c r="G1673" s="47" t="str">
        <f t="shared" si="25"/>
        <v xml:space="preserve">, </v>
      </c>
    </row>
    <row r="1674" spans="1:7" x14ac:dyDescent="0.3">
      <c r="A1674" s="471"/>
      <c r="B1674" s="471"/>
      <c r="C1674" s="471"/>
      <c r="D1674" s="471"/>
      <c r="E1674" s="471"/>
      <c r="F1674" s="471"/>
      <c r="G1674" s="47" t="str">
        <f t="shared" si="25"/>
        <v xml:space="preserve">, </v>
      </c>
    </row>
    <row r="1675" spans="1:7" x14ac:dyDescent="0.3">
      <c r="A1675" s="471"/>
      <c r="B1675" s="471"/>
      <c r="C1675" s="471"/>
      <c r="D1675" s="471"/>
      <c r="E1675" s="471"/>
      <c r="F1675" s="471"/>
      <c r="G1675" s="47" t="str">
        <f t="shared" ref="G1675:G1738" si="26">CONCATENATE(A1675, ", ", B1675)</f>
        <v xml:space="preserve">, </v>
      </c>
    </row>
    <row r="1676" spans="1:7" x14ac:dyDescent="0.3">
      <c r="A1676" s="471"/>
      <c r="B1676" s="471"/>
      <c r="C1676" s="471"/>
      <c r="D1676" s="471"/>
      <c r="E1676" s="471"/>
      <c r="F1676" s="471"/>
      <c r="G1676" s="47" t="str">
        <f t="shared" si="26"/>
        <v xml:space="preserve">, </v>
      </c>
    </row>
    <row r="1677" spans="1:7" x14ac:dyDescent="0.3">
      <c r="A1677" s="471"/>
      <c r="B1677" s="471"/>
      <c r="C1677" s="471"/>
      <c r="D1677" s="471"/>
      <c r="E1677" s="471"/>
      <c r="F1677" s="471"/>
      <c r="G1677" s="47" t="str">
        <f t="shared" si="26"/>
        <v xml:space="preserve">, </v>
      </c>
    </row>
    <row r="1678" spans="1:7" x14ac:dyDescent="0.3">
      <c r="A1678" s="471"/>
      <c r="B1678" s="471"/>
      <c r="C1678" s="471"/>
      <c r="D1678" s="471"/>
      <c r="E1678" s="471"/>
      <c r="F1678" s="471"/>
      <c r="G1678" s="47" t="str">
        <f t="shared" si="26"/>
        <v xml:space="preserve">, </v>
      </c>
    </row>
    <row r="1679" spans="1:7" x14ac:dyDescent="0.3">
      <c r="A1679" s="471"/>
      <c r="B1679" s="471"/>
      <c r="C1679" s="471"/>
      <c r="D1679" s="471"/>
      <c r="E1679" s="471"/>
      <c r="F1679" s="471"/>
      <c r="G1679" s="47" t="str">
        <f t="shared" si="26"/>
        <v xml:space="preserve">, </v>
      </c>
    </row>
    <row r="1680" spans="1:7" x14ac:dyDescent="0.3">
      <c r="A1680" s="471"/>
      <c r="B1680" s="471"/>
      <c r="C1680" s="471"/>
      <c r="D1680" s="471"/>
      <c r="E1680" s="471"/>
      <c r="F1680" s="471"/>
      <c r="G1680" s="47" t="str">
        <f t="shared" si="26"/>
        <v xml:space="preserve">, </v>
      </c>
    </row>
    <row r="1681" spans="1:7" x14ac:dyDescent="0.3">
      <c r="A1681" s="471"/>
      <c r="B1681" s="471"/>
      <c r="C1681" s="471"/>
      <c r="D1681" s="471"/>
      <c r="E1681" s="471"/>
      <c r="F1681" s="471"/>
      <c r="G1681" s="47" t="str">
        <f t="shared" si="26"/>
        <v xml:space="preserve">, </v>
      </c>
    </row>
    <row r="1682" spans="1:7" x14ac:dyDescent="0.3">
      <c r="A1682" s="471"/>
      <c r="B1682" s="471"/>
      <c r="C1682" s="471"/>
      <c r="D1682" s="471"/>
      <c r="E1682" s="471"/>
      <c r="F1682" s="471"/>
      <c r="G1682" s="47" t="str">
        <f t="shared" si="26"/>
        <v xml:space="preserve">, </v>
      </c>
    </row>
    <row r="1683" spans="1:7" x14ac:dyDescent="0.3">
      <c r="A1683" s="471"/>
      <c r="B1683" s="471"/>
      <c r="C1683" s="471"/>
      <c r="D1683" s="471"/>
      <c r="E1683" s="471"/>
      <c r="F1683" s="471"/>
      <c r="G1683" s="47" t="str">
        <f t="shared" si="26"/>
        <v xml:space="preserve">, </v>
      </c>
    </row>
    <row r="1684" spans="1:7" x14ac:dyDescent="0.3">
      <c r="A1684" s="471"/>
      <c r="B1684" s="471"/>
      <c r="C1684" s="471"/>
      <c r="D1684" s="471"/>
      <c r="E1684" s="471"/>
      <c r="F1684" s="471"/>
      <c r="G1684" s="47" t="str">
        <f t="shared" si="26"/>
        <v xml:space="preserve">, </v>
      </c>
    </row>
    <row r="1685" spans="1:7" x14ac:dyDescent="0.3">
      <c r="A1685" s="471"/>
      <c r="B1685" s="471"/>
      <c r="C1685" s="471"/>
      <c r="D1685" s="471"/>
      <c r="E1685" s="471"/>
      <c r="F1685" s="471"/>
      <c r="G1685" s="47" t="str">
        <f t="shared" si="26"/>
        <v xml:space="preserve">, </v>
      </c>
    </row>
    <row r="1686" spans="1:7" x14ac:dyDescent="0.3">
      <c r="A1686" s="471"/>
      <c r="B1686" s="471"/>
      <c r="C1686" s="471"/>
      <c r="D1686" s="471"/>
      <c r="E1686" s="471"/>
      <c r="F1686" s="471"/>
      <c r="G1686" s="47" t="str">
        <f t="shared" si="26"/>
        <v xml:space="preserve">, </v>
      </c>
    </row>
    <row r="1687" spans="1:7" x14ac:dyDescent="0.3">
      <c r="A1687" s="471"/>
      <c r="B1687" s="471"/>
      <c r="C1687" s="471"/>
      <c r="D1687" s="471"/>
      <c r="E1687" s="471"/>
      <c r="F1687" s="471"/>
      <c r="G1687" s="47" t="str">
        <f t="shared" si="26"/>
        <v xml:space="preserve">, </v>
      </c>
    </row>
    <row r="1688" spans="1:7" x14ac:dyDescent="0.3">
      <c r="A1688" s="471"/>
      <c r="B1688" s="471"/>
      <c r="C1688" s="471"/>
      <c r="D1688" s="471"/>
      <c r="E1688" s="471"/>
      <c r="F1688" s="471"/>
      <c r="G1688" s="47" t="str">
        <f t="shared" si="26"/>
        <v xml:space="preserve">, </v>
      </c>
    </row>
    <row r="1689" spans="1:7" x14ac:dyDescent="0.3">
      <c r="A1689" s="471"/>
      <c r="B1689" s="471"/>
      <c r="C1689" s="471"/>
      <c r="D1689" s="471"/>
      <c r="E1689" s="471"/>
      <c r="F1689" s="471"/>
      <c r="G1689" s="47" t="str">
        <f t="shared" si="26"/>
        <v xml:space="preserve">, </v>
      </c>
    </row>
    <row r="1690" spans="1:7" x14ac:dyDescent="0.3">
      <c r="A1690" s="471"/>
      <c r="B1690" s="471"/>
      <c r="C1690" s="471"/>
      <c r="D1690" s="471"/>
      <c r="E1690" s="471"/>
      <c r="F1690" s="471"/>
      <c r="G1690" s="47" t="str">
        <f t="shared" si="26"/>
        <v xml:space="preserve">, </v>
      </c>
    </row>
    <row r="1691" spans="1:7" x14ac:dyDescent="0.3">
      <c r="A1691" s="471"/>
      <c r="B1691" s="471"/>
      <c r="C1691" s="471"/>
      <c r="D1691" s="471"/>
      <c r="E1691" s="471"/>
      <c r="F1691" s="471"/>
      <c r="G1691" s="47" t="str">
        <f t="shared" si="26"/>
        <v xml:space="preserve">, </v>
      </c>
    </row>
    <row r="1692" spans="1:7" x14ac:dyDescent="0.3">
      <c r="A1692" s="471"/>
      <c r="B1692" s="471"/>
      <c r="C1692" s="471"/>
      <c r="D1692" s="471"/>
      <c r="E1692" s="471"/>
      <c r="F1692" s="471"/>
      <c r="G1692" s="47" t="str">
        <f t="shared" si="26"/>
        <v xml:space="preserve">, </v>
      </c>
    </row>
    <row r="1693" spans="1:7" x14ac:dyDescent="0.3">
      <c r="A1693" s="471"/>
      <c r="B1693" s="471"/>
      <c r="C1693" s="471"/>
      <c r="D1693" s="471"/>
      <c r="E1693" s="471"/>
      <c r="F1693" s="471"/>
      <c r="G1693" s="47" t="str">
        <f t="shared" si="26"/>
        <v xml:space="preserve">, </v>
      </c>
    </row>
    <row r="1694" spans="1:7" x14ac:dyDescent="0.3">
      <c r="A1694" s="471"/>
      <c r="B1694" s="471"/>
      <c r="C1694" s="471"/>
      <c r="D1694" s="471"/>
      <c r="E1694" s="471"/>
      <c r="F1694" s="471"/>
      <c r="G1694" s="47" t="str">
        <f t="shared" si="26"/>
        <v xml:space="preserve">, </v>
      </c>
    </row>
    <row r="1695" spans="1:7" x14ac:dyDescent="0.3">
      <c r="A1695" s="471"/>
      <c r="B1695" s="471"/>
      <c r="C1695" s="471"/>
      <c r="D1695" s="471"/>
      <c r="E1695" s="471"/>
      <c r="F1695" s="471"/>
      <c r="G1695" s="47" t="str">
        <f t="shared" si="26"/>
        <v xml:space="preserve">, </v>
      </c>
    </row>
    <row r="1696" spans="1:7" x14ac:dyDescent="0.3">
      <c r="A1696" s="471"/>
      <c r="B1696" s="471"/>
      <c r="C1696" s="471"/>
      <c r="D1696" s="471"/>
      <c r="E1696" s="471"/>
      <c r="F1696" s="471"/>
      <c r="G1696" s="47" t="str">
        <f t="shared" si="26"/>
        <v xml:space="preserve">, </v>
      </c>
    </row>
    <row r="1697" spans="1:7" x14ac:dyDescent="0.3">
      <c r="A1697" s="471"/>
      <c r="B1697" s="471"/>
      <c r="C1697" s="471"/>
      <c r="D1697" s="471"/>
      <c r="E1697" s="471"/>
      <c r="F1697" s="471"/>
      <c r="G1697" s="47" t="str">
        <f t="shared" si="26"/>
        <v xml:space="preserve">, </v>
      </c>
    </row>
    <row r="1698" spans="1:7" x14ac:dyDescent="0.3">
      <c r="A1698" s="471"/>
      <c r="B1698" s="471"/>
      <c r="C1698" s="471"/>
      <c r="D1698" s="471"/>
      <c r="E1698" s="471"/>
      <c r="F1698" s="471"/>
      <c r="G1698" s="47" t="str">
        <f t="shared" si="26"/>
        <v xml:space="preserve">, </v>
      </c>
    </row>
    <row r="1699" spans="1:7" x14ac:dyDescent="0.3">
      <c r="A1699" s="471"/>
      <c r="B1699" s="471"/>
      <c r="C1699" s="471"/>
      <c r="D1699" s="471"/>
      <c r="E1699" s="471"/>
      <c r="F1699" s="471"/>
      <c r="G1699" s="47" t="str">
        <f t="shared" si="26"/>
        <v xml:space="preserve">, </v>
      </c>
    </row>
    <row r="1700" spans="1:7" x14ac:dyDescent="0.3">
      <c r="A1700" s="471"/>
      <c r="B1700" s="471"/>
      <c r="C1700" s="471"/>
      <c r="D1700" s="471"/>
      <c r="E1700" s="471"/>
      <c r="F1700" s="471"/>
      <c r="G1700" s="47" t="str">
        <f t="shared" si="26"/>
        <v xml:space="preserve">, </v>
      </c>
    </row>
    <row r="1701" spans="1:7" x14ac:dyDescent="0.3">
      <c r="A1701" s="471"/>
      <c r="B1701" s="471"/>
      <c r="C1701" s="471"/>
      <c r="D1701" s="471"/>
      <c r="E1701" s="471"/>
      <c r="F1701" s="471"/>
      <c r="G1701" s="47" t="str">
        <f t="shared" si="26"/>
        <v xml:space="preserve">, </v>
      </c>
    </row>
    <row r="1702" spans="1:7" x14ac:dyDescent="0.3">
      <c r="A1702" s="471"/>
      <c r="B1702" s="471"/>
      <c r="C1702" s="471"/>
      <c r="D1702" s="471"/>
      <c r="E1702" s="471"/>
      <c r="F1702" s="471"/>
      <c r="G1702" s="47" t="str">
        <f t="shared" si="26"/>
        <v xml:space="preserve">, </v>
      </c>
    </row>
    <row r="1703" spans="1:7" x14ac:dyDescent="0.3">
      <c r="A1703" s="471"/>
      <c r="B1703" s="471"/>
      <c r="C1703" s="471"/>
      <c r="D1703" s="471"/>
      <c r="E1703" s="471"/>
      <c r="F1703" s="471"/>
      <c r="G1703" s="47" t="str">
        <f t="shared" si="26"/>
        <v xml:space="preserve">, </v>
      </c>
    </row>
    <row r="1704" spans="1:7" x14ac:dyDescent="0.3">
      <c r="A1704" s="471"/>
      <c r="B1704" s="471"/>
      <c r="C1704" s="471"/>
      <c r="D1704" s="471"/>
      <c r="E1704" s="471"/>
      <c r="F1704" s="471"/>
      <c r="G1704" s="47" t="str">
        <f t="shared" si="26"/>
        <v xml:space="preserve">, </v>
      </c>
    </row>
    <row r="1705" spans="1:7" x14ac:dyDescent="0.3">
      <c r="A1705" s="471"/>
      <c r="B1705" s="471"/>
      <c r="C1705" s="471"/>
      <c r="D1705" s="471"/>
      <c r="E1705" s="471"/>
      <c r="F1705" s="471"/>
      <c r="G1705" s="47" t="str">
        <f t="shared" si="26"/>
        <v xml:space="preserve">, </v>
      </c>
    </row>
    <row r="1706" spans="1:7" x14ac:dyDescent="0.3">
      <c r="A1706" s="471"/>
      <c r="B1706" s="471"/>
      <c r="C1706" s="471"/>
      <c r="D1706" s="471"/>
      <c r="E1706" s="471"/>
      <c r="F1706" s="471"/>
      <c r="G1706" s="47" t="str">
        <f t="shared" si="26"/>
        <v xml:space="preserve">, </v>
      </c>
    </row>
    <row r="1707" spans="1:7" x14ac:dyDescent="0.3">
      <c r="A1707" s="471"/>
      <c r="B1707" s="471"/>
      <c r="C1707" s="471"/>
      <c r="D1707" s="471"/>
      <c r="E1707" s="471"/>
      <c r="F1707" s="471"/>
      <c r="G1707" s="47" t="str">
        <f t="shared" si="26"/>
        <v xml:space="preserve">, </v>
      </c>
    </row>
    <row r="1708" spans="1:7" x14ac:dyDescent="0.3">
      <c r="A1708" s="471"/>
      <c r="B1708" s="471"/>
      <c r="C1708" s="471"/>
      <c r="D1708" s="471"/>
      <c r="E1708" s="471"/>
      <c r="F1708" s="471"/>
      <c r="G1708" s="47" t="str">
        <f t="shared" si="26"/>
        <v xml:space="preserve">, </v>
      </c>
    </row>
    <row r="1709" spans="1:7" x14ac:dyDescent="0.3">
      <c r="A1709" s="471"/>
      <c r="B1709" s="471"/>
      <c r="C1709" s="471"/>
      <c r="D1709" s="471"/>
      <c r="E1709" s="471"/>
      <c r="F1709" s="471"/>
      <c r="G1709" s="47" t="str">
        <f t="shared" si="26"/>
        <v xml:space="preserve">, </v>
      </c>
    </row>
    <row r="1710" spans="1:7" x14ac:dyDescent="0.3">
      <c r="A1710" s="471"/>
      <c r="B1710" s="471"/>
      <c r="C1710" s="471"/>
      <c r="D1710" s="471"/>
      <c r="E1710" s="471"/>
      <c r="F1710" s="471"/>
      <c r="G1710" s="47" t="str">
        <f t="shared" si="26"/>
        <v xml:space="preserve">, </v>
      </c>
    </row>
    <row r="1711" spans="1:7" x14ac:dyDescent="0.3">
      <c r="A1711" s="471"/>
      <c r="B1711" s="471"/>
      <c r="C1711" s="471"/>
      <c r="D1711" s="471"/>
      <c r="E1711" s="471"/>
      <c r="F1711" s="471"/>
      <c r="G1711" s="47" t="str">
        <f t="shared" si="26"/>
        <v xml:space="preserve">, </v>
      </c>
    </row>
    <row r="1712" spans="1:7" x14ac:dyDescent="0.3">
      <c r="A1712" s="471"/>
      <c r="B1712" s="471"/>
      <c r="C1712" s="471"/>
      <c r="D1712" s="471"/>
      <c r="E1712" s="471"/>
      <c r="F1712" s="471"/>
      <c r="G1712" s="47" t="str">
        <f t="shared" si="26"/>
        <v xml:space="preserve">, </v>
      </c>
    </row>
    <row r="1713" spans="1:7" x14ac:dyDescent="0.3">
      <c r="A1713" s="471"/>
      <c r="B1713" s="471"/>
      <c r="C1713" s="471"/>
      <c r="D1713" s="471"/>
      <c r="E1713" s="471"/>
      <c r="F1713" s="471"/>
      <c r="G1713" s="47" t="str">
        <f t="shared" si="26"/>
        <v xml:space="preserve">, </v>
      </c>
    </row>
    <row r="1714" spans="1:7" x14ac:dyDescent="0.3">
      <c r="A1714" s="471"/>
      <c r="B1714" s="471"/>
      <c r="C1714" s="471"/>
      <c r="D1714" s="471"/>
      <c r="E1714" s="471"/>
      <c r="F1714" s="471"/>
      <c r="G1714" s="47" t="str">
        <f t="shared" si="26"/>
        <v xml:space="preserve">, </v>
      </c>
    </row>
    <row r="1715" spans="1:7" x14ac:dyDescent="0.3">
      <c r="A1715" s="471"/>
      <c r="B1715" s="471"/>
      <c r="C1715" s="471"/>
      <c r="D1715" s="471"/>
      <c r="E1715" s="471"/>
      <c r="F1715" s="471"/>
      <c r="G1715" s="47" t="str">
        <f t="shared" si="26"/>
        <v xml:space="preserve">, </v>
      </c>
    </row>
    <row r="1716" spans="1:7" x14ac:dyDescent="0.3">
      <c r="A1716" s="471"/>
      <c r="B1716" s="471"/>
      <c r="C1716" s="471"/>
      <c r="D1716" s="471"/>
      <c r="E1716" s="471"/>
      <c r="F1716" s="471"/>
      <c r="G1716" s="47" t="str">
        <f t="shared" si="26"/>
        <v xml:space="preserve">, </v>
      </c>
    </row>
    <row r="1717" spans="1:7" x14ac:dyDescent="0.3">
      <c r="A1717" s="471"/>
      <c r="B1717" s="471"/>
      <c r="C1717" s="471"/>
      <c r="D1717" s="471"/>
      <c r="E1717" s="471"/>
      <c r="F1717" s="471"/>
      <c r="G1717" s="47" t="str">
        <f t="shared" si="26"/>
        <v xml:space="preserve">, </v>
      </c>
    </row>
    <row r="1718" spans="1:7" x14ac:dyDescent="0.3">
      <c r="A1718" s="471"/>
      <c r="B1718" s="471"/>
      <c r="C1718" s="471"/>
      <c r="D1718" s="471"/>
      <c r="E1718" s="471"/>
      <c r="F1718" s="471"/>
      <c r="G1718" s="47" t="str">
        <f t="shared" si="26"/>
        <v xml:space="preserve">, </v>
      </c>
    </row>
    <row r="1719" spans="1:7" x14ac:dyDescent="0.3">
      <c r="A1719" s="471"/>
      <c r="B1719" s="471"/>
      <c r="C1719" s="471"/>
      <c r="D1719" s="471"/>
      <c r="E1719" s="471"/>
      <c r="F1719" s="471"/>
      <c r="G1719" s="47" t="str">
        <f t="shared" si="26"/>
        <v xml:space="preserve">, </v>
      </c>
    </row>
    <row r="1720" spans="1:7" x14ac:dyDescent="0.3">
      <c r="A1720" s="471"/>
      <c r="B1720" s="471"/>
      <c r="C1720" s="471"/>
      <c r="D1720" s="471"/>
      <c r="E1720" s="471"/>
      <c r="F1720" s="471"/>
      <c r="G1720" s="47" t="str">
        <f t="shared" si="26"/>
        <v xml:space="preserve">, </v>
      </c>
    </row>
    <row r="1721" spans="1:7" x14ac:dyDescent="0.3">
      <c r="A1721" s="471"/>
      <c r="B1721" s="471"/>
      <c r="C1721" s="471"/>
      <c r="D1721" s="471"/>
      <c r="E1721" s="471"/>
      <c r="F1721" s="471"/>
      <c r="G1721" s="47" t="str">
        <f t="shared" si="26"/>
        <v xml:space="preserve">, </v>
      </c>
    </row>
    <row r="1722" spans="1:7" x14ac:dyDescent="0.3">
      <c r="A1722" s="471"/>
      <c r="B1722" s="471"/>
      <c r="C1722" s="471"/>
      <c r="D1722" s="471"/>
      <c r="E1722" s="471"/>
      <c r="F1722" s="471"/>
      <c r="G1722" s="47" t="str">
        <f t="shared" si="26"/>
        <v xml:space="preserve">, </v>
      </c>
    </row>
    <row r="1723" spans="1:7" x14ac:dyDescent="0.3">
      <c r="A1723" s="471"/>
      <c r="B1723" s="471"/>
      <c r="C1723" s="471"/>
      <c r="D1723" s="471"/>
      <c r="E1723" s="471"/>
      <c r="F1723" s="471"/>
      <c r="G1723" s="47" t="str">
        <f t="shared" si="26"/>
        <v xml:space="preserve">, </v>
      </c>
    </row>
    <row r="1724" spans="1:7" x14ac:dyDescent="0.3">
      <c r="A1724" s="471"/>
      <c r="B1724" s="471"/>
      <c r="C1724" s="471"/>
      <c r="D1724" s="471"/>
      <c r="E1724" s="471"/>
      <c r="F1724" s="471"/>
      <c r="G1724" s="47" t="str">
        <f t="shared" si="26"/>
        <v xml:space="preserve">, </v>
      </c>
    </row>
    <row r="1725" spans="1:7" x14ac:dyDescent="0.3">
      <c r="A1725" s="471"/>
      <c r="B1725" s="471"/>
      <c r="C1725" s="471"/>
      <c r="D1725" s="471"/>
      <c r="E1725" s="471"/>
      <c r="F1725" s="471"/>
      <c r="G1725" s="47" t="str">
        <f t="shared" si="26"/>
        <v xml:space="preserve">, </v>
      </c>
    </row>
    <row r="1726" spans="1:7" x14ac:dyDescent="0.3">
      <c r="A1726" s="471"/>
      <c r="B1726" s="471"/>
      <c r="C1726" s="471"/>
      <c r="D1726" s="471"/>
      <c r="E1726" s="471"/>
      <c r="F1726" s="471"/>
      <c r="G1726" s="47" t="str">
        <f t="shared" si="26"/>
        <v xml:space="preserve">, </v>
      </c>
    </row>
    <row r="1727" spans="1:7" x14ac:dyDescent="0.3">
      <c r="A1727" s="471"/>
      <c r="B1727" s="471"/>
      <c r="C1727" s="471"/>
      <c r="D1727" s="471"/>
      <c r="E1727" s="471"/>
      <c r="F1727" s="471"/>
      <c r="G1727" s="47" t="str">
        <f t="shared" si="26"/>
        <v xml:space="preserve">, </v>
      </c>
    </row>
    <row r="1728" spans="1:7" x14ac:dyDescent="0.3">
      <c r="A1728" s="471"/>
      <c r="B1728" s="471"/>
      <c r="C1728" s="471"/>
      <c r="D1728" s="471"/>
      <c r="E1728" s="471"/>
      <c r="F1728" s="471"/>
      <c r="G1728" s="47" t="str">
        <f t="shared" si="26"/>
        <v xml:space="preserve">, </v>
      </c>
    </row>
    <row r="1729" spans="1:7" x14ac:dyDescent="0.3">
      <c r="A1729" s="471"/>
      <c r="B1729" s="471"/>
      <c r="C1729" s="471"/>
      <c r="D1729" s="471"/>
      <c r="E1729" s="471"/>
      <c r="F1729" s="471"/>
      <c r="G1729" s="47" t="str">
        <f t="shared" si="26"/>
        <v xml:space="preserve">, </v>
      </c>
    </row>
    <row r="1730" spans="1:7" x14ac:dyDescent="0.3">
      <c r="A1730" s="471"/>
      <c r="B1730" s="471"/>
      <c r="C1730" s="471"/>
      <c r="D1730" s="471"/>
      <c r="E1730" s="471"/>
      <c r="F1730" s="471"/>
      <c r="G1730" s="47" t="str">
        <f t="shared" si="26"/>
        <v xml:space="preserve">, </v>
      </c>
    </row>
    <row r="1731" spans="1:7" x14ac:dyDescent="0.3">
      <c r="A1731" s="471"/>
      <c r="B1731" s="471"/>
      <c r="C1731" s="471"/>
      <c r="D1731" s="471"/>
      <c r="E1731" s="471"/>
      <c r="F1731" s="471"/>
      <c r="G1731" s="47" t="str">
        <f t="shared" si="26"/>
        <v xml:space="preserve">, </v>
      </c>
    </row>
    <row r="1732" spans="1:7" x14ac:dyDescent="0.3">
      <c r="A1732" s="471"/>
      <c r="B1732" s="471"/>
      <c r="C1732" s="471"/>
      <c r="D1732" s="471"/>
      <c r="E1732" s="471"/>
      <c r="F1732" s="471"/>
      <c r="G1732" s="47" t="str">
        <f t="shared" si="26"/>
        <v xml:space="preserve">, </v>
      </c>
    </row>
    <row r="1733" spans="1:7" x14ac:dyDescent="0.3">
      <c r="A1733" s="471"/>
      <c r="B1733" s="471"/>
      <c r="C1733" s="471"/>
      <c r="D1733" s="471"/>
      <c r="E1733" s="471"/>
      <c r="F1733" s="471"/>
      <c r="G1733" s="47" t="str">
        <f t="shared" si="26"/>
        <v xml:space="preserve">, </v>
      </c>
    </row>
    <row r="1734" spans="1:7" x14ac:dyDescent="0.3">
      <c r="A1734" s="471"/>
      <c r="B1734" s="471"/>
      <c r="C1734" s="471"/>
      <c r="D1734" s="471"/>
      <c r="E1734" s="471"/>
      <c r="F1734" s="471"/>
      <c r="G1734" s="47" t="str">
        <f t="shared" si="26"/>
        <v xml:space="preserve">, </v>
      </c>
    </row>
    <row r="1735" spans="1:7" x14ac:dyDescent="0.3">
      <c r="A1735" s="471"/>
      <c r="B1735" s="471"/>
      <c r="C1735" s="471"/>
      <c r="D1735" s="471"/>
      <c r="E1735" s="471"/>
      <c r="F1735" s="471"/>
      <c r="G1735" s="47" t="str">
        <f t="shared" si="26"/>
        <v xml:space="preserve">, </v>
      </c>
    </row>
    <row r="1736" spans="1:7" x14ac:dyDescent="0.3">
      <c r="A1736" s="471"/>
      <c r="B1736" s="471"/>
      <c r="C1736" s="471"/>
      <c r="D1736" s="471"/>
      <c r="E1736" s="471"/>
      <c r="F1736" s="471"/>
      <c r="G1736" s="47" t="str">
        <f t="shared" si="26"/>
        <v xml:space="preserve">, </v>
      </c>
    </row>
    <row r="1737" spans="1:7" x14ac:dyDescent="0.3">
      <c r="A1737" s="471"/>
      <c r="B1737" s="471"/>
      <c r="C1737" s="471"/>
      <c r="D1737" s="471"/>
      <c r="E1737" s="471"/>
      <c r="F1737" s="471"/>
      <c r="G1737" s="47" t="str">
        <f t="shared" si="26"/>
        <v xml:space="preserve">, </v>
      </c>
    </row>
    <row r="1738" spans="1:7" x14ac:dyDescent="0.3">
      <c r="A1738" s="471"/>
      <c r="B1738" s="471"/>
      <c r="C1738" s="471"/>
      <c r="D1738" s="471"/>
      <c r="E1738" s="471"/>
      <c r="F1738" s="471"/>
      <c r="G1738" s="47" t="str">
        <f t="shared" si="26"/>
        <v xml:space="preserve">, </v>
      </c>
    </row>
    <row r="1739" spans="1:7" x14ac:dyDescent="0.3">
      <c r="A1739" s="471"/>
      <c r="B1739" s="471"/>
      <c r="C1739" s="471"/>
      <c r="D1739" s="471"/>
      <c r="E1739" s="471"/>
      <c r="F1739" s="471"/>
      <c r="G1739" s="47" t="str">
        <f t="shared" ref="G1739:G1802" si="27">CONCATENATE(A1739, ", ", B1739)</f>
        <v xml:space="preserve">, </v>
      </c>
    </row>
    <row r="1740" spans="1:7" x14ac:dyDescent="0.3">
      <c r="A1740" s="471"/>
      <c r="B1740" s="471"/>
      <c r="C1740" s="471"/>
      <c r="D1740" s="471"/>
      <c r="E1740" s="471"/>
      <c r="F1740" s="471"/>
      <c r="G1740" s="47" t="str">
        <f t="shared" si="27"/>
        <v xml:space="preserve">, </v>
      </c>
    </row>
    <row r="1741" spans="1:7" x14ac:dyDescent="0.3">
      <c r="A1741" s="471"/>
      <c r="B1741" s="471"/>
      <c r="C1741" s="471"/>
      <c r="D1741" s="471"/>
      <c r="E1741" s="471"/>
      <c r="F1741" s="471"/>
      <c r="G1741" s="47" t="str">
        <f t="shared" si="27"/>
        <v xml:space="preserve">, </v>
      </c>
    </row>
    <row r="1742" spans="1:7" x14ac:dyDescent="0.3">
      <c r="A1742" s="471"/>
      <c r="B1742" s="471"/>
      <c r="C1742" s="471"/>
      <c r="D1742" s="471"/>
      <c r="E1742" s="471"/>
      <c r="F1742" s="471"/>
      <c r="G1742" s="47" t="str">
        <f t="shared" si="27"/>
        <v xml:space="preserve">, </v>
      </c>
    </row>
    <row r="1743" spans="1:7" x14ac:dyDescent="0.3">
      <c r="A1743" s="471"/>
      <c r="B1743" s="471"/>
      <c r="C1743" s="471"/>
      <c r="D1743" s="471"/>
      <c r="E1743" s="471"/>
      <c r="F1743" s="471"/>
      <c r="G1743" s="47" t="str">
        <f t="shared" si="27"/>
        <v xml:space="preserve">, </v>
      </c>
    </row>
    <row r="1744" spans="1:7" x14ac:dyDescent="0.3">
      <c r="A1744" s="471"/>
      <c r="B1744" s="471"/>
      <c r="C1744" s="471"/>
      <c r="D1744" s="471"/>
      <c r="E1744" s="471"/>
      <c r="F1744" s="471"/>
      <c r="G1744" s="47" t="str">
        <f t="shared" si="27"/>
        <v xml:space="preserve">, </v>
      </c>
    </row>
    <row r="1745" spans="1:7" x14ac:dyDescent="0.3">
      <c r="A1745" s="471"/>
      <c r="B1745" s="471"/>
      <c r="C1745" s="471"/>
      <c r="D1745" s="471"/>
      <c r="E1745" s="471"/>
      <c r="F1745" s="471"/>
      <c r="G1745" s="47" t="str">
        <f t="shared" si="27"/>
        <v xml:space="preserve">, </v>
      </c>
    </row>
    <row r="1746" spans="1:7" x14ac:dyDescent="0.3">
      <c r="A1746" s="471"/>
      <c r="B1746" s="471"/>
      <c r="C1746" s="471"/>
      <c r="D1746" s="471"/>
      <c r="E1746" s="471"/>
      <c r="F1746" s="471"/>
      <c r="G1746" s="47" t="str">
        <f t="shared" si="27"/>
        <v xml:space="preserve">, </v>
      </c>
    </row>
    <row r="1747" spans="1:7" x14ac:dyDescent="0.3">
      <c r="A1747" s="471"/>
      <c r="B1747" s="471"/>
      <c r="C1747" s="471"/>
      <c r="D1747" s="471"/>
      <c r="E1747" s="471"/>
      <c r="F1747" s="471"/>
      <c r="G1747" s="47" t="str">
        <f t="shared" si="27"/>
        <v xml:space="preserve">, </v>
      </c>
    </row>
    <row r="1748" spans="1:7" x14ac:dyDescent="0.3">
      <c r="A1748" s="471"/>
      <c r="B1748" s="471"/>
      <c r="C1748" s="471"/>
      <c r="D1748" s="471"/>
      <c r="E1748" s="471"/>
      <c r="F1748" s="471"/>
      <c r="G1748" s="47" t="str">
        <f t="shared" si="27"/>
        <v xml:space="preserve">, </v>
      </c>
    </row>
    <row r="1749" spans="1:7" x14ac:dyDescent="0.3">
      <c r="A1749" s="471"/>
      <c r="B1749" s="471"/>
      <c r="C1749" s="471"/>
      <c r="D1749" s="471"/>
      <c r="E1749" s="471"/>
      <c r="F1749" s="471"/>
      <c r="G1749" s="47" t="str">
        <f t="shared" si="27"/>
        <v xml:space="preserve">, </v>
      </c>
    </row>
    <row r="1750" spans="1:7" x14ac:dyDescent="0.3">
      <c r="A1750" s="471"/>
      <c r="B1750" s="471"/>
      <c r="C1750" s="471"/>
      <c r="D1750" s="471"/>
      <c r="E1750" s="471"/>
      <c r="F1750" s="471"/>
      <c r="G1750" s="47" t="str">
        <f t="shared" si="27"/>
        <v xml:space="preserve">, </v>
      </c>
    </row>
    <row r="1751" spans="1:7" x14ac:dyDescent="0.3">
      <c r="A1751" s="471"/>
      <c r="B1751" s="471"/>
      <c r="C1751" s="471"/>
      <c r="D1751" s="471"/>
      <c r="E1751" s="471"/>
      <c r="F1751" s="471"/>
      <c r="G1751" s="47" t="str">
        <f t="shared" si="27"/>
        <v xml:space="preserve">, </v>
      </c>
    </row>
    <row r="1752" spans="1:7" x14ac:dyDescent="0.3">
      <c r="A1752" s="471"/>
      <c r="B1752" s="471"/>
      <c r="C1752" s="471"/>
      <c r="D1752" s="471"/>
      <c r="E1752" s="471"/>
      <c r="F1752" s="471"/>
      <c r="G1752" s="47" t="str">
        <f t="shared" si="27"/>
        <v xml:space="preserve">, </v>
      </c>
    </row>
    <row r="1753" spans="1:7" x14ac:dyDescent="0.3">
      <c r="A1753" s="471"/>
      <c r="B1753" s="471"/>
      <c r="C1753" s="471"/>
      <c r="D1753" s="471"/>
      <c r="E1753" s="471"/>
      <c r="F1753" s="471"/>
      <c r="G1753" s="47" t="str">
        <f t="shared" si="27"/>
        <v xml:space="preserve">, </v>
      </c>
    </row>
    <row r="1754" spans="1:7" x14ac:dyDescent="0.3">
      <c r="A1754" s="471"/>
      <c r="B1754" s="471"/>
      <c r="C1754" s="471"/>
      <c r="D1754" s="471"/>
      <c r="E1754" s="471"/>
      <c r="F1754" s="471"/>
      <c r="G1754" s="47" t="str">
        <f t="shared" si="27"/>
        <v xml:space="preserve">, </v>
      </c>
    </row>
    <row r="1755" spans="1:7" x14ac:dyDescent="0.3">
      <c r="A1755" s="471"/>
      <c r="B1755" s="471"/>
      <c r="C1755" s="471"/>
      <c r="D1755" s="471"/>
      <c r="E1755" s="471"/>
      <c r="F1755" s="471"/>
      <c r="G1755" s="47" t="str">
        <f t="shared" si="27"/>
        <v xml:space="preserve">, </v>
      </c>
    </row>
    <row r="1756" spans="1:7" x14ac:dyDescent="0.3">
      <c r="A1756" s="471"/>
      <c r="B1756" s="471"/>
      <c r="C1756" s="471"/>
      <c r="D1756" s="471"/>
      <c r="E1756" s="471"/>
      <c r="F1756" s="471"/>
      <c r="G1756" s="47" t="str">
        <f t="shared" si="27"/>
        <v xml:space="preserve">, </v>
      </c>
    </row>
    <row r="1757" spans="1:7" x14ac:dyDescent="0.3">
      <c r="A1757" s="471"/>
      <c r="B1757" s="471"/>
      <c r="C1757" s="471"/>
      <c r="D1757" s="471"/>
      <c r="E1757" s="471"/>
      <c r="F1757" s="471"/>
      <c r="G1757" s="47" t="str">
        <f t="shared" si="27"/>
        <v xml:space="preserve">, </v>
      </c>
    </row>
    <row r="1758" spans="1:7" x14ac:dyDescent="0.3">
      <c r="A1758" s="471"/>
      <c r="B1758" s="471"/>
      <c r="C1758" s="471"/>
      <c r="D1758" s="471"/>
      <c r="E1758" s="471"/>
      <c r="F1758" s="471"/>
      <c r="G1758" s="47" t="str">
        <f t="shared" si="27"/>
        <v xml:space="preserve">, </v>
      </c>
    </row>
    <row r="1759" spans="1:7" x14ac:dyDescent="0.3">
      <c r="A1759" s="471"/>
      <c r="B1759" s="471"/>
      <c r="C1759" s="471"/>
      <c r="D1759" s="471"/>
      <c r="E1759" s="471"/>
      <c r="F1759" s="471"/>
      <c r="G1759" s="47" t="str">
        <f t="shared" si="27"/>
        <v xml:space="preserve">, </v>
      </c>
    </row>
    <row r="1760" spans="1:7" x14ac:dyDescent="0.3">
      <c r="A1760" s="471"/>
      <c r="B1760" s="471"/>
      <c r="C1760" s="471"/>
      <c r="D1760" s="471"/>
      <c r="E1760" s="471"/>
      <c r="F1760" s="471"/>
      <c r="G1760" s="47" t="str">
        <f t="shared" si="27"/>
        <v xml:space="preserve">, </v>
      </c>
    </row>
    <row r="1761" spans="1:7" x14ac:dyDescent="0.3">
      <c r="A1761" s="471"/>
      <c r="B1761" s="471"/>
      <c r="C1761" s="471"/>
      <c r="D1761" s="471"/>
      <c r="E1761" s="471"/>
      <c r="F1761" s="471"/>
      <c r="G1761" s="47" t="str">
        <f t="shared" si="27"/>
        <v xml:space="preserve">, </v>
      </c>
    </row>
    <row r="1762" spans="1:7" x14ac:dyDescent="0.3">
      <c r="A1762" s="471"/>
      <c r="B1762" s="471"/>
      <c r="C1762" s="471"/>
      <c r="D1762" s="471"/>
      <c r="E1762" s="471"/>
      <c r="F1762" s="471"/>
      <c r="G1762" s="47" t="str">
        <f t="shared" si="27"/>
        <v xml:space="preserve">, </v>
      </c>
    </row>
    <row r="1763" spans="1:7" x14ac:dyDescent="0.3">
      <c r="A1763" s="471"/>
      <c r="B1763" s="471"/>
      <c r="C1763" s="471"/>
      <c r="D1763" s="471"/>
      <c r="E1763" s="471"/>
      <c r="F1763" s="471"/>
      <c r="G1763" s="47" t="str">
        <f t="shared" si="27"/>
        <v xml:space="preserve">, </v>
      </c>
    </row>
    <row r="1764" spans="1:7" x14ac:dyDescent="0.3">
      <c r="A1764" s="471"/>
      <c r="B1764" s="471"/>
      <c r="C1764" s="471"/>
      <c r="D1764" s="471"/>
      <c r="E1764" s="471"/>
      <c r="F1764" s="471"/>
      <c r="G1764" s="47" t="str">
        <f t="shared" si="27"/>
        <v xml:space="preserve">, </v>
      </c>
    </row>
    <row r="1765" spans="1:7" x14ac:dyDescent="0.3">
      <c r="A1765" s="471"/>
      <c r="B1765" s="471"/>
      <c r="C1765" s="471"/>
      <c r="D1765" s="471"/>
      <c r="E1765" s="471"/>
      <c r="F1765" s="471"/>
      <c r="G1765" s="47" t="str">
        <f t="shared" si="27"/>
        <v xml:space="preserve">, </v>
      </c>
    </row>
    <row r="1766" spans="1:7" x14ac:dyDescent="0.3">
      <c r="A1766" s="471"/>
      <c r="B1766" s="471"/>
      <c r="C1766" s="471"/>
      <c r="D1766" s="471"/>
      <c r="E1766" s="471"/>
      <c r="F1766" s="471"/>
      <c r="G1766" s="47" t="str">
        <f t="shared" si="27"/>
        <v xml:space="preserve">, </v>
      </c>
    </row>
    <row r="1767" spans="1:7" x14ac:dyDescent="0.3">
      <c r="A1767" s="471"/>
      <c r="B1767" s="471"/>
      <c r="C1767" s="471"/>
      <c r="D1767" s="471"/>
      <c r="E1767" s="471"/>
      <c r="F1767" s="471"/>
      <c r="G1767" s="47" t="str">
        <f t="shared" si="27"/>
        <v xml:space="preserve">, </v>
      </c>
    </row>
    <row r="1768" spans="1:7" x14ac:dyDescent="0.3">
      <c r="A1768" s="471"/>
      <c r="B1768" s="471"/>
      <c r="C1768" s="471"/>
      <c r="D1768" s="471"/>
      <c r="E1768" s="471"/>
      <c r="F1768" s="471"/>
      <c r="G1768" s="47" t="str">
        <f t="shared" si="27"/>
        <v xml:space="preserve">, </v>
      </c>
    </row>
    <row r="1769" spans="1:7" x14ac:dyDescent="0.3">
      <c r="A1769" s="471"/>
      <c r="B1769" s="471"/>
      <c r="C1769" s="471"/>
      <c r="D1769" s="471"/>
      <c r="E1769" s="471"/>
      <c r="F1769" s="471"/>
      <c r="G1769" s="47" t="str">
        <f t="shared" si="27"/>
        <v xml:space="preserve">, </v>
      </c>
    </row>
    <row r="1770" spans="1:7" x14ac:dyDescent="0.3">
      <c r="A1770" s="471"/>
      <c r="B1770" s="471"/>
      <c r="C1770" s="471"/>
      <c r="D1770" s="471"/>
      <c r="E1770" s="471"/>
      <c r="F1770" s="471"/>
      <c r="G1770" s="47" t="str">
        <f t="shared" si="27"/>
        <v xml:space="preserve">, </v>
      </c>
    </row>
    <row r="1771" spans="1:7" x14ac:dyDescent="0.3">
      <c r="A1771" s="471"/>
      <c r="B1771" s="471"/>
      <c r="C1771" s="471"/>
      <c r="D1771" s="471"/>
      <c r="E1771" s="471"/>
      <c r="F1771" s="471"/>
      <c r="G1771" s="47" t="str">
        <f t="shared" si="27"/>
        <v xml:space="preserve">, </v>
      </c>
    </row>
    <row r="1772" spans="1:7" x14ac:dyDescent="0.3">
      <c r="A1772" s="471"/>
      <c r="B1772" s="471"/>
      <c r="C1772" s="471"/>
      <c r="D1772" s="471"/>
      <c r="E1772" s="471"/>
      <c r="F1772" s="471"/>
      <c r="G1772" s="47" t="str">
        <f t="shared" si="27"/>
        <v xml:space="preserve">, </v>
      </c>
    </row>
    <row r="1773" spans="1:7" x14ac:dyDescent="0.3">
      <c r="A1773" s="471"/>
      <c r="B1773" s="471"/>
      <c r="C1773" s="471"/>
      <c r="D1773" s="471"/>
      <c r="E1773" s="471"/>
      <c r="F1773" s="471"/>
      <c r="G1773" s="47" t="str">
        <f t="shared" si="27"/>
        <v xml:space="preserve">, </v>
      </c>
    </row>
    <row r="1774" spans="1:7" x14ac:dyDescent="0.3">
      <c r="A1774" s="471"/>
      <c r="B1774" s="471"/>
      <c r="C1774" s="471"/>
      <c r="D1774" s="471"/>
      <c r="E1774" s="471"/>
      <c r="F1774" s="471"/>
      <c r="G1774" s="47" t="str">
        <f t="shared" si="27"/>
        <v xml:space="preserve">, </v>
      </c>
    </row>
    <row r="1775" spans="1:7" x14ac:dyDescent="0.3">
      <c r="A1775" s="471"/>
      <c r="B1775" s="471"/>
      <c r="C1775" s="471"/>
      <c r="D1775" s="471"/>
      <c r="E1775" s="471"/>
      <c r="F1775" s="471"/>
      <c r="G1775" s="47" t="str">
        <f t="shared" si="27"/>
        <v xml:space="preserve">, </v>
      </c>
    </row>
    <row r="1776" spans="1:7" x14ac:dyDescent="0.3">
      <c r="A1776" s="471"/>
      <c r="B1776" s="471"/>
      <c r="C1776" s="471"/>
      <c r="D1776" s="471"/>
      <c r="E1776" s="471"/>
      <c r="F1776" s="471"/>
      <c r="G1776" s="47" t="str">
        <f t="shared" si="27"/>
        <v xml:space="preserve">, </v>
      </c>
    </row>
    <row r="1777" spans="1:7" x14ac:dyDescent="0.3">
      <c r="A1777" s="471"/>
      <c r="B1777" s="471"/>
      <c r="C1777" s="471"/>
      <c r="D1777" s="471"/>
      <c r="E1777" s="471"/>
      <c r="F1777" s="471"/>
      <c r="G1777" s="47" t="str">
        <f t="shared" si="27"/>
        <v xml:space="preserve">, </v>
      </c>
    </row>
    <row r="1778" spans="1:7" x14ac:dyDescent="0.3">
      <c r="A1778" s="471"/>
      <c r="B1778" s="471"/>
      <c r="C1778" s="471"/>
      <c r="D1778" s="471"/>
      <c r="E1778" s="471"/>
      <c r="F1778" s="471"/>
      <c r="G1778" s="47" t="str">
        <f t="shared" si="27"/>
        <v xml:space="preserve">, </v>
      </c>
    </row>
    <row r="1779" spans="1:7" x14ac:dyDescent="0.3">
      <c r="A1779" s="471"/>
      <c r="B1779" s="471"/>
      <c r="C1779" s="471"/>
      <c r="D1779" s="471"/>
      <c r="E1779" s="471"/>
      <c r="F1779" s="471"/>
      <c r="G1779" s="47" t="str">
        <f t="shared" si="27"/>
        <v xml:space="preserve">, </v>
      </c>
    </row>
    <row r="1780" spans="1:7" x14ac:dyDescent="0.3">
      <c r="A1780" s="471"/>
      <c r="B1780" s="471"/>
      <c r="C1780" s="471"/>
      <c r="D1780" s="471"/>
      <c r="E1780" s="471"/>
      <c r="F1780" s="471"/>
      <c r="G1780" s="47" t="str">
        <f t="shared" si="27"/>
        <v xml:space="preserve">, </v>
      </c>
    </row>
    <row r="1781" spans="1:7" x14ac:dyDescent="0.3">
      <c r="A1781" s="471"/>
      <c r="B1781" s="471"/>
      <c r="C1781" s="471"/>
      <c r="D1781" s="471"/>
      <c r="E1781" s="471"/>
      <c r="F1781" s="471"/>
      <c r="G1781" s="47" t="str">
        <f t="shared" si="27"/>
        <v xml:space="preserve">, </v>
      </c>
    </row>
    <row r="1782" spans="1:7" x14ac:dyDescent="0.3">
      <c r="A1782" s="471"/>
      <c r="B1782" s="471"/>
      <c r="C1782" s="471"/>
      <c r="D1782" s="471"/>
      <c r="E1782" s="471"/>
      <c r="F1782" s="471"/>
      <c r="G1782" s="47" t="str">
        <f t="shared" si="27"/>
        <v xml:space="preserve">, </v>
      </c>
    </row>
    <row r="1783" spans="1:7" x14ac:dyDescent="0.3">
      <c r="A1783" s="471"/>
      <c r="B1783" s="471"/>
      <c r="C1783" s="471"/>
      <c r="D1783" s="471"/>
      <c r="E1783" s="471"/>
      <c r="F1783" s="471"/>
      <c r="G1783" s="47" t="str">
        <f t="shared" si="27"/>
        <v xml:space="preserve">, </v>
      </c>
    </row>
    <row r="1784" spans="1:7" x14ac:dyDescent="0.3">
      <c r="A1784" s="471"/>
      <c r="B1784" s="471"/>
      <c r="C1784" s="471"/>
      <c r="D1784" s="471"/>
      <c r="E1784" s="471"/>
      <c r="F1784" s="471"/>
      <c r="G1784" s="47" t="str">
        <f t="shared" si="27"/>
        <v xml:space="preserve">, </v>
      </c>
    </row>
    <row r="1785" spans="1:7" x14ac:dyDescent="0.3">
      <c r="A1785" s="471"/>
      <c r="B1785" s="471"/>
      <c r="C1785" s="471"/>
      <c r="D1785" s="471"/>
      <c r="E1785" s="471"/>
      <c r="F1785" s="471"/>
      <c r="G1785" s="47" t="str">
        <f t="shared" si="27"/>
        <v xml:space="preserve">, </v>
      </c>
    </row>
    <row r="1786" spans="1:7" x14ac:dyDescent="0.3">
      <c r="A1786" s="471"/>
      <c r="B1786" s="471"/>
      <c r="C1786" s="471"/>
      <c r="D1786" s="471"/>
      <c r="E1786" s="471"/>
      <c r="F1786" s="471"/>
      <c r="G1786" s="47" t="str">
        <f t="shared" si="27"/>
        <v xml:space="preserve">, </v>
      </c>
    </row>
    <row r="1787" spans="1:7" x14ac:dyDescent="0.3">
      <c r="A1787" s="471"/>
      <c r="B1787" s="471"/>
      <c r="C1787" s="471"/>
      <c r="D1787" s="471"/>
      <c r="E1787" s="471"/>
      <c r="F1787" s="471"/>
      <c r="G1787" s="47" t="str">
        <f t="shared" si="27"/>
        <v xml:space="preserve">, </v>
      </c>
    </row>
    <row r="1788" spans="1:7" x14ac:dyDescent="0.3">
      <c r="A1788" s="471"/>
      <c r="B1788" s="471"/>
      <c r="C1788" s="471"/>
      <c r="D1788" s="471"/>
      <c r="E1788" s="471"/>
      <c r="F1788" s="471"/>
      <c r="G1788" s="47" t="str">
        <f t="shared" si="27"/>
        <v xml:space="preserve">, </v>
      </c>
    </row>
    <row r="1789" spans="1:7" x14ac:dyDescent="0.3">
      <c r="A1789" s="471"/>
      <c r="B1789" s="471"/>
      <c r="C1789" s="471"/>
      <c r="D1789" s="471"/>
      <c r="E1789" s="471"/>
      <c r="F1789" s="471"/>
      <c r="G1789" s="47" t="str">
        <f t="shared" si="27"/>
        <v xml:space="preserve">, </v>
      </c>
    </row>
    <row r="1790" spans="1:7" x14ac:dyDescent="0.3">
      <c r="A1790" s="471"/>
      <c r="B1790" s="471"/>
      <c r="C1790" s="471"/>
      <c r="D1790" s="471"/>
      <c r="E1790" s="471"/>
      <c r="F1790" s="471"/>
      <c r="G1790" s="47" t="str">
        <f t="shared" si="27"/>
        <v xml:space="preserve">, </v>
      </c>
    </row>
    <row r="1791" spans="1:7" x14ac:dyDescent="0.3">
      <c r="A1791" s="471"/>
      <c r="B1791" s="471"/>
      <c r="C1791" s="471"/>
      <c r="D1791" s="471"/>
      <c r="E1791" s="471"/>
      <c r="F1791" s="471"/>
      <c r="G1791" s="47" t="str">
        <f t="shared" si="27"/>
        <v xml:space="preserve">, </v>
      </c>
    </row>
    <row r="1792" spans="1:7" x14ac:dyDescent="0.3">
      <c r="A1792" s="471"/>
      <c r="B1792" s="471"/>
      <c r="C1792" s="471"/>
      <c r="D1792" s="471"/>
      <c r="E1792" s="471"/>
      <c r="F1792" s="471"/>
      <c r="G1792" s="47" t="str">
        <f t="shared" si="27"/>
        <v xml:space="preserve">, </v>
      </c>
    </row>
    <row r="1793" spans="1:7" x14ac:dyDescent="0.3">
      <c r="A1793" s="471"/>
      <c r="B1793" s="471"/>
      <c r="C1793" s="471"/>
      <c r="D1793" s="471"/>
      <c r="E1793" s="471"/>
      <c r="F1793" s="471"/>
      <c r="G1793" s="47" t="str">
        <f t="shared" si="27"/>
        <v xml:space="preserve">, </v>
      </c>
    </row>
    <row r="1794" spans="1:7" x14ac:dyDescent="0.3">
      <c r="A1794" s="471"/>
      <c r="B1794" s="471"/>
      <c r="C1794" s="471"/>
      <c r="D1794" s="471"/>
      <c r="E1794" s="471"/>
      <c r="F1794" s="471"/>
      <c r="G1794" s="47" t="str">
        <f t="shared" si="27"/>
        <v xml:space="preserve">, </v>
      </c>
    </row>
    <row r="1795" spans="1:7" x14ac:dyDescent="0.3">
      <c r="A1795" s="471"/>
      <c r="B1795" s="471"/>
      <c r="C1795" s="471"/>
      <c r="D1795" s="471"/>
      <c r="E1795" s="471"/>
      <c r="F1795" s="471"/>
      <c r="G1795" s="47" t="str">
        <f t="shared" si="27"/>
        <v xml:space="preserve">, </v>
      </c>
    </row>
    <row r="1796" spans="1:7" x14ac:dyDescent="0.3">
      <c r="A1796" s="471"/>
      <c r="B1796" s="471"/>
      <c r="C1796" s="471"/>
      <c r="D1796" s="471"/>
      <c r="E1796" s="471"/>
      <c r="F1796" s="471"/>
      <c r="G1796" s="47" t="str">
        <f t="shared" si="27"/>
        <v xml:space="preserve">, </v>
      </c>
    </row>
    <row r="1797" spans="1:7" x14ac:dyDescent="0.3">
      <c r="A1797" s="471"/>
      <c r="B1797" s="471"/>
      <c r="C1797" s="471"/>
      <c r="D1797" s="471"/>
      <c r="E1797" s="471"/>
      <c r="F1797" s="471"/>
      <c r="G1797" s="47" t="str">
        <f t="shared" si="27"/>
        <v xml:space="preserve">, </v>
      </c>
    </row>
    <row r="1798" spans="1:7" x14ac:dyDescent="0.3">
      <c r="A1798" s="471"/>
      <c r="B1798" s="471"/>
      <c r="C1798" s="471"/>
      <c r="D1798" s="471"/>
      <c r="E1798" s="471"/>
      <c r="F1798" s="471"/>
      <c r="G1798" s="47" t="str">
        <f t="shared" si="27"/>
        <v xml:space="preserve">, </v>
      </c>
    </row>
    <row r="1799" spans="1:7" x14ac:dyDescent="0.3">
      <c r="A1799" s="471"/>
      <c r="B1799" s="471"/>
      <c r="C1799" s="471"/>
      <c r="D1799" s="471"/>
      <c r="E1799" s="471"/>
      <c r="F1799" s="471"/>
      <c r="G1799" s="47" t="str">
        <f t="shared" si="27"/>
        <v xml:space="preserve">, </v>
      </c>
    </row>
    <row r="1800" spans="1:7" x14ac:dyDescent="0.3">
      <c r="A1800" s="471"/>
      <c r="B1800" s="471"/>
      <c r="C1800" s="471"/>
      <c r="D1800" s="471"/>
      <c r="E1800" s="471"/>
      <c r="F1800" s="471"/>
      <c r="G1800" s="47" t="str">
        <f t="shared" si="27"/>
        <v xml:space="preserve">, </v>
      </c>
    </row>
    <row r="1801" spans="1:7" x14ac:dyDescent="0.3">
      <c r="A1801" s="471"/>
      <c r="B1801" s="471"/>
      <c r="C1801" s="471"/>
      <c r="D1801" s="471"/>
      <c r="E1801" s="471"/>
      <c r="F1801" s="471"/>
      <c r="G1801" s="47" t="str">
        <f t="shared" si="27"/>
        <v xml:space="preserve">, </v>
      </c>
    </row>
    <row r="1802" spans="1:7" x14ac:dyDescent="0.3">
      <c r="A1802" s="471"/>
      <c r="B1802" s="471"/>
      <c r="C1802" s="471"/>
      <c r="D1802" s="471"/>
      <c r="E1802" s="471"/>
      <c r="F1802" s="471"/>
      <c r="G1802" s="47" t="str">
        <f t="shared" si="27"/>
        <v xml:space="preserve">, </v>
      </c>
    </row>
    <row r="1803" spans="1:7" x14ac:dyDescent="0.3">
      <c r="A1803" s="471"/>
      <c r="B1803" s="471"/>
      <c r="C1803" s="471"/>
      <c r="D1803" s="471"/>
      <c r="E1803" s="471"/>
      <c r="F1803" s="471"/>
      <c r="G1803" s="47" t="str">
        <f t="shared" ref="G1803:G1866" si="28">CONCATENATE(A1803, ", ", B1803)</f>
        <v xml:space="preserve">, </v>
      </c>
    </row>
    <row r="1804" spans="1:7" x14ac:dyDescent="0.3">
      <c r="A1804" s="471"/>
      <c r="B1804" s="471"/>
      <c r="C1804" s="471"/>
      <c r="D1804" s="471"/>
      <c r="E1804" s="471"/>
      <c r="F1804" s="471"/>
      <c r="G1804" s="47" t="str">
        <f t="shared" si="28"/>
        <v xml:space="preserve">, </v>
      </c>
    </row>
    <row r="1805" spans="1:7" x14ac:dyDescent="0.3">
      <c r="A1805" s="471"/>
      <c r="B1805" s="471"/>
      <c r="C1805" s="471"/>
      <c r="D1805" s="471"/>
      <c r="E1805" s="471"/>
      <c r="F1805" s="471"/>
      <c r="G1805" s="47" t="str">
        <f t="shared" si="28"/>
        <v xml:space="preserve">, </v>
      </c>
    </row>
    <row r="1806" spans="1:7" x14ac:dyDescent="0.3">
      <c r="A1806" s="471"/>
      <c r="B1806" s="471"/>
      <c r="C1806" s="471"/>
      <c r="D1806" s="471"/>
      <c r="E1806" s="471"/>
      <c r="F1806" s="471"/>
      <c r="G1806" s="47" t="str">
        <f t="shared" si="28"/>
        <v xml:space="preserve">, </v>
      </c>
    </row>
    <row r="1807" spans="1:7" x14ac:dyDescent="0.3">
      <c r="A1807" s="471"/>
      <c r="B1807" s="471"/>
      <c r="C1807" s="471"/>
      <c r="D1807" s="471"/>
      <c r="E1807" s="471"/>
      <c r="F1807" s="471"/>
      <c r="G1807" s="47" t="str">
        <f t="shared" si="28"/>
        <v xml:space="preserve">, </v>
      </c>
    </row>
    <row r="1808" spans="1:7" x14ac:dyDescent="0.3">
      <c r="A1808" s="471"/>
      <c r="B1808" s="471"/>
      <c r="C1808" s="471"/>
      <c r="D1808" s="471"/>
      <c r="E1808" s="471"/>
      <c r="F1808" s="471"/>
      <c r="G1808" s="47" t="str">
        <f t="shared" si="28"/>
        <v xml:space="preserve">, </v>
      </c>
    </row>
    <row r="1809" spans="1:7" x14ac:dyDescent="0.3">
      <c r="A1809" s="471"/>
      <c r="B1809" s="471"/>
      <c r="C1809" s="471"/>
      <c r="D1809" s="471"/>
      <c r="E1809" s="471"/>
      <c r="F1809" s="471"/>
      <c r="G1809" s="47" t="str">
        <f t="shared" si="28"/>
        <v xml:space="preserve">, </v>
      </c>
    </row>
    <row r="1810" spans="1:7" x14ac:dyDescent="0.3">
      <c r="A1810" s="471"/>
      <c r="B1810" s="471"/>
      <c r="C1810" s="471"/>
      <c r="D1810" s="471"/>
      <c r="E1810" s="471"/>
      <c r="F1810" s="471"/>
      <c r="G1810" s="47" t="str">
        <f t="shared" si="28"/>
        <v xml:space="preserve">, </v>
      </c>
    </row>
    <row r="1811" spans="1:7" x14ac:dyDescent="0.3">
      <c r="A1811" s="471"/>
      <c r="B1811" s="471"/>
      <c r="C1811" s="471"/>
      <c r="D1811" s="471"/>
      <c r="E1811" s="471"/>
      <c r="F1811" s="471"/>
      <c r="G1811" s="47" t="str">
        <f t="shared" si="28"/>
        <v xml:space="preserve">, </v>
      </c>
    </row>
    <row r="1812" spans="1:7" x14ac:dyDescent="0.3">
      <c r="A1812" s="471"/>
      <c r="B1812" s="471"/>
      <c r="C1812" s="471"/>
      <c r="D1812" s="471"/>
      <c r="E1812" s="471"/>
      <c r="F1812" s="471"/>
      <c r="G1812" s="47" t="str">
        <f t="shared" si="28"/>
        <v xml:space="preserve">, </v>
      </c>
    </row>
    <row r="1813" spans="1:7" x14ac:dyDescent="0.3">
      <c r="A1813" s="471"/>
      <c r="B1813" s="471"/>
      <c r="C1813" s="471"/>
      <c r="D1813" s="471"/>
      <c r="E1813" s="471"/>
      <c r="F1813" s="471"/>
      <c r="G1813" s="47" t="str">
        <f t="shared" si="28"/>
        <v xml:space="preserve">, </v>
      </c>
    </row>
    <row r="1814" spans="1:7" x14ac:dyDescent="0.3">
      <c r="A1814" s="471"/>
      <c r="B1814" s="471"/>
      <c r="C1814" s="471"/>
      <c r="D1814" s="471"/>
      <c r="E1814" s="471"/>
      <c r="F1814" s="471"/>
      <c r="G1814" s="47" t="str">
        <f t="shared" si="28"/>
        <v xml:space="preserve">, </v>
      </c>
    </row>
    <row r="1815" spans="1:7" x14ac:dyDescent="0.3">
      <c r="A1815" s="471"/>
      <c r="B1815" s="471"/>
      <c r="C1815" s="471"/>
      <c r="D1815" s="471"/>
      <c r="E1815" s="471"/>
      <c r="F1815" s="471"/>
      <c r="G1815" s="47" t="str">
        <f t="shared" si="28"/>
        <v xml:space="preserve">, </v>
      </c>
    </row>
    <row r="1816" spans="1:7" x14ac:dyDescent="0.3">
      <c r="A1816" s="471"/>
      <c r="B1816" s="471"/>
      <c r="C1816" s="471"/>
      <c r="D1816" s="471"/>
      <c r="E1816" s="471"/>
      <c r="F1816" s="471"/>
      <c r="G1816" s="47" t="str">
        <f t="shared" si="28"/>
        <v xml:space="preserve">, </v>
      </c>
    </row>
    <row r="1817" spans="1:7" x14ac:dyDescent="0.3">
      <c r="A1817" s="471"/>
      <c r="B1817" s="471"/>
      <c r="C1817" s="471"/>
      <c r="D1817" s="471"/>
      <c r="E1817" s="471"/>
      <c r="F1817" s="471"/>
      <c r="G1817" s="47" t="str">
        <f t="shared" si="28"/>
        <v xml:space="preserve">, </v>
      </c>
    </row>
    <row r="1818" spans="1:7" x14ac:dyDescent="0.3">
      <c r="A1818" s="471"/>
      <c r="B1818" s="471"/>
      <c r="C1818" s="471"/>
      <c r="D1818" s="471"/>
      <c r="E1818" s="471"/>
      <c r="F1818" s="471"/>
      <c r="G1818" s="47" t="str">
        <f t="shared" si="28"/>
        <v xml:space="preserve">, </v>
      </c>
    </row>
    <row r="1819" spans="1:7" x14ac:dyDescent="0.3">
      <c r="A1819" s="471"/>
      <c r="B1819" s="471"/>
      <c r="C1819" s="471"/>
      <c r="D1819" s="471"/>
      <c r="E1819" s="471"/>
      <c r="F1819" s="471"/>
      <c r="G1819" s="47" t="str">
        <f t="shared" si="28"/>
        <v xml:space="preserve">, </v>
      </c>
    </row>
    <row r="1820" spans="1:7" x14ac:dyDescent="0.3">
      <c r="A1820" s="471"/>
      <c r="B1820" s="471"/>
      <c r="C1820" s="471"/>
      <c r="D1820" s="471"/>
      <c r="E1820" s="471"/>
      <c r="F1820" s="471"/>
      <c r="G1820" s="47" t="str">
        <f t="shared" si="28"/>
        <v xml:space="preserve">, </v>
      </c>
    </row>
    <row r="1821" spans="1:7" x14ac:dyDescent="0.3">
      <c r="A1821" s="471"/>
      <c r="B1821" s="471"/>
      <c r="C1821" s="471"/>
      <c r="D1821" s="471"/>
      <c r="E1821" s="471"/>
      <c r="F1821" s="471"/>
      <c r="G1821" s="47" t="str">
        <f t="shared" si="28"/>
        <v xml:space="preserve">, </v>
      </c>
    </row>
    <row r="1822" spans="1:7" x14ac:dyDescent="0.3">
      <c r="A1822" s="471"/>
      <c r="B1822" s="471"/>
      <c r="C1822" s="471"/>
      <c r="D1822" s="471"/>
      <c r="E1822" s="471"/>
      <c r="F1822" s="471"/>
      <c r="G1822" s="47" t="str">
        <f t="shared" si="28"/>
        <v xml:space="preserve">, </v>
      </c>
    </row>
    <row r="1823" spans="1:7" x14ac:dyDescent="0.3">
      <c r="A1823" s="471"/>
      <c r="B1823" s="471"/>
      <c r="C1823" s="471"/>
      <c r="D1823" s="471"/>
      <c r="E1823" s="471"/>
      <c r="F1823" s="471"/>
      <c r="G1823" s="47" t="str">
        <f t="shared" si="28"/>
        <v xml:space="preserve">, </v>
      </c>
    </row>
    <row r="1824" spans="1:7" x14ac:dyDescent="0.3">
      <c r="A1824" s="471"/>
      <c r="B1824" s="471"/>
      <c r="C1824" s="471"/>
      <c r="D1824" s="471"/>
      <c r="E1824" s="471"/>
      <c r="F1824" s="471"/>
      <c r="G1824" s="47" t="str">
        <f t="shared" si="28"/>
        <v xml:space="preserve">, </v>
      </c>
    </row>
    <row r="1825" spans="1:7" x14ac:dyDescent="0.3">
      <c r="A1825" s="471"/>
      <c r="B1825" s="471"/>
      <c r="C1825" s="471"/>
      <c r="D1825" s="471"/>
      <c r="E1825" s="471"/>
      <c r="F1825" s="471"/>
      <c r="G1825" s="47" t="str">
        <f t="shared" si="28"/>
        <v xml:space="preserve">, </v>
      </c>
    </row>
    <row r="1826" spans="1:7" x14ac:dyDescent="0.3">
      <c r="A1826" s="471"/>
      <c r="B1826" s="471"/>
      <c r="C1826" s="471"/>
      <c r="D1826" s="471"/>
      <c r="E1826" s="471"/>
      <c r="F1826" s="471"/>
      <c r="G1826" s="47" t="str">
        <f t="shared" si="28"/>
        <v xml:space="preserve">, </v>
      </c>
    </row>
    <row r="1827" spans="1:7" x14ac:dyDescent="0.3">
      <c r="A1827" s="471"/>
      <c r="B1827" s="471"/>
      <c r="C1827" s="471"/>
      <c r="D1827" s="471"/>
      <c r="E1827" s="471"/>
      <c r="F1827" s="471"/>
      <c r="G1827" s="47" t="str">
        <f t="shared" si="28"/>
        <v xml:space="preserve">, </v>
      </c>
    </row>
    <row r="1828" spans="1:7" x14ac:dyDescent="0.3">
      <c r="A1828" s="471"/>
      <c r="B1828" s="471"/>
      <c r="C1828" s="471"/>
      <c r="D1828" s="471"/>
      <c r="E1828" s="471"/>
      <c r="F1828" s="471"/>
      <c r="G1828" s="47" t="str">
        <f t="shared" si="28"/>
        <v xml:space="preserve">, </v>
      </c>
    </row>
    <row r="1829" spans="1:7" x14ac:dyDescent="0.3">
      <c r="A1829" s="471"/>
      <c r="B1829" s="471"/>
      <c r="C1829" s="471"/>
      <c r="D1829" s="471"/>
      <c r="E1829" s="471"/>
      <c r="F1829" s="471"/>
      <c r="G1829" s="47" t="str">
        <f t="shared" si="28"/>
        <v xml:space="preserve">, </v>
      </c>
    </row>
    <row r="1830" spans="1:7" x14ac:dyDescent="0.3">
      <c r="A1830" s="471"/>
      <c r="B1830" s="471"/>
      <c r="C1830" s="471"/>
      <c r="D1830" s="471"/>
      <c r="E1830" s="471"/>
      <c r="F1830" s="471"/>
      <c r="G1830" s="47" t="str">
        <f t="shared" si="28"/>
        <v xml:space="preserve">, </v>
      </c>
    </row>
    <row r="1831" spans="1:7" x14ac:dyDescent="0.3">
      <c r="A1831" s="471"/>
      <c r="B1831" s="471"/>
      <c r="C1831" s="471"/>
      <c r="D1831" s="471"/>
      <c r="E1831" s="471"/>
      <c r="F1831" s="471"/>
      <c r="G1831" s="47" t="str">
        <f t="shared" si="28"/>
        <v xml:space="preserve">, </v>
      </c>
    </row>
    <row r="1832" spans="1:7" x14ac:dyDescent="0.3">
      <c r="A1832" s="471"/>
      <c r="B1832" s="471"/>
      <c r="C1832" s="471"/>
      <c r="D1832" s="471"/>
      <c r="E1832" s="471"/>
      <c r="F1832" s="471"/>
      <c r="G1832" s="47" t="str">
        <f t="shared" si="28"/>
        <v xml:space="preserve">, </v>
      </c>
    </row>
    <row r="1833" spans="1:7" x14ac:dyDescent="0.3">
      <c r="A1833" s="471"/>
      <c r="B1833" s="471"/>
      <c r="C1833" s="471"/>
      <c r="D1833" s="471"/>
      <c r="E1833" s="471"/>
      <c r="F1833" s="471"/>
      <c r="G1833" s="47" t="str">
        <f t="shared" si="28"/>
        <v xml:space="preserve">, </v>
      </c>
    </row>
    <row r="1834" spans="1:7" x14ac:dyDescent="0.3">
      <c r="A1834" s="471"/>
      <c r="B1834" s="471"/>
      <c r="C1834" s="471"/>
      <c r="D1834" s="471"/>
      <c r="E1834" s="471"/>
      <c r="F1834" s="471"/>
      <c r="G1834" s="47" t="str">
        <f t="shared" si="28"/>
        <v xml:space="preserve">, </v>
      </c>
    </row>
    <row r="1835" spans="1:7" x14ac:dyDescent="0.3">
      <c r="A1835" s="471"/>
      <c r="B1835" s="471"/>
      <c r="C1835" s="471"/>
      <c r="D1835" s="471"/>
      <c r="E1835" s="471"/>
      <c r="F1835" s="471"/>
      <c r="G1835" s="47" t="str">
        <f t="shared" si="28"/>
        <v xml:space="preserve">, </v>
      </c>
    </row>
    <row r="1836" spans="1:7" x14ac:dyDescent="0.3">
      <c r="A1836" s="471"/>
      <c r="B1836" s="471"/>
      <c r="C1836" s="471"/>
      <c r="D1836" s="471"/>
      <c r="E1836" s="471"/>
      <c r="F1836" s="471"/>
      <c r="G1836" s="47" t="str">
        <f t="shared" si="28"/>
        <v xml:space="preserve">, </v>
      </c>
    </row>
    <row r="1837" spans="1:7" x14ac:dyDescent="0.3">
      <c r="A1837" s="471"/>
      <c r="B1837" s="471"/>
      <c r="C1837" s="471"/>
      <c r="D1837" s="471"/>
      <c r="E1837" s="471"/>
      <c r="F1837" s="471"/>
      <c r="G1837" s="47" t="str">
        <f t="shared" si="28"/>
        <v xml:space="preserve">, </v>
      </c>
    </row>
    <row r="1838" spans="1:7" x14ac:dyDescent="0.3">
      <c r="A1838" s="471"/>
      <c r="B1838" s="471"/>
      <c r="C1838" s="471"/>
      <c r="D1838" s="471"/>
      <c r="E1838" s="471"/>
      <c r="F1838" s="471"/>
      <c r="G1838" s="47" t="str">
        <f t="shared" si="28"/>
        <v xml:space="preserve">, </v>
      </c>
    </row>
    <row r="1839" spans="1:7" x14ac:dyDescent="0.3">
      <c r="A1839" s="471"/>
      <c r="B1839" s="471"/>
      <c r="C1839" s="471"/>
      <c r="D1839" s="471"/>
      <c r="E1839" s="471"/>
      <c r="F1839" s="471"/>
      <c r="G1839" s="47" t="str">
        <f t="shared" si="28"/>
        <v xml:space="preserve">, </v>
      </c>
    </row>
    <row r="1840" spans="1:7" x14ac:dyDescent="0.3">
      <c r="A1840" s="471"/>
      <c r="B1840" s="471"/>
      <c r="C1840" s="471"/>
      <c r="D1840" s="471"/>
      <c r="E1840" s="471"/>
      <c r="F1840" s="471"/>
      <c r="G1840" s="47" t="str">
        <f t="shared" si="28"/>
        <v xml:space="preserve">, </v>
      </c>
    </row>
    <row r="1841" spans="1:7" x14ac:dyDescent="0.3">
      <c r="A1841" s="471"/>
      <c r="B1841" s="471"/>
      <c r="C1841" s="471"/>
      <c r="D1841" s="471"/>
      <c r="E1841" s="471"/>
      <c r="F1841" s="471"/>
      <c r="G1841" s="47" t="str">
        <f t="shared" si="28"/>
        <v xml:space="preserve">, </v>
      </c>
    </row>
    <row r="1842" spans="1:7" x14ac:dyDescent="0.3">
      <c r="A1842" s="471"/>
      <c r="B1842" s="471"/>
      <c r="C1842" s="471"/>
      <c r="D1842" s="471"/>
      <c r="E1842" s="471"/>
      <c r="F1842" s="471"/>
      <c r="G1842" s="47" t="str">
        <f t="shared" si="28"/>
        <v xml:space="preserve">, </v>
      </c>
    </row>
    <row r="1843" spans="1:7" x14ac:dyDescent="0.3">
      <c r="A1843" s="471"/>
      <c r="B1843" s="471"/>
      <c r="C1843" s="471"/>
      <c r="D1843" s="471"/>
      <c r="E1843" s="471"/>
      <c r="F1843" s="471"/>
      <c r="G1843" s="47" t="str">
        <f t="shared" si="28"/>
        <v xml:space="preserve">, </v>
      </c>
    </row>
    <row r="1844" spans="1:7" x14ac:dyDescent="0.3">
      <c r="A1844" s="471"/>
      <c r="B1844" s="471"/>
      <c r="C1844" s="471"/>
      <c r="D1844" s="471"/>
      <c r="E1844" s="471"/>
      <c r="F1844" s="471"/>
      <c r="G1844" s="47" t="str">
        <f t="shared" si="28"/>
        <v xml:space="preserve">, </v>
      </c>
    </row>
    <row r="1845" spans="1:7" x14ac:dyDescent="0.3">
      <c r="A1845" s="471"/>
      <c r="B1845" s="471"/>
      <c r="C1845" s="471"/>
      <c r="D1845" s="471"/>
      <c r="E1845" s="471"/>
      <c r="F1845" s="471"/>
      <c r="G1845" s="47" t="str">
        <f t="shared" si="28"/>
        <v xml:space="preserve">, </v>
      </c>
    </row>
    <row r="1846" spans="1:7" x14ac:dyDescent="0.3">
      <c r="A1846" s="471"/>
      <c r="B1846" s="471"/>
      <c r="C1846" s="471"/>
      <c r="D1846" s="471"/>
      <c r="E1846" s="471"/>
      <c r="F1846" s="471"/>
      <c r="G1846" s="47" t="str">
        <f t="shared" si="28"/>
        <v xml:space="preserve">, </v>
      </c>
    </row>
    <row r="1847" spans="1:7" x14ac:dyDescent="0.3">
      <c r="A1847" s="471"/>
      <c r="B1847" s="471"/>
      <c r="C1847" s="471"/>
      <c r="D1847" s="471"/>
      <c r="E1847" s="471"/>
      <c r="F1847" s="471"/>
      <c r="G1847" s="47" t="str">
        <f t="shared" si="28"/>
        <v xml:space="preserve">, </v>
      </c>
    </row>
    <row r="1848" spans="1:7" x14ac:dyDescent="0.3">
      <c r="A1848" s="471"/>
      <c r="B1848" s="471"/>
      <c r="C1848" s="471"/>
      <c r="D1848" s="471"/>
      <c r="E1848" s="471"/>
      <c r="F1848" s="471"/>
      <c r="G1848" s="47" t="str">
        <f t="shared" si="28"/>
        <v xml:space="preserve">, </v>
      </c>
    </row>
    <row r="1849" spans="1:7" x14ac:dyDescent="0.3">
      <c r="A1849" s="471"/>
      <c r="B1849" s="471"/>
      <c r="C1849" s="471"/>
      <c r="D1849" s="471"/>
      <c r="E1849" s="471"/>
      <c r="F1849" s="471"/>
      <c r="G1849" s="47" t="str">
        <f t="shared" si="28"/>
        <v xml:space="preserve">, </v>
      </c>
    </row>
    <row r="1850" spans="1:7" x14ac:dyDescent="0.3">
      <c r="A1850" s="471"/>
      <c r="B1850" s="471"/>
      <c r="C1850" s="471"/>
      <c r="D1850" s="471"/>
      <c r="E1850" s="471"/>
      <c r="F1850" s="471"/>
      <c r="G1850" s="47" t="str">
        <f t="shared" si="28"/>
        <v xml:space="preserve">, </v>
      </c>
    </row>
    <row r="1851" spans="1:7" x14ac:dyDescent="0.3">
      <c r="A1851" s="471"/>
      <c r="B1851" s="471"/>
      <c r="C1851" s="471"/>
      <c r="D1851" s="471"/>
      <c r="E1851" s="471"/>
      <c r="F1851" s="471"/>
      <c r="G1851" s="47" t="str">
        <f t="shared" si="28"/>
        <v xml:space="preserve">, </v>
      </c>
    </row>
    <row r="1852" spans="1:7" x14ac:dyDescent="0.3">
      <c r="A1852" s="471"/>
      <c r="B1852" s="471"/>
      <c r="C1852" s="471"/>
      <c r="D1852" s="471"/>
      <c r="E1852" s="471"/>
      <c r="F1852" s="471"/>
      <c r="G1852" s="47" t="str">
        <f t="shared" si="28"/>
        <v xml:space="preserve">, </v>
      </c>
    </row>
    <row r="1853" spans="1:7" x14ac:dyDescent="0.3">
      <c r="A1853" s="471"/>
      <c r="B1853" s="471"/>
      <c r="C1853" s="471"/>
      <c r="D1853" s="471"/>
      <c r="E1853" s="471"/>
      <c r="F1853" s="471"/>
      <c r="G1853" s="47" t="str">
        <f t="shared" si="28"/>
        <v xml:space="preserve">, </v>
      </c>
    </row>
    <row r="1854" spans="1:7" x14ac:dyDescent="0.3">
      <c r="A1854" s="471"/>
      <c r="B1854" s="471"/>
      <c r="C1854" s="471"/>
      <c r="D1854" s="471"/>
      <c r="E1854" s="471"/>
      <c r="F1854" s="471"/>
      <c r="G1854" s="47" t="str">
        <f t="shared" si="28"/>
        <v xml:space="preserve">, </v>
      </c>
    </row>
    <row r="1855" spans="1:7" x14ac:dyDescent="0.3">
      <c r="A1855" s="471"/>
      <c r="B1855" s="471"/>
      <c r="C1855" s="471"/>
      <c r="D1855" s="471"/>
      <c r="E1855" s="471"/>
      <c r="F1855" s="471"/>
      <c r="G1855" s="47" t="str">
        <f t="shared" si="28"/>
        <v xml:space="preserve">, </v>
      </c>
    </row>
    <row r="1856" spans="1:7" x14ac:dyDescent="0.3">
      <c r="A1856" s="471"/>
      <c r="B1856" s="471"/>
      <c r="C1856" s="471"/>
      <c r="D1856" s="471"/>
      <c r="E1856" s="471"/>
      <c r="F1856" s="471"/>
      <c r="G1856" s="47" t="str">
        <f t="shared" si="28"/>
        <v xml:space="preserve">, </v>
      </c>
    </row>
    <row r="1857" spans="1:7" x14ac:dyDescent="0.3">
      <c r="A1857" s="471"/>
      <c r="B1857" s="471"/>
      <c r="C1857" s="471"/>
      <c r="D1857" s="471"/>
      <c r="E1857" s="471"/>
      <c r="F1857" s="471"/>
      <c r="G1857" s="47" t="str">
        <f t="shared" si="28"/>
        <v xml:space="preserve">, </v>
      </c>
    </row>
    <row r="1858" spans="1:7" x14ac:dyDescent="0.3">
      <c r="A1858" s="471"/>
      <c r="B1858" s="471"/>
      <c r="C1858" s="471"/>
      <c r="D1858" s="471"/>
      <c r="E1858" s="471"/>
      <c r="F1858" s="471"/>
      <c r="G1858" s="47" t="str">
        <f t="shared" si="28"/>
        <v xml:space="preserve">, </v>
      </c>
    </row>
    <row r="1859" spans="1:7" x14ac:dyDescent="0.3">
      <c r="A1859" s="471"/>
      <c r="B1859" s="471"/>
      <c r="C1859" s="471"/>
      <c r="D1859" s="471"/>
      <c r="E1859" s="471"/>
      <c r="F1859" s="471"/>
      <c r="G1859" s="47" t="str">
        <f t="shared" si="28"/>
        <v xml:space="preserve">, </v>
      </c>
    </row>
    <row r="1860" spans="1:7" x14ac:dyDescent="0.3">
      <c r="A1860" s="471"/>
      <c r="B1860" s="471"/>
      <c r="C1860" s="471"/>
      <c r="D1860" s="471"/>
      <c r="E1860" s="471"/>
      <c r="F1860" s="471"/>
      <c r="G1860" s="47" t="str">
        <f t="shared" si="28"/>
        <v xml:space="preserve">, </v>
      </c>
    </row>
    <row r="1861" spans="1:7" x14ac:dyDescent="0.3">
      <c r="A1861" s="471"/>
      <c r="B1861" s="471"/>
      <c r="C1861" s="471"/>
      <c r="D1861" s="471"/>
      <c r="E1861" s="471"/>
      <c r="F1861" s="471"/>
      <c r="G1861" s="47" t="str">
        <f t="shared" si="28"/>
        <v xml:space="preserve">, </v>
      </c>
    </row>
    <row r="1862" spans="1:7" x14ac:dyDescent="0.3">
      <c r="A1862" s="471"/>
      <c r="B1862" s="471"/>
      <c r="C1862" s="471"/>
      <c r="D1862" s="471"/>
      <c r="E1862" s="471"/>
      <c r="F1862" s="471"/>
      <c r="G1862" s="47" t="str">
        <f t="shared" si="28"/>
        <v xml:space="preserve">, </v>
      </c>
    </row>
    <row r="1863" spans="1:7" x14ac:dyDescent="0.3">
      <c r="A1863" s="471"/>
      <c r="B1863" s="471"/>
      <c r="C1863" s="471"/>
      <c r="D1863" s="471"/>
      <c r="E1863" s="471"/>
      <c r="F1863" s="471"/>
      <c r="G1863" s="47" t="str">
        <f t="shared" si="28"/>
        <v xml:space="preserve">, </v>
      </c>
    </row>
    <row r="1864" spans="1:7" x14ac:dyDescent="0.3">
      <c r="A1864" s="471"/>
      <c r="B1864" s="471"/>
      <c r="C1864" s="471"/>
      <c r="D1864" s="471"/>
      <c r="E1864" s="471"/>
      <c r="F1864" s="471"/>
      <c r="G1864" s="47" t="str">
        <f t="shared" si="28"/>
        <v xml:space="preserve">, </v>
      </c>
    </row>
    <row r="1865" spans="1:7" x14ac:dyDescent="0.3">
      <c r="A1865" s="471"/>
      <c r="B1865" s="471"/>
      <c r="C1865" s="471"/>
      <c r="D1865" s="471"/>
      <c r="E1865" s="471"/>
      <c r="F1865" s="471"/>
      <c r="G1865" s="47" t="str">
        <f t="shared" si="28"/>
        <v xml:space="preserve">, </v>
      </c>
    </row>
    <row r="1866" spans="1:7" x14ac:dyDescent="0.3">
      <c r="A1866" s="471"/>
      <c r="B1866" s="471"/>
      <c r="C1866" s="471"/>
      <c r="D1866" s="471"/>
      <c r="E1866" s="471"/>
      <c r="F1866" s="471"/>
      <c r="G1866" s="47" t="str">
        <f t="shared" si="28"/>
        <v xml:space="preserve">, </v>
      </c>
    </row>
    <row r="1867" spans="1:7" x14ac:dyDescent="0.3">
      <c r="A1867" s="471"/>
      <c r="B1867" s="471"/>
      <c r="C1867" s="471"/>
      <c r="D1867" s="471"/>
      <c r="E1867" s="471"/>
      <c r="F1867" s="471"/>
      <c r="G1867" s="47" t="str">
        <f t="shared" ref="G1867:G1930" si="29">CONCATENATE(A1867, ", ", B1867)</f>
        <v xml:space="preserve">, </v>
      </c>
    </row>
    <row r="1868" spans="1:7" x14ac:dyDescent="0.3">
      <c r="A1868" s="471"/>
      <c r="B1868" s="471"/>
      <c r="C1868" s="471"/>
      <c r="D1868" s="471"/>
      <c r="E1868" s="471"/>
      <c r="F1868" s="471"/>
      <c r="G1868" s="47" t="str">
        <f t="shared" si="29"/>
        <v xml:space="preserve">, </v>
      </c>
    </row>
    <row r="1869" spans="1:7" x14ac:dyDescent="0.3">
      <c r="A1869" s="471"/>
      <c r="B1869" s="471"/>
      <c r="C1869" s="471"/>
      <c r="D1869" s="471"/>
      <c r="E1869" s="471"/>
      <c r="F1869" s="471"/>
      <c r="G1869" s="47" t="str">
        <f t="shared" si="29"/>
        <v xml:space="preserve">, </v>
      </c>
    </row>
    <row r="1870" spans="1:7" x14ac:dyDescent="0.3">
      <c r="A1870" s="471"/>
      <c r="B1870" s="471"/>
      <c r="C1870" s="471"/>
      <c r="D1870" s="471"/>
      <c r="E1870" s="471"/>
      <c r="F1870" s="471"/>
      <c r="G1870" s="47" t="str">
        <f t="shared" si="29"/>
        <v xml:space="preserve">, </v>
      </c>
    </row>
    <row r="1871" spans="1:7" x14ac:dyDescent="0.3">
      <c r="A1871" s="471"/>
      <c r="B1871" s="471"/>
      <c r="C1871" s="471"/>
      <c r="D1871" s="471"/>
      <c r="E1871" s="471"/>
      <c r="F1871" s="471"/>
      <c r="G1871" s="47" t="str">
        <f t="shared" si="29"/>
        <v xml:space="preserve">, </v>
      </c>
    </row>
    <row r="1872" spans="1:7" x14ac:dyDescent="0.3">
      <c r="A1872" s="471"/>
      <c r="B1872" s="471"/>
      <c r="C1872" s="471"/>
      <c r="D1872" s="471"/>
      <c r="E1872" s="471"/>
      <c r="F1872" s="471"/>
      <c r="G1872" s="47" t="str">
        <f t="shared" si="29"/>
        <v xml:space="preserve">, </v>
      </c>
    </row>
    <row r="1873" spans="1:7" x14ac:dyDescent="0.3">
      <c r="A1873" s="471"/>
      <c r="B1873" s="471"/>
      <c r="C1873" s="471"/>
      <c r="D1873" s="471"/>
      <c r="E1873" s="471"/>
      <c r="F1873" s="471"/>
      <c r="G1873" s="47" t="str">
        <f t="shared" si="29"/>
        <v xml:space="preserve">, </v>
      </c>
    </row>
    <row r="1874" spans="1:7" x14ac:dyDescent="0.3">
      <c r="A1874" s="471"/>
      <c r="B1874" s="471"/>
      <c r="C1874" s="471"/>
      <c r="D1874" s="471"/>
      <c r="E1874" s="471"/>
      <c r="F1874" s="471"/>
      <c r="G1874" s="47" t="str">
        <f t="shared" si="29"/>
        <v xml:space="preserve">, </v>
      </c>
    </row>
    <row r="1875" spans="1:7" x14ac:dyDescent="0.3">
      <c r="A1875" s="471"/>
      <c r="B1875" s="471"/>
      <c r="C1875" s="471"/>
      <c r="D1875" s="471"/>
      <c r="E1875" s="471"/>
      <c r="F1875" s="471"/>
      <c r="G1875" s="47" t="str">
        <f t="shared" si="29"/>
        <v xml:space="preserve">, </v>
      </c>
    </row>
    <row r="1876" spans="1:7" x14ac:dyDescent="0.3">
      <c r="A1876" s="471"/>
      <c r="B1876" s="471"/>
      <c r="C1876" s="471"/>
      <c r="D1876" s="471"/>
      <c r="E1876" s="471"/>
      <c r="F1876" s="471"/>
      <c r="G1876" s="47" t="str">
        <f t="shared" si="29"/>
        <v xml:space="preserve">, </v>
      </c>
    </row>
    <row r="1877" spans="1:7" x14ac:dyDescent="0.3">
      <c r="A1877" s="471"/>
      <c r="B1877" s="471"/>
      <c r="C1877" s="471"/>
      <c r="D1877" s="471"/>
      <c r="E1877" s="471"/>
      <c r="F1877" s="471"/>
      <c r="G1877" s="47" t="str">
        <f t="shared" si="29"/>
        <v xml:space="preserve">, </v>
      </c>
    </row>
    <row r="1878" spans="1:7" x14ac:dyDescent="0.3">
      <c r="A1878" s="471"/>
      <c r="B1878" s="471"/>
      <c r="C1878" s="471"/>
      <c r="D1878" s="471"/>
      <c r="E1878" s="471"/>
      <c r="F1878" s="471"/>
      <c r="G1878" s="47" t="str">
        <f t="shared" si="29"/>
        <v xml:space="preserve">, </v>
      </c>
    </row>
    <row r="1879" spans="1:7" x14ac:dyDescent="0.3">
      <c r="A1879" s="471"/>
      <c r="B1879" s="471"/>
      <c r="C1879" s="471"/>
      <c r="D1879" s="471"/>
      <c r="E1879" s="471"/>
      <c r="F1879" s="471"/>
      <c r="G1879" s="47" t="str">
        <f t="shared" si="29"/>
        <v xml:space="preserve">, </v>
      </c>
    </row>
    <row r="1880" spans="1:7" x14ac:dyDescent="0.3">
      <c r="A1880" s="471"/>
      <c r="B1880" s="471"/>
      <c r="C1880" s="471"/>
      <c r="D1880" s="471"/>
      <c r="E1880" s="471"/>
      <c r="F1880" s="471"/>
      <c r="G1880" s="47" t="str">
        <f t="shared" si="29"/>
        <v xml:space="preserve">, </v>
      </c>
    </row>
    <row r="1881" spans="1:7" x14ac:dyDescent="0.3">
      <c r="A1881" s="471"/>
      <c r="B1881" s="471"/>
      <c r="C1881" s="471"/>
      <c r="D1881" s="471"/>
      <c r="E1881" s="471"/>
      <c r="F1881" s="471"/>
      <c r="G1881" s="47" t="str">
        <f t="shared" si="29"/>
        <v xml:space="preserve">, </v>
      </c>
    </row>
    <row r="1882" spans="1:7" x14ac:dyDescent="0.3">
      <c r="A1882" s="471"/>
      <c r="B1882" s="471"/>
      <c r="C1882" s="471"/>
      <c r="D1882" s="471"/>
      <c r="E1882" s="471"/>
      <c r="F1882" s="471"/>
      <c r="G1882" s="47" t="str">
        <f t="shared" si="29"/>
        <v xml:space="preserve">, </v>
      </c>
    </row>
    <row r="1883" spans="1:7" x14ac:dyDescent="0.3">
      <c r="A1883" s="471"/>
      <c r="B1883" s="471"/>
      <c r="C1883" s="471"/>
      <c r="D1883" s="471"/>
      <c r="E1883" s="471"/>
      <c r="F1883" s="471"/>
      <c r="G1883" s="47" t="str">
        <f t="shared" si="29"/>
        <v xml:space="preserve">, </v>
      </c>
    </row>
    <row r="1884" spans="1:7" x14ac:dyDescent="0.3">
      <c r="A1884" s="471"/>
      <c r="B1884" s="471"/>
      <c r="C1884" s="471"/>
      <c r="D1884" s="471"/>
      <c r="E1884" s="471"/>
      <c r="F1884" s="471"/>
      <c r="G1884" s="47" t="str">
        <f t="shared" si="29"/>
        <v xml:space="preserve">, </v>
      </c>
    </row>
    <row r="1885" spans="1:7" x14ac:dyDescent="0.3">
      <c r="A1885" s="471"/>
      <c r="B1885" s="471"/>
      <c r="C1885" s="471"/>
      <c r="D1885" s="471"/>
      <c r="E1885" s="471"/>
      <c r="F1885" s="471"/>
      <c r="G1885" s="47" t="str">
        <f t="shared" si="29"/>
        <v xml:space="preserve">, </v>
      </c>
    </row>
    <row r="1886" spans="1:7" x14ac:dyDescent="0.3">
      <c r="A1886" s="471"/>
      <c r="B1886" s="471"/>
      <c r="C1886" s="471"/>
      <c r="D1886" s="471"/>
      <c r="E1886" s="471"/>
      <c r="F1886" s="471"/>
      <c r="G1886" s="47" t="str">
        <f t="shared" si="29"/>
        <v xml:space="preserve">, </v>
      </c>
    </row>
    <row r="1887" spans="1:7" x14ac:dyDescent="0.3">
      <c r="A1887" s="471"/>
      <c r="B1887" s="471"/>
      <c r="C1887" s="471"/>
      <c r="D1887" s="471"/>
      <c r="E1887" s="471"/>
      <c r="F1887" s="471"/>
      <c r="G1887" s="47" t="str">
        <f t="shared" si="29"/>
        <v xml:space="preserve">, </v>
      </c>
    </row>
    <row r="1888" spans="1:7" x14ac:dyDescent="0.3">
      <c r="A1888" s="471"/>
      <c r="B1888" s="471"/>
      <c r="C1888" s="471"/>
      <c r="D1888" s="471"/>
      <c r="E1888" s="471"/>
      <c r="F1888" s="471"/>
      <c r="G1888" s="47" t="str">
        <f t="shared" si="29"/>
        <v xml:space="preserve">, </v>
      </c>
    </row>
    <row r="1889" spans="1:7" x14ac:dyDescent="0.3">
      <c r="A1889" s="471"/>
      <c r="B1889" s="471"/>
      <c r="C1889" s="471"/>
      <c r="D1889" s="471"/>
      <c r="E1889" s="471"/>
      <c r="F1889" s="471"/>
      <c r="G1889" s="47" t="str">
        <f t="shared" si="29"/>
        <v xml:space="preserve">, </v>
      </c>
    </row>
    <row r="1890" spans="1:7" x14ac:dyDescent="0.3">
      <c r="A1890" s="471"/>
      <c r="B1890" s="471"/>
      <c r="C1890" s="471"/>
      <c r="D1890" s="471"/>
      <c r="E1890" s="471"/>
      <c r="F1890" s="471"/>
      <c r="G1890" s="47" t="str">
        <f t="shared" si="29"/>
        <v xml:space="preserve">, </v>
      </c>
    </row>
    <row r="1891" spans="1:7" x14ac:dyDescent="0.3">
      <c r="A1891" s="471"/>
      <c r="B1891" s="471"/>
      <c r="C1891" s="471"/>
      <c r="D1891" s="471"/>
      <c r="E1891" s="471"/>
      <c r="F1891" s="471"/>
      <c r="G1891" s="47" t="str">
        <f t="shared" si="29"/>
        <v xml:space="preserve">, </v>
      </c>
    </row>
    <row r="1892" spans="1:7" x14ac:dyDescent="0.3">
      <c r="A1892" s="471"/>
      <c r="B1892" s="471"/>
      <c r="C1892" s="471"/>
      <c r="D1892" s="471"/>
      <c r="E1892" s="471"/>
      <c r="F1892" s="471"/>
      <c r="G1892" s="47" t="str">
        <f t="shared" si="29"/>
        <v xml:space="preserve">, </v>
      </c>
    </row>
    <row r="1893" spans="1:7" x14ac:dyDescent="0.3">
      <c r="A1893" s="471"/>
      <c r="B1893" s="471"/>
      <c r="C1893" s="471"/>
      <c r="D1893" s="471"/>
      <c r="E1893" s="471"/>
      <c r="F1893" s="471"/>
      <c r="G1893" s="47" t="str">
        <f t="shared" si="29"/>
        <v xml:space="preserve">, </v>
      </c>
    </row>
    <row r="1894" spans="1:7" x14ac:dyDescent="0.3">
      <c r="A1894" s="471"/>
      <c r="B1894" s="471"/>
      <c r="C1894" s="471"/>
      <c r="D1894" s="471"/>
      <c r="E1894" s="471"/>
      <c r="F1894" s="471"/>
      <c r="G1894" s="47" t="str">
        <f t="shared" si="29"/>
        <v xml:space="preserve">, </v>
      </c>
    </row>
    <row r="1895" spans="1:7" x14ac:dyDescent="0.3">
      <c r="A1895" s="471"/>
      <c r="B1895" s="471"/>
      <c r="C1895" s="471"/>
      <c r="D1895" s="471"/>
      <c r="E1895" s="471"/>
      <c r="F1895" s="471"/>
      <c r="G1895" s="47" t="str">
        <f t="shared" si="29"/>
        <v xml:space="preserve">, </v>
      </c>
    </row>
    <row r="1896" spans="1:7" x14ac:dyDescent="0.3">
      <c r="A1896" s="471"/>
      <c r="B1896" s="471"/>
      <c r="C1896" s="471"/>
      <c r="D1896" s="471"/>
      <c r="E1896" s="471"/>
      <c r="F1896" s="471"/>
      <c r="G1896" s="47" t="str">
        <f t="shared" si="29"/>
        <v xml:space="preserve">, </v>
      </c>
    </row>
    <row r="1897" spans="1:7" x14ac:dyDescent="0.3">
      <c r="A1897" s="471"/>
      <c r="B1897" s="471"/>
      <c r="C1897" s="471"/>
      <c r="D1897" s="471"/>
      <c r="E1897" s="471"/>
      <c r="F1897" s="471"/>
      <c r="G1897" s="47" t="str">
        <f t="shared" si="29"/>
        <v xml:space="preserve">, </v>
      </c>
    </row>
    <row r="1898" spans="1:7" x14ac:dyDescent="0.3">
      <c r="A1898" s="471"/>
      <c r="B1898" s="471"/>
      <c r="C1898" s="471"/>
      <c r="D1898" s="471"/>
      <c r="E1898" s="471"/>
      <c r="F1898" s="471"/>
      <c r="G1898" s="47" t="str">
        <f t="shared" si="29"/>
        <v xml:space="preserve">, </v>
      </c>
    </row>
    <row r="1899" spans="1:7" x14ac:dyDescent="0.3">
      <c r="A1899" s="471"/>
      <c r="B1899" s="471"/>
      <c r="C1899" s="471"/>
      <c r="D1899" s="471"/>
      <c r="E1899" s="471"/>
      <c r="F1899" s="471"/>
      <c r="G1899" s="47" t="str">
        <f t="shared" si="29"/>
        <v xml:space="preserve">, </v>
      </c>
    </row>
    <row r="1900" spans="1:7" x14ac:dyDescent="0.3">
      <c r="A1900" s="471"/>
      <c r="B1900" s="471"/>
      <c r="C1900" s="471"/>
      <c r="D1900" s="471"/>
      <c r="E1900" s="471"/>
      <c r="F1900" s="471"/>
      <c r="G1900" s="47" t="str">
        <f t="shared" si="29"/>
        <v xml:space="preserve">, </v>
      </c>
    </row>
    <row r="1901" spans="1:7" x14ac:dyDescent="0.3">
      <c r="A1901" s="471"/>
      <c r="B1901" s="471"/>
      <c r="C1901" s="471"/>
      <c r="D1901" s="471"/>
      <c r="E1901" s="471"/>
      <c r="F1901" s="471"/>
      <c r="G1901" s="47" t="str">
        <f t="shared" si="29"/>
        <v xml:space="preserve">, </v>
      </c>
    </row>
    <row r="1902" spans="1:7" x14ac:dyDescent="0.3">
      <c r="A1902" s="471"/>
      <c r="B1902" s="471"/>
      <c r="C1902" s="471"/>
      <c r="D1902" s="471"/>
      <c r="E1902" s="471"/>
      <c r="F1902" s="471"/>
      <c r="G1902" s="47" t="str">
        <f t="shared" si="29"/>
        <v xml:space="preserve">, </v>
      </c>
    </row>
    <row r="1903" spans="1:7" x14ac:dyDescent="0.3">
      <c r="A1903" s="471"/>
      <c r="B1903" s="471"/>
      <c r="C1903" s="471"/>
      <c r="D1903" s="471"/>
      <c r="E1903" s="471"/>
      <c r="F1903" s="471"/>
      <c r="G1903" s="47" t="str">
        <f t="shared" si="29"/>
        <v xml:space="preserve">, </v>
      </c>
    </row>
    <row r="1904" spans="1:7" x14ac:dyDescent="0.3">
      <c r="A1904" s="471"/>
      <c r="B1904" s="471"/>
      <c r="C1904" s="471"/>
      <c r="D1904" s="471"/>
      <c r="E1904" s="471"/>
      <c r="F1904" s="471"/>
      <c r="G1904" s="47" t="str">
        <f t="shared" si="29"/>
        <v xml:space="preserve">, </v>
      </c>
    </row>
    <row r="1905" spans="1:7" x14ac:dyDescent="0.3">
      <c r="A1905" s="471"/>
      <c r="B1905" s="471"/>
      <c r="C1905" s="471"/>
      <c r="D1905" s="471"/>
      <c r="E1905" s="471"/>
      <c r="F1905" s="471"/>
      <c r="G1905" s="47" t="str">
        <f t="shared" si="29"/>
        <v xml:space="preserve">, </v>
      </c>
    </row>
    <row r="1906" spans="1:7" x14ac:dyDescent="0.3">
      <c r="A1906" s="471"/>
      <c r="B1906" s="471"/>
      <c r="C1906" s="471"/>
      <c r="D1906" s="471"/>
      <c r="E1906" s="471"/>
      <c r="F1906" s="471"/>
      <c r="G1906" s="47" t="str">
        <f t="shared" si="29"/>
        <v xml:space="preserve">, </v>
      </c>
    </row>
    <row r="1907" spans="1:7" x14ac:dyDescent="0.3">
      <c r="A1907" s="471"/>
      <c r="B1907" s="471"/>
      <c r="C1907" s="471"/>
      <c r="D1907" s="471"/>
      <c r="E1907" s="471"/>
      <c r="F1907" s="471"/>
      <c r="G1907" s="47" t="str">
        <f t="shared" si="29"/>
        <v xml:space="preserve">, </v>
      </c>
    </row>
    <row r="1908" spans="1:7" x14ac:dyDescent="0.3">
      <c r="A1908" s="471"/>
      <c r="B1908" s="471"/>
      <c r="C1908" s="471"/>
      <c r="D1908" s="471"/>
      <c r="E1908" s="471"/>
      <c r="F1908" s="471"/>
      <c r="G1908" s="47" t="str">
        <f t="shared" si="29"/>
        <v xml:space="preserve">, </v>
      </c>
    </row>
    <row r="1909" spans="1:7" x14ac:dyDescent="0.3">
      <c r="A1909" s="471"/>
      <c r="B1909" s="471"/>
      <c r="C1909" s="471"/>
      <c r="D1909" s="471"/>
      <c r="E1909" s="471"/>
      <c r="F1909" s="471"/>
      <c r="G1909" s="47" t="str">
        <f t="shared" si="29"/>
        <v xml:space="preserve">, </v>
      </c>
    </row>
    <row r="1910" spans="1:7" x14ac:dyDescent="0.3">
      <c r="A1910" s="471"/>
      <c r="B1910" s="471"/>
      <c r="C1910" s="471"/>
      <c r="D1910" s="471"/>
      <c r="E1910" s="471"/>
      <c r="F1910" s="471"/>
      <c r="G1910" s="47" t="str">
        <f t="shared" si="29"/>
        <v xml:space="preserve">, </v>
      </c>
    </row>
    <row r="1911" spans="1:7" x14ac:dyDescent="0.3">
      <c r="A1911" s="471"/>
      <c r="B1911" s="471"/>
      <c r="C1911" s="471"/>
      <c r="D1911" s="471"/>
      <c r="E1911" s="471"/>
      <c r="F1911" s="471"/>
      <c r="G1911" s="47" t="str">
        <f t="shared" si="29"/>
        <v xml:space="preserve">, </v>
      </c>
    </row>
    <row r="1912" spans="1:7" x14ac:dyDescent="0.3">
      <c r="A1912" s="471"/>
      <c r="B1912" s="471"/>
      <c r="C1912" s="471"/>
      <c r="D1912" s="471"/>
      <c r="E1912" s="471"/>
      <c r="F1912" s="471"/>
      <c r="G1912" s="47" t="str">
        <f t="shared" si="29"/>
        <v xml:space="preserve">, </v>
      </c>
    </row>
    <row r="1913" spans="1:7" x14ac:dyDescent="0.3">
      <c r="A1913" s="471"/>
      <c r="B1913" s="471"/>
      <c r="C1913" s="471"/>
      <c r="D1913" s="471"/>
      <c r="E1913" s="471"/>
      <c r="F1913" s="471"/>
      <c r="G1913" s="47" t="str">
        <f t="shared" si="29"/>
        <v xml:space="preserve">, </v>
      </c>
    </row>
    <row r="1914" spans="1:7" x14ac:dyDescent="0.3">
      <c r="A1914" s="471"/>
      <c r="B1914" s="471"/>
      <c r="C1914" s="471"/>
      <c r="D1914" s="471"/>
      <c r="E1914" s="471"/>
      <c r="F1914" s="471"/>
      <c r="G1914" s="47" t="str">
        <f t="shared" si="29"/>
        <v xml:space="preserve">, </v>
      </c>
    </row>
    <row r="1915" spans="1:7" x14ac:dyDescent="0.3">
      <c r="A1915" s="471"/>
      <c r="B1915" s="471"/>
      <c r="C1915" s="471"/>
      <c r="D1915" s="471"/>
      <c r="E1915" s="471"/>
      <c r="F1915" s="471"/>
      <c r="G1915" s="47" t="str">
        <f t="shared" si="29"/>
        <v xml:space="preserve">, </v>
      </c>
    </row>
    <row r="1916" spans="1:7" x14ac:dyDescent="0.3">
      <c r="A1916" s="471"/>
      <c r="B1916" s="471"/>
      <c r="C1916" s="471"/>
      <c r="D1916" s="471"/>
      <c r="E1916" s="471"/>
      <c r="F1916" s="471"/>
      <c r="G1916" s="47" t="str">
        <f t="shared" si="29"/>
        <v xml:space="preserve">, </v>
      </c>
    </row>
    <row r="1917" spans="1:7" x14ac:dyDescent="0.3">
      <c r="A1917" s="471"/>
      <c r="B1917" s="471"/>
      <c r="C1917" s="471"/>
      <c r="D1917" s="471"/>
      <c r="E1917" s="471"/>
      <c r="F1917" s="471"/>
      <c r="G1917" s="47" t="str">
        <f t="shared" si="29"/>
        <v xml:space="preserve">, </v>
      </c>
    </row>
    <row r="1918" spans="1:7" x14ac:dyDescent="0.3">
      <c r="A1918" s="471"/>
      <c r="B1918" s="471"/>
      <c r="C1918" s="471"/>
      <c r="D1918" s="471"/>
      <c r="E1918" s="471"/>
      <c r="F1918" s="471"/>
      <c r="G1918" s="47" t="str">
        <f t="shared" si="29"/>
        <v xml:space="preserve">, </v>
      </c>
    </row>
    <row r="1919" spans="1:7" x14ac:dyDescent="0.3">
      <c r="A1919" s="471"/>
      <c r="B1919" s="471"/>
      <c r="C1919" s="471"/>
      <c r="D1919" s="471"/>
      <c r="E1919" s="471"/>
      <c r="F1919" s="471"/>
      <c r="G1919" s="47" t="str">
        <f t="shared" si="29"/>
        <v xml:space="preserve">, </v>
      </c>
    </row>
    <row r="1920" spans="1:7" x14ac:dyDescent="0.3">
      <c r="A1920" s="471"/>
      <c r="B1920" s="471"/>
      <c r="C1920" s="471"/>
      <c r="D1920" s="471"/>
      <c r="E1920" s="471"/>
      <c r="F1920" s="471"/>
      <c r="G1920" s="47" t="str">
        <f t="shared" si="29"/>
        <v xml:space="preserve">, </v>
      </c>
    </row>
    <row r="1921" spans="1:7" x14ac:dyDescent="0.3">
      <c r="A1921" s="471"/>
      <c r="B1921" s="471"/>
      <c r="C1921" s="471"/>
      <c r="D1921" s="471"/>
      <c r="E1921" s="471"/>
      <c r="F1921" s="471"/>
      <c r="G1921" s="47" t="str">
        <f t="shared" si="29"/>
        <v xml:space="preserve">, </v>
      </c>
    </row>
    <row r="1922" spans="1:7" x14ac:dyDescent="0.3">
      <c r="A1922" s="471"/>
      <c r="B1922" s="471"/>
      <c r="C1922" s="471"/>
      <c r="D1922" s="471"/>
      <c r="E1922" s="471"/>
      <c r="F1922" s="471"/>
      <c r="G1922" s="47" t="str">
        <f t="shared" si="29"/>
        <v xml:space="preserve">, </v>
      </c>
    </row>
    <row r="1923" spans="1:7" x14ac:dyDescent="0.3">
      <c r="A1923" s="471"/>
      <c r="B1923" s="471"/>
      <c r="C1923" s="471"/>
      <c r="D1923" s="471"/>
      <c r="E1923" s="471"/>
      <c r="F1923" s="471"/>
      <c r="G1923" s="47" t="str">
        <f t="shared" si="29"/>
        <v xml:space="preserve">, </v>
      </c>
    </row>
    <row r="1924" spans="1:7" x14ac:dyDescent="0.3">
      <c r="A1924" s="471"/>
      <c r="B1924" s="471"/>
      <c r="C1924" s="471"/>
      <c r="D1924" s="471"/>
      <c r="E1924" s="471"/>
      <c r="F1924" s="471"/>
      <c r="G1924" s="47" t="str">
        <f t="shared" si="29"/>
        <v xml:space="preserve">, </v>
      </c>
    </row>
    <row r="1925" spans="1:7" x14ac:dyDescent="0.3">
      <c r="A1925" s="471"/>
      <c r="B1925" s="471"/>
      <c r="C1925" s="471"/>
      <c r="D1925" s="471"/>
      <c r="E1925" s="471"/>
      <c r="F1925" s="471"/>
      <c r="G1925" s="47" t="str">
        <f t="shared" si="29"/>
        <v xml:space="preserve">, </v>
      </c>
    </row>
    <row r="1926" spans="1:7" x14ac:dyDescent="0.3">
      <c r="A1926" s="471"/>
      <c r="B1926" s="471"/>
      <c r="C1926" s="471"/>
      <c r="D1926" s="471"/>
      <c r="E1926" s="471"/>
      <c r="F1926" s="471"/>
      <c r="G1926" s="47" t="str">
        <f t="shared" si="29"/>
        <v xml:space="preserve">, </v>
      </c>
    </row>
    <row r="1927" spans="1:7" x14ac:dyDescent="0.3">
      <c r="A1927" s="471"/>
      <c r="B1927" s="471"/>
      <c r="C1927" s="471"/>
      <c r="D1927" s="471"/>
      <c r="E1927" s="471"/>
      <c r="F1927" s="471"/>
      <c r="G1927" s="47" t="str">
        <f t="shared" si="29"/>
        <v xml:space="preserve">, </v>
      </c>
    </row>
    <row r="1928" spans="1:7" x14ac:dyDescent="0.3">
      <c r="A1928" s="471"/>
      <c r="B1928" s="471"/>
      <c r="C1928" s="471"/>
      <c r="D1928" s="471"/>
      <c r="E1928" s="471"/>
      <c r="F1928" s="471"/>
      <c r="G1928" s="47" t="str">
        <f t="shared" si="29"/>
        <v xml:space="preserve">, </v>
      </c>
    </row>
    <row r="1929" spans="1:7" x14ac:dyDescent="0.3">
      <c r="A1929" s="471"/>
      <c r="B1929" s="471"/>
      <c r="C1929" s="471"/>
      <c r="D1929" s="471"/>
      <c r="E1929" s="471"/>
      <c r="F1929" s="471"/>
      <c r="G1929" s="47" t="str">
        <f t="shared" si="29"/>
        <v xml:space="preserve">, </v>
      </c>
    </row>
    <row r="1930" spans="1:7" x14ac:dyDescent="0.3">
      <c r="A1930" s="471"/>
      <c r="B1930" s="471"/>
      <c r="C1930" s="471"/>
      <c r="D1930" s="471"/>
      <c r="E1930" s="471"/>
      <c r="F1930" s="471"/>
      <c r="G1930" s="47" t="str">
        <f t="shared" si="29"/>
        <v xml:space="preserve">, </v>
      </c>
    </row>
    <row r="1931" spans="1:7" x14ac:dyDescent="0.3">
      <c r="A1931" s="471"/>
      <c r="B1931" s="471"/>
      <c r="C1931" s="471"/>
      <c r="D1931" s="471"/>
      <c r="E1931" s="471"/>
      <c r="F1931" s="471"/>
      <c r="G1931" s="47" t="str">
        <f t="shared" ref="G1931:G1994" si="30">CONCATENATE(A1931, ", ", B1931)</f>
        <v xml:space="preserve">, </v>
      </c>
    </row>
    <row r="1932" spans="1:7" x14ac:dyDescent="0.3">
      <c r="A1932" s="471"/>
      <c r="B1932" s="471"/>
      <c r="C1932" s="471"/>
      <c r="D1932" s="471"/>
      <c r="E1932" s="471"/>
      <c r="F1932" s="471"/>
      <c r="G1932" s="47" t="str">
        <f t="shared" si="30"/>
        <v xml:space="preserve">, </v>
      </c>
    </row>
    <row r="1933" spans="1:7" x14ac:dyDescent="0.3">
      <c r="A1933" s="471"/>
      <c r="B1933" s="471"/>
      <c r="C1933" s="471"/>
      <c r="D1933" s="471"/>
      <c r="E1933" s="471"/>
      <c r="F1933" s="471"/>
      <c r="G1933" s="47" t="str">
        <f t="shared" si="30"/>
        <v xml:space="preserve">, </v>
      </c>
    </row>
    <row r="1934" spans="1:7" x14ac:dyDescent="0.3">
      <c r="A1934" s="471"/>
      <c r="B1934" s="471"/>
      <c r="C1934" s="471"/>
      <c r="D1934" s="471"/>
      <c r="E1934" s="471"/>
      <c r="F1934" s="471"/>
      <c r="G1934" s="47" t="str">
        <f t="shared" si="30"/>
        <v xml:space="preserve">, </v>
      </c>
    </row>
    <row r="1935" spans="1:7" x14ac:dyDescent="0.3">
      <c r="A1935" s="471"/>
      <c r="B1935" s="471"/>
      <c r="C1935" s="471"/>
      <c r="D1935" s="471"/>
      <c r="E1935" s="471"/>
      <c r="F1935" s="471"/>
      <c r="G1935" s="47" t="str">
        <f t="shared" si="30"/>
        <v xml:space="preserve">, </v>
      </c>
    </row>
    <row r="1936" spans="1:7" x14ac:dyDescent="0.3">
      <c r="A1936" s="471"/>
      <c r="B1936" s="471"/>
      <c r="C1936" s="471"/>
      <c r="D1936" s="471"/>
      <c r="E1936" s="471"/>
      <c r="F1936" s="471"/>
      <c r="G1936" s="47" t="str">
        <f t="shared" si="30"/>
        <v xml:space="preserve">, </v>
      </c>
    </row>
    <row r="1937" spans="1:7" x14ac:dyDescent="0.3">
      <c r="A1937" s="471"/>
      <c r="B1937" s="471"/>
      <c r="C1937" s="471"/>
      <c r="D1937" s="471"/>
      <c r="E1937" s="471"/>
      <c r="F1937" s="471"/>
      <c r="G1937" s="47" t="str">
        <f t="shared" si="30"/>
        <v xml:space="preserve">, </v>
      </c>
    </row>
    <row r="1938" spans="1:7" x14ac:dyDescent="0.3">
      <c r="A1938" s="471"/>
      <c r="B1938" s="471"/>
      <c r="C1938" s="471"/>
      <c r="D1938" s="471"/>
      <c r="E1938" s="471"/>
      <c r="F1938" s="471"/>
      <c r="G1938" s="47" t="str">
        <f t="shared" si="30"/>
        <v xml:space="preserve">, </v>
      </c>
    </row>
    <row r="1939" spans="1:7" x14ac:dyDescent="0.3">
      <c r="A1939" s="471"/>
      <c r="B1939" s="471"/>
      <c r="C1939" s="471"/>
      <c r="D1939" s="471"/>
      <c r="E1939" s="471"/>
      <c r="F1939" s="471"/>
      <c r="G1939" s="47" t="str">
        <f t="shared" si="30"/>
        <v xml:space="preserve">, </v>
      </c>
    </row>
    <row r="1940" spans="1:7" x14ac:dyDescent="0.3">
      <c r="A1940" s="471"/>
      <c r="B1940" s="471"/>
      <c r="C1940" s="471"/>
      <c r="D1940" s="471"/>
      <c r="E1940" s="471"/>
      <c r="F1940" s="471"/>
      <c r="G1940" s="47" t="str">
        <f t="shared" si="30"/>
        <v xml:space="preserve">, </v>
      </c>
    </row>
    <row r="1941" spans="1:7" x14ac:dyDescent="0.3">
      <c r="A1941" s="471"/>
      <c r="B1941" s="471"/>
      <c r="C1941" s="471"/>
      <c r="D1941" s="471"/>
      <c r="E1941" s="471"/>
      <c r="F1941" s="471"/>
      <c r="G1941" s="47" t="str">
        <f t="shared" si="30"/>
        <v xml:space="preserve">, </v>
      </c>
    </row>
    <row r="1942" spans="1:7" x14ac:dyDescent="0.3">
      <c r="A1942" s="471"/>
      <c r="B1942" s="471"/>
      <c r="C1942" s="471"/>
      <c r="D1942" s="471"/>
      <c r="E1942" s="471"/>
      <c r="F1942" s="471"/>
      <c r="G1942" s="47" t="str">
        <f t="shared" si="30"/>
        <v xml:space="preserve">, </v>
      </c>
    </row>
    <row r="1943" spans="1:7" x14ac:dyDescent="0.3">
      <c r="A1943" s="471"/>
      <c r="B1943" s="471"/>
      <c r="C1943" s="471"/>
      <c r="D1943" s="471"/>
      <c r="E1943" s="471"/>
      <c r="F1943" s="471"/>
      <c r="G1943" s="47" t="str">
        <f t="shared" si="30"/>
        <v xml:space="preserve">, </v>
      </c>
    </row>
    <row r="1944" spans="1:7" x14ac:dyDescent="0.3">
      <c r="A1944" s="471"/>
      <c r="B1944" s="471"/>
      <c r="C1944" s="471"/>
      <c r="D1944" s="471"/>
      <c r="E1944" s="471"/>
      <c r="F1944" s="471"/>
      <c r="G1944" s="47" t="str">
        <f t="shared" si="30"/>
        <v xml:space="preserve">, </v>
      </c>
    </row>
    <row r="1945" spans="1:7" x14ac:dyDescent="0.3">
      <c r="A1945" s="471"/>
      <c r="B1945" s="471"/>
      <c r="C1945" s="471"/>
      <c r="D1945" s="471"/>
      <c r="E1945" s="471"/>
      <c r="F1945" s="471"/>
      <c r="G1945" s="47" t="str">
        <f t="shared" si="30"/>
        <v xml:space="preserve">, </v>
      </c>
    </row>
    <row r="1946" spans="1:7" x14ac:dyDescent="0.3">
      <c r="A1946" s="471"/>
      <c r="B1946" s="471"/>
      <c r="C1946" s="471"/>
      <c r="D1946" s="471"/>
      <c r="E1946" s="471"/>
      <c r="F1946" s="471"/>
      <c r="G1946" s="47" t="str">
        <f t="shared" si="30"/>
        <v xml:space="preserve">, </v>
      </c>
    </row>
    <row r="1947" spans="1:7" x14ac:dyDescent="0.3">
      <c r="A1947" s="471"/>
      <c r="B1947" s="471"/>
      <c r="C1947" s="471"/>
      <c r="D1947" s="471"/>
      <c r="E1947" s="471"/>
      <c r="F1947" s="471"/>
      <c r="G1947" s="47" t="str">
        <f t="shared" si="30"/>
        <v xml:space="preserve">, </v>
      </c>
    </row>
    <row r="1948" spans="1:7" x14ac:dyDescent="0.3">
      <c r="A1948" s="471"/>
      <c r="B1948" s="471"/>
      <c r="C1948" s="471"/>
      <c r="D1948" s="471"/>
      <c r="E1948" s="471"/>
      <c r="F1948" s="471"/>
      <c r="G1948" s="47" t="str">
        <f t="shared" si="30"/>
        <v xml:space="preserve">, </v>
      </c>
    </row>
    <row r="1949" spans="1:7" x14ac:dyDescent="0.3">
      <c r="A1949" s="471"/>
      <c r="B1949" s="471"/>
      <c r="C1949" s="471"/>
      <c r="D1949" s="471"/>
      <c r="E1949" s="471"/>
      <c r="F1949" s="471"/>
      <c r="G1949" s="47" t="str">
        <f t="shared" si="30"/>
        <v xml:space="preserve">, </v>
      </c>
    </row>
    <row r="1950" spans="1:7" x14ac:dyDescent="0.3">
      <c r="A1950" s="471"/>
      <c r="B1950" s="471"/>
      <c r="C1950" s="471"/>
      <c r="D1950" s="471"/>
      <c r="E1950" s="471"/>
      <c r="F1950" s="471"/>
      <c r="G1950" s="47" t="str">
        <f t="shared" si="30"/>
        <v xml:space="preserve">, </v>
      </c>
    </row>
    <row r="1951" spans="1:7" x14ac:dyDescent="0.3">
      <c r="A1951" s="471"/>
      <c r="B1951" s="471"/>
      <c r="C1951" s="471"/>
      <c r="D1951" s="471"/>
      <c r="E1951" s="471"/>
      <c r="F1951" s="471"/>
      <c r="G1951" s="47" t="str">
        <f t="shared" si="30"/>
        <v xml:space="preserve">, </v>
      </c>
    </row>
    <row r="1952" spans="1:7" x14ac:dyDescent="0.3">
      <c r="A1952" s="471"/>
      <c r="B1952" s="471"/>
      <c r="C1952" s="471"/>
      <c r="D1952" s="471"/>
      <c r="E1952" s="471"/>
      <c r="F1952" s="471"/>
      <c r="G1952" s="47" t="str">
        <f t="shared" si="30"/>
        <v xml:space="preserve">, </v>
      </c>
    </row>
    <row r="1953" spans="1:7" x14ac:dyDescent="0.3">
      <c r="A1953" s="471"/>
      <c r="B1953" s="471"/>
      <c r="C1953" s="471"/>
      <c r="D1953" s="471"/>
      <c r="E1953" s="471"/>
      <c r="F1953" s="471"/>
      <c r="G1953" s="47" t="str">
        <f t="shared" si="30"/>
        <v xml:space="preserve">, </v>
      </c>
    </row>
    <row r="1954" spans="1:7" x14ac:dyDescent="0.3">
      <c r="A1954" s="471"/>
      <c r="B1954" s="471"/>
      <c r="C1954" s="471"/>
      <c r="D1954" s="471"/>
      <c r="E1954" s="471"/>
      <c r="F1954" s="471"/>
      <c r="G1954" s="47" t="str">
        <f t="shared" si="30"/>
        <v xml:space="preserve">, </v>
      </c>
    </row>
    <row r="1955" spans="1:7" x14ac:dyDescent="0.3">
      <c r="A1955" s="471"/>
      <c r="B1955" s="471"/>
      <c r="C1955" s="471"/>
      <c r="D1955" s="471"/>
      <c r="E1955" s="471"/>
      <c r="F1955" s="471"/>
      <c r="G1955" s="47" t="str">
        <f t="shared" si="30"/>
        <v xml:space="preserve">, </v>
      </c>
    </row>
    <row r="1956" spans="1:7" x14ac:dyDescent="0.3">
      <c r="A1956" s="471"/>
      <c r="B1956" s="471"/>
      <c r="C1956" s="471"/>
      <c r="D1956" s="471"/>
      <c r="E1956" s="471"/>
      <c r="F1956" s="471"/>
      <c r="G1956" s="47" t="str">
        <f t="shared" si="30"/>
        <v xml:space="preserve">, </v>
      </c>
    </row>
    <row r="1957" spans="1:7" x14ac:dyDescent="0.3">
      <c r="A1957" s="471"/>
      <c r="B1957" s="471"/>
      <c r="C1957" s="471"/>
      <c r="D1957" s="471"/>
      <c r="E1957" s="471"/>
      <c r="F1957" s="471"/>
      <c r="G1957" s="47" t="str">
        <f t="shared" si="30"/>
        <v xml:space="preserve">, </v>
      </c>
    </row>
    <row r="1958" spans="1:7" x14ac:dyDescent="0.3">
      <c r="A1958" s="471"/>
      <c r="B1958" s="471"/>
      <c r="C1958" s="471"/>
      <c r="D1958" s="471"/>
      <c r="E1958" s="471"/>
      <c r="F1958" s="471"/>
      <c r="G1958" s="47" t="str">
        <f t="shared" si="30"/>
        <v xml:space="preserve">, </v>
      </c>
    </row>
    <row r="1959" spans="1:7" x14ac:dyDescent="0.3">
      <c r="A1959" s="471"/>
      <c r="B1959" s="471"/>
      <c r="C1959" s="471"/>
      <c r="D1959" s="471"/>
      <c r="E1959" s="471"/>
      <c r="F1959" s="471"/>
      <c r="G1959" s="47" t="str">
        <f t="shared" si="30"/>
        <v xml:space="preserve">, </v>
      </c>
    </row>
    <row r="1960" spans="1:7" x14ac:dyDescent="0.3">
      <c r="A1960" s="471"/>
      <c r="B1960" s="471"/>
      <c r="C1960" s="471"/>
      <c r="D1960" s="471"/>
      <c r="E1960" s="471"/>
      <c r="F1960" s="471"/>
      <c r="G1960" s="47" t="str">
        <f t="shared" si="30"/>
        <v xml:space="preserve">, </v>
      </c>
    </row>
    <row r="1961" spans="1:7" x14ac:dyDescent="0.3">
      <c r="A1961" s="471"/>
      <c r="B1961" s="471"/>
      <c r="C1961" s="471"/>
      <c r="D1961" s="471"/>
      <c r="E1961" s="471"/>
      <c r="F1961" s="471"/>
      <c r="G1961" s="47" t="str">
        <f t="shared" si="30"/>
        <v xml:space="preserve">, </v>
      </c>
    </row>
    <row r="1962" spans="1:7" x14ac:dyDescent="0.3">
      <c r="A1962" s="471"/>
      <c r="B1962" s="471"/>
      <c r="C1962" s="471"/>
      <c r="D1962" s="471"/>
      <c r="E1962" s="471"/>
      <c r="F1962" s="471"/>
      <c r="G1962" s="47" t="str">
        <f t="shared" si="30"/>
        <v xml:space="preserve">, </v>
      </c>
    </row>
    <row r="1963" spans="1:7" x14ac:dyDescent="0.3">
      <c r="A1963" s="471"/>
      <c r="B1963" s="471"/>
      <c r="C1963" s="471"/>
      <c r="D1963" s="471"/>
      <c r="E1963" s="471"/>
      <c r="F1963" s="471"/>
      <c r="G1963" s="47" t="str">
        <f t="shared" si="30"/>
        <v xml:space="preserve">, </v>
      </c>
    </row>
    <row r="1964" spans="1:7" x14ac:dyDescent="0.3">
      <c r="A1964" s="471"/>
      <c r="B1964" s="471"/>
      <c r="C1964" s="471"/>
      <c r="D1964" s="471"/>
      <c r="E1964" s="471"/>
      <c r="F1964" s="471"/>
      <c r="G1964" s="47" t="str">
        <f t="shared" si="30"/>
        <v xml:space="preserve">, </v>
      </c>
    </row>
    <row r="1965" spans="1:7" x14ac:dyDescent="0.3">
      <c r="A1965" s="471"/>
      <c r="B1965" s="471"/>
      <c r="C1965" s="471"/>
      <c r="D1965" s="471"/>
      <c r="E1965" s="471"/>
      <c r="F1965" s="471"/>
      <c r="G1965" s="47" t="str">
        <f t="shared" si="30"/>
        <v xml:space="preserve">, </v>
      </c>
    </row>
    <row r="1966" spans="1:7" x14ac:dyDescent="0.3">
      <c r="A1966" s="471"/>
      <c r="B1966" s="471"/>
      <c r="C1966" s="471"/>
      <c r="D1966" s="471"/>
      <c r="E1966" s="471"/>
      <c r="F1966" s="471"/>
      <c r="G1966" s="47" t="str">
        <f t="shared" si="30"/>
        <v xml:space="preserve">, </v>
      </c>
    </row>
    <row r="1967" spans="1:7" x14ac:dyDescent="0.3">
      <c r="A1967" s="471"/>
      <c r="B1967" s="471"/>
      <c r="C1967" s="471"/>
      <c r="D1967" s="471"/>
      <c r="E1967" s="471"/>
      <c r="F1967" s="471"/>
      <c r="G1967" s="47" t="str">
        <f t="shared" si="30"/>
        <v xml:space="preserve">, </v>
      </c>
    </row>
    <row r="1968" spans="1:7" x14ac:dyDescent="0.3">
      <c r="A1968" s="471"/>
      <c r="B1968" s="471"/>
      <c r="C1968" s="471"/>
      <c r="D1968" s="471"/>
      <c r="E1968" s="471"/>
      <c r="F1968" s="471"/>
      <c r="G1968" s="47" t="str">
        <f t="shared" si="30"/>
        <v xml:space="preserve">, </v>
      </c>
    </row>
    <row r="1969" spans="1:7" x14ac:dyDescent="0.3">
      <c r="A1969" s="471"/>
      <c r="B1969" s="471"/>
      <c r="C1969" s="471"/>
      <c r="D1969" s="471"/>
      <c r="E1969" s="471"/>
      <c r="F1969" s="471"/>
      <c r="G1969" s="47" t="str">
        <f t="shared" si="30"/>
        <v xml:space="preserve">, </v>
      </c>
    </row>
    <row r="1970" spans="1:7" x14ac:dyDescent="0.3">
      <c r="A1970" s="471"/>
      <c r="B1970" s="471"/>
      <c r="C1970" s="471"/>
      <c r="D1970" s="471"/>
      <c r="E1970" s="471"/>
      <c r="F1970" s="471"/>
      <c r="G1970" s="47" t="str">
        <f t="shared" si="30"/>
        <v xml:space="preserve">, </v>
      </c>
    </row>
    <row r="1971" spans="1:7" x14ac:dyDescent="0.3">
      <c r="A1971" s="471"/>
      <c r="B1971" s="471"/>
      <c r="C1971" s="471"/>
      <c r="D1971" s="471"/>
      <c r="E1971" s="471"/>
      <c r="F1971" s="471"/>
      <c r="G1971" s="47" t="str">
        <f t="shared" si="30"/>
        <v xml:space="preserve">, </v>
      </c>
    </row>
    <row r="1972" spans="1:7" x14ac:dyDescent="0.3">
      <c r="A1972" s="471"/>
      <c r="B1972" s="471"/>
      <c r="C1972" s="471"/>
      <c r="D1972" s="471"/>
      <c r="E1972" s="471"/>
      <c r="F1972" s="471"/>
      <c r="G1972" s="47" t="str">
        <f t="shared" si="30"/>
        <v xml:space="preserve">, </v>
      </c>
    </row>
    <row r="1973" spans="1:7" x14ac:dyDescent="0.3">
      <c r="A1973" s="471"/>
      <c r="B1973" s="471"/>
      <c r="C1973" s="471"/>
      <c r="D1973" s="471"/>
      <c r="E1973" s="471"/>
      <c r="F1973" s="471"/>
      <c r="G1973" s="47" t="str">
        <f t="shared" si="30"/>
        <v xml:space="preserve">, </v>
      </c>
    </row>
    <row r="1974" spans="1:7" x14ac:dyDescent="0.3">
      <c r="A1974" s="471"/>
      <c r="B1974" s="471"/>
      <c r="C1974" s="471"/>
      <c r="D1974" s="471"/>
      <c r="E1974" s="471"/>
      <c r="F1974" s="471"/>
      <c r="G1974" s="47" t="str">
        <f t="shared" si="30"/>
        <v xml:space="preserve">, </v>
      </c>
    </row>
    <row r="1975" spans="1:7" x14ac:dyDescent="0.3">
      <c r="A1975" s="471"/>
      <c r="B1975" s="471"/>
      <c r="C1975" s="471"/>
      <c r="D1975" s="471"/>
      <c r="E1975" s="471"/>
      <c r="F1975" s="471"/>
      <c r="G1975" s="47" t="str">
        <f t="shared" si="30"/>
        <v xml:space="preserve">, </v>
      </c>
    </row>
    <row r="1976" spans="1:7" x14ac:dyDescent="0.3">
      <c r="A1976" s="471"/>
      <c r="B1976" s="471"/>
      <c r="C1976" s="471"/>
      <c r="D1976" s="471"/>
      <c r="E1976" s="471"/>
      <c r="F1976" s="471"/>
      <c r="G1976" s="47" t="str">
        <f t="shared" si="30"/>
        <v xml:space="preserve">, </v>
      </c>
    </row>
    <row r="1977" spans="1:7" x14ac:dyDescent="0.3">
      <c r="A1977" s="471"/>
      <c r="B1977" s="471"/>
      <c r="C1977" s="471"/>
      <c r="D1977" s="471"/>
      <c r="E1977" s="471"/>
      <c r="F1977" s="471"/>
      <c r="G1977" s="47" t="str">
        <f t="shared" si="30"/>
        <v xml:space="preserve">, </v>
      </c>
    </row>
    <row r="1978" spans="1:7" x14ac:dyDescent="0.3">
      <c r="A1978" s="471"/>
      <c r="B1978" s="471"/>
      <c r="C1978" s="471"/>
      <c r="D1978" s="471"/>
      <c r="E1978" s="471"/>
      <c r="F1978" s="471"/>
      <c r="G1978" s="47" t="str">
        <f t="shared" si="30"/>
        <v xml:space="preserve">, </v>
      </c>
    </row>
    <row r="1979" spans="1:7" x14ac:dyDescent="0.3">
      <c r="A1979" s="471"/>
      <c r="B1979" s="471"/>
      <c r="C1979" s="471"/>
      <c r="D1979" s="471"/>
      <c r="E1979" s="471"/>
      <c r="F1979" s="471"/>
      <c r="G1979" s="47" t="str">
        <f t="shared" si="30"/>
        <v xml:space="preserve">, </v>
      </c>
    </row>
    <row r="1980" spans="1:7" x14ac:dyDescent="0.3">
      <c r="A1980" s="471"/>
      <c r="B1980" s="471"/>
      <c r="C1980" s="471"/>
      <c r="D1980" s="471"/>
      <c r="E1980" s="471"/>
      <c r="F1980" s="471"/>
      <c r="G1980" s="47" t="str">
        <f t="shared" si="30"/>
        <v xml:space="preserve">, </v>
      </c>
    </row>
    <row r="1981" spans="1:7" x14ac:dyDescent="0.3">
      <c r="A1981" s="471"/>
      <c r="B1981" s="471"/>
      <c r="C1981" s="471"/>
      <c r="D1981" s="471"/>
      <c r="E1981" s="471"/>
      <c r="F1981" s="471"/>
      <c r="G1981" s="47" t="str">
        <f t="shared" si="30"/>
        <v xml:space="preserve">, </v>
      </c>
    </row>
    <row r="1982" spans="1:7" x14ac:dyDescent="0.3">
      <c r="A1982" s="471"/>
      <c r="B1982" s="471"/>
      <c r="C1982" s="471"/>
      <c r="D1982" s="471"/>
      <c r="E1982" s="471"/>
      <c r="F1982" s="471"/>
      <c r="G1982" s="47" t="str">
        <f t="shared" si="30"/>
        <v xml:space="preserve">, </v>
      </c>
    </row>
    <row r="1983" spans="1:7" x14ac:dyDescent="0.3">
      <c r="A1983" s="471"/>
      <c r="B1983" s="471"/>
      <c r="C1983" s="471"/>
      <c r="D1983" s="471"/>
      <c r="E1983" s="471"/>
      <c r="F1983" s="471"/>
      <c r="G1983" s="47" t="str">
        <f t="shared" si="30"/>
        <v xml:space="preserve">, </v>
      </c>
    </row>
    <row r="1984" spans="1:7" x14ac:dyDescent="0.3">
      <c r="A1984" s="471"/>
      <c r="B1984" s="471"/>
      <c r="C1984" s="471"/>
      <c r="D1984" s="471"/>
      <c r="E1984" s="471"/>
      <c r="F1984" s="471"/>
      <c r="G1984" s="47" t="str">
        <f t="shared" si="30"/>
        <v xml:space="preserve">, </v>
      </c>
    </row>
    <row r="1985" spans="1:7" x14ac:dyDescent="0.3">
      <c r="A1985" s="471"/>
      <c r="B1985" s="471"/>
      <c r="C1985" s="471"/>
      <c r="D1985" s="471"/>
      <c r="E1985" s="471"/>
      <c r="F1985" s="471"/>
      <c r="G1985" s="47" t="str">
        <f t="shared" si="30"/>
        <v xml:space="preserve">, </v>
      </c>
    </row>
    <row r="1986" spans="1:7" x14ac:dyDescent="0.3">
      <c r="A1986" s="471"/>
      <c r="B1986" s="471"/>
      <c r="C1986" s="471"/>
      <c r="D1986" s="471"/>
      <c r="E1986" s="471"/>
      <c r="F1986" s="471"/>
      <c r="G1986" s="47" t="str">
        <f t="shared" si="30"/>
        <v xml:space="preserve">, </v>
      </c>
    </row>
    <row r="1987" spans="1:7" x14ac:dyDescent="0.3">
      <c r="A1987" s="471"/>
      <c r="B1987" s="471"/>
      <c r="C1987" s="471"/>
      <c r="D1987" s="471"/>
      <c r="E1987" s="471"/>
      <c r="F1987" s="471"/>
      <c r="G1987" s="47" t="str">
        <f t="shared" si="30"/>
        <v xml:space="preserve">, </v>
      </c>
    </row>
    <row r="1988" spans="1:7" x14ac:dyDescent="0.3">
      <c r="A1988" s="471"/>
      <c r="B1988" s="471"/>
      <c r="C1988" s="471"/>
      <c r="D1988" s="471"/>
      <c r="E1988" s="471"/>
      <c r="F1988" s="471"/>
      <c r="G1988" s="47" t="str">
        <f t="shared" si="30"/>
        <v xml:space="preserve">, </v>
      </c>
    </row>
    <row r="1989" spans="1:7" x14ac:dyDescent="0.3">
      <c r="A1989" s="471"/>
      <c r="B1989" s="471"/>
      <c r="C1989" s="471"/>
      <c r="D1989" s="471"/>
      <c r="E1989" s="471"/>
      <c r="F1989" s="471"/>
      <c r="G1989" s="47" t="str">
        <f t="shared" si="30"/>
        <v xml:space="preserve">, </v>
      </c>
    </row>
    <row r="1990" spans="1:7" x14ac:dyDescent="0.3">
      <c r="A1990" s="471"/>
      <c r="B1990" s="471"/>
      <c r="C1990" s="471"/>
      <c r="D1990" s="471"/>
      <c r="E1990" s="471"/>
      <c r="F1990" s="471"/>
      <c r="G1990" s="47" t="str">
        <f t="shared" si="30"/>
        <v xml:space="preserve">, </v>
      </c>
    </row>
    <row r="1991" spans="1:7" x14ac:dyDescent="0.3">
      <c r="A1991" s="471"/>
      <c r="B1991" s="471"/>
      <c r="C1991" s="471"/>
      <c r="D1991" s="471"/>
      <c r="E1991" s="471"/>
      <c r="F1991" s="471"/>
      <c r="G1991" s="47" t="str">
        <f t="shared" si="30"/>
        <v xml:space="preserve">, </v>
      </c>
    </row>
    <row r="1992" spans="1:7" x14ac:dyDescent="0.3">
      <c r="A1992" s="471"/>
      <c r="B1992" s="471"/>
      <c r="C1992" s="471"/>
      <c r="D1992" s="471"/>
      <c r="E1992" s="471"/>
      <c r="F1992" s="471"/>
      <c r="G1992" s="47" t="str">
        <f t="shared" si="30"/>
        <v xml:space="preserve">, </v>
      </c>
    </row>
    <row r="1993" spans="1:7" x14ac:dyDescent="0.3">
      <c r="A1993" s="471"/>
      <c r="B1993" s="471"/>
      <c r="C1993" s="471"/>
      <c r="D1993" s="471"/>
      <c r="E1993" s="471"/>
      <c r="F1993" s="471"/>
      <c r="G1993" s="47" t="str">
        <f t="shared" si="30"/>
        <v xml:space="preserve">, </v>
      </c>
    </row>
    <row r="1994" spans="1:7" x14ac:dyDescent="0.3">
      <c r="A1994" s="471"/>
      <c r="B1994" s="471"/>
      <c r="C1994" s="471"/>
      <c r="D1994" s="471"/>
      <c r="E1994" s="471"/>
      <c r="F1994" s="471"/>
      <c r="G1994" s="47" t="str">
        <f t="shared" si="30"/>
        <v xml:space="preserve">, </v>
      </c>
    </row>
    <row r="1995" spans="1:7" x14ac:dyDescent="0.3">
      <c r="A1995" s="471"/>
      <c r="B1995" s="471"/>
      <c r="C1995" s="471"/>
      <c r="D1995" s="471"/>
      <c r="E1995" s="471"/>
      <c r="F1995" s="471"/>
      <c r="G1995" s="47" t="str">
        <f t="shared" ref="G1995:G2058" si="31">CONCATENATE(A1995, ", ", B1995)</f>
        <v xml:space="preserve">, </v>
      </c>
    </row>
    <row r="1996" spans="1:7" x14ac:dyDescent="0.3">
      <c r="A1996" s="471"/>
      <c r="B1996" s="471"/>
      <c r="C1996" s="471"/>
      <c r="D1996" s="471"/>
      <c r="E1996" s="471"/>
      <c r="F1996" s="471"/>
      <c r="G1996" s="47" t="str">
        <f t="shared" si="31"/>
        <v xml:space="preserve">, </v>
      </c>
    </row>
    <row r="1997" spans="1:7" x14ac:dyDescent="0.3">
      <c r="A1997" s="471"/>
      <c r="B1997" s="471"/>
      <c r="C1997" s="471"/>
      <c r="D1997" s="471"/>
      <c r="E1997" s="471"/>
      <c r="F1997" s="471"/>
      <c r="G1997" s="47" t="str">
        <f t="shared" si="31"/>
        <v xml:space="preserve">, </v>
      </c>
    </row>
    <row r="1998" spans="1:7" x14ac:dyDescent="0.3">
      <c r="A1998" s="471"/>
      <c r="B1998" s="471"/>
      <c r="C1998" s="471"/>
      <c r="D1998" s="471"/>
      <c r="E1998" s="471"/>
      <c r="F1998" s="471"/>
      <c r="G1998" s="47" t="str">
        <f t="shared" si="31"/>
        <v xml:space="preserve">, </v>
      </c>
    </row>
    <row r="1999" spans="1:7" x14ac:dyDescent="0.3">
      <c r="A1999" s="471"/>
      <c r="B1999" s="471"/>
      <c r="C1999" s="471"/>
      <c r="D1999" s="471"/>
      <c r="E1999" s="471"/>
      <c r="F1999" s="471"/>
      <c r="G1999" s="47" t="str">
        <f t="shared" si="31"/>
        <v xml:space="preserve">, </v>
      </c>
    </row>
    <row r="2000" spans="1:7" x14ac:dyDescent="0.3">
      <c r="A2000" s="471"/>
      <c r="B2000" s="471"/>
      <c r="C2000" s="471"/>
      <c r="D2000" s="471"/>
      <c r="E2000" s="471"/>
      <c r="F2000" s="471"/>
      <c r="G2000" s="47" t="str">
        <f t="shared" si="31"/>
        <v xml:space="preserve">, </v>
      </c>
    </row>
    <row r="2001" spans="1:7" x14ac:dyDescent="0.3">
      <c r="A2001" s="471"/>
      <c r="B2001" s="471"/>
      <c r="C2001" s="471"/>
      <c r="D2001" s="471"/>
      <c r="E2001" s="471"/>
      <c r="F2001" s="471"/>
      <c r="G2001" s="47" t="str">
        <f t="shared" si="31"/>
        <v xml:space="preserve">, </v>
      </c>
    </row>
    <row r="2002" spans="1:7" x14ac:dyDescent="0.3">
      <c r="A2002" s="471"/>
      <c r="B2002" s="471"/>
      <c r="C2002" s="471"/>
      <c r="D2002" s="471"/>
      <c r="E2002" s="471"/>
      <c r="F2002" s="471"/>
      <c r="G2002" s="47" t="str">
        <f t="shared" si="31"/>
        <v xml:space="preserve">, </v>
      </c>
    </row>
    <row r="2003" spans="1:7" x14ac:dyDescent="0.3">
      <c r="A2003" s="471"/>
      <c r="B2003" s="471"/>
      <c r="C2003" s="471"/>
      <c r="D2003" s="471"/>
      <c r="E2003" s="471"/>
      <c r="F2003" s="471"/>
      <c r="G2003" s="47" t="str">
        <f t="shared" si="31"/>
        <v xml:space="preserve">, </v>
      </c>
    </row>
    <row r="2004" spans="1:7" x14ac:dyDescent="0.3">
      <c r="A2004" s="471"/>
      <c r="B2004" s="471"/>
      <c r="C2004" s="471"/>
      <c r="D2004" s="471"/>
      <c r="E2004" s="471"/>
      <c r="F2004" s="471"/>
      <c r="G2004" s="47" t="str">
        <f t="shared" si="31"/>
        <v xml:space="preserve">, </v>
      </c>
    </row>
    <row r="2005" spans="1:7" x14ac:dyDescent="0.3">
      <c r="A2005" s="471"/>
      <c r="B2005" s="471"/>
      <c r="C2005" s="471"/>
      <c r="D2005" s="471"/>
      <c r="E2005" s="471"/>
      <c r="F2005" s="471"/>
      <c r="G2005" s="47" t="str">
        <f t="shared" si="31"/>
        <v xml:space="preserve">, </v>
      </c>
    </row>
    <row r="2006" spans="1:7" x14ac:dyDescent="0.3">
      <c r="A2006" s="471"/>
      <c r="B2006" s="471"/>
      <c r="C2006" s="471"/>
      <c r="D2006" s="471"/>
      <c r="E2006" s="471"/>
      <c r="F2006" s="471"/>
      <c r="G2006" s="47" t="str">
        <f t="shared" si="31"/>
        <v xml:space="preserve">, </v>
      </c>
    </row>
    <row r="2007" spans="1:7" x14ac:dyDescent="0.3">
      <c r="A2007" s="471"/>
      <c r="B2007" s="471"/>
      <c r="C2007" s="471"/>
      <c r="D2007" s="471"/>
      <c r="E2007" s="471"/>
      <c r="F2007" s="471"/>
      <c r="G2007" s="47" t="str">
        <f t="shared" si="31"/>
        <v xml:space="preserve">, </v>
      </c>
    </row>
    <row r="2008" spans="1:7" x14ac:dyDescent="0.3">
      <c r="A2008" s="471"/>
      <c r="B2008" s="471"/>
      <c r="C2008" s="471"/>
      <c r="D2008" s="471"/>
      <c r="E2008" s="471"/>
      <c r="F2008" s="471"/>
      <c r="G2008" s="47" t="str">
        <f t="shared" si="31"/>
        <v xml:space="preserve">, </v>
      </c>
    </row>
    <row r="2009" spans="1:7" x14ac:dyDescent="0.3">
      <c r="A2009" s="471"/>
      <c r="B2009" s="471"/>
      <c r="C2009" s="471"/>
      <c r="D2009" s="471"/>
      <c r="E2009" s="471"/>
      <c r="F2009" s="471"/>
      <c r="G2009" s="47" t="str">
        <f t="shared" si="31"/>
        <v xml:space="preserve">, </v>
      </c>
    </row>
    <row r="2010" spans="1:7" x14ac:dyDescent="0.3">
      <c r="A2010" s="471"/>
      <c r="B2010" s="471"/>
      <c r="C2010" s="471"/>
      <c r="D2010" s="471"/>
      <c r="E2010" s="471"/>
      <c r="F2010" s="471"/>
      <c r="G2010" s="47" t="str">
        <f t="shared" si="31"/>
        <v xml:space="preserve">, </v>
      </c>
    </row>
    <row r="2011" spans="1:7" x14ac:dyDescent="0.3">
      <c r="A2011" s="471"/>
      <c r="B2011" s="471"/>
      <c r="C2011" s="471"/>
      <c r="D2011" s="471"/>
      <c r="E2011" s="471"/>
      <c r="F2011" s="471"/>
      <c r="G2011" s="47" t="str">
        <f t="shared" si="31"/>
        <v xml:space="preserve">, </v>
      </c>
    </row>
    <row r="2012" spans="1:7" x14ac:dyDescent="0.3">
      <c r="A2012" s="471"/>
      <c r="B2012" s="471"/>
      <c r="C2012" s="471"/>
      <c r="D2012" s="471"/>
      <c r="E2012" s="471"/>
      <c r="F2012" s="471"/>
      <c r="G2012" s="47" t="str">
        <f t="shared" si="31"/>
        <v xml:space="preserve">, </v>
      </c>
    </row>
    <row r="2013" spans="1:7" x14ac:dyDescent="0.3">
      <c r="A2013" s="471"/>
      <c r="B2013" s="471"/>
      <c r="C2013" s="471"/>
      <c r="D2013" s="471"/>
      <c r="E2013" s="471"/>
      <c r="F2013" s="471"/>
      <c r="G2013" s="47" t="str">
        <f t="shared" si="31"/>
        <v xml:space="preserve">, </v>
      </c>
    </row>
    <row r="2014" spans="1:7" x14ac:dyDescent="0.3">
      <c r="A2014" s="471"/>
      <c r="B2014" s="471"/>
      <c r="C2014" s="471"/>
      <c r="D2014" s="471"/>
      <c r="E2014" s="471"/>
      <c r="F2014" s="471"/>
      <c r="G2014" s="47" t="str">
        <f t="shared" si="31"/>
        <v xml:space="preserve">, </v>
      </c>
    </row>
    <row r="2015" spans="1:7" x14ac:dyDescent="0.3">
      <c r="A2015" s="471"/>
      <c r="B2015" s="471"/>
      <c r="C2015" s="471"/>
      <c r="D2015" s="471"/>
      <c r="E2015" s="471"/>
      <c r="F2015" s="471"/>
      <c r="G2015" s="47" t="str">
        <f t="shared" si="31"/>
        <v xml:space="preserve">, </v>
      </c>
    </row>
    <row r="2016" spans="1:7" x14ac:dyDescent="0.3">
      <c r="A2016" s="471"/>
      <c r="B2016" s="471"/>
      <c r="C2016" s="471"/>
      <c r="D2016" s="471"/>
      <c r="E2016" s="471"/>
      <c r="F2016" s="471"/>
      <c r="G2016" s="47" t="str">
        <f t="shared" si="31"/>
        <v xml:space="preserve">, </v>
      </c>
    </row>
    <row r="2017" spans="1:7" x14ac:dyDescent="0.3">
      <c r="A2017" s="471"/>
      <c r="B2017" s="471"/>
      <c r="C2017" s="471"/>
      <c r="D2017" s="471"/>
      <c r="E2017" s="471"/>
      <c r="F2017" s="471"/>
      <c r="G2017" s="47" t="str">
        <f t="shared" si="31"/>
        <v xml:space="preserve">, </v>
      </c>
    </row>
    <row r="2018" spans="1:7" x14ac:dyDescent="0.3">
      <c r="A2018" s="471"/>
      <c r="B2018" s="471"/>
      <c r="C2018" s="471"/>
      <c r="D2018" s="471"/>
      <c r="E2018" s="471"/>
      <c r="F2018" s="471"/>
      <c r="G2018" s="47" t="str">
        <f t="shared" si="31"/>
        <v xml:space="preserve">, </v>
      </c>
    </row>
    <row r="2019" spans="1:7" x14ac:dyDescent="0.3">
      <c r="A2019" s="471"/>
      <c r="B2019" s="471"/>
      <c r="C2019" s="471"/>
      <c r="D2019" s="471"/>
      <c r="E2019" s="471"/>
      <c r="F2019" s="471"/>
      <c r="G2019" s="47" t="str">
        <f t="shared" si="31"/>
        <v xml:space="preserve">, </v>
      </c>
    </row>
    <row r="2020" spans="1:7" x14ac:dyDescent="0.3">
      <c r="A2020" s="471"/>
      <c r="B2020" s="471"/>
      <c r="C2020" s="471"/>
      <c r="D2020" s="471"/>
      <c r="E2020" s="471"/>
      <c r="F2020" s="471"/>
      <c r="G2020" s="47" t="str">
        <f t="shared" si="31"/>
        <v xml:space="preserve">, </v>
      </c>
    </row>
    <row r="2021" spans="1:7" x14ac:dyDescent="0.3">
      <c r="A2021" s="471"/>
      <c r="B2021" s="471"/>
      <c r="C2021" s="471"/>
      <c r="D2021" s="471"/>
      <c r="E2021" s="471"/>
      <c r="F2021" s="471"/>
      <c r="G2021" s="47" t="str">
        <f t="shared" si="31"/>
        <v xml:space="preserve">, </v>
      </c>
    </row>
    <row r="2022" spans="1:7" x14ac:dyDescent="0.3">
      <c r="A2022" s="471"/>
      <c r="B2022" s="471"/>
      <c r="C2022" s="471"/>
      <c r="D2022" s="471"/>
      <c r="E2022" s="471"/>
      <c r="F2022" s="471"/>
      <c r="G2022" s="47" t="str">
        <f t="shared" si="31"/>
        <v xml:space="preserve">, </v>
      </c>
    </row>
    <row r="2023" spans="1:7" x14ac:dyDescent="0.3">
      <c r="A2023" s="471"/>
      <c r="B2023" s="471"/>
      <c r="C2023" s="471"/>
      <c r="D2023" s="471"/>
      <c r="E2023" s="471"/>
      <c r="F2023" s="471"/>
      <c r="G2023" s="47" t="str">
        <f t="shared" si="31"/>
        <v xml:space="preserve">, </v>
      </c>
    </row>
    <row r="2024" spans="1:7" x14ac:dyDescent="0.3">
      <c r="A2024" s="471"/>
      <c r="B2024" s="471"/>
      <c r="C2024" s="471"/>
      <c r="D2024" s="471"/>
      <c r="E2024" s="471"/>
      <c r="F2024" s="471"/>
      <c r="G2024" s="47" t="str">
        <f t="shared" si="31"/>
        <v xml:space="preserve">, </v>
      </c>
    </row>
    <row r="2025" spans="1:7" x14ac:dyDescent="0.3">
      <c r="A2025" s="471"/>
      <c r="B2025" s="471"/>
      <c r="C2025" s="471"/>
      <c r="D2025" s="471"/>
      <c r="E2025" s="471"/>
      <c r="F2025" s="471"/>
      <c r="G2025" s="47" t="str">
        <f t="shared" si="31"/>
        <v xml:space="preserve">, </v>
      </c>
    </row>
    <row r="2026" spans="1:7" x14ac:dyDescent="0.3">
      <c r="A2026" s="471"/>
      <c r="B2026" s="471"/>
      <c r="C2026" s="471"/>
      <c r="D2026" s="471"/>
      <c r="E2026" s="471"/>
      <c r="F2026" s="471"/>
      <c r="G2026" s="47" t="str">
        <f t="shared" si="31"/>
        <v xml:space="preserve">, </v>
      </c>
    </row>
    <row r="2027" spans="1:7" x14ac:dyDescent="0.3">
      <c r="A2027" s="471"/>
      <c r="B2027" s="471"/>
      <c r="C2027" s="471"/>
      <c r="D2027" s="471"/>
      <c r="E2027" s="471"/>
      <c r="F2027" s="471"/>
      <c r="G2027" s="47" t="str">
        <f t="shared" si="31"/>
        <v xml:space="preserve">, </v>
      </c>
    </row>
    <row r="2028" spans="1:7" x14ac:dyDescent="0.3">
      <c r="A2028" s="471"/>
      <c r="B2028" s="471"/>
      <c r="C2028" s="471"/>
      <c r="D2028" s="471"/>
      <c r="E2028" s="471"/>
      <c r="F2028" s="471"/>
      <c r="G2028" s="47" t="str">
        <f t="shared" si="31"/>
        <v xml:space="preserve">, </v>
      </c>
    </row>
    <row r="2029" spans="1:7" x14ac:dyDescent="0.3">
      <c r="A2029" s="471"/>
      <c r="B2029" s="471"/>
      <c r="C2029" s="471"/>
      <c r="D2029" s="471"/>
      <c r="E2029" s="471"/>
      <c r="F2029" s="471"/>
      <c r="G2029" s="47" t="str">
        <f t="shared" si="31"/>
        <v xml:space="preserve">, </v>
      </c>
    </row>
    <row r="2030" spans="1:7" x14ac:dyDescent="0.3">
      <c r="A2030" s="471"/>
      <c r="B2030" s="471"/>
      <c r="C2030" s="471"/>
      <c r="D2030" s="471"/>
      <c r="E2030" s="471"/>
      <c r="F2030" s="471"/>
      <c r="G2030" s="47" t="str">
        <f t="shared" si="31"/>
        <v xml:space="preserve">, </v>
      </c>
    </row>
    <row r="2031" spans="1:7" x14ac:dyDescent="0.3">
      <c r="A2031" s="471"/>
      <c r="B2031" s="471"/>
      <c r="C2031" s="471"/>
      <c r="D2031" s="471"/>
      <c r="E2031" s="471"/>
      <c r="F2031" s="471"/>
      <c r="G2031" s="47" t="str">
        <f t="shared" si="31"/>
        <v xml:space="preserve">, </v>
      </c>
    </row>
    <row r="2032" spans="1:7" x14ac:dyDescent="0.3">
      <c r="A2032" s="471"/>
      <c r="B2032" s="471"/>
      <c r="C2032" s="471"/>
      <c r="D2032" s="471"/>
      <c r="E2032" s="471"/>
      <c r="F2032" s="471"/>
      <c r="G2032" s="47" t="str">
        <f t="shared" si="31"/>
        <v xml:space="preserve">, </v>
      </c>
    </row>
    <row r="2033" spans="1:7" x14ac:dyDescent="0.3">
      <c r="A2033" s="471"/>
      <c r="B2033" s="471"/>
      <c r="C2033" s="471"/>
      <c r="D2033" s="471"/>
      <c r="E2033" s="471"/>
      <c r="F2033" s="471"/>
      <c r="G2033" s="47" t="str">
        <f t="shared" si="31"/>
        <v xml:space="preserve">, </v>
      </c>
    </row>
    <row r="2034" spans="1:7" x14ac:dyDescent="0.3">
      <c r="A2034" s="471"/>
      <c r="B2034" s="471"/>
      <c r="C2034" s="471"/>
      <c r="D2034" s="471"/>
      <c r="E2034" s="471"/>
      <c r="F2034" s="471"/>
      <c r="G2034" s="47" t="str">
        <f t="shared" si="31"/>
        <v xml:space="preserve">, </v>
      </c>
    </row>
    <row r="2035" spans="1:7" x14ac:dyDescent="0.3">
      <c r="A2035" s="471"/>
      <c r="B2035" s="471"/>
      <c r="C2035" s="471"/>
      <c r="D2035" s="471"/>
      <c r="E2035" s="471"/>
      <c r="F2035" s="471"/>
      <c r="G2035" s="47" t="str">
        <f t="shared" si="31"/>
        <v xml:space="preserve">, </v>
      </c>
    </row>
    <row r="2036" spans="1:7" x14ac:dyDescent="0.3">
      <c r="A2036" s="471"/>
      <c r="B2036" s="471"/>
      <c r="C2036" s="471"/>
      <c r="D2036" s="471"/>
      <c r="E2036" s="471"/>
      <c r="F2036" s="471"/>
      <c r="G2036" s="47" t="str">
        <f t="shared" si="31"/>
        <v xml:space="preserve">, </v>
      </c>
    </row>
    <row r="2037" spans="1:7" x14ac:dyDescent="0.3">
      <c r="A2037" s="471"/>
      <c r="B2037" s="471"/>
      <c r="C2037" s="471"/>
      <c r="D2037" s="471"/>
      <c r="E2037" s="471"/>
      <c r="F2037" s="471"/>
      <c r="G2037" s="47" t="str">
        <f t="shared" si="31"/>
        <v xml:space="preserve">, </v>
      </c>
    </row>
    <row r="2038" spans="1:7" x14ac:dyDescent="0.3">
      <c r="A2038" s="471"/>
      <c r="B2038" s="471"/>
      <c r="C2038" s="471"/>
      <c r="D2038" s="471"/>
      <c r="E2038" s="471"/>
      <c r="F2038" s="471"/>
      <c r="G2038" s="47" t="str">
        <f t="shared" si="31"/>
        <v xml:space="preserve">, </v>
      </c>
    </row>
    <row r="2039" spans="1:7" x14ac:dyDescent="0.3">
      <c r="A2039" s="471"/>
      <c r="B2039" s="471"/>
      <c r="C2039" s="471"/>
      <c r="D2039" s="471"/>
      <c r="E2039" s="471"/>
      <c r="F2039" s="471"/>
      <c r="G2039" s="47" t="str">
        <f t="shared" si="31"/>
        <v xml:space="preserve">, </v>
      </c>
    </row>
    <row r="2040" spans="1:7" x14ac:dyDescent="0.3">
      <c r="A2040" s="471"/>
      <c r="B2040" s="471"/>
      <c r="C2040" s="471"/>
      <c r="D2040" s="471"/>
      <c r="E2040" s="471"/>
      <c r="F2040" s="471"/>
      <c r="G2040" s="47" t="str">
        <f t="shared" si="31"/>
        <v xml:space="preserve">, </v>
      </c>
    </row>
    <row r="2041" spans="1:7" x14ac:dyDescent="0.3">
      <c r="A2041" s="471"/>
      <c r="B2041" s="471"/>
      <c r="C2041" s="471"/>
      <c r="D2041" s="471"/>
      <c r="E2041" s="471"/>
      <c r="F2041" s="471"/>
      <c r="G2041" s="47" t="str">
        <f t="shared" si="31"/>
        <v xml:space="preserve">, </v>
      </c>
    </row>
    <row r="2042" spans="1:7" x14ac:dyDescent="0.3">
      <c r="A2042" s="471"/>
      <c r="B2042" s="471"/>
      <c r="C2042" s="471"/>
      <c r="D2042" s="471"/>
      <c r="E2042" s="471"/>
      <c r="F2042" s="471"/>
      <c r="G2042" s="47" t="str">
        <f t="shared" si="31"/>
        <v xml:space="preserve">, </v>
      </c>
    </row>
    <row r="2043" spans="1:7" x14ac:dyDescent="0.3">
      <c r="A2043" s="471"/>
      <c r="B2043" s="471"/>
      <c r="C2043" s="471"/>
      <c r="D2043" s="471"/>
      <c r="E2043" s="471"/>
      <c r="F2043" s="471"/>
      <c r="G2043" s="47" t="str">
        <f t="shared" si="31"/>
        <v xml:space="preserve">, </v>
      </c>
    </row>
    <row r="2044" spans="1:7" x14ac:dyDescent="0.3">
      <c r="A2044" s="471"/>
      <c r="B2044" s="471"/>
      <c r="C2044" s="471"/>
      <c r="D2044" s="471"/>
      <c r="E2044" s="471"/>
      <c r="F2044" s="471"/>
      <c r="G2044" s="47" t="str">
        <f t="shared" si="31"/>
        <v xml:space="preserve">, </v>
      </c>
    </row>
    <row r="2045" spans="1:7" x14ac:dyDescent="0.3">
      <c r="A2045" s="471"/>
      <c r="B2045" s="471"/>
      <c r="C2045" s="471"/>
      <c r="D2045" s="471"/>
      <c r="E2045" s="471"/>
      <c r="F2045" s="471"/>
      <c r="G2045" s="47" t="str">
        <f t="shared" si="31"/>
        <v xml:space="preserve">, </v>
      </c>
    </row>
    <row r="2046" spans="1:7" x14ac:dyDescent="0.3">
      <c r="A2046" s="471"/>
      <c r="B2046" s="471"/>
      <c r="C2046" s="471"/>
      <c r="D2046" s="471"/>
      <c r="E2046" s="471"/>
      <c r="F2046" s="471"/>
      <c r="G2046" s="47" t="str">
        <f t="shared" si="31"/>
        <v xml:space="preserve">, </v>
      </c>
    </row>
    <row r="2047" spans="1:7" x14ac:dyDescent="0.3">
      <c r="A2047" s="471"/>
      <c r="B2047" s="471"/>
      <c r="C2047" s="471"/>
      <c r="D2047" s="471"/>
      <c r="E2047" s="471"/>
      <c r="F2047" s="471"/>
      <c r="G2047" s="47" t="str">
        <f t="shared" si="31"/>
        <v xml:space="preserve">, </v>
      </c>
    </row>
    <row r="2048" spans="1:7" x14ac:dyDescent="0.3">
      <c r="A2048" s="471"/>
      <c r="B2048" s="471"/>
      <c r="C2048" s="471"/>
      <c r="D2048" s="471"/>
      <c r="E2048" s="471"/>
      <c r="F2048" s="471"/>
      <c r="G2048" s="47" t="str">
        <f t="shared" si="31"/>
        <v xml:space="preserve">, </v>
      </c>
    </row>
    <row r="2049" spans="1:7" x14ac:dyDescent="0.3">
      <c r="A2049" s="471"/>
      <c r="B2049" s="471"/>
      <c r="C2049" s="471"/>
      <c r="D2049" s="471"/>
      <c r="E2049" s="471"/>
      <c r="F2049" s="471"/>
      <c r="G2049" s="47" t="str">
        <f t="shared" si="31"/>
        <v xml:space="preserve">, </v>
      </c>
    </row>
    <row r="2050" spans="1:7" x14ac:dyDescent="0.3">
      <c r="A2050" s="471"/>
      <c r="B2050" s="471"/>
      <c r="C2050" s="471"/>
      <c r="D2050" s="471"/>
      <c r="E2050" s="471"/>
      <c r="F2050" s="471"/>
      <c r="G2050" s="47" t="str">
        <f t="shared" si="31"/>
        <v xml:space="preserve">, </v>
      </c>
    </row>
    <row r="2051" spans="1:7" x14ac:dyDescent="0.3">
      <c r="A2051" s="471"/>
      <c r="B2051" s="471"/>
      <c r="C2051" s="471"/>
      <c r="D2051" s="471"/>
      <c r="E2051" s="471"/>
      <c r="F2051" s="471"/>
      <c r="G2051" s="47" t="str">
        <f t="shared" si="31"/>
        <v xml:space="preserve">, </v>
      </c>
    </row>
    <row r="2052" spans="1:7" x14ac:dyDescent="0.3">
      <c r="A2052" s="471"/>
      <c r="B2052" s="471"/>
      <c r="C2052" s="471"/>
      <c r="D2052" s="471"/>
      <c r="E2052" s="471"/>
      <c r="F2052" s="471"/>
      <c r="G2052" s="47" t="str">
        <f t="shared" si="31"/>
        <v xml:space="preserve">, </v>
      </c>
    </row>
    <row r="2053" spans="1:7" x14ac:dyDescent="0.3">
      <c r="A2053" s="471"/>
      <c r="B2053" s="471"/>
      <c r="C2053" s="471"/>
      <c r="D2053" s="471"/>
      <c r="E2053" s="471"/>
      <c r="F2053" s="471"/>
      <c r="G2053" s="47" t="str">
        <f t="shared" si="31"/>
        <v xml:space="preserve">, </v>
      </c>
    </row>
    <row r="2054" spans="1:7" x14ac:dyDescent="0.3">
      <c r="A2054" s="471"/>
      <c r="B2054" s="471"/>
      <c r="C2054" s="471"/>
      <c r="D2054" s="471"/>
      <c r="E2054" s="471"/>
      <c r="F2054" s="471"/>
      <c r="G2054" s="47" t="str">
        <f t="shared" si="31"/>
        <v xml:space="preserve">, </v>
      </c>
    </row>
    <row r="2055" spans="1:7" x14ac:dyDescent="0.3">
      <c r="A2055" s="471"/>
      <c r="B2055" s="471"/>
      <c r="C2055" s="471"/>
      <c r="D2055" s="471"/>
      <c r="E2055" s="471"/>
      <c r="F2055" s="471"/>
      <c r="G2055" s="47" t="str">
        <f t="shared" si="31"/>
        <v xml:space="preserve">, </v>
      </c>
    </row>
    <row r="2056" spans="1:7" x14ac:dyDescent="0.3">
      <c r="A2056" s="471"/>
      <c r="B2056" s="471"/>
      <c r="C2056" s="471"/>
      <c r="D2056" s="471"/>
      <c r="E2056" s="471"/>
      <c r="F2056" s="471"/>
      <c r="G2056" s="47" t="str">
        <f t="shared" si="31"/>
        <v xml:space="preserve">, </v>
      </c>
    </row>
    <row r="2057" spans="1:7" x14ac:dyDescent="0.3">
      <c r="A2057" s="471"/>
      <c r="B2057" s="471"/>
      <c r="C2057" s="471"/>
      <c r="D2057" s="471"/>
      <c r="E2057" s="471"/>
      <c r="F2057" s="471"/>
      <c r="G2057" s="47" t="str">
        <f t="shared" si="31"/>
        <v xml:space="preserve">, </v>
      </c>
    </row>
    <row r="2058" spans="1:7" x14ac:dyDescent="0.3">
      <c r="A2058" s="471"/>
      <c r="B2058" s="471"/>
      <c r="C2058" s="471"/>
      <c r="D2058" s="471"/>
      <c r="E2058" s="471"/>
      <c r="F2058" s="471"/>
      <c r="G2058" s="47" t="str">
        <f t="shared" si="31"/>
        <v xml:space="preserve">, </v>
      </c>
    </row>
    <row r="2059" spans="1:7" x14ac:dyDescent="0.3">
      <c r="A2059" s="471"/>
      <c r="B2059" s="471"/>
      <c r="C2059" s="471"/>
      <c r="D2059" s="471"/>
      <c r="E2059" s="471"/>
      <c r="F2059" s="471"/>
      <c r="G2059" s="47" t="str">
        <f t="shared" ref="G2059:G2122" si="32">CONCATENATE(A2059, ", ", B2059)</f>
        <v xml:space="preserve">, </v>
      </c>
    </row>
    <row r="2060" spans="1:7" x14ac:dyDescent="0.3">
      <c r="A2060" s="471"/>
      <c r="B2060" s="471"/>
      <c r="C2060" s="471"/>
      <c r="D2060" s="471"/>
      <c r="E2060" s="471"/>
      <c r="F2060" s="471"/>
      <c r="G2060" s="47" t="str">
        <f t="shared" si="32"/>
        <v xml:space="preserve">, </v>
      </c>
    </row>
    <row r="2061" spans="1:7" x14ac:dyDescent="0.3">
      <c r="A2061" s="471"/>
      <c r="B2061" s="471"/>
      <c r="C2061" s="471"/>
      <c r="D2061" s="471"/>
      <c r="E2061" s="471"/>
      <c r="F2061" s="471"/>
      <c r="G2061" s="47" t="str">
        <f t="shared" si="32"/>
        <v xml:space="preserve">, </v>
      </c>
    </row>
    <row r="2062" spans="1:7" x14ac:dyDescent="0.3">
      <c r="A2062" s="471"/>
      <c r="B2062" s="471"/>
      <c r="C2062" s="471"/>
      <c r="D2062" s="471"/>
      <c r="E2062" s="471"/>
      <c r="F2062" s="471"/>
      <c r="G2062" s="47" t="str">
        <f t="shared" si="32"/>
        <v xml:space="preserve">, </v>
      </c>
    </row>
    <row r="2063" spans="1:7" x14ac:dyDescent="0.3">
      <c r="A2063" s="471"/>
      <c r="B2063" s="471"/>
      <c r="C2063" s="471"/>
      <c r="D2063" s="471"/>
      <c r="E2063" s="471"/>
      <c r="F2063" s="471"/>
      <c r="G2063" s="47" t="str">
        <f t="shared" si="32"/>
        <v xml:space="preserve">, </v>
      </c>
    </row>
    <row r="2064" spans="1:7" x14ac:dyDescent="0.3">
      <c r="A2064" s="471"/>
      <c r="B2064" s="471"/>
      <c r="C2064" s="471"/>
      <c r="D2064" s="471"/>
      <c r="E2064" s="471"/>
      <c r="F2064" s="471"/>
      <c r="G2064" s="47" t="str">
        <f t="shared" si="32"/>
        <v xml:space="preserve">, </v>
      </c>
    </row>
    <row r="2065" spans="1:7" x14ac:dyDescent="0.3">
      <c r="A2065" s="471"/>
      <c r="B2065" s="471"/>
      <c r="C2065" s="471"/>
      <c r="D2065" s="471"/>
      <c r="E2065" s="471"/>
      <c r="F2065" s="471"/>
      <c r="G2065" s="47" t="str">
        <f t="shared" si="32"/>
        <v xml:space="preserve">, </v>
      </c>
    </row>
    <row r="2066" spans="1:7" x14ac:dyDescent="0.3">
      <c r="A2066" s="471"/>
      <c r="B2066" s="471"/>
      <c r="C2066" s="471"/>
      <c r="D2066" s="471"/>
      <c r="E2066" s="471"/>
      <c r="F2066" s="471"/>
      <c r="G2066" s="47" t="str">
        <f t="shared" si="32"/>
        <v xml:space="preserve">, </v>
      </c>
    </row>
    <row r="2067" spans="1:7" x14ac:dyDescent="0.3">
      <c r="A2067" s="471"/>
      <c r="B2067" s="471"/>
      <c r="C2067" s="471"/>
      <c r="D2067" s="471"/>
      <c r="E2067" s="471"/>
      <c r="F2067" s="471"/>
      <c r="G2067" s="47" t="str">
        <f t="shared" si="32"/>
        <v xml:space="preserve">, </v>
      </c>
    </row>
    <row r="2068" spans="1:7" x14ac:dyDescent="0.3">
      <c r="A2068" s="471"/>
      <c r="B2068" s="471"/>
      <c r="C2068" s="471"/>
      <c r="D2068" s="471"/>
      <c r="E2068" s="471"/>
      <c r="F2068" s="471"/>
      <c r="G2068" s="47" t="str">
        <f t="shared" si="32"/>
        <v xml:space="preserve">, </v>
      </c>
    </row>
    <row r="2069" spans="1:7" x14ac:dyDescent="0.3">
      <c r="A2069" s="471"/>
      <c r="B2069" s="471"/>
      <c r="C2069" s="471"/>
      <c r="D2069" s="471"/>
      <c r="E2069" s="471"/>
      <c r="F2069" s="471"/>
      <c r="G2069" s="47" t="str">
        <f t="shared" si="32"/>
        <v xml:space="preserve">, </v>
      </c>
    </row>
    <row r="2070" spans="1:7" x14ac:dyDescent="0.3">
      <c r="A2070" s="471"/>
      <c r="B2070" s="471"/>
      <c r="C2070" s="471"/>
      <c r="D2070" s="471"/>
      <c r="E2070" s="471"/>
      <c r="F2070" s="471"/>
      <c r="G2070" s="47" t="str">
        <f t="shared" si="32"/>
        <v xml:space="preserve">, </v>
      </c>
    </row>
    <row r="2071" spans="1:7" x14ac:dyDescent="0.3">
      <c r="A2071" s="471"/>
      <c r="B2071" s="471"/>
      <c r="C2071" s="471"/>
      <c r="D2071" s="471"/>
      <c r="E2071" s="471"/>
      <c r="F2071" s="471"/>
      <c r="G2071" s="47" t="str">
        <f t="shared" si="32"/>
        <v xml:space="preserve">, </v>
      </c>
    </row>
    <row r="2072" spans="1:7" x14ac:dyDescent="0.3">
      <c r="A2072" s="471"/>
      <c r="B2072" s="471"/>
      <c r="C2072" s="471"/>
      <c r="D2072" s="471"/>
      <c r="E2072" s="471"/>
      <c r="F2072" s="471"/>
      <c r="G2072" s="47" t="str">
        <f t="shared" si="32"/>
        <v xml:space="preserve">, </v>
      </c>
    </row>
    <row r="2073" spans="1:7" x14ac:dyDescent="0.3">
      <c r="A2073" s="471"/>
      <c r="B2073" s="471"/>
      <c r="C2073" s="471"/>
      <c r="D2073" s="471"/>
      <c r="E2073" s="471"/>
      <c r="F2073" s="471"/>
      <c r="G2073" s="47" t="str">
        <f t="shared" si="32"/>
        <v xml:space="preserve">, </v>
      </c>
    </row>
    <row r="2074" spans="1:7" x14ac:dyDescent="0.3">
      <c r="A2074" s="471"/>
      <c r="B2074" s="471"/>
      <c r="C2074" s="471"/>
      <c r="D2074" s="471"/>
      <c r="E2074" s="471"/>
      <c r="F2074" s="471"/>
      <c r="G2074" s="47" t="str">
        <f t="shared" si="32"/>
        <v xml:space="preserve">, </v>
      </c>
    </row>
    <row r="2075" spans="1:7" x14ac:dyDescent="0.3">
      <c r="A2075" s="471"/>
      <c r="B2075" s="471"/>
      <c r="C2075" s="471"/>
      <c r="D2075" s="471"/>
      <c r="E2075" s="471"/>
      <c r="F2075" s="471"/>
      <c r="G2075" s="47" t="str">
        <f t="shared" si="32"/>
        <v xml:space="preserve">, </v>
      </c>
    </row>
    <row r="2076" spans="1:7" x14ac:dyDescent="0.3">
      <c r="A2076" s="471"/>
      <c r="B2076" s="471"/>
      <c r="C2076" s="471"/>
      <c r="D2076" s="471"/>
      <c r="E2076" s="471"/>
      <c r="F2076" s="471"/>
      <c r="G2076" s="47" t="str">
        <f t="shared" si="32"/>
        <v xml:space="preserve">, </v>
      </c>
    </row>
    <row r="2077" spans="1:7" x14ac:dyDescent="0.3">
      <c r="A2077" s="471"/>
      <c r="B2077" s="471"/>
      <c r="C2077" s="471"/>
      <c r="D2077" s="471"/>
      <c r="E2077" s="471"/>
      <c r="F2077" s="471"/>
      <c r="G2077" s="47" t="str">
        <f t="shared" si="32"/>
        <v xml:space="preserve">, </v>
      </c>
    </row>
    <row r="2078" spans="1:7" x14ac:dyDescent="0.3">
      <c r="A2078" s="471"/>
      <c r="B2078" s="471"/>
      <c r="C2078" s="471"/>
      <c r="D2078" s="471"/>
      <c r="E2078" s="471"/>
      <c r="F2078" s="471"/>
      <c r="G2078" s="47" t="str">
        <f t="shared" si="32"/>
        <v xml:space="preserve">, </v>
      </c>
    </row>
    <row r="2079" spans="1:7" x14ac:dyDescent="0.3">
      <c r="A2079" s="471"/>
      <c r="B2079" s="471"/>
      <c r="C2079" s="471"/>
      <c r="D2079" s="471"/>
      <c r="E2079" s="471"/>
      <c r="F2079" s="471"/>
      <c r="G2079" s="47" t="str">
        <f t="shared" si="32"/>
        <v xml:space="preserve">, </v>
      </c>
    </row>
    <row r="2080" spans="1:7" x14ac:dyDescent="0.3">
      <c r="A2080" s="471"/>
      <c r="B2080" s="471"/>
      <c r="C2080" s="471"/>
      <c r="D2080" s="471"/>
      <c r="E2080" s="471"/>
      <c r="F2080" s="471"/>
      <c r="G2080" s="47" t="str">
        <f t="shared" si="32"/>
        <v xml:space="preserve">, </v>
      </c>
    </row>
    <row r="2081" spans="1:7" x14ac:dyDescent="0.3">
      <c r="A2081" s="471"/>
      <c r="B2081" s="471"/>
      <c r="C2081" s="471"/>
      <c r="D2081" s="471"/>
      <c r="E2081" s="471"/>
      <c r="F2081" s="471"/>
      <c r="G2081" s="47" t="str">
        <f t="shared" si="32"/>
        <v xml:space="preserve">, </v>
      </c>
    </row>
    <row r="2082" spans="1:7" x14ac:dyDescent="0.3">
      <c r="A2082" s="471"/>
      <c r="B2082" s="471"/>
      <c r="C2082" s="471"/>
      <c r="D2082" s="471"/>
      <c r="E2082" s="471"/>
      <c r="F2082" s="471"/>
      <c r="G2082" s="47" t="str">
        <f t="shared" si="32"/>
        <v xml:space="preserve">, </v>
      </c>
    </row>
    <row r="2083" spans="1:7" x14ac:dyDescent="0.3">
      <c r="A2083" s="471"/>
      <c r="B2083" s="471"/>
      <c r="C2083" s="471"/>
      <c r="D2083" s="471"/>
      <c r="E2083" s="471"/>
      <c r="F2083" s="471"/>
      <c r="G2083" s="47" t="str">
        <f t="shared" si="32"/>
        <v xml:space="preserve">, </v>
      </c>
    </row>
    <row r="2084" spans="1:7" x14ac:dyDescent="0.3">
      <c r="A2084" s="471"/>
      <c r="B2084" s="471"/>
      <c r="C2084" s="471"/>
      <c r="D2084" s="471"/>
      <c r="E2084" s="471"/>
      <c r="F2084" s="471"/>
      <c r="G2084" s="47" t="str">
        <f t="shared" si="32"/>
        <v xml:space="preserve">, </v>
      </c>
    </row>
    <row r="2085" spans="1:7" x14ac:dyDescent="0.3">
      <c r="A2085" s="471"/>
      <c r="B2085" s="471"/>
      <c r="C2085" s="471"/>
      <c r="D2085" s="471"/>
      <c r="E2085" s="471"/>
      <c r="F2085" s="471"/>
      <c r="G2085" s="47" t="str">
        <f t="shared" si="32"/>
        <v xml:space="preserve">, </v>
      </c>
    </row>
    <row r="2086" spans="1:7" x14ac:dyDescent="0.3">
      <c r="A2086" s="471"/>
      <c r="B2086" s="471"/>
      <c r="C2086" s="471"/>
      <c r="D2086" s="471"/>
      <c r="E2086" s="471"/>
      <c r="F2086" s="471"/>
      <c r="G2086" s="47" t="str">
        <f t="shared" si="32"/>
        <v xml:space="preserve">, </v>
      </c>
    </row>
    <row r="2087" spans="1:7" x14ac:dyDescent="0.3">
      <c r="A2087" s="471"/>
      <c r="B2087" s="471"/>
      <c r="C2087" s="471"/>
      <c r="D2087" s="471"/>
      <c r="E2087" s="471"/>
      <c r="F2087" s="471"/>
      <c r="G2087" s="47" t="str">
        <f t="shared" si="32"/>
        <v xml:space="preserve">, </v>
      </c>
    </row>
    <row r="2088" spans="1:7" x14ac:dyDescent="0.3">
      <c r="A2088" s="471"/>
      <c r="B2088" s="471"/>
      <c r="C2088" s="471"/>
      <c r="D2088" s="471"/>
      <c r="E2088" s="471"/>
      <c r="F2088" s="471"/>
      <c r="G2088" s="47" t="str">
        <f t="shared" si="32"/>
        <v xml:space="preserve">, </v>
      </c>
    </row>
    <row r="2089" spans="1:7" x14ac:dyDescent="0.3">
      <c r="A2089" s="471"/>
      <c r="B2089" s="471"/>
      <c r="C2089" s="471"/>
      <c r="D2089" s="471"/>
      <c r="E2089" s="471"/>
      <c r="F2089" s="471"/>
      <c r="G2089" s="47" t="str">
        <f t="shared" si="32"/>
        <v xml:space="preserve">, </v>
      </c>
    </row>
    <row r="2090" spans="1:7" x14ac:dyDescent="0.3">
      <c r="A2090" s="471"/>
      <c r="B2090" s="471"/>
      <c r="C2090" s="471"/>
      <c r="D2090" s="471"/>
      <c r="E2090" s="471"/>
      <c r="F2090" s="471"/>
      <c r="G2090" s="47" t="str">
        <f t="shared" si="32"/>
        <v xml:space="preserve">, </v>
      </c>
    </row>
    <row r="2091" spans="1:7" x14ac:dyDescent="0.3">
      <c r="A2091" s="471"/>
      <c r="B2091" s="471"/>
      <c r="C2091" s="471"/>
      <c r="D2091" s="471"/>
      <c r="E2091" s="471"/>
      <c r="F2091" s="471"/>
      <c r="G2091" s="47" t="str">
        <f t="shared" si="32"/>
        <v xml:space="preserve">, </v>
      </c>
    </row>
    <row r="2092" spans="1:7" x14ac:dyDescent="0.3">
      <c r="A2092" s="471"/>
      <c r="B2092" s="471"/>
      <c r="C2092" s="471"/>
      <c r="D2092" s="471"/>
      <c r="E2092" s="471"/>
      <c r="F2092" s="471"/>
      <c r="G2092" s="47" t="str">
        <f t="shared" si="32"/>
        <v xml:space="preserve">, </v>
      </c>
    </row>
    <row r="2093" spans="1:7" x14ac:dyDescent="0.3">
      <c r="A2093" s="471"/>
      <c r="B2093" s="471"/>
      <c r="C2093" s="471"/>
      <c r="D2093" s="471"/>
      <c r="E2093" s="471"/>
      <c r="F2093" s="471"/>
      <c r="G2093" s="47" t="str">
        <f t="shared" si="32"/>
        <v xml:space="preserve">, </v>
      </c>
    </row>
    <row r="2094" spans="1:7" x14ac:dyDescent="0.3">
      <c r="A2094" s="471"/>
      <c r="B2094" s="471"/>
      <c r="C2094" s="471"/>
      <c r="D2094" s="471"/>
      <c r="E2094" s="471"/>
      <c r="F2094" s="471"/>
      <c r="G2094" s="47" t="str">
        <f t="shared" si="32"/>
        <v xml:space="preserve">, </v>
      </c>
    </row>
    <row r="2095" spans="1:7" x14ac:dyDescent="0.3">
      <c r="A2095" s="471"/>
      <c r="B2095" s="471"/>
      <c r="C2095" s="471"/>
      <c r="D2095" s="471"/>
      <c r="E2095" s="471"/>
      <c r="F2095" s="471"/>
      <c r="G2095" s="47" t="str">
        <f t="shared" si="32"/>
        <v xml:space="preserve">, </v>
      </c>
    </row>
    <row r="2096" spans="1:7" x14ac:dyDescent="0.3">
      <c r="A2096" s="471"/>
      <c r="B2096" s="471"/>
      <c r="C2096" s="471"/>
      <c r="D2096" s="471"/>
      <c r="E2096" s="471"/>
      <c r="F2096" s="471"/>
      <c r="G2096" s="47" t="str">
        <f t="shared" si="32"/>
        <v xml:space="preserve">, </v>
      </c>
    </row>
    <row r="2097" spans="1:7" x14ac:dyDescent="0.3">
      <c r="A2097" s="471"/>
      <c r="B2097" s="471"/>
      <c r="C2097" s="471"/>
      <c r="D2097" s="471"/>
      <c r="E2097" s="471"/>
      <c r="F2097" s="471"/>
      <c r="G2097" s="47" t="str">
        <f t="shared" si="32"/>
        <v xml:space="preserve">, </v>
      </c>
    </row>
    <row r="2098" spans="1:7" x14ac:dyDescent="0.3">
      <c r="A2098" s="471"/>
      <c r="B2098" s="471"/>
      <c r="C2098" s="471"/>
      <c r="D2098" s="471"/>
      <c r="E2098" s="471"/>
      <c r="F2098" s="471"/>
      <c r="G2098" s="47" t="str">
        <f t="shared" si="32"/>
        <v xml:space="preserve">, </v>
      </c>
    </row>
    <row r="2099" spans="1:7" x14ac:dyDescent="0.3">
      <c r="A2099" s="471"/>
      <c r="B2099" s="471"/>
      <c r="C2099" s="471"/>
      <c r="D2099" s="471"/>
      <c r="E2099" s="471"/>
      <c r="F2099" s="471"/>
      <c r="G2099" s="47" t="str">
        <f t="shared" si="32"/>
        <v xml:space="preserve">, </v>
      </c>
    </row>
    <row r="2100" spans="1:7" x14ac:dyDescent="0.3">
      <c r="A2100" s="471"/>
      <c r="B2100" s="471"/>
      <c r="C2100" s="471"/>
      <c r="D2100" s="471"/>
      <c r="E2100" s="471"/>
      <c r="F2100" s="471"/>
      <c r="G2100" s="47" t="str">
        <f t="shared" si="32"/>
        <v xml:space="preserve">, </v>
      </c>
    </row>
    <row r="2101" spans="1:7" x14ac:dyDescent="0.3">
      <c r="A2101" s="471"/>
      <c r="B2101" s="471"/>
      <c r="C2101" s="471"/>
      <c r="D2101" s="471"/>
      <c r="E2101" s="471"/>
      <c r="F2101" s="471"/>
      <c r="G2101" s="47" t="str">
        <f t="shared" si="32"/>
        <v xml:space="preserve">, </v>
      </c>
    </row>
    <row r="2102" spans="1:7" x14ac:dyDescent="0.3">
      <c r="A2102" s="471"/>
      <c r="B2102" s="471"/>
      <c r="C2102" s="471"/>
      <c r="D2102" s="471"/>
      <c r="E2102" s="471"/>
      <c r="F2102" s="471"/>
      <c r="G2102" s="47" t="str">
        <f t="shared" si="32"/>
        <v xml:space="preserve">, </v>
      </c>
    </row>
    <row r="2103" spans="1:7" x14ac:dyDescent="0.3">
      <c r="A2103" s="471"/>
      <c r="B2103" s="471"/>
      <c r="C2103" s="471"/>
      <c r="D2103" s="471"/>
      <c r="E2103" s="471"/>
      <c r="F2103" s="471"/>
      <c r="G2103" s="47" t="str">
        <f t="shared" si="32"/>
        <v xml:space="preserve">, </v>
      </c>
    </row>
    <row r="2104" spans="1:7" x14ac:dyDescent="0.3">
      <c r="A2104" s="471"/>
      <c r="B2104" s="471"/>
      <c r="C2104" s="471"/>
      <c r="D2104" s="471"/>
      <c r="E2104" s="471"/>
      <c r="F2104" s="471"/>
      <c r="G2104" s="47" t="str">
        <f t="shared" si="32"/>
        <v xml:space="preserve">, </v>
      </c>
    </row>
    <row r="2105" spans="1:7" x14ac:dyDescent="0.3">
      <c r="A2105" s="471"/>
      <c r="B2105" s="471"/>
      <c r="C2105" s="471"/>
      <c r="D2105" s="471"/>
      <c r="E2105" s="471"/>
      <c r="F2105" s="471"/>
      <c r="G2105" s="47" t="str">
        <f t="shared" si="32"/>
        <v xml:space="preserve">, </v>
      </c>
    </row>
    <row r="2106" spans="1:7" x14ac:dyDescent="0.3">
      <c r="A2106" s="471"/>
      <c r="B2106" s="471"/>
      <c r="C2106" s="471"/>
      <c r="D2106" s="471"/>
      <c r="E2106" s="471"/>
      <c r="F2106" s="471"/>
      <c r="G2106" s="47" t="str">
        <f t="shared" si="32"/>
        <v xml:space="preserve">, </v>
      </c>
    </row>
    <row r="2107" spans="1:7" x14ac:dyDescent="0.3">
      <c r="A2107" s="471"/>
      <c r="B2107" s="471"/>
      <c r="C2107" s="471"/>
      <c r="D2107" s="471"/>
      <c r="E2107" s="471"/>
      <c r="F2107" s="471"/>
      <c r="G2107" s="47" t="str">
        <f t="shared" si="32"/>
        <v xml:space="preserve">, </v>
      </c>
    </row>
    <row r="2108" spans="1:7" x14ac:dyDescent="0.3">
      <c r="A2108" s="471"/>
      <c r="B2108" s="471"/>
      <c r="C2108" s="471"/>
      <c r="D2108" s="471"/>
      <c r="E2108" s="471"/>
      <c r="F2108" s="471"/>
      <c r="G2108" s="47" t="str">
        <f t="shared" si="32"/>
        <v xml:space="preserve">, </v>
      </c>
    </row>
    <row r="2109" spans="1:7" x14ac:dyDescent="0.3">
      <c r="A2109" s="471"/>
      <c r="B2109" s="471"/>
      <c r="C2109" s="471"/>
      <c r="D2109" s="471"/>
      <c r="E2109" s="471"/>
      <c r="F2109" s="471"/>
      <c r="G2109" s="47" t="str">
        <f t="shared" si="32"/>
        <v xml:space="preserve">, </v>
      </c>
    </row>
    <row r="2110" spans="1:7" x14ac:dyDescent="0.3">
      <c r="A2110" s="471"/>
      <c r="B2110" s="471"/>
      <c r="C2110" s="471"/>
      <c r="D2110" s="471"/>
      <c r="E2110" s="471"/>
      <c r="F2110" s="471"/>
      <c r="G2110" s="47" t="str">
        <f t="shared" si="32"/>
        <v xml:space="preserve">, </v>
      </c>
    </row>
    <row r="2111" spans="1:7" x14ac:dyDescent="0.3">
      <c r="A2111" s="471"/>
      <c r="B2111" s="471"/>
      <c r="C2111" s="471"/>
      <c r="D2111" s="471"/>
      <c r="E2111" s="471"/>
      <c r="F2111" s="471"/>
      <c r="G2111" s="47" t="str">
        <f t="shared" si="32"/>
        <v xml:space="preserve">, </v>
      </c>
    </row>
    <row r="2112" spans="1:7" x14ac:dyDescent="0.3">
      <c r="A2112" s="471"/>
      <c r="B2112" s="471"/>
      <c r="C2112" s="471"/>
      <c r="D2112" s="471"/>
      <c r="E2112" s="471"/>
      <c r="F2112" s="471"/>
      <c r="G2112" s="47" t="str">
        <f t="shared" si="32"/>
        <v xml:space="preserve">, </v>
      </c>
    </row>
    <row r="2113" spans="1:7" x14ac:dyDescent="0.3">
      <c r="A2113" s="471"/>
      <c r="B2113" s="471"/>
      <c r="C2113" s="471"/>
      <c r="D2113" s="471"/>
      <c r="E2113" s="471"/>
      <c r="F2113" s="471"/>
      <c r="G2113" s="47" t="str">
        <f t="shared" si="32"/>
        <v xml:space="preserve">, </v>
      </c>
    </row>
    <row r="2114" spans="1:7" x14ac:dyDescent="0.3">
      <c r="A2114" s="471"/>
      <c r="B2114" s="471"/>
      <c r="C2114" s="471"/>
      <c r="D2114" s="471"/>
      <c r="E2114" s="471"/>
      <c r="F2114" s="471"/>
      <c r="G2114" s="47" t="str">
        <f t="shared" si="32"/>
        <v xml:space="preserve">, </v>
      </c>
    </row>
    <row r="2115" spans="1:7" x14ac:dyDescent="0.3">
      <c r="A2115" s="471"/>
      <c r="B2115" s="471"/>
      <c r="C2115" s="471"/>
      <c r="D2115" s="471"/>
      <c r="E2115" s="471"/>
      <c r="F2115" s="471"/>
      <c r="G2115" s="47" t="str">
        <f t="shared" si="32"/>
        <v xml:space="preserve">, </v>
      </c>
    </row>
    <row r="2116" spans="1:7" x14ac:dyDescent="0.3">
      <c r="A2116" s="471"/>
      <c r="B2116" s="471"/>
      <c r="C2116" s="471"/>
      <c r="D2116" s="471"/>
      <c r="E2116" s="471"/>
      <c r="F2116" s="471"/>
      <c r="G2116" s="47" t="str">
        <f t="shared" si="32"/>
        <v xml:space="preserve">, </v>
      </c>
    </row>
    <row r="2117" spans="1:7" x14ac:dyDescent="0.3">
      <c r="A2117" s="471"/>
      <c r="B2117" s="471"/>
      <c r="C2117" s="471"/>
      <c r="D2117" s="471"/>
      <c r="E2117" s="471"/>
      <c r="F2117" s="471"/>
      <c r="G2117" s="47" t="str">
        <f t="shared" si="32"/>
        <v xml:space="preserve">, </v>
      </c>
    </row>
    <row r="2118" spans="1:7" x14ac:dyDescent="0.3">
      <c r="A2118" s="471"/>
      <c r="B2118" s="471"/>
      <c r="C2118" s="471"/>
      <c r="D2118" s="471"/>
      <c r="E2118" s="471"/>
      <c r="F2118" s="471"/>
      <c r="G2118" s="47" t="str">
        <f t="shared" si="32"/>
        <v xml:space="preserve">, </v>
      </c>
    </row>
    <row r="2119" spans="1:7" x14ac:dyDescent="0.3">
      <c r="A2119" s="471"/>
      <c r="B2119" s="471"/>
      <c r="C2119" s="471"/>
      <c r="D2119" s="471"/>
      <c r="E2119" s="471"/>
      <c r="F2119" s="471"/>
      <c r="G2119" s="47" t="str">
        <f t="shared" si="32"/>
        <v xml:space="preserve">, </v>
      </c>
    </row>
    <row r="2120" spans="1:7" x14ac:dyDescent="0.3">
      <c r="A2120" s="471"/>
      <c r="B2120" s="471"/>
      <c r="C2120" s="471"/>
      <c r="D2120" s="471"/>
      <c r="E2120" s="471"/>
      <c r="F2120" s="471"/>
      <c r="G2120" s="47" t="str">
        <f t="shared" si="32"/>
        <v xml:space="preserve">, </v>
      </c>
    </row>
    <row r="2121" spans="1:7" x14ac:dyDescent="0.3">
      <c r="A2121" s="471"/>
      <c r="B2121" s="471"/>
      <c r="C2121" s="471"/>
      <c r="D2121" s="471"/>
      <c r="E2121" s="471"/>
      <c r="F2121" s="471"/>
      <c r="G2121" s="47" t="str">
        <f t="shared" si="32"/>
        <v xml:space="preserve">, </v>
      </c>
    </row>
    <row r="2122" spans="1:7" x14ac:dyDescent="0.3">
      <c r="A2122" s="471"/>
      <c r="B2122" s="471"/>
      <c r="C2122" s="471"/>
      <c r="D2122" s="471"/>
      <c r="E2122" s="471"/>
      <c r="F2122" s="471"/>
      <c r="G2122" s="47" t="str">
        <f t="shared" si="32"/>
        <v xml:space="preserve">, </v>
      </c>
    </row>
    <row r="2123" spans="1:7" x14ac:dyDescent="0.3">
      <c r="A2123" s="471"/>
      <c r="B2123" s="471"/>
      <c r="C2123" s="471"/>
      <c r="D2123" s="471"/>
      <c r="E2123" s="471"/>
      <c r="F2123" s="471"/>
      <c r="G2123" s="47" t="str">
        <f t="shared" ref="G2123:G2186" si="33">CONCATENATE(A2123, ", ", B2123)</f>
        <v xml:space="preserve">, </v>
      </c>
    </row>
    <row r="2124" spans="1:7" x14ac:dyDescent="0.3">
      <c r="A2124" s="471"/>
      <c r="B2124" s="471"/>
      <c r="C2124" s="471"/>
      <c r="D2124" s="471"/>
      <c r="E2124" s="471"/>
      <c r="F2124" s="471"/>
      <c r="G2124" s="47" t="str">
        <f t="shared" si="33"/>
        <v xml:space="preserve">, </v>
      </c>
    </row>
    <row r="2125" spans="1:7" x14ac:dyDescent="0.3">
      <c r="A2125" s="471"/>
      <c r="B2125" s="471"/>
      <c r="C2125" s="471"/>
      <c r="D2125" s="471"/>
      <c r="E2125" s="471"/>
      <c r="F2125" s="471"/>
      <c r="G2125" s="47" t="str">
        <f t="shared" si="33"/>
        <v xml:space="preserve">, </v>
      </c>
    </row>
    <row r="2126" spans="1:7" x14ac:dyDescent="0.3">
      <c r="A2126" s="471"/>
      <c r="B2126" s="471"/>
      <c r="C2126" s="471"/>
      <c r="D2126" s="471"/>
      <c r="E2126" s="471"/>
      <c r="F2126" s="471"/>
      <c r="G2126" s="47" t="str">
        <f t="shared" si="33"/>
        <v xml:space="preserve">, </v>
      </c>
    </row>
    <row r="2127" spans="1:7" x14ac:dyDescent="0.3">
      <c r="A2127" s="471"/>
      <c r="B2127" s="471"/>
      <c r="C2127" s="471"/>
      <c r="D2127" s="471"/>
      <c r="E2127" s="471"/>
      <c r="F2127" s="471"/>
      <c r="G2127" s="47" t="str">
        <f t="shared" si="33"/>
        <v xml:space="preserve">, </v>
      </c>
    </row>
    <row r="2128" spans="1:7" x14ac:dyDescent="0.3">
      <c r="A2128" s="471"/>
      <c r="B2128" s="471"/>
      <c r="C2128" s="471"/>
      <c r="D2128" s="471"/>
      <c r="E2128" s="471"/>
      <c r="F2128" s="471"/>
      <c r="G2128" s="47" t="str">
        <f t="shared" si="33"/>
        <v xml:space="preserve">, </v>
      </c>
    </row>
    <row r="2129" spans="1:7" x14ac:dyDescent="0.3">
      <c r="A2129" s="471"/>
      <c r="B2129" s="471"/>
      <c r="C2129" s="471"/>
      <c r="D2129" s="471"/>
      <c r="E2129" s="471"/>
      <c r="F2129" s="471"/>
      <c r="G2129" s="47" t="str">
        <f t="shared" si="33"/>
        <v xml:space="preserve">, </v>
      </c>
    </row>
    <row r="2130" spans="1:7" x14ac:dyDescent="0.3">
      <c r="A2130" s="471"/>
      <c r="B2130" s="471"/>
      <c r="C2130" s="471"/>
      <c r="D2130" s="471"/>
      <c r="E2130" s="471"/>
      <c r="F2130" s="471"/>
      <c r="G2130" s="47" t="str">
        <f t="shared" si="33"/>
        <v xml:space="preserve">, </v>
      </c>
    </row>
    <row r="2131" spans="1:7" x14ac:dyDescent="0.3">
      <c r="A2131" s="471"/>
      <c r="B2131" s="471"/>
      <c r="C2131" s="471"/>
      <c r="D2131" s="471"/>
      <c r="E2131" s="471"/>
      <c r="F2131" s="471"/>
      <c r="G2131" s="47" t="str">
        <f t="shared" si="33"/>
        <v xml:space="preserve">, </v>
      </c>
    </row>
    <row r="2132" spans="1:7" x14ac:dyDescent="0.3">
      <c r="A2132" s="471"/>
      <c r="B2132" s="471"/>
      <c r="C2132" s="471"/>
      <c r="D2132" s="471"/>
      <c r="E2132" s="471"/>
      <c r="F2132" s="471"/>
      <c r="G2132" s="47" t="str">
        <f t="shared" si="33"/>
        <v xml:space="preserve">, </v>
      </c>
    </row>
    <row r="2133" spans="1:7" x14ac:dyDescent="0.3">
      <c r="A2133" s="471"/>
      <c r="B2133" s="471"/>
      <c r="C2133" s="471"/>
      <c r="D2133" s="471"/>
      <c r="E2133" s="471"/>
      <c r="F2133" s="471"/>
      <c r="G2133" s="47" t="str">
        <f t="shared" si="33"/>
        <v xml:space="preserve">, </v>
      </c>
    </row>
    <row r="2134" spans="1:7" x14ac:dyDescent="0.3">
      <c r="A2134" s="471"/>
      <c r="B2134" s="471"/>
      <c r="C2134" s="471"/>
      <c r="D2134" s="471"/>
      <c r="E2134" s="471"/>
      <c r="F2134" s="471"/>
      <c r="G2134" s="47" t="str">
        <f t="shared" si="33"/>
        <v xml:space="preserve">, </v>
      </c>
    </row>
    <row r="2135" spans="1:7" x14ac:dyDescent="0.3">
      <c r="A2135" s="471"/>
      <c r="B2135" s="471"/>
      <c r="C2135" s="471"/>
      <c r="D2135" s="471"/>
      <c r="E2135" s="471"/>
      <c r="F2135" s="471"/>
      <c r="G2135" s="47" t="str">
        <f t="shared" si="33"/>
        <v xml:space="preserve">, </v>
      </c>
    </row>
    <row r="2136" spans="1:7" x14ac:dyDescent="0.3">
      <c r="A2136" s="471"/>
      <c r="B2136" s="471"/>
      <c r="C2136" s="471"/>
      <c r="D2136" s="471"/>
      <c r="E2136" s="471"/>
      <c r="F2136" s="471"/>
      <c r="G2136" s="47" t="str">
        <f t="shared" si="33"/>
        <v xml:space="preserve">, </v>
      </c>
    </row>
    <row r="2137" spans="1:7" x14ac:dyDescent="0.3">
      <c r="A2137" s="471"/>
      <c r="B2137" s="471"/>
      <c r="C2137" s="471"/>
      <c r="D2137" s="471"/>
      <c r="E2137" s="471"/>
      <c r="F2137" s="471"/>
      <c r="G2137" s="47" t="str">
        <f t="shared" si="33"/>
        <v xml:space="preserve">, </v>
      </c>
    </row>
    <row r="2138" spans="1:7" x14ac:dyDescent="0.3">
      <c r="A2138" s="471"/>
      <c r="B2138" s="471"/>
      <c r="C2138" s="471"/>
      <c r="D2138" s="471"/>
      <c r="E2138" s="471"/>
      <c r="F2138" s="471"/>
      <c r="G2138" s="47" t="str">
        <f t="shared" si="33"/>
        <v xml:space="preserve">, </v>
      </c>
    </row>
    <row r="2139" spans="1:7" x14ac:dyDescent="0.3">
      <c r="A2139" s="471"/>
      <c r="B2139" s="471"/>
      <c r="C2139" s="471"/>
      <c r="D2139" s="471"/>
      <c r="E2139" s="471"/>
      <c r="F2139" s="471"/>
      <c r="G2139" s="47" t="str">
        <f t="shared" si="33"/>
        <v xml:space="preserve">, </v>
      </c>
    </row>
    <row r="2140" spans="1:7" x14ac:dyDescent="0.3">
      <c r="A2140" s="471"/>
      <c r="B2140" s="471"/>
      <c r="C2140" s="471"/>
      <c r="D2140" s="471"/>
      <c r="E2140" s="471"/>
      <c r="F2140" s="471"/>
      <c r="G2140" s="47" t="str">
        <f t="shared" si="33"/>
        <v xml:space="preserve">, </v>
      </c>
    </row>
    <row r="2141" spans="1:7" x14ac:dyDescent="0.3">
      <c r="A2141" s="471"/>
      <c r="B2141" s="471"/>
      <c r="C2141" s="471"/>
      <c r="D2141" s="471"/>
      <c r="E2141" s="471"/>
      <c r="F2141" s="471"/>
      <c r="G2141" s="47" t="str">
        <f t="shared" si="33"/>
        <v xml:space="preserve">, </v>
      </c>
    </row>
    <row r="2142" spans="1:7" x14ac:dyDescent="0.3">
      <c r="A2142" s="471"/>
      <c r="B2142" s="471"/>
      <c r="C2142" s="471"/>
      <c r="D2142" s="471"/>
      <c r="E2142" s="471"/>
      <c r="F2142" s="471"/>
      <c r="G2142" s="47" t="str">
        <f t="shared" si="33"/>
        <v xml:space="preserve">, </v>
      </c>
    </row>
    <row r="2143" spans="1:7" x14ac:dyDescent="0.3">
      <c r="A2143" s="471"/>
      <c r="B2143" s="471"/>
      <c r="C2143" s="471"/>
      <c r="D2143" s="471"/>
      <c r="E2143" s="471"/>
      <c r="F2143" s="471"/>
      <c r="G2143" s="47" t="str">
        <f t="shared" si="33"/>
        <v xml:space="preserve">, </v>
      </c>
    </row>
    <row r="2144" spans="1:7" x14ac:dyDescent="0.3">
      <c r="A2144" s="471"/>
      <c r="B2144" s="471"/>
      <c r="C2144" s="471"/>
      <c r="D2144" s="471"/>
      <c r="E2144" s="471"/>
      <c r="F2144" s="471"/>
      <c r="G2144" s="47" t="str">
        <f t="shared" si="33"/>
        <v xml:space="preserve">, </v>
      </c>
    </row>
    <row r="2145" spans="1:7" x14ac:dyDescent="0.3">
      <c r="A2145" s="471"/>
      <c r="B2145" s="471"/>
      <c r="C2145" s="471"/>
      <c r="D2145" s="471"/>
      <c r="E2145" s="471"/>
      <c r="F2145" s="471"/>
      <c r="G2145" s="47" t="str">
        <f t="shared" si="33"/>
        <v xml:space="preserve">, </v>
      </c>
    </row>
    <row r="2146" spans="1:7" x14ac:dyDescent="0.3">
      <c r="A2146" s="471"/>
      <c r="B2146" s="471"/>
      <c r="C2146" s="471"/>
      <c r="D2146" s="471"/>
      <c r="E2146" s="471"/>
      <c r="F2146" s="471"/>
      <c r="G2146" s="47" t="str">
        <f t="shared" si="33"/>
        <v xml:space="preserve">, </v>
      </c>
    </row>
    <row r="2147" spans="1:7" x14ac:dyDescent="0.3">
      <c r="A2147" s="471"/>
      <c r="B2147" s="471"/>
      <c r="C2147" s="471"/>
      <c r="D2147" s="471"/>
      <c r="E2147" s="471"/>
      <c r="F2147" s="471"/>
      <c r="G2147" s="47" t="str">
        <f t="shared" si="33"/>
        <v xml:space="preserve">, </v>
      </c>
    </row>
    <row r="2148" spans="1:7" x14ac:dyDescent="0.3">
      <c r="A2148" s="471"/>
      <c r="B2148" s="471"/>
      <c r="C2148" s="471"/>
      <c r="D2148" s="471"/>
      <c r="E2148" s="471"/>
      <c r="F2148" s="471"/>
      <c r="G2148" s="47" t="str">
        <f t="shared" si="33"/>
        <v xml:space="preserve">, </v>
      </c>
    </row>
    <row r="2149" spans="1:7" x14ac:dyDescent="0.3">
      <c r="A2149" s="471"/>
      <c r="B2149" s="471"/>
      <c r="C2149" s="471"/>
      <c r="D2149" s="471"/>
      <c r="E2149" s="471"/>
      <c r="F2149" s="471"/>
      <c r="G2149" s="47" t="str">
        <f t="shared" si="33"/>
        <v xml:space="preserve">, </v>
      </c>
    </row>
    <row r="2150" spans="1:7" x14ac:dyDescent="0.3">
      <c r="A2150" s="471"/>
      <c r="B2150" s="471"/>
      <c r="C2150" s="471"/>
      <c r="D2150" s="471"/>
      <c r="E2150" s="471"/>
      <c r="F2150" s="471"/>
      <c r="G2150" s="47" t="str">
        <f t="shared" si="33"/>
        <v xml:space="preserve">, </v>
      </c>
    </row>
    <row r="2151" spans="1:7" x14ac:dyDescent="0.3">
      <c r="A2151" s="471"/>
      <c r="B2151" s="471"/>
      <c r="C2151" s="471"/>
      <c r="D2151" s="471"/>
      <c r="E2151" s="471"/>
      <c r="F2151" s="471"/>
      <c r="G2151" s="47" t="str">
        <f t="shared" si="33"/>
        <v xml:space="preserve">, </v>
      </c>
    </row>
    <row r="2152" spans="1:7" x14ac:dyDescent="0.3">
      <c r="A2152" s="471"/>
      <c r="B2152" s="471"/>
      <c r="C2152" s="471"/>
      <c r="D2152" s="471"/>
      <c r="E2152" s="471"/>
      <c r="F2152" s="471"/>
      <c r="G2152" s="47" t="str">
        <f t="shared" si="33"/>
        <v xml:space="preserve">, </v>
      </c>
    </row>
    <row r="2153" spans="1:7" x14ac:dyDescent="0.3">
      <c r="A2153" s="471"/>
      <c r="B2153" s="471"/>
      <c r="C2153" s="471"/>
      <c r="D2153" s="471"/>
      <c r="E2153" s="471"/>
      <c r="F2153" s="471"/>
      <c r="G2153" s="47" t="str">
        <f t="shared" si="33"/>
        <v xml:space="preserve">, </v>
      </c>
    </row>
    <row r="2154" spans="1:7" x14ac:dyDescent="0.3">
      <c r="A2154" s="471"/>
      <c r="B2154" s="471"/>
      <c r="C2154" s="471"/>
      <c r="D2154" s="471"/>
      <c r="E2154" s="471"/>
      <c r="F2154" s="471"/>
      <c r="G2154" s="47" t="str">
        <f t="shared" si="33"/>
        <v xml:space="preserve">, </v>
      </c>
    </row>
    <row r="2155" spans="1:7" x14ac:dyDescent="0.3">
      <c r="A2155" s="471"/>
      <c r="B2155" s="471"/>
      <c r="C2155" s="471"/>
      <c r="D2155" s="471"/>
      <c r="E2155" s="471"/>
      <c r="F2155" s="471"/>
      <c r="G2155" s="47" t="str">
        <f t="shared" si="33"/>
        <v xml:space="preserve">, </v>
      </c>
    </row>
    <row r="2156" spans="1:7" x14ac:dyDescent="0.3">
      <c r="A2156" s="471"/>
      <c r="B2156" s="471"/>
      <c r="C2156" s="471"/>
      <c r="D2156" s="471"/>
      <c r="E2156" s="471"/>
      <c r="F2156" s="471"/>
      <c r="G2156" s="47" t="str">
        <f t="shared" si="33"/>
        <v xml:space="preserve">, </v>
      </c>
    </row>
    <row r="2157" spans="1:7" x14ac:dyDescent="0.3">
      <c r="A2157" s="471"/>
      <c r="B2157" s="471"/>
      <c r="C2157" s="471"/>
      <c r="D2157" s="471"/>
      <c r="E2157" s="471"/>
      <c r="F2157" s="471"/>
      <c r="G2157" s="47" t="str">
        <f t="shared" si="33"/>
        <v xml:space="preserve">, </v>
      </c>
    </row>
    <row r="2158" spans="1:7" x14ac:dyDescent="0.3">
      <c r="A2158" s="471"/>
      <c r="B2158" s="471"/>
      <c r="C2158" s="471"/>
      <c r="D2158" s="471"/>
      <c r="E2158" s="471"/>
      <c r="F2158" s="471"/>
      <c r="G2158" s="47" t="str">
        <f t="shared" si="33"/>
        <v xml:space="preserve">, </v>
      </c>
    </row>
    <row r="2159" spans="1:7" x14ac:dyDescent="0.3">
      <c r="A2159" s="471"/>
      <c r="B2159" s="471"/>
      <c r="C2159" s="471"/>
      <c r="D2159" s="471"/>
      <c r="E2159" s="471"/>
      <c r="F2159" s="471"/>
      <c r="G2159" s="47" t="str">
        <f t="shared" si="33"/>
        <v xml:space="preserve">, </v>
      </c>
    </row>
    <row r="2160" spans="1:7" x14ac:dyDescent="0.3">
      <c r="A2160" s="471"/>
      <c r="B2160" s="471"/>
      <c r="C2160" s="471"/>
      <c r="D2160" s="471"/>
      <c r="E2160" s="471"/>
      <c r="F2160" s="471"/>
      <c r="G2160" s="47" t="str">
        <f t="shared" si="33"/>
        <v xml:space="preserve">, </v>
      </c>
    </row>
    <row r="2161" spans="1:7" x14ac:dyDescent="0.3">
      <c r="A2161" s="471"/>
      <c r="B2161" s="471"/>
      <c r="C2161" s="471"/>
      <c r="D2161" s="471"/>
      <c r="E2161" s="471"/>
      <c r="F2161" s="471"/>
      <c r="G2161" s="47" t="str">
        <f t="shared" si="33"/>
        <v xml:space="preserve">, </v>
      </c>
    </row>
    <row r="2162" spans="1:7" x14ac:dyDescent="0.3">
      <c r="A2162" s="471"/>
      <c r="B2162" s="471"/>
      <c r="C2162" s="471"/>
      <c r="D2162" s="471"/>
      <c r="E2162" s="471"/>
      <c r="F2162" s="471"/>
      <c r="G2162" s="47" t="str">
        <f t="shared" si="33"/>
        <v xml:space="preserve">, </v>
      </c>
    </row>
    <row r="2163" spans="1:7" x14ac:dyDescent="0.3">
      <c r="A2163" s="471"/>
      <c r="B2163" s="471"/>
      <c r="C2163" s="471"/>
      <c r="D2163" s="471"/>
      <c r="E2163" s="471"/>
      <c r="F2163" s="471"/>
      <c r="G2163" s="47" t="str">
        <f t="shared" si="33"/>
        <v xml:space="preserve">, </v>
      </c>
    </row>
    <row r="2164" spans="1:7" x14ac:dyDescent="0.3">
      <c r="A2164" s="471"/>
      <c r="B2164" s="471"/>
      <c r="C2164" s="471"/>
      <c r="D2164" s="471"/>
      <c r="E2164" s="471"/>
      <c r="F2164" s="471"/>
      <c r="G2164" s="47" t="str">
        <f t="shared" si="33"/>
        <v xml:space="preserve">, </v>
      </c>
    </row>
    <row r="2165" spans="1:7" x14ac:dyDescent="0.3">
      <c r="A2165" s="471"/>
      <c r="B2165" s="471"/>
      <c r="C2165" s="471"/>
      <c r="D2165" s="471"/>
      <c r="E2165" s="471"/>
      <c r="F2165" s="471"/>
      <c r="G2165" s="47" t="str">
        <f t="shared" si="33"/>
        <v xml:space="preserve">, </v>
      </c>
    </row>
    <row r="2166" spans="1:7" x14ac:dyDescent="0.3">
      <c r="A2166" s="471"/>
      <c r="B2166" s="471"/>
      <c r="C2166" s="471"/>
      <c r="D2166" s="471"/>
      <c r="E2166" s="471"/>
      <c r="F2166" s="471"/>
      <c r="G2166" s="47" t="str">
        <f t="shared" si="33"/>
        <v xml:space="preserve">, </v>
      </c>
    </row>
    <row r="2167" spans="1:7" x14ac:dyDescent="0.3">
      <c r="A2167" s="471"/>
      <c r="B2167" s="471"/>
      <c r="C2167" s="471"/>
      <c r="D2167" s="471"/>
      <c r="E2167" s="471"/>
      <c r="F2167" s="471"/>
      <c r="G2167" s="47" t="str">
        <f t="shared" si="33"/>
        <v xml:space="preserve">, </v>
      </c>
    </row>
    <row r="2168" spans="1:7" x14ac:dyDescent="0.3">
      <c r="A2168" s="471"/>
      <c r="B2168" s="471"/>
      <c r="C2168" s="471"/>
      <c r="D2168" s="471"/>
      <c r="E2168" s="471"/>
      <c r="F2168" s="471"/>
      <c r="G2168" s="47" t="str">
        <f t="shared" si="33"/>
        <v xml:space="preserve">, </v>
      </c>
    </row>
    <row r="2169" spans="1:7" x14ac:dyDescent="0.3">
      <c r="A2169" s="471"/>
      <c r="B2169" s="471"/>
      <c r="C2169" s="471"/>
      <c r="D2169" s="471"/>
      <c r="E2169" s="471"/>
      <c r="F2169" s="471"/>
      <c r="G2169" s="47" t="str">
        <f t="shared" si="33"/>
        <v xml:space="preserve">, </v>
      </c>
    </row>
    <row r="2170" spans="1:7" x14ac:dyDescent="0.3">
      <c r="A2170" s="471"/>
      <c r="B2170" s="471"/>
      <c r="C2170" s="471"/>
      <c r="D2170" s="471"/>
      <c r="E2170" s="471"/>
      <c r="F2170" s="471"/>
      <c r="G2170" s="47" t="str">
        <f t="shared" si="33"/>
        <v xml:space="preserve">, </v>
      </c>
    </row>
    <row r="2171" spans="1:7" x14ac:dyDescent="0.3">
      <c r="A2171" s="471"/>
      <c r="B2171" s="471"/>
      <c r="C2171" s="471"/>
      <c r="D2171" s="471"/>
      <c r="E2171" s="471"/>
      <c r="F2171" s="471"/>
      <c r="G2171" s="47" t="str">
        <f t="shared" si="33"/>
        <v xml:space="preserve">, </v>
      </c>
    </row>
    <row r="2172" spans="1:7" x14ac:dyDescent="0.3">
      <c r="A2172" s="471"/>
      <c r="B2172" s="471"/>
      <c r="C2172" s="471"/>
      <c r="D2172" s="471"/>
      <c r="E2172" s="471"/>
      <c r="F2172" s="471"/>
      <c r="G2172" s="47" t="str">
        <f t="shared" si="33"/>
        <v xml:space="preserve">, </v>
      </c>
    </row>
    <row r="2173" spans="1:7" x14ac:dyDescent="0.3">
      <c r="A2173" s="471"/>
      <c r="B2173" s="471"/>
      <c r="C2173" s="471"/>
      <c r="D2173" s="471"/>
      <c r="E2173" s="471"/>
      <c r="F2173" s="471"/>
      <c r="G2173" s="47" t="str">
        <f t="shared" si="33"/>
        <v xml:space="preserve">, </v>
      </c>
    </row>
    <row r="2174" spans="1:7" x14ac:dyDescent="0.3">
      <c r="A2174" s="471"/>
      <c r="B2174" s="471"/>
      <c r="C2174" s="471"/>
      <c r="D2174" s="471"/>
      <c r="E2174" s="471"/>
      <c r="F2174" s="471"/>
      <c r="G2174" s="47" t="str">
        <f t="shared" si="33"/>
        <v xml:space="preserve">, </v>
      </c>
    </row>
    <row r="2175" spans="1:7" x14ac:dyDescent="0.3">
      <c r="A2175" s="471"/>
      <c r="B2175" s="471"/>
      <c r="C2175" s="471"/>
      <c r="D2175" s="471"/>
      <c r="E2175" s="471"/>
      <c r="F2175" s="471"/>
      <c r="G2175" s="47" t="str">
        <f t="shared" si="33"/>
        <v xml:space="preserve">, </v>
      </c>
    </row>
    <row r="2176" spans="1:7" x14ac:dyDescent="0.3">
      <c r="A2176" s="471"/>
      <c r="B2176" s="471"/>
      <c r="C2176" s="471"/>
      <c r="D2176" s="471"/>
      <c r="E2176" s="471"/>
      <c r="F2176" s="471"/>
      <c r="G2176" s="47" t="str">
        <f t="shared" si="33"/>
        <v xml:space="preserve">, </v>
      </c>
    </row>
    <row r="2177" spans="1:7" x14ac:dyDescent="0.3">
      <c r="A2177" s="471"/>
      <c r="B2177" s="471"/>
      <c r="C2177" s="471"/>
      <c r="D2177" s="471"/>
      <c r="E2177" s="471"/>
      <c r="F2177" s="471"/>
      <c r="G2177" s="47" t="str">
        <f t="shared" si="33"/>
        <v xml:space="preserve">, </v>
      </c>
    </row>
    <row r="2178" spans="1:7" x14ac:dyDescent="0.3">
      <c r="A2178" s="471"/>
      <c r="B2178" s="471"/>
      <c r="C2178" s="471"/>
      <c r="D2178" s="471"/>
      <c r="E2178" s="471"/>
      <c r="F2178" s="471"/>
      <c r="G2178" s="47" t="str">
        <f t="shared" si="33"/>
        <v xml:space="preserve">, </v>
      </c>
    </row>
    <row r="2179" spans="1:7" x14ac:dyDescent="0.3">
      <c r="A2179" s="471"/>
      <c r="B2179" s="471"/>
      <c r="C2179" s="471"/>
      <c r="D2179" s="471"/>
      <c r="E2179" s="471"/>
      <c r="F2179" s="471"/>
      <c r="G2179" s="47" t="str">
        <f t="shared" si="33"/>
        <v xml:space="preserve">, </v>
      </c>
    </row>
    <row r="2180" spans="1:7" x14ac:dyDescent="0.3">
      <c r="A2180" s="471"/>
      <c r="B2180" s="471"/>
      <c r="C2180" s="471"/>
      <c r="D2180" s="471"/>
      <c r="E2180" s="471"/>
      <c r="F2180" s="471"/>
      <c r="G2180" s="47" t="str">
        <f t="shared" si="33"/>
        <v xml:space="preserve">, </v>
      </c>
    </row>
    <row r="2181" spans="1:7" x14ac:dyDescent="0.3">
      <c r="A2181" s="471"/>
      <c r="B2181" s="471"/>
      <c r="C2181" s="471"/>
      <c r="D2181" s="471"/>
      <c r="E2181" s="471"/>
      <c r="F2181" s="471"/>
      <c r="G2181" s="47" t="str">
        <f t="shared" si="33"/>
        <v xml:space="preserve">, </v>
      </c>
    </row>
    <row r="2182" spans="1:7" x14ac:dyDescent="0.3">
      <c r="A2182" s="471"/>
      <c r="B2182" s="471"/>
      <c r="C2182" s="471"/>
      <c r="D2182" s="471"/>
      <c r="E2182" s="471"/>
      <c r="F2182" s="471"/>
      <c r="G2182" s="47" t="str">
        <f t="shared" si="33"/>
        <v xml:space="preserve">, </v>
      </c>
    </row>
    <row r="2183" spans="1:7" x14ac:dyDescent="0.3">
      <c r="A2183" s="471"/>
      <c r="B2183" s="471"/>
      <c r="C2183" s="471"/>
      <c r="D2183" s="471"/>
      <c r="E2183" s="471"/>
      <c r="F2183" s="471"/>
      <c r="G2183" s="47" t="str">
        <f t="shared" si="33"/>
        <v xml:space="preserve">, </v>
      </c>
    </row>
    <row r="2184" spans="1:7" x14ac:dyDescent="0.3">
      <c r="A2184" s="471"/>
      <c r="B2184" s="471"/>
      <c r="C2184" s="471"/>
      <c r="D2184" s="471"/>
      <c r="E2184" s="471"/>
      <c r="F2184" s="471"/>
      <c r="G2184" s="47" t="str">
        <f t="shared" si="33"/>
        <v xml:space="preserve">, </v>
      </c>
    </row>
    <row r="2185" spans="1:7" x14ac:dyDescent="0.3">
      <c r="A2185" s="471"/>
      <c r="B2185" s="471"/>
      <c r="C2185" s="471"/>
      <c r="D2185" s="471"/>
      <c r="E2185" s="471"/>
      <c r="F2185" s="471"/>
      <c r="G2185" s="47" t="str">
        <f t="shared" si="33"/>
        <v xml:space="preserve">, </v>
      </c>
    </row>
    <row r="2186" spans="1:7" x14ac:dyDescent="0.3">
      <c r="A2186" s="471"/>
      <c r="B2186" s="471"/>
      <c r="C2186" s="471"/>
      <c r="D2186" s="471"/>
      <c r="E2186" s="471"/>
      <c r="F2186" s="471"/>
      <c r="G2186" s="47" t="str">
        <f t="shared" si="33"/>
        <v xml:space="preserve">, </v>
      </c>
    </row>
    <row r="2187" spans="1:7" x14ac:dyDescent="0.3">
      <c r="A2187" s="471"/>
      <c r="B2187" s="471"/>
      <c r="C2187" s="471"/>
      <c r="D2187" s="471"/>
      <c r="E2187" s="471"/>
      <c r="F2187" s="471"/>
      <c r="G2187" s="47" t="str">
        <f t="shared" ref="G2187:G2250" si="34">CONCATENATE(A2187, ", ", B2187)</f>
        <v xml:space="preserve">, </v>
      </c>
    </row>
    <row r="2188" spans="1:7" x14ac:dyDescent="0.3">
      <c r="A2188" s="471"/>
      <c r="B2188" s="471"/>
      <c r="C2188" s="471"/>
      <c r="D2188" s="471"/>
      <c r="E2188" s="471"/>
      <c r="F2188" s="471"/>
      <c r="G2188" s="47" t="str">
        <f t="shared" si="34"/>
        <v xml:space="preserve">, </v>
      </c>
    </row>
    <row r="2189" spans="1:7" x14ac:dyDescent="0.3">
      <c r="A2189" s="471"/>
      <c r="B2189" s="471"/>
      <c r="C2189" s="471"/>
      <c r="D2189" s="471"/>
      <c r="E2189" s="471"/>
      <c r="F2189" s="471"/>
      <c r="G2189" s="47" t="str">
        <f t="shared" si="34"/>
        <v xml:space="preserve">, </v>
      </c>
    </row>
    <row r="2190" spans="1:7" x14ac:dyDescent="0.3">
      <c r="A2190" s="471"/>
      <c r="B2190" s="471"/>
      <c r="C2190" s="471"/>
      <c r="D2190" s="471"/>
      <c r="E2190" s="471"/>
      <c r="F2190" s="471"/>
      <c r="G2190" s="47" t="str">
        <f t="shared" si="34"/>
        <v xml:space="preserve">, </v>
      </c>
    </row>
    <row r="2191" spans="1:7" x14ac:dyDescent="0.3">
      <c r="A2191" s="471"/>
      <c r="B2191" s="471"/>
      <c r="C2191" s="471"/>
      <c r="D2191" s="471"/>
      <c r="E2191" s="471"/>
      <c r="F2191" s="471"/>
      <c r="G2191" s="47" t="str">
        <f t="shared" si="34"/>
        <v xml:space="preserve">, </v>
      </c>
    </row>
    <row r="2192" spans="1:7" x14ac:dyDescent="0.3">
      <c r="A2192" s="471"/>
      <c r="B2192" s="471"/>
      <c r="C2192" s="471"/>
      <c r="D2192" s="471"/>
      <c r="E2192" s="471"/>
      <c r="F2192" s="471"/>
      <c r="G2192" s="47" t="str">
        <f t="shared" si="34"/>
        <v xml:space="preserve">, </v>
      </c>
    </row>
    <row r="2193" spans="1:7" x14ac:dyDescent="0.3">
      <c r="A2193" s="471"/>
      <c r="B2193" s="471"/>
      <c r="C2193" s="471"/>
      <c r="D2193" s="471"/>
      <c r="E2193" s="471"/>
      <c r="F2193" s="471"/>
      <c r="G2193" s="47" t="str">
        <f t="shared" si="34"/>
        <v xml:space="preserve">, </v>
      </c>
    </row>
    <row r="2194" spans="1:7" x14ac:dyDescent="0.3">
      <c r="A2194" s="471"/>
      <c r="B2194" s="471"/>
      <c r="C2194" s="471"/>
      <c r="D2194" s="471"/>
      <c r="E2194" s="471"/>
      <c r="F2194" s="471"/>
      <c r="G2194" s="47" t="str">
        <f t="shared" si="34"/>
        <v xml:space="preserve">, </v>
      </c>
    </row>
    <row r="2195" spans="1:7" x14ac:dyDescent="0.3">
      <c r="A2195" s="471"/>
      <c r="B2195" s="471"/>
      <c r="C2195" s="471"/>
      <c r="D2195" s="471"/>
      <c r="E2195" s="471"/>
      <c r="F2195" s="471"/>
      <c r="G2195" s="47" t="str">
        <f t="shared" si="34"/>
        <v xml:space="preserve">, </v>
      </c>
    </row>
    <row r="2196" spans="1:7" x14ac:dyDescent="0.3">
      <c r="A2196" s="471"/>
      <c r="B2196" s="471"/>
      <c r="C2196" s="471"/>
      <c r="D2196" s="471"/>
      <c r="E2196" s="471"/>
      <c r="F2196" s="471"/>
      <c r="G2196" s="47" t="str">
        <f t="shared" si="34"/>
        <v xml:space="preserve">, </v>
      </c>
    </row>
    <row r="2197" spans="1:7" x14ac:dyDescent="0.3">
      <c r="A2197" s="471"/>
      <c r="B2197" s="471"/>
      <c r="C2197" s="471"/>
      <c r="D2197" s="471"/>
      <c r="E2197" s="471"/>
      <c r="F2197" s="471"/>
      <c r="G2197" s="47" t="str">
        <f t="shared" si="34"/>
        <v xml:space="preserve">, </v>
      </c>
    </row>
    <row r="2198" spans="1:7" x14ac:dyDescent="0.3">
      <c r="A2198" s="471"/>
      <c r="B2198" s="471"/>
      <c r="C2198" s="471"/>
      <c r="D2198" s="471"/>
      <c r="E2198" s="471"/>
      <c r="F2198" s="471"/>
      <c r="G2198" s="47" t="str">
        <f t="shared" si="34"/>
        <v xml:space="preserve">, </v>
      </c>
    </row>
    <row r="2199" spans="1:7" x14ac:dyDescent="0.3">
      <c r="A2199" s="471"/>
      <c r="B2199" s="471"/>
      <c r="C2199" s="471"/>
      <c r="D2199" s="471"/>
      <c r="E2199" s="471"/>
      <c r="F2199" s="471"/>
      <c r="G2199" s="47" t="str">
        <f t="shared" si="34"/>
        <v xml:space="preserve">, </v>
      </c>
    </row>
    <row r="2200" spans="1:7" x14ac:dyDescent="0.3">
      <c r="A2200" s="471"/>
      <c r="B2200" s="471"/>
      <c r="C2200" s="471"/>
      <c r="D2200" s="471"/>
      <c r="E2200" s="471"/>
      <c r="F2200" s="471"/>
      <c r="G2200" s="47" t="str">
        <f t="shared" si="34"/>
        <v xml:space="preserve">, </v>
      </c>
    </row>
    <row r="2201" spans="1:7" x14ac:dyDescent="0.3">
      <c r="A2201" s="471"/>
      <c r="B2201" s="471"/>
      <c r="C2201" s="471"/>
      <c r="D2201" s="471"/>
      <c r="E2201" s="471"/>
      <c r="F2201" s="471"/>
      <c r="G2201" s="47" t="str">
        <f t="shared" si="34"/>
        <v xml:space="preserve">, </v>
      </c>
    </row>
    <row r="2202" spans="1:7" x14ac:dyDescent="0.3">
      <c r="A2202" s="471"/>
      <c r="B2202" s="471"/>
      <c r="C2202" s="471"/>
      <c r="D2202" s="471"/>
      <c r="E2202" s="471"/>
      <c r="F2202" s="471"/>
      <c r="G2202" s="47" t="str">
        <f t="shared" si="34"/>
        <v xml:space="preserve">, </v>
      </c>
    </row>
    <row r="2203" spans="1:7" x14ac:dyDescent="0.3">
      <c r="A2203" s="471"/>
      <c r="B2203" s="471"/>
      <c r="C2203" s="471"/>
      <c r="D2203" s="471"/>
      <c r="E2203" s="471"/>
      <c r="F2203" s="471"/>
      <c r="G2203" s="47" t="str">
        <f t="shared" si="34"/>
        <v xml:space="preserve">, </v>
      </c>
    </row>
    <row r="2204" spans="1:7" x14ac:dyDescent="0.3">
      <c r="A2204" s="471"/>
      <c r="B2204" s="471"/>
      <c r="C2204" s="471"/>
      <c r="D2204" s="471"/>
      <c r="E2204" s="471"/>
      <c r="F2204" s="471"/>
      <c r="G2204" s="47" t="str">
        <f t="shared" si="34"/>
        <v xml:space="preserve">, </v>
      </c>
    </row>
    <row r="2205" spans="1:7" x14ac:dyDescent="0.3">
      <c r="A2205" s="471"/>
      <c r="B2205" s="471"/>
      <c r="C2205" s="471"/>
      <c r="D2205" s="471"/>
      <c r="E2205" s="471"/>
      <c r="F2205" s="471"/>
      <c r="G2205" s="47" t="str">
        <f t="shared" si="34"/>
        <v xml:space="preserve">, </v>
      </c>
    </row>
    <row r="2206" spans="1:7" x14ac:dyDescent="0.3">
      <c r="A2206" s="471"/>
      <c r="B2206" s="471"/>
      <c r="C2206" s="471"/>
      <c r="D2206" s="471"/>
      <c r="E2206" s="471"/>
      <c r="F2206" s="471"/>
      <c r="G2206" s="47" t="str">
        <f t="shared" si="34"/>
        <v xml:space="preserve">, </v>
      </c>
    </row>
    <row r="2207" spans="1:7" x14ac:dyDescent="0.3">
      <c r="A2207" s="471"/>
      <c r="B2207" s="471"/>
      <c r="C2207" s="471"/>
      <c r="D2207" s="471"/>
      <c r="E2207" s="471"/>
      <c r="F2207" s="471"/>
      <c r="G2207" s="47" t="str">
        <f t="shared" si="34"/>
        <v xml:space="preserve">, </v>
      </c>
    </row>
    <row r="2208" spans="1:7" x14ac:dyDescent="0.3">
      <c r="A2208" s="471"/>
      <c r="B2208" s="471"/>
      <c r="C2208" s="471"/>
      <c r="D2208" s="471"/>
      <c r="E2208" s="471"/>
      <c r="F2208" s="471"/>
      <c r="G2208" s="47" t="str">
        <f t="shared" si="34"/>
        <v xml:space="preserve">, </v>
      </c>
    </row>
    <row r="2209" spans="1:7" x14ac:dyDescent="0.3">
      <c r="A2209" s="471"/>
      <c r="B2209" s="471"/>
      <c r="C2209" s="471"/>
      <c r="D2209" s="471"/>
      <c r="E2209" s="471"/>
      <c r="F2209" s="471"/>
      <c r="G2209" s="47" t="str">
        <f t="shared" si="34"/>
        <v xml:space="preserve">, </v>
      </c>
    </row>
    <row r="2210" spans="1:7" x14ac:dyDescent="0.3">
      <c r="A2210" s="471"/>
      <c r="B2210" s="471"/>
      <c r="C2210" s="471"/>
      <c r="D2210" s="471"/>
      <c r="E2210" s="471"/>
      <c r="F2210" s="471"/>
      <c r="G2210" s="47" t="str">
        <f t="shared" si="34"/>
        <v xml:space="preserve">, </v>
      </c>
    </row>
    <row r="2211" spans="1:7" x14ac:dyDescent="0.3">
      <c r="A2211" s="471"/>
      <c r="B2211" s="471"/>
      <c r="C2211" s="471"/>
      <c r="D2211" s="471"/>
      <c r="E2211" s="471"/>
      <c r="F2211" s="471"/>
      <c r="G2211" s="47" t="str">
        <f t="shared" si="34"/>
        <v xml:space="preserve">, </v>
      </c>
    </row>
    <row r="2212" spans="1:7" x14ac:dyDescent="0.3">
      <c r="A2212" s="471"/>
      <c r="B2212" s="471"/>
      <c r="C2212" s="471"/>
      <c r="D2212" s="471"/>
      <c r="E2212" s="471"/>
      <c r="F2212" s="471"/>
      <c r="G2212" s="47" t="str">
        <f t="shared" si="34"/>
        <v xml:space="preserve">, </v>
      </c>
    </row>
    <row r="2213" spans="1:7" x14ac:dyDescent="0.3">
      <c r="A2213" s="471"/>
      <c r="B2213" s="471"/>
      <c r="C2213" s="471"/>
      <c r="D2213" s="471"/>
      <c r="E2213" s="471"/>
      <c r="F2213" s="471"/>
      <c r="G2213" s="47" t="str">
        <f t="shared" si="34"/>
        <v xml:space="preserve">, </v>
      </c>
    </row>
    <row r="2214" spans="1:7" x14ac:dyDescent="0.3">
      <c r="A2214" s="471"/>
      <c r="B2214" s="471"/>
      <c r="C2214" s="471"/>
      <c r="D2214" s="471"/>
      <c r="E2214" s="471"/>
      <c r="F2214" s="471"/>
      <c r="G2214" s="47" t="str">
        <f t="shared" si="34"/>
        <v xml:space="preserve">, </v>
      </c>
    </row>
    <row r="2215" spans="1:7" x14ac:dyDescent="0.3">
      <c r="A2215" s="471"/>
      <c r="B2215" s="471"/>
      <c r="C2215" s="471"/>
      <c r="D2215" s="471"/>
      <c r="E2215" s="471"/>
      <c r="F2215" s="471"/>
      <c r="G2215" s="47" t="str">
        <f t="shared" si="34"/>
        <v xml:space="preserve">, </v>
      </c>
    </row>
    <row r="2216" spans="1:7" x14ac:dyDescent="0.3">
      <c r="A2216" s="471"/>
      <c r="B2216" s="471"/>
      <c r="C2216" s="471"/>
      <c r="D2216" s="471"/>
      <c r="E2216" s="471"/>
      <c r="F2216" s="471"/>
      <c r="G2216" s="47" t="str">
        <f t="shared" si="34"/>
        <v xml:space="preserve">, </v>
      </c>
    </row>
    <row r="2217" spans="1:7" x14ac:dyDescent="0.3">
      <c r="A2217" s="471"/>
      <c r="B2217" s="471"/>
      <c r="C2217" s="471"/>
      <c r="D2217" s="471"/>
      <c r="E2217" s="471"/>
      <c r="F2217" s="471"/>
      <c r="G2217" s="47" t="str">
        <f t="shared" si="34"/>
        <v xml:space="preserve">, </v>
      </c>
    </row>
    <row r="2218" spans="1:7" x14ac:dyDescent="0.3">
      <c r="A2218" s="471"/>
      <c r="B2218" s="471"/>
      <c r="C2218" s="471"/>
      <c r="D2218" s="471"/>
      <c r="E2218" s="471"/>
      <c r="F2218" s="471"/>
      <c r="G2218" s="47" t="str">
        <f t="shared" si="34"/>
        <v xml:space="preserve">, </v>
      </c>
    </row>
    <row r="2219" spans="1:7" x14ac:dyDescent="0.3">
      <c r="A2219" s="471"/>
      <c r="B2219" s="471"/>
      <c r="C2219" s="471"/>
      <c r="D2219" s="471"/>
      <c r="E2219" s="471"/>
      <c r="F2219" s="471"/>
      <c r="G2219" s="47" t="str">
        <f t="shared" si="34"/>
        <v xml:space="preserve">, </v>
      </c>
    </row>
    <row r="2220" spans="1:7" x14ac:dyDescent="0.3">
      <c r="A2220" s="471"/>
      <c r="B2220" s="471"/>
      <c r="C2220" s="471"/>
      <c r="D2220" s="471"/>
      <c r="E2220" s="471"/>
      <c r="F2220" s="471"/>
      <c r="G2220" s="47" t="str">
        <f t="shared" si="34"/>
        <v xml:space="preserve">, </v>
      </c>
    </row>
    <row r="2221" spans="1:7" x14ac:dyDescent="0.3">
      <c r="A2221" s="471"/>
      <c r="B2221" s="471"/>
      <c r="C2221" s="471"/>
      <c r="D2221" s="471"/>
      <c r="E2221" s="471"/>
      <c r="F2221" s="471"/>
      <c r="G2221" s="47" t="str">
        <f t="shared" si="34"/>
        <v xml:space="preserve">, </v>
      </c>
    </row>
    <row r="2222" spans="1:7" x14ac:dyDescent="0.3">
      <c r="A2222" s="471"/>
      <c r="B2222" s="471"/>
      <c r="C2222" s="471"/>
      <c r="D2222" s="471"/>
      <c r="E2222" s="471"/>
      <c r="F2222" s="471"/>
      <c r="G2222" s="47" t="str">
        <f t="shared" si="34"/>
        <v xml:space="preserve">, </v>
      </c>
    </row>
    <row r="2223" spans="1:7" x14ac:dyDescent="0.3">
      <c r="A2223" s="471"/>
      <c r="B2223" s="471"/>
      <c r="C2223" s="471"/>
      <c r="D2223" s="471"/>
      <c r="E2223" s="471"/>
      <c r="F2223" s="471"/>
      <c r="G2223" s="47" t="str">
        <f t="shared" si="34"/>
        <v xml:space="preserve">, </v>
      </c>
    </row>
    <row r="2224" spans="1:7" x14ac:dyDescent="0.3">
      <c r="A2224" s="471"/>
      <c r="B2224" s="471"/>
      <c r="C2224" s="471"/>
      <c r="D2224" s="471"/>
      <c r="E2224" s="471"/>
      <c r="F2224" s="471"/>
      <c r="G2224" s="47" t="str">
        <f t="shared" si="34"/>
        <v xml:space="preserve">, </v>
      </c>
    </row>
    <row r="2225" spans="1:7" x14ac:dyDescent="0.3">
      <c r="A2225" s="471"/>
      <c r="B2225" s="471"/>
      <c r="C2225" s="471"/>
      <c r="D2225" s="471"/>
      <c r="E2225" s="471"/>
      <c r="F2225" s="471"/>
      <c r="G2225" s="47" t="str">
        <f t="shared" si="34"/>
        <v xml:space="preserve">, </v>
      </c>
    </row>
    <row r="2226" spans="1:7" x14ac:dyDescent="0.3">
      <c r="A2226" s="471"/>
      <c r="B2226" s="471"/>
      <c r="C2226" s="471"/>
      <c r="D2226" s="471"/>
      <c r="E2226" s="471"/>
      <c r="F2226" s="471"/>
      <c r="G2226" s="47" t="str">
        <f t="shared" si="34"/>
        <v xml:space="preserve">, </v>
      </c>
    </row>
    <row r="2227" spans="1:7" x14ac:dyDescent="0.3">
      <c r="A2227" s="471"/>
      <c r="B2227" s="471"/>
      <c r="C2227" s="471"/>
      <c r="D2227" s="471"/>
      <c r="E2227" s="471"/>
      <c r="F2227" s="471"/>
      <c r="G2227" s="47" t="str">
        <f t="shared" si="34"/>
        <v xml:space="preserve">, </v>
      </c>
    </row>
    <row r="2228" spans="1:7" x14ac:dyDescent="0.3">
      <c r="A2228" s="471"/>
      <c r="B2228" s="471"/>
      <c r="C2228" s="471"/>
      <c r="D2228" s="471"/>
      <c r="E2228" s="471"/>
      <c r="F2228" s="471"/>
      <c r="G2228" s="47" t="str">
        <f t="shared" si="34"/>
        <v xml:space="preserve">, </v>
      </c>
    </row>
    <row r="2229" spans="1:7" x14ac:dyDescent="0.3">
      <c r="A2229" s="471"/>
      <c r="B2229" s="471"/>
      <c r="C2229" s="471"/>
      <c r="D2229" s="471"/>
      <c r="E2229" s="471"/>
      <c r="F2229" s="471"/>
      <c r="G2229" s="47" t="str">
        <f t="shared" si="34"/>
        <v xml:space="preserve">, </v>
      </c>
    </row>
    <row r="2230" spans="1:7" x14ac:dyDescent="0.3">
      <c r="A2230" s="471"/>
      <c r="B2230" s="471"/>
      <c r="C2230" s="471"/>
      <c r="D2230" s="471"/>
      <c r="E2230" s="471"/>
      <c r="F2230" s="471"/>
      <c r="G2230" s="47" t="str">
        <f t="shared" si="34"/>
        <v xml:space="preserve">, </v>
      </c>
    </row>
    <row r="2231" spans="1:7" x14ac:dyDescent="0.3">
      <c r="A2231" s="471"/>
      <c r="B2231" s="471"/>
      <c r="C2231" s="471"/>
      <c r="D2231" s="471"/>
      <c r="E2231" s="471"/>
      <c r="F2231" s="471"/>
      <c r="G2231" s="47" t="str">
        <f t="shared" si="34"/>
        <v xml:space="preserve">, </v>
      </c>
    </row>
    <row r="2232" spans="1:7" x14ac:dyDescent="0.3">
      <c r="A2232" s="471"/>
      <c r="B2232" s="471"/>
      <c r="C2232" s="471"/>
      <c r="D2232" s="471"/>
      <c r="E2232" s="471"/>
      <c r="F2232" s="471"/>
      <c r="G2232" s="47" t="str">
        <f t="shared" si="34"/>
        <v xml:space="preserve">, </v>
      </c>
    </row>
    <row r="2233" spans="1:7" x14ac:dyDescent="0.3">
      <c r="A2233" s="471"/>
      <c r="B2233" s="471"/>
      <c r="C2233" s="471"/>
      <c r="D2233" s="471"/>
      <c r="E2233" s="471"/>
      <c r="F2233" s="471"/>
      <c r="G2233" s="47" t="str">
        <f t="shared" si="34"/>
        <v xml:space="preserve">, </v>
      </c>
    </row>
    <row r="2234" spans="1:7" x14ac:dyDescent="0.3">
      <c r="A2234" s="471"/>
      <c r="B2234" s="471"/>
      <c r="C2234" s="471"/>
      <c r="D2234" s="471"/>
      <c r="E2234" s="471"/>
      <c r="F2234" s="471"/>
      <c r="G2234" s="47" t="str">
        <f t="shared" si="34"/>
        <v xml:space="preserve">, </v>
      </c>
    </row>
    <row r="2235" spans="1:7" x14ac:dyDescent="0.3">
      <c r="A2235" s="471"/>
      <c r="B2235" s="471"/>
      <c r="C2235" s="471"/>
      <c r="D2235" s="471"/>
      <c r="E2235" s="471"/>
      <c r="F2235" s="471"/>
      <c r="G2235" s="47" t="str">
        <f t="shared" si="34"/>
        <v xml:space="preserve">, </v>
      </c>
    </row>
    <row r="2236" spans="1:7" x14ac:dyDescent="0.3">
      <c r="A2236" s="471"/>
      <c r="B2236" s="471"/>
      <c r="C2236" s="471"/>
      <c r="D2236" s="471"/>
      <c r="E2236" s="471"/>
      <c r="F2236" s="471"/>
      <c r="G2236" s="47" t="str">
        <f t="shared" si="34"/>
        <v xml:space="preserve">, </v>
      </c>
    </row>
    <row r="2237" spans="1:7" x14ac:dyDescent="0.3">
      <c r="A2237" s="471"/>
      <c r="B2237" s="471"/>
      <c r="C2237" s="471"/>
      <c r="D2237" s="471"/>
      <c r="E2237" s="471"/>
      <c r="F2237" s="471"/>
      <c r="G2237" s="47" t="str">
        <f t="shared" si="34"/>
        <v xml:space="preserve">, </v>
      </c>
    </row>
    <row r="2238" spans="1:7" x14ac:dyDescent="0.3">
      <c r="A2238" s="471"/>
      <c r="B2238" s="471"/>
      <c r="C2238" s="471"/>
      <c r="D2238" s="471"/>
      <c r="E2238" s="471"/>
      <c r="F2238" s="471"/>
      <c r="G2238" s="47" t="str">
        <f t="shared" si="34"/>
        <v xml:space="preserve">, </v>
      </c>
    </row>
    <row r="2239" spans="1:7" x14ac:dyDescent="0.3">
      <c r="A2239" s="471"/>
      <c r="B2239" s="471"/>
      <c r="C2239" s="471"/>
      <c r="D2239" s="471"/>
      <c r="E2239" s="471"/>
      <c r="F2239" s="471"/>
      <c r="G2239" s="47" t="str">
        <f t="shared" si="34"/>
        <v xml:space="preserve">, </v>
      </c>
    </row>
    <row r="2240" spans="1:7" x14ac:dyDescent="0.3">
      <c r="A2240" s="471"/>
      <c r="B2240" s="471"/>
      <c r="C2240" s="471"/>
      <c r="D2240" s="471"/>
      <c r="E2240" s="471"/>
      <c r="F2240" s="471"/>
      <c r="G2240" s="47" t="str">
        <f t="shared" si="34"/>
        <v xml:space="preserve">, </v>
      </c>
    </row>
    <row r="2241" spans="1:7" x14ac:dyDescent="0.3">
      <c r="A2241" s="471"/>
      <c r="B2241" s="471"/>
      <c r="C2241" s="471"/>
      <c r="D2241" s="471"/>
      <c r="E2241" s="471"/>
      <c r="F2241" s="471"/>
      <c r="G2241" s="47" t="str">
        <f t="shared" si="34"/>
        <v xml:space="preserve">, </v>
      </c>
    </row>
    <row r="2242" spans="1:7" x14ac:dyDescent="0.3">
      <c r="A2242" s="471"/>
      <c r="B2242" s="471"/>
      <c r="C2242" s="471"/>
      <c r="D2242" s="471"/>
      <c r="E2242" s="471"/>
      <c r="F2242" s="471"/>
      <c r="G2242" s="47" t="str">
        <f t="shared" si="34"/>
        <v xml:space="preserve">, </v>
      </c>
    </row>
    <row r="2243" spans="1:7" x14ac:dyDescent="0.3">
      <c r="A2243" s="471"/>
      <c r="B2243" s="471"/>
      <c r="C2243" s="471"/>
      <c r="D2243" s="471"/>
      <c r="E2243" s="471"/>
      <c r="F2243" s="471"/>
      <c r="G2243" s="47" t="str">
        <f t="shared" si="34"/>
        <v xml:space="preserve">, </v>
      </c>
    </row>
    <row r="2244" spans="1:7" x14ac:dyDescent="0.3">
      <c r="A2244" s="471"/>
      <c r="B2244" s="471"/>
      <c r="C2244" s="471"/>
      <c r="D2244" s="471"/>
      <c r="E2244" s="471"/>
      <c r="F2244" s="471"/>
      <c r="G2244" s="47" t="str">
        <f t="shared" si="34"/>
        <v xml:space="preserve">, </v>
      </c>
    </row>
    <row r="2245" spans="1:7" x14ac:dyDescent="0.3">
      <c r="A2245" s="471"/>
      <c r="B2245" s="471"/>
      <c r="C2245" s="471"/>
      <c r="D2245" s="471"/>
      <c r="E2245" s="471"/>
      <c r="F2245" s="471"/>
      <c r="G2245" s="47" t="str">
        <f t="shared" si="34"/>
        <v xml:space="preserve">, </v>
      </c>
    </row>
    <row r="2246" spans="1:7" x14ac:dyDescent="0.3">
      <c r="A2246" s="471"/>
      <c r="B2246" s="471"/>
      <c r="C2246" s="471"/>
      <c r="D2246" s="471"/>
      <c r="E2246" s="471"/>
      <c r="F2246" s="471"/>
      <c r="G2246" s="47" t="str">
        <f t="shared" si="34"/>
        <v xml:space="preserve">, </v>
      </c>
    </row>
    <row r="2247" spans="1:7" x14ac:dyDescent="0.3">
      <c r="A2247" s="471"/>
      <c r="B2247" s="471"/>
      <c r="C2247" s="471"/>
      <c r="D2247" s="471"/>
      <c r="E2247" s="471"/>
      <c r="F2247" s="471"/>
      <c r="G2247" s="47" t="str">
        <f t="shared" si="34"/>
        <v xml:space="preserve">, </v>
      </c>
    </row>
    <row r="2248" spans="1:7" x14ac:dyDescent="0.3">
      <c r="A2248" s="471"/>
      <c r="B2248" s="471"/>
      <c r="C2248" s="471"/>
      <c r="D2248" s="471"/>
      <c r="E2248" s="471"/>
      <c r="F2248" s="471"/>
      <c r="G2248" s="47" t="str">
        <f t="shared" si="34"/>
        <v xml:space="preserve">, </v>
      </c>
    </row>
    <row r="2249" spans="1:7" x14ac:dyDescent="0.3">
      <c r="A2249" s="471"/>
      <c r="B2249" s="471"/>
      <c r="C2249" s="471"/>
      <c r="D2249" s="471"/>
      <c r="E2249" s="471"/>
      <c r="F2249" s="471"/>
      <c r="G2249" s="47" t="str">
        <f t="shared" si="34"/>
        <v xml:space="preserve">, </v>
      </c>
    </row>
    <row r="2250" spans="1:7" x14ac:dyDescent="0.3">
      <c r="A2250" s="471"/>
      <c r="B2250" s="471"/>
      <c r="C2250" s="471"/>
      <c r="D2250" s="471"/>
      <c r="E2250" s="471"/>
      <c r="F2250" s="471"/>
      <c r="G2250" s="47" t="str">
        <f t="shared" si="34"/>
        <v xml:space="preserve">, </v>
      </c>
    </row>
    <row r="2251" spans="1:7" x14ac:dyDescent="0.3">
      <c r="A2251" s="471"/>
      <c r="B2251" s="471"/>
      <c r="C2251" s="471"/>
      <c r="D2251" s="471"/>
      <c r="E2251" s="471"/>
      <c r="F2251" s="471"/>
      <c r="G2251" s="47" t="str">
        <f t="shared" ref="G2251:G2314" si="35">CONCATENATE(A2251, ", ", B2251)</f>
        <v xml:space="preserve">, </v>
      </c>
    </row>
    <row r="2252" spans="1:7" x14ac:dyDescent="0.3">
      <c r="A2252" s="471"/>
      <c r="B2252" s="471"/>
      <c r="C2252" s="471"/>
      <c r="D2252" s="471"/>
      <c r="E2252" s="471"/>
      <c r="F2252" s="471"/>
      <c r="G2252" s="47" t="str">
        <f t="shared" si="35"/>
        <v xml:space="preserve">, </v>
      </c>
    </row>
    <row r="2253" spans="1:7" x14ac:dyDescent="0.3">
      <c r="A2253" s="471"/>
      <c r="B2253" s="471"/>
      <c r="C2253" s="471"/>
      <c r="D2253" s="471"/>
      <c r="E2253" s="471"/>
      <c r="F2253" s="471"/>
      <c r="G2253" s="47" t="str">
        <f t="shared" si="35"/>
        <v xml:space="preserve">, </v>
      </c>
    </row>
    <row r="2254" spans="1:7" x14ac:dyDescent="0.3">
      <c r="A2254" s="471"/>
      <c r="B2254" s="471"/>
      <c r="C2254" s="471"/>
      <c r="D2254" s="471"/>
      <c r="E2254" s="471"/>
      <c r="F2254" s="471"/>
      <c r="G2254" s="47" t="str">
        <f t="shared" si="35"/>
        <v xml:space="preserve">, </v>
      </c>
    </row>
    <row r="2255" spans="1:7" x14ac:dyDescent="0.3">
      <c r="A2255" s="471"/>
      <c r="B2255" s="471"/>
      <c r="C2255" s="471"/>
      <c r="D2255" s="471"/>
      <c r="E2255" s="471"/>
      <c r="F2255" s="471"/>
      <c r="G2255" s="47" t="str">
        <f t="shared" si="35"/>
        <v xml:space="preserve">, </v>
      </c>
    </row>
    <row r="2256" spans="1:7" x14ac:dyDescent="0.3">
      <c r="A2256" s="471"/>
      <c r="B2256" s="471"/>
      <c r="C2256" s="471"/>
      <c r="D2256" s="471"/>
      <c r="E2256" s="471"/>
      <c r="F2256" s="471"/>
      <c r="G2256" s="47" t="str">
        <f t="shared" si="35"/>
        <v xml:space="preserve">, </v>
      </c>
    </row>
    <row r="2257" spans="1:7" x14ac:dyDescent="0.3">
      <c r="A2257" s="471"/>
      <c r="B2257" s="471"/>
      <c r="C2257" s="471"/>
      <c r="D2257" s="471"/>
      <c r="E2257" s="471"/>
      <c r="F2257" s="471"/>
      <c r="G2257" s="47" t="str">
        <f t="shared" si="35"/>
        <v xml:space="preserve">, </v>
      </c>
    </row>
    <row r="2258" spans="1:7" x14ac:dyDescent="0.3">
      <c r="A2258" s="471"/>
      <c r="B2258" s="471"/>
      <c r="C2258" s="471"/>
      <c r="D2258" s="471"/>
      <c r="E2258" s="471"/>
      <c r="F2258" s="471"/>
      <c r="G2258" s="47" t="str">
        <f t="shared" si="35"/>
        <v xml:space="preserve">, </v>
      </c>
    </row>
    <row r="2259" spans="1:7" x14ac:dyDescent="0.3">
      <c r="A2259" s="471"/>
      <c r="B2259" s="471"/>
      <c r="C2259" s="471"/>
      <c r="D2259" s="471"/>
      <c r="E2259" s="471"/>
      <c r="F2259" s="471"/>
      <c r="G2259" s="47" t="str">
        <f t="shared" si="35"/>
        <v xml:space="preserve">, </v>
      </c>
    </row>
    <row r="2260" spans="1:7" x14ac:dyDescent="0.3">
      <c r="A2260" s="471"/>
      <c r="B2260" s="471"/>
      <c r="C2260" s="471"/>
      <c r="D2260" s="471"/>
      <c r="E2260" s="471"/>
      <c r="F2260" s="471"/>
      <c r="G2260" s="47" t="str">
        <f t="shared" si="35"/>
        <v xml:space="preserve">, </v>
      </c>
    </row>
    <row r="2261" spans="1:7" x14ac:dyDescent="0.3">
      <c r="A2261" s="471"/>
      <c r="B2261" s="471"/>
      <c r="C2261" s="471"/>
      <c r="D2261" s="471"/>
      <c r="E2261" s="471"/>
      <c r="F2261" s="471"/>
      <c r="G2261" s="47" t="str">
        <f t="shared" si="35"/>
        <v xml:space="preserve">, </v>
      </c>
    </row>
    <row r="2262" spans="1:7" x14ac:dyDescent="0.3">
      <c r="A2262" s="471"/>
      <c r="B2262" s="471"/>
      <c r="C2262" s="471"/>
      <c r="D2262" s="471"/>
      <c r="E2262" s="471"/>
      <c r="F2262" s="471"/>
      <c r="G2262" s="47" t="str">
        <f t="shared" si="35"/>
        <v xml:space="preserve">, </v>
      </c>
    </row>
    <row r="2263" spans="1:7" x14ac:dyDescent="0.3">
      <c r="A2263" s="471"/>
      <c r="B2263" s="471"/>
      <c r="C2263" s="471"/>
      <c r="D2263" s="471"/>
      <c r="E2263" s="471"/>
      <c r="F2263" s="471"/>
      <c r="G2263" s="47" t="str">
        <f t="shared" si="35"/>
        <v xml:space="preserve">, </v>
      </c>
    </row>
    <row r="2264" spans="1:7" x14ac:dyDescent="0.3">
      <c r="A2264" s="471"/>
      <c r="B2264" s="471"/>
      <c r="C2264" s="471"/>
      <c r="D2264" s="471"/>
      <c r="E2264" s="471"/>
      <c r="F2264" s="471"/>
      <c r="G2264" s="47" t="str">
        <f t="shared" si="35"/>
        <v xml:space="preserve">, </v>
      </c>
    </row>
    <row r="2265" spans="1:7" x14ac:dyDescent="0.3">
      <c r="A2265" s="471"/>
      <c r="B2265" s="471"/>
      <c r="C2265" s="471"/>
      <c r="D2265" s="471"/>
      <c r="E2265" s="471"/>
      <c r="F2265" s="471"/>
      <c r="G2265" s="47" t="str">
        <f t="shared" si="35"/>
        <v xml:space="preserve">, </v>
      </c>
    </row>
    <row r="2266" spans="1:7" x14ac:dyDescent="0.3">
      <c r="A2266" s="471"/>
      <c r="B2266" s="471"/>
      <c r="C2266" s="471"/>
      <c r="D2266" s="471"/>
      <c r="E2266" s="471"/>
      <c r="F2266" s="471"/>
      <c r="G2266" s="47" t="str">
        <f t="shared" si="35"/>
        <v xml:space="preserve">, </v>
      </c>
    </row>
    <row r="2267" spans="1:7" x14ac:dyDescent="0.3">
      <c r="A2267" s="471"/>
      <c r="B2267" s="471"/>
      <c r="C2267" s="471"/>
      <c r="D2267" s="471"/>
      <c r="E2267" s="471"/>
      <c r="F2267" s="471"/>
      <c r="G2267" s="47" t="str">
        <f t="shared" si="35"/>
        <v xml:space="preserve">, </v>
      </c>
    </row>
    <row r="2268" spans="1:7" x14ac:dyDescent="0.3">
      <c r="A2268" s="471"/>
      <c r="B2268" s="471"/>
      <c r="C2268" s="471"/>
      <c r="D2268" s="471"/>
      <c r="E2268" s="471"/>
      <c r="F2268" s="471"/>
      <c r="G2268" s="47" t="str">
        <f t="shared" si="35"/>
        <v xml:space="preserve">, </v>
      </c>
    </row>
    <row r="2269" spans="1:7" x14ac:dyDescent="0.3">
      <c r="A2269" s="471"/>
      <c r="B2269" s="471"/>
      <c r="C2269" s="471"/>
      <c r="D2269" s="471"/>
      <c r="E2269" s="471"/>
      <c r="F2269" s="471"/>
      <c r="G2269" s="47" t="str">
        <f t="shared" si="35"/>
        <v xml:space="preserve">, </v>
      </c>
    </row>
    <row r="2270" spans="1:7" x14ac:dyDescent="0.3">
      <c r="A2270" s="471"/>
      <c r="B2270" s="471"/>
      <c r="C2270" s="471"/>
      <c r="D2270" s="471"/>
      <c r="E2270" s="471"/>
      <c r="F2270" s="471"/>
      <c r="G2270" s="47" t="str">
        <f t="shared" si="35"/>
        <v xml:space="preserve">, </v>
      </c>
    </row>
    <row r="2271" spans="1:7" x14ac:dyDescent="0.3">
      <c r="A2271" s="471"/>
      <c r="B2271" s="471"/>
      <c r="C2271" s="471"/>
      <c r="D2271" s="471"/>
      <c r="E2271" s="471"/>
      <c r="F2271" s="471"/>
      <c r="G2271" s="47" t="str">
        <f t="shared" si="35"/>
        <v xml:space="preserve">, </v>
      </c>
    </row>
    <row r="2272" spans="1:7" x14ac:dyDescent="0.3">
      <c r="A2272" s="471"/>
      <c r="B2272" s="471"/>
      <c r="C2272" s="471"/>
      <c r="D2272" s="471"/>
      <c r="E2272" s="471"/>
      <c r="F2272" s="471"/>
      <c r="G2272" s="47" t="str">
        <f t="shared" si="35"/>
        <v xml:space="preserve">, </v>
      </c>
    </row>
    <row r="2273" spans="1:7" x14ac:dyDescent="0.3">
      <c r="A2273" s="471"/>
      <c r="B2273" s="471"/>
      <c r="C2273" s="471"/>
      <c r="D2273" s="471"/>
      <c r="E2273" s="471"/>
      <c r="F2273" s="471"/>
      <c r="G2273" s="47" t="str">
        <f t="shared" si="35"/>
        <v xml:space="preserve">, </v>
      </c>
    </row>
    <row r="2274" spans="1:7" x14ac:dyDescent="0.3">
      <c r="A2274" s="471"/>
      <c r="B2274" s="471"/>
      <c r="C2274" s="471"/>
      <c r="D2274" s="471"/>
      <c r="E2274" s="471"/>
      <c r="F2274" s="471"/>
      <c r="G2274" s="47" t="str">
        <f t="shared" si="35"/>
        <v xml:space="preserve">, </v>
      </c>
    </row>
    <row r="2275" spans="1:7" x14ac:dyDescent="0.3">
      <c r="A2275" s="471"/>
      <c r="B2275" s="471"/>
      <c r="C2275" s="471"/>
      <c r="D2275" s="471"/>
      <c r="E2275" s="471"/>
      <c r="F2275" s="471"/>
      <c r="G2275" s="47" t="str">
        <f t="shared" si="35"/>
        <v xml:space="preserve">, </v>
      </c>
    </row>
    <row r="2276" spans="1:7" x14ac:dyDescent="0.3">
      <c r="A2276" s="471"/>
      <c r="B2276" s="471"/>
      <c r="C2276" s="471"/>
      <c r="D2276" s="471"/>
      <c r="E2276" s="471"/>
      <c r="F2276" s="471"/>
      <c r="G2276" s="47" t="str">
        <f t="shared" si="35"/>
        <v xml:space="preserve">, </v>
      </c>
    </row>
    <row r="2277" spans="1:7" x14ac:dyDescent="0.3">
      <c r="A2277" s="471"/>
      <c r="B2277" s="471"/>
      <c r="C2277" s="471"/>
      <c r="D2277" s="471"/>
      <c r="E2277" s="471"/>
      <c r="F2277" s="471"/>
      <c r="G2277" s="47" t="str">
        <f t="shared" si="35"/>
        <v xml:space="preserve">, </v>
      </c>
    </row>
    <row r="2278" spans="1:7" x14ac:dyDescent="0.3">
      <c r="A2278" s="471"/>
      <c r="B2278" s="471"/>
      <c r="C2278" s="471"/>
      <c r="D2278" s="471"/>
      <c r="E2278" s="471"/>
      <c r="F2278" s="471"/>
      <c r="G2278" s="47" t="str">
        <f t="shared" si="35"/>
        <v xml:space="preserve">, </v>
      </c>
    </row>
    <row r="2279" spans="1:7" x14ac:dyDescent="0.3">
      <c r="A2279" s="471"/>
      <c r="B2279" s="471"/>
      <c r="C2279" s="471"/>
      <c r="D2279" s="471"/>
      <c r="E2279" s="471"/>
      <c r="F2279" s="471"/>
      <c r="G2279" s="47" t="str">
        <f t="shared" si="35"/>
        <v xml:space="preserve">, </v>
      </c>
    </row>
    <row r="2280" spans="1:7" x14ac:dyDescent="0.3">
      <c r="A2280" s="471"/>
      <c r="B2280" s="471"/>
      <c r="C2280" s="471"/>
      <c r="D2280" s="471"/>
      <c r="E2280" s="471"/>
      <c r="F2280" s="471"/>
      <c r="G2280" s="47" t="str">
        <f t="shared" si="35"/>
        <v xml:space="preserve">, </v>
      </c>
    </row>
    <row r="2281" spans="1:7" x14ac:dyDescent="0.3">
      <c r="A2281" s="471"/>
      <c r="B2281" s="471"/>
      <c r="C2281" s="471"/>
      <c r="D2281" s="471"/>
      <c r="E2281" s="471"/>
      <c r="F2281" s="471"/>
      <c r="G2281" s="47" t="str">
        <f t="shared" si="35"/>
        <v xml:space="preserve">, </v>
      </c>
    </row>
    <row r="2282" spans="1:7" x14ac:dyDescent="0.3">
      <c r="A2282" s="471"/>
      <c r="B2282" s="471"/>
      <c r="C2282" s="471"/>
      <c r="D2282" s="471"/>
      <c r="E2282" s="471"/>
      <c r="F2282" s="471"/>
      <c r="G2282" s="47" t="str">
        <f t="shared" si="35"/>
        <v xml:space="preserve">, </v>
      </c>
    </row>
    <row r="2283" spans="1:7" x14ac:dyDescent="0.3">
      <c r="A2283" s="471"/>
      <c r="B2283" s="471"/>
      <c r="C2283" s="471"/>
      <c r="D2283" s="471"/>
      <c r="E2283" s="471"/>
      <c r="F2283" s="471"/>
      <c r="G2283" s="47" t="str">
        <f t="shared" si="35"/>
        <v xml:space="preserve">, </v>
      </c>
    </row>
    <row r="2284" spans="1:7" x14ac:dyDescent="0.3">
      <c r="A2284" s="471"/>
      <c r="B2284" s="471"/>
      <c r="C2284" s="471"/>
      <c r="D2284" s="471"/>
      <c r="E2284" s="471"/>
      <c r="F2284" s="471"/>
      <c r="G2284" s="47" t="str">
        <f t="shared" si="35"/>
        <v xml:space="preserve">, </v>
      </c>
    </row>
    <row r="2285" spans="1:7" x14ac:dyDescent="0.3">
      <c r="A2285" s="471"/>
      <c r="B2285" s="471"/>
      <c r="C2285" s="471"/>
      <c r="D2285" s="471"/>
      <c r="E2285" s="471"/>
      <c r="F2285" s="471"/>
      <c r="G2285" s="47" t="str">
        <f t="shared" si="35"/>
        <v xml:space="preserve">, </v>
      </c>
    </row>
    <row r="2286" spans="1:7" x14ac:dyDescent="0.3">
      <c r="A2286" s="471"/>
      <c r="B2286" s="471"/>
      <c r="C2286" s="471"/>
      <c r="D2286" s="471"/>
      <c r="E2286" s="471"/>
      <c r="F2286" s="471"/>
      <c r="G2286" s="47" t="str">
        <f t="shared" si="35"/>
        <v xml:space="preserve">, </v>
      </c>
    </row>
    <row r="2287" spans="1:7" x14ac:dyDescent="0.3">
      <c r="A2287" s="471"/>
      <c r="B2287" s="471"/>
      <c r="C2287" s="471"/>
      <c r="D2287" s="471"/>
      <c r="E2287" s="471"/>
      <c r="F2287" s="471"/>
      <c r="G2287" s="47" t="str">
        <f t="shared" si="35"/>
        <v xml:space="preserve">, </v>
      </c>
    </row>
    <row r="2288" spans="1:7" x14ac:dyDescent="0.3">
      <c r="A2288" s="471"/>
      <c r="B2288" s="471"/>
      <c r="C2288" s="471"/>
      <c r="D2288" s="471"/>
      <c r="E2288" s="471"/>
      <c r="F2288" s="471"/>
      <c r="G2288" s="47" t="str">
        <f t="shared" si="35"/>
        <v xml:space="preserve">, </v>
      </c>
    </row>
    <row r="2289" spans="1:7" x14ac:dyDescent="0.3">
      <c r="A2289" s="471"/>
      <c r="B2289" s="471"/>
      <c r="C2289" s="471"/>
      <c r="D2289" s="471"/>
      <c r="E2289" s="471"/>
      <c r="F2289" s="471"/>
      <c r="G2289" s="47" t="str">
        <f t="shared" si="35"/>
        <v xml:space="preserve">, </v>
      </c>
    </row>
    <row r="2290" spans="1:7" x14ac:dyDescent="0.3">
      <c r="A2290" s="471"/>
      <c r="B2290" s="471"/>
      <c r="C2290" s="471"/>
      <c r="D2290" s="471"/>
      <c r="E2290" s="471"/>
      <c r="F2290" s="471"/>
      <c r="G2290" s="47" t="str">
        <f t="shared" si="35"/>
        <v xml:space="preserve">, </v>
      </c>
    </row>
    <row r="2291" spans="1:7" x14ac:dyDescent="0.3">
      <c r="A2291" s="471"/>
      <c r="B2291" s="471"/>
      <c r="C2291" s="471"/>
      <c r="D2291" s="471"/>
      <c r="E2291" s="471"/>
      <c r="F2291" s="471"/>
      <c r="G2291" s="47" t="str">
        <f t="shared" si="35"/>
        <v xml:space="preserve">, </v>
      </c>
    </row>
    <row r="2292" spans="1:7" x14ac:dyDescent="0.3">
      <c r="A2292" s="471"/>
      <c r="B2292" s="471"/>
      <c r="C2292" s="471"/>
      <c r="D2292" s="471"/>
      <c r="E2292" s="471"/>
      <c r="F2292" s="471"/>
      <c r="G2292" s="47" t="str">
        <f t="shared" si="35"/>
        <v xml:space="preserve">, </v>
      </c>
    </row>
    <row r="2293" spans="1:7" x14ac:dyDescent="0.3">
      <c r="A2293" s="471"/>
      <c r="B2293" s="471"/>
      <c r="C2293" s="471"/>
      <c r="D2293" s="471"/>
      <c r="E2293" s="471"/>
      <c r="F2293" s="471"/>
      <c r="G2293" s="47" t="str">
        <f t="shared" si="35"/>
        <v xml:space="preserve">, </v>
      </c>
    </row>
    <row r="2294" spans="1:7" x14ac:dyDescent="0.3">
      <c r="A2294" s="471"/>
      <c r="B2294" s="471"/>
      <c r="C2294" s="471"/>
      <c r="D2294" s="471"/>
      <c r="E2294" s="471"/>
      <c r="F2294" s="471"/>
      <c r="G2294" s="47" t="str">
        <f t="shared" si="35"/>
        <v xml:space="preserve">, </v>
      </c>
    </row>
    <row r="2295" spans="1:7" x14ac:dyDescent="0.3">
      <c r="A2295" s="471"/>
      <c r="B2295" s="471"/>
      <c r="C2295" s="471"/>
      <c r="D2295" s="471"/>
      <c r="E2295" s="471"/>
      <c r="F2295" s="471"/>
      <c r="G2295" s="47" t="str">
        <f t="shared" si="35"/>
        <v xml:space="preserve">, </v>
      </c>
    </row>
    <row r="2296" spans="1:7" x14ac:dyDescent="0.3">
      <c r="A2296" s="471"/>
      <c r="B2296" s="471"/>
      <c r="C2296" s="471"/>
      <c r="D2296" s="471"/>
      <c r="E2296" s="471"/>
      <c r="F2296" s="471"/>
      <c r="G2296" s="47" t="str">
        <f t="shared" si="35"/>
        <v xml:space="preserve">, </v>
      </c>
    </row>
    <row r="2297" spans="1:7" x14ac:dyDescent="0.3">
      <c r="A2297" s="471"/>
      <c r="B2297" s="471"/>
      <c r="C2297" s="471"/>
      <c r="D2297" s="471"/>
      <c r="E2297" s="471"/>
      <c r="F2297" s="471"/>
      <c r="G2297" s="47" t="str">
        <f t="shared" si="35"/>
        <v xml:space="preserve">, </v>
      </c>
    </row>
    <row r="2298" spans="1:7" x14ac:dyDescent="0.3">
      <c r="A2298" s="471"/>
      <c r="B2298" s="471"/>
      <c r="C2298" s="471"/>
      <c r="D2298" s="471"/>
      <c r="E2298" s="471"/>
      <c r="F2298" s="471"/>
      <c r="G2298" s="47" t="str">
        <f t="shared" si="35"/>
        <v xml:space="preserve">, </v>
      </c>
    </row>
    <row r="2299" spans="1:7" x14ac:dyDescent="0.3">
      <c r="A2299" s="471"/>
      <c r="B2299" s="471"/>
      <c r="C2299" s="471"/>
      <c r="D2299" s="471"/>
      <c r="E2299" s="471"/>
      <c r="F2299" s="471"/>
      <c r="G2299" s="47" t="str">
        <f t="shared" si="35"/>
        <v xml:space="preserve">, </v>
      </c>
    </row>
    <row r="2300" spans="1:7" x14ac:dyDescent="0.3">
      <c r="A2300" s="471"/>
      <c r="B2300" s="471"/>
      <c r="C2300" s="471"/>
      <c r="D2300" s="471"/>
      <c r="E2300" s="471"/>
      <c r="F2300" s="471"/>
      <c r="G2300" s="47" t="str">
        <f t="shared" si="35"/>
        <v xml:space="preserve">, </v>
      </c>
    </row>
    <row r="2301" spans="1:7" x14ac:dyDescent="0.3">
      <c r="A2301" s="471"/>
      <c r="B2301" s="471"/>
      <c r="C2301" s="471"/>
      <c r="D2301" s="471"/>
      <c r="E2301" s="471"/>
      <c r="F2301" s="471"/>
      <c r="G2301" s="47" t="str">
        <f t="shared" si="35"/>
        <v xml:space="preserve">, </v>
      </c>
    </row>
    <row r="2302" spans="1:7" x14ac:dyDescent="0.3">
      <c r="A2302" s="471"/>
      <c r="B2302" s="471"/>
      <c r="C2302" s="471"/>
      <c r="D2302" s="471"/>
      <c r="E2302" s="471"/>
      <c r="F2302" s="471"/>
      <c r="G2302" s="47" t="str">
        <f t="shared" si="35"/>
        <v xml:space="preserve">, </v>
      </c>
    </row>
    <row r="2303" spans="1:7" x14ac:dyDescent="0.3">
      <c r="A2303" s="471"/>
      <c r="B2303" s="471"/>
      <c r="C2303" s="471"/>
      <c r="D2303" s="471"/>
      <c r="E2303" s="471"/>
      <c r="F2303" s="471"/>
      <c r="G2303" s="47" t="str">
        <f t="shared" si="35"/>
        <v xml:space="preserve">, </v>
      </c>
    </row>
    <row r="2304" spans="1:7" x14ac:dyDescent="0.3">
      <c r="A2304" s="471"/>
      <c r="B2304" s="471"/>
      <c r="C2304" s="471"/>
      <c r="D2304" s="471"/>
      <c r="E2304" s="471"/>
      <c r="F2304" s="471"/>
      <c r="G2304" s="47" t="str">
        <f t="shared" si="35"/>
        <v xml:space="preserve">, </v>
      </c>
    </row>
    <row r="2305" spans="1:7" x14ac:dyDescent="0.3">
      <c r="A2305" s="471"/>
      <c r="B2305" s="471"/>
      <c r="C2305" s="471"/>
      <c r="D2305" s="471"/>
      <c r="E2305" s="471"/>
      <c r="F2305" s="471"/>
      <c r="G2305" s="47" t="str">
        <f t="shared" si="35"/>
        <v xml:space="preserve">, </v>
      </c>
    </row>
    <row r="2306" spans="1:7" x14ac:dyDescent="0.3">
      <c r="A2306" s="471"/>
      <c r="B2306" s="471"/>
      <c r="C2306" s="471"/>
      <c r="D2306" s="471"/>
      <c r="E2306" s="471"/>
      <c r="F2306" s="471"/>
      <c r="G2306" s="47" t="str">
        <f t="shared" si="35"/>
        <v xml:space="preserve">, </v>
      </c>
    </row>
    <row r="2307" spans="1:7" x14ac:dyDescent="0.3">
      <c r="A2307" s="471"/>
      <c r="B2307" s="471"/>
      <c r="C2307" s="471"/>
      <c r="D2307" s="471"/>
      <c r="E2307" s="471"/>
      <c r="F2307" s="471"/>
      <c r="G2307" s="47" t="str">
        <f t="shared" si="35"/>
        <v xml:space="preserve">, </v>
      </c>
    </row>
    <row r="2308" spans="1:7" x14ac:dyDescent="0.3">
      <c r="A2308" s="471"/>
      <c r="B2308" s="471"/>
      <c r="C2308" s="471"/>
      <c r="D2308" s="471"/>
      <c r="E2308" s="471"/>
      <c r="F2308" s="471"/>
      <c r="G2308" s="47" t="str">
        <f t="shared" si="35"/>
        <v xml:space="preserve">, </v>
      </c>
    </row>
    <row r="2309" spans="1:7" x14ac:dyDescent="0.3">
      <c r="A2309" s="471"/>
      <c r="B2309" s="471"/>
      <c r="C2309" s="471"/>
      <c r="D2309" s="471"/>
      <c r="E2309" s="471"/>
      <c r="F2309" s="471"/>
      <c r="G2309" s="47" t="str">
        <f t="shared" si="35"/>
        <v xml:space="preserve">, </v>
      </c>
    </row>
    <row r="2310" spans="1:7" x14ac:dyDescent="0.3">
      <c r="A2310" s="471"/>
      <c r="B2310" s="471"/>
      <c r="C2310" s="471"/>
      <c r="D2310" s="471"/>
      <c r="E2310" s="471"/>
      <c r="F2310" s="471"/>
      <c r="G2310" s="47" t="str">
        <f t="shared" si="35"/>
        <v xml:space="preserve">, </v>
      </c>
    </row>
    <row r="2311" spans="1:7" x14ac:dyDescent="0.3">
      <c r="A2311" s="471"/>
      <c r="B2311" s="471"/>
      <c r="C2311" s="471"/>
      <c r="D2311" s="471"/>
      <c r="E2311" s="471"/>
      <c r="F2311" s="471"/>
      <c r="G2311" s="47" t="str">
        <f t="shared" si="35"/>
        <v xml:space="preserve">, </v>
      </c>
    </row>
    <row r="2312" spans="1:7" x14ac:dyDescent="0.3">
      <c r="A2312" s="471"/>
      <c r="B2312" s="471"/>
      <c r="C2312" s="471"/>
      <c r="D2312" s="471"/>
      <c r="E2312" s="471"/>
      <c r="F2312" s="471"/>
      <c r="G2312" s="47" t="str">
        <f t="shared" si="35"/>
        <v xml:space="preserve">, </v>
      </c>
    </row>
    <row r="2313" spans="1:7" x14ac:dyDescent="0.3">
      <c r="A2313" s="471"/>
      <c r="B2313" s="471"/>
      <c r="C2313" s="471"/>
      <c r="D2313" s="471"/>
      <c r="E2313" s="471"/>
      <c r="F2313" s="471"/>
      <c r="G2313" s="47" t="str">
        <f t="shared" si="35"/>
        <v xml:space="preserve">, </v>
      </c>
    </row>
    <row r="2314" spans="1:7" x14ac:dyDescent="0.3">
      <c r="A2314" s="471"/>
      <c r="B2314" s="471"/>
      <c r="C2314" s="471"/>
      <c r="D2314" s="471"/>
      <c r="E2314" s="471"/>
      <c r="F2314" s="471"/>
      <c r="G2314" s="47" t="str">
        <f t="shared" si="35"/>
        <v xml:space="preserve">, </v>
      </c>
    </row>
    <row r="2315" spans="1:7" x14ac:dyDescent="0.3">
      <c r="A2315" s="471"/>
      <c r="B2315" s="471"/>
      <c r="C2315" s="471"/>
      <c r="D2315" s="471"/>
      <c r="E2315" s="471"/>
      <c r="F2315" s="471"/>
      <c r="G2315" s="47" t="str">
        <f t="shared" ref="G2315:G2378" si="36">CONCATENATE(A2315, ", ", B2315)</f>
        <v xml:space="preserve">, </v>
      </c>
    </row>
    <row r="2316" spans="1:7" x14ac:dyDescent="0.3">
      <c r="A2316" s="471"/>
      <c r="B2316" s="471"/>
      <c r="C2316" s="471"/>
      <c r="D2316" s="471"/>
      <c r="E2316" s="471"/>
      <c r="F2316" s="471"/>
      <c r="G2316" s="47" t="str">
        <f t="shared" si="36"/>
        <v xml:space="preserve">, </v>
      </c>
    </row>
    <row r="2317" spans="1:7" x14ac:dyDescent="0.3">
      <c r="A2317" s="471"/>
      <c r="B2317" s="471"/>
      <c r="C2317" s="471"/>
      <c r="D2317" s="471"/>
      <c r="E2317" s="471"/>
      <c r="F2317" s="471"/>
      <c r="G2317" s="47" t="str">
        <f t="shared" si="36"/>
        <v xml:space="preserve">, </v>
      </c>
    </row>
    <row r="2318" spans="1:7" x14ac:dyDescent="0.3">
      <c r="A2318" s="471"/>
      <c r="B2318" s="471"/>
      <c r="C2318" s="471"/>
      <c r="D2318" s="471"/>
      <c r="E2318" s="471"/>
      <c r="F2318" s="471"/>
      <c r="G2318" s="47" t="str">
        <f t="shared" si="36"/>
        <v xml:space="preserve">, </v>
      </c>
    </row>
    <row r="2319" spans="1:7" x14ac:dyDescent="0.3">
      <c r="A2319" s="471"/>
      <c r="B2319" s="471"/>
      <c r="C2319" s="471"/>
      <c r="D2319" s="471"/>
      <c r="E2319" s="471"/>
      <c r="F2319" s="471"/>
      <c r="G2319" s="47" t="str">
        <f t="shared" si="36"/>
        <v xml:space="preserve">, </v>
      </c>
    </row>
    <row r="2320" spans="1:7" x14ac:dyDescent="0.3">
      <c r="A2320" s="471"/>
      <c r="B2320" s="471"/>
      <c r="C2320" s="471"/>
      <c r="D2320" s="471"/>
      <c r="E2320" s="471"/>
      <c r="F2320" s="471"/>
      <c r="G2320" s="47" t="str">
        <f t="shared" si="36"/>
        <v xml:space="preserve">, </v>
      </c>
    </row>
    <row r="2321" spans="1:7" x14ac:dyDescent="0.3">
      <c r="A2321" s="471"/>
      <c r="B2321" s="471"/>
      <c r="C2321" s="471"/>
      <c r="D2321" s="471"/>
      <c r="E2321" s="471"/>
      <c r="F2321" s="471"/>
      <c r="G2321" s="47" t="str">
        <f t="shared" si="36"/>
        <v xml:space="preserve">, </v>
      </c>
    </row>
    <row r="2322" spans="1:7" x14ac:dyDescent="0.3">
      <c r="A2322" s="471"/>
      <c r="B2322" s="471"/>
      <c r="C2322" s="471"/>
      <c r="D2322" s="471"/>
      <c r="E2322" s="471"/>
      <c r="F2322" s="471"/>
      <c r="G2322" s="47" t="str">
        <f t="shared" si="36"/>
        <v xml:space="preserve">, </v>
      </c>
    </row>
    <row r="2323" spans="1:7" x14ac:dyDescent="0.3">
      <c r="A2323" s="471"/>
      <c r="B2323" s="471"/>
      <c r="C2323" s="471"/>
      <c r="D2323" s="471"/>
      <c r="E2323" s="471"/>
      <c r="F2323" s="471"/>
      <c r="G2323" s="47" t="str">
        <f t="shared" si="36"/>
        <v xml:space="preserve">, </v>
      </c>
    </row>
    <row r="2324" spans="1:7" x14ac:dyDescent="0.3">
      <c r="A2324" s="471"/>
      <c r="B2324" s="471"/>
      <c r="C2324" s="471"/>
      <c r="D2324" s="471"/>
      <c r="E2324" s="471"/>
      <c r="F2324" s="471"/>
      <c r="G2324" s="47" t="str">
        <f t="shared" si="36"/>
        <v xml:space="preserve">, </v>
      </c>
    </row>
    <row r="2325" spans="1:7" x14ac:dyDescent="0.3">
      <c r="A2325" s="471"/>
      <c r="B2325" s="471"/>
      <c r="C2325" s="471"/>
      <c r="D2325" s="471"/>
      <c r="E2325" s="471"/>
      <c r="F2325" s="471"/>
      <c r="G2325" s="47" t="str">
        <f t="shared" si="36"/>
        <v xml:space="preserve">, </v>
      </c>
    </row>
    <row r="2326" spans="1:7" x14ac:dyDescent="0.3">
      <c r="A2326" s="471"/>
      <c r="B2326" s="471"/>
      <c r="C2326" s="471"/>
      <c r="D2326" s="471"/>
      <c r="E2326" s="471"/>
      <c r="F2326" s="471"/>
      <c r="G2326" s="47" t="str">
        <f t="shared" si="36"/>
        <v xml:space="preserve">, </v>
      </c>
    </row>
    <row r="2327" spans="1:7" x14ac:dyDescent="0.3">
      <c r="A2327" s="471"/>
      <c r="B2327" s="471"/>
      <c r="C2327" s="471"/>
      <c r="D2327" s="471"/>
      <c r="E2327" s="471"/>
      <c r="F2327" s="471"/>
      <c r="G2327" s="47" t="str">
        <f t="shared" si="36"/>
        <v xml:space="preserve">, </v>
      </c>
    </row>
    <row r="2328" spans="1:7" x14ac:dyDescent="0.3">
      <c r="A2328" s="471"/>
      <c r="B2328" s="471"/>
      <c r="C2328" s="471"/>
      <c r="D2328" s="471"/>
      <c r="E2328" s="471"/>
      <c r="F2328" s="471"/>
      <c r="G2328" s="47" t="str">
        <f t="shared" si="36"/>
        <v xml:space="preserve">, </v>
      </c>
    </row>
    <row r="2329" spans="1:7" x14ac:dyDescent="0.3">
      <c r="A2329" s="471"/>
      <c r="B2329" s="471"/>
      <c r="C2329" s="471"/>
      <c r="D2329" s="471"/>
      <c r="E2329" s="471"/>
      <c r="F2329" s="471"/>
      <c r="G2329" s="47" t="str">
        <f t="shared" si="36"/>
        <v xml:space="preserve">, </v>
      </c>
    </row>
    <row r="2330" spans="1:7" x14ac:dyDescent="0.3">
      <c r="A2330" s="471"/>
      <c r="B2330" s="471"/>
      <c r="C2330" s="471"/>
      <c r="D2330" s="471"/>
      <c r="E2330" s="471"/>
      <c r="F2330" s="471"/>
      <c r="G2330" s="47" t="str">
        <f t="shared" si="36"/>
        <v xml:space="preserve">, </v>
      </c>
    </row>
    <row r="2331" spans="1:7" x14ac:dyDescent="0.3">
      <c r="A2331" s="471"/>
      <c r="B2331" s="471"/>
      <c r="C2331" s="471"/>
      <c r="D2331" s="471"/>
      <c r="E2331" s="471"/>
      <c r="F2331" s="471"/>
      <c r="G2331" s="47" t="str">
        <f t="shared" si="36"/>
        <v xml:space="preserve">, </v>
      </c>
    </row>
    <row r="2332" spans="1:7" x14ac:dyDescent="0.3">
      <c r="A2332" s="471"/>
      <c r="B2332" s="471"/>
      <c r="C2332" s="471"/>
      <c r="D2332" s="471"/>
      <c r="E2332" s="471"/>
      <c r="F2332" s="471"/>
      <c r="G2332" s="47" t="str">
        <f t="shared" si="36"/>
        <v xml:space="preserve">, </v>
      </c>
    </row>
    <row r="2333" spans="1:7" x14ac:dyDescent="0.3">
      <c r="A2333" s="471"/>
      <c r="B2333" s="471"/>
      <c r="C2333" s="471"/>
      <c r="D2333" s="471"/>
      <c r="E2333" s="471"/>
      <c r="F2333" s="471"/>
      <c r="G2333" s="47" t="str">
        <f t="shared" si="36"/>
        <v xml:space="preserve">, </v>
      </c>
    </row>
    <row r="2334" spans="1:7" x14ac:dyDescent="0.3">
      <c r="A2334" s="471"/>
      <c r="B2334" s="471"/>
      <c r="C2334" s="471"/>
      <c r="D2334" s="471"/>
      <c r="E2334" s="471"/>
      <c r="F2334" s="471"/>
      <c r="G2334" s="47" t="str">
        <f t="shared" si="36"/>
        <v xml:space="preserve">, </v>
      </c>
    </row>
    <row r="2335" spans="1:7" x14ac:dyDescent="0.3">
      <c r="A2335" s="471"/>
      <c r="B2335" s="471"/>
      <c r="C2335" s="471"/>
      <c r="D2335" s="471"/>
      <c r="E2335" s="471"/>
      <c r="F2335" s="471"/>
      <c r="G2335" s="47" t="str">
        <f t="shared" si="36"/>
        <v xml:space="preserve">, </v>
      </c>
    </row>
    <row r="2336" spans="1:7" x14ac:dyDescent="0.3">
      <c r="A2336" s="471"/>
      <c r="B2336" s="471"/>
      <c r="C2336" s="471"/>
      <c r="D2336" s="471"/>
      <c r="E2336" s="471"/>
      <c r="F2336" s="471"/>
      <c r="G2336" s="47" t="str">
        <f t="shared" si="36"/>
        <v xml:space="preserve">, </v>
      </c>
    </row>
    <row r="2337" spans="1:7" x14ac:dyDescent="0.3">
      <c r="A2337" s="471"/>
      <c r="B2337" s="471"/>
      <c r="C2337" s="471"/>
      <c r="D2337" s="471"/>
      <c r="E2337" s="471"/>
      <c r="F2337" s="471"/>
      <c r="G2337" s="47" t="str">
        <f t="shared" si="36"/>
        <v xml:space="preserve">, </v>
      </c>
    </row>
    <row r="2338" spans="1:7" x14ac:dyDescent="0.3">
      <c r="A2338" s="471"/>
      <c r="B2338" s="471"/>
      <c r="C2338" s="471"/>
      <c r="D2338" s="471"/>
      <c r="E2338" s="471"/>
      <c r="F2338" s="471"/>
      <c r="G2338" s="47" t="str">
        <f t="shared" si="36"/>
        <v xml:space="preserve">, </v>
      </c>
    </row>
    <row r="2339" spans="1:7" x14ac:dyDescent="0.3">
      <c r="A2339" s="471"/>
      <c r="B2339" s="471"/>
      <c r="C2339" s="471"/>
      <c r="D2339" s="471"/>
      <c r="E2339" s="471"/>
      <c r="F2339" s="471"/>
      <c r="G2339" s="47" t="str">
        <f t="shared" si="36"/>
        <v xml:space="preserve">, </v>
      </c>
    </row>
    <row r="2340" spans="1:7" x14ac:dyDescent="0.3">
      <c r="A2340" s="471"/>
      <c r="B2340" s="471"/>
      <c r="C2340" s="471"/>
      <c r="D2340" s="471"/>
      <c r="E2340" s="471"/>
      <c r="F2340" s="471"/>
      <c r="G2340" s="47" t="str">
        <f t="shared" si="36"/>
        <v xml:space="preserve">, </v>
      </c>
    </row>
    <row r="2341" spans="1:7" x14ac:dyDescent="0.3">
      <c r="A2341" s="471"/>
      <c r="B2341" s="471"/>
      <c r="C2341" s="471"/>
      <c r="D2341" s="471"/>
      <c r="E2341" s="471"/>
      <c r="F2341" s="471"/>
      <c r="G2341" s="47" t="str">
        <f t="shared" si="36"/>
        <v xml:space="preserve">, </v>
      </c>
    </row>
    <row r="2342" spans="1:7" x14ac:dyDescent="0.3">
      <c r="A2342" s="471"/>
      <c r="B2342" s="471"/>
      <c r="C2342" s="471"/>
      <c r="D2342" s="471"/>
      <c r="E2342" s="471"/>
      <c r="F2342" s="471"/>
      <c r="G2342" s="47" t="str">
        <f t="shared" si="36"/>
        <v xml:space="preserve">, </v>
      </c>
    </row>
    <row r="2343" spans="1:7" x14ac:dyDescent="0.3">
      <c r="A2343" s="471"/>
      <c r="B2343" s="471"/>
      <c r="C2343" s="471"/>
      <c r="D2343" s="471"/>
      <c r="E2343" s="471"/>
      <c r="F2343" s="471"/>
      <c r="G2343" s="47" t="str">
        <f t="shared" si="36"/>
        <v xml:space="preserve">, </v>
      </c>
    </row>
    <row r="2344" spans="1:7" x14ac:dyDescent="0.3">
      <c r="A2344" s="471"/>
      <c r="B2344" s="471"/>
      <c r="C2344" s="471"/>
      <c r="D2344" s="471"/>
      <c r="E2344" s="471"/>
      <c r="F2344" s="471"/>
      <c r="G2344" s="47" t="str">
        <f t="shared" si="36"/>
        <v xml:space="preserve">, </v>
      </c>
    </row>
    <row r="2345" spans="1:7" x14ac:dyDescent="0.3">
      <c r="A2345" s="471"/>
      <c r="B2345" s="471"/>
      <c r="C2345" s="471"/>
      <c r="D2345" s="471"/>
      <c r="E2345" s="471"/>
      <c r="F2345" s="471"/>
      <c r="G2345" s="47" t="str">
        <f t="shared" si="36"/>
        <v xml:space="preserve">, </v>
      </c>
    </row>
    <row r="2346" spans="1:7" x14ac:dyDescent="0.3">
      <c r="A2346" s="471"/>
      <c r="B2346" s="471"/>
      <c r="C2346" s="471"/>
      <c r="D2346" s="471"/>
      <c r="E2346" s="471"/>
      <c r="F2346" s="471"/>
      <c r="G2346" s="47" t="str">
        <f t="shared" si="36"/>
        <v xml:space="preserve">, </v>
      </c>
    </row>
    <row r="2347" spans="1:7" x14ac:dyDescent="0.3">
      <c r="A2347" s="471"/>
      <c r="B2347" s="471"/>
      <c r="C2347" s="471"/>
      <c r="D2347" s="471"/>
      <c r="E2347" s="471"/>
      <c r="F2347" s="471"/>
      <c r="G2347" s="47" t="str">
        <f t="shared" si="36"/>
        <v xml:space="preserve">, </v>
      </c>
    </row>
    <row r="2348" spans="1:7" x14ac:dyDescent="0.3">
      <c r="A2348" s="471"/>
      <c r="B2348" s="471"/>
      <c r="C2348" s="471"/>
      <c r="D2348" s="471"/>
      <c r="E2348" s="471"/>
      <c r="F2348" s="471"/>
      <c r="G2348" s="47" t="str">
        <f t="shared" si="36"/>
        <v xml:space="preserve">, </v>
      </c>
    </row>
    <row r="2349" spans="1:7" x14ac:dyDescent="0.3">
      <c r="A2349" s="471"/>
      <c r="B2349" s="471"/>
      <c r="C2349" s="471"/>
      <c r="D2349" s="471"/>
      <c r="E2349" s="471"/>
      <c r="F2349" s="471"/>
      <c r="G2349" s="47" t="str">
        <f t="shared" si="36"/>
        <v xml:space="preserve">, </v>
      </c>
    </row>
    <row r="2350" spans="1:7" x14ac:dyDescent="0.3">
      <c r="A2350" s="471"/>
      <c r="B2350" s="471"/>
      <c r="C2350" s="471"/>
      <c r="D2350" s="471"/>
      <c r="E2350" s="471"/>
      <c r="F2350" s="471"/>
      <c r="G2350" s="47" t="str">
        <f t="shared" si="36"/>
        <v xml:space="preserve">, </v>
      </c>
    </row>
    <row r="2351" spans="1:7" x14ac:dyDescent="0.3">
      <c r="A2351" s="471"/>
      <c r="B2351" s="471"/>
      <c r="C2351" s="471"/>
      <c r="D2351" s="471"/>
      <c r="E2351" s="471"/>
      <c r="F2351" s="471"/>
      <c r="G2351" s="47" t="str">
        <f t="shared" si="36"/>
        <v xml:space="preserve">, </v>
      </c>
    </row>
    <row r="2352" spans="1:7" x14ac:dyDescent="0.3">
      <c r="A2352" s="471"/>
      <c r="B2352" s="471"/>
      <c r="C2352" s="471"/>
      <c r="D2352" s="471"/>
      <c r="E2352" s="471"/>
      <c r="F2352" s="471"/>
      <c r="G2352" s="47" t="str">
        <f t="shared" si="36"/>
        <v xml:space="preserve">, </v>
      </c>
    </row>
    <row r="2353" spans="1:7" x14ac:dyDescent="0.3">
      <c r="A2353" s="471"/>
      <c r="B2353" s="471"/>
      <c r="C2353" s="471"/>
      <c r="D2353" s="471"/>
      <c r="E2353" s="471"/>
      <c r="F2353" s="471"/>
      <c r="G2353" s="47" t="str">
        <f t="shared" si="36"/>
        <v xml:space="preserve">, </v>
      </c>
    </row>
    <row r="2354" spans="1:7" x14ac:dyDescent="0.3">
      <c r="A2354" s="471"/>
      <c r="B2354" s="471"/>
      <c r="C2354" s="471"/>
      <c r="D2354" s="471"/>
      <c r="E2354" s="471"/>
      <c r="F2354" s="471"/>
      <c r="G2354" s="47" t="str">
        <f t="shared" si="36"/>
        <v xml:space="preserve">, </v>
      </c>
    </row>
    <row r="2355" spans="1:7" x14ac:dyDescent="0.3">
      <c r="A2355" s="471"/>
      <c r="B2355" s="471"/>
      <c r="C2355" s="471"/>
      <c r="D2355" s="471"/>
      <c r="E2355" s="471"/>
      <c r="F2355" s="471"/>
      <c r="G2355" s="47" t="str">
        <f t="shared" si="36"/>
        <v xml:space="preserve">, </v>
      </c>
    </row>
    <row r="2356" spans="1:7" x14ac:dyDescent="0.3">
      <c r="A2356" s="471"/>
      <c r="B2356" s="471"/>
      <c r="C2356" s="471"/>
      <c r="D2356" s="471"/>
      <c r="E2356" s="471"/>
      <c r="F2356" s="471"/>
      <c r="G2356" s="47" t="str">
        <f t="shared" si="36"/>
        <v xml:space="preserve">, </v>
      </c>
    </row>
    <row r="2357" spans="1:7" x14ac:dyDescent="0.3">
      <c r="A2357" s="471"/>
      <c r="B2357" s="471"/>
      <c r="C2357" s="471"/>
      <c r="D2357" s="471"/>
      <c r="E2357" s="471"/>
      <c r="F2357" s="471"/>
      <c r="G2357" s="47" t="str">
        <f t="shared" si="36"/>
        <v xml:space="preserve">, </v>
      </c>
    </row>
    <row r="2358" spans="1:7" x14ac:dyDescent="0.3">
      <c r="A2358" s="471"/>
      <c r="B2358" s="471"/>
      <c r="C2358" s="471"/>
      <c r="D2358" s="471"/>
      <c r="E2358" s="471"/>
      <c r="F2358" s="471"/>
      <c r="G2358" s="47" t="str">
        <f t="shared" si="36"/>
        <v xml:space="preserve">, </v>
      </c>
    </row>
    <row r="2359" spans="1:7" x14ac:dyDescent="0.3">
      <c r="A2359" s="471"/>
      <c r="B2359" s="471"/>
      <c r="C2359" s="471"/>
      <c r="D2359" s="471"/>
      <c r="E2359" s="471"/>
      <c r="F2359" s="471"/>
      <c r="G2359" s="47" t="str">
        <f t="shared" si="36"/>
        <v xml:space="preserve">, </v>
      </c>
    </row>
    <row r="2360" spans="1:7" x14ac:dyDescent="0.3">
      <c r="A2360" s="471"/>
      <c r="B2360" s="471"/>
      <c r="C2360" s="471"/>
      <c r="D2360" s="471"/>
      <c r="E2360" s="471"/>
      <c r="F2360" s="471"/>
      <c r="G2360" s="47" t="str">
        <f t="shared" si="36"/>
        <v xml:space="preserve">, </v>
      </c>
    </row>
    <row r="2361" spans="1:7" x14ac:dyDescent="0.3">
      <c r="A2361" s="471"/>
      <c r="B2361" s="471"/>
      <c r="C2361" s="471"/>
      <c r="D2361" s="471"/>
      <c r="E2361" s="471"/>
      <c r="F2361" s="471"/>
      <c r="G2361" s="47" t="str">
        <f t="shared" si="36"/>
        <v xml:space="preserve">, </v>
      </c>
    </row>
    <row r="2362" spans="1:7" x14ac:dyDescent="0.3">
      <c r="A2362" s="471"/>
      <c r="B2362" s="471"/>
      <c r="C2362" s="471"/>
      <c r="D2362" s="471"/>
      <c r="E2362" s="471"/>
      <c r="F2362" s="471"/>
      <c r="G2362" s="47" t="str">
        <f t="shared" si="36"/>
        <v xml:space="preserve">, </v>
      </c>
    </row>
    <row r="2363" spans="1:7" x14ac:dyDescent="0.3">
      <c r="A2363" s="471"/>
      <c r="B2363" s="471"/>
      <c r="C2363" s="471"/>
      <c r="D2363" s="471"/>
      <c r="E2363" s="471"/>
      <c r="F2363" s="471"/>
      <c r="G2363" s="47" t="str">
        <f t="shared" si="36"/>
        <v xml:space="preserve">, </v>
      </c>
    </row>
    <row r="2364" spans="1:7" x14ac:dyDescent="0.3">
      <c r="A2364" s="471"/>
      <c r="B2364" s="471"/>
      <c r="C2364" s="471"/>
      <c r="D2364" s="471"/>
      <c r="E2364" s="471"/>
      <c r="F2364" s="471"/>
      <c r="G2364" s="47" t="str">
        <f t="shared" si="36"/>
        <v xml:space="preserve">, </v>
      </c>
    </row>
    <row r="2365" spans="1:7" x14ac:dyDescent="0.3">
      <c r="A2365" s="471"/>
      <c r="B2365" s="471"/>
      <c r="C2365" s="471"/>
      <c r="D2365" s="471"/>
      <c r="E2365" s="471"/>
      <c r="F2365" s="471"/>
      <c r="G2365" s="47" t="str">
        <f t="shared" si="36"/>
        <v xml:space="preserve">, </v>
      </c>
    </row>
    <row r="2366" spans="1:7" x14ac:dyDescent="0.3">
      <c r="A2366" s="471"/>
      <c r="B2366" s="471"/>
      <c r="C2366" s="471"/>
      <c r="D2366" s="471"/>
      <c r="E2366" s="471"/>
      <c r="F2366" s="471"/>
      <c r="G2366" s="47" t="str">
        <f t="shared" si="36"/>
        <v xml:space="preserve">, </v>
      </c>
    </row>
    <row r="2367" spans="1:7" x14ac:dyDescent="0.3">
      <c r="A2367" s="471"/>
      <c r="B2367" s="471"/>
      <c r="C2367" s="471"/>
      <c r="D2367" s="471"/>
      <c r="E2367" s="471"/>
      <c r="F2367" s="471"/>
      <c r="G2367" s="47" t="str">
        <f t="shared" si="36"/>
        <v xml:space="preserve">, </v>
      </c>
    </row>
    <row r="2368" spans="1:7" x14ac:dyDescent="0.3">
      <c r="A2368" s="471"/>
      <c r="B2368" s="471"/>
      <c r="C2368" s="471"/>
      <c r="D2368" s="471"/>
      <c r="E2368" s="471"/>
      <c r="F2368" s="471"/>
      <c r="G2368" s="47" t="str">
        <f t="shared" si="36"/>
        <v xml:space="preserve">, </v>
      </c>
    </row>
    <row r="2369" spans="1:7" x14ac:dyDescent="0.3">
      <c r="A2369" s="471"/>
      <c r="B2369" s="471"/>
      <c r="C2369" s="471"/>
      <c r="D2369" s="471"/>
      <c r="E2369" s="471"/>
      <c r="F2369" s="471"/>
      <c r="G2369" s="47" t="str">
        <f t="shared" si="36"/>
        <v xml:space="preserve">, </v>
      </c>
    </row>
    <row r="2370" spans="1:7" x14ac:dyDescent="0.3">
      <c r="A2370" s="471"/>
      <c r="B2370" s="471"/>
      <c r="C2370" s="471"/>
      <c r="D2370" s="471"/>
      <c r="E2370" s="471"/>
      <c r="F2370" s="471"/>
      <c r="G2370" s="47" t="str">
        <f t="shared" si="36"/>
        <v xml:space="preserve">, </v>
      </c>
    </row>
    <row r="2371" spans="1:7" x14ac:dyDescent="0.3">
      <c r="A2371" s="471"/>
      <c r="B2371" s="471"/>
      <c r="C2371" s="471"/>
      <c r="D2371" s="471"/>
      <c r="E2371" s="471"/>
      <c r="F2371" s="471"/>
      <c r="G2371" s="47" t="str">
        <f t="shared" si="36"/>
        <v xml:space="preserve">, </v>
      </c>
    </row>
    <row r="2372" spans="1:7" x14ac:dyDescent="0.3">
      <c r="A2372" s="471"/>
      <c r="B2372" s="471"/>
      <c r="C2372" s="471"/>
      <c r="D2372" s="471"/>
      <c r="E2372" s="471"/>
      <c r="F2372" s="471"/>
      <c r="G2372" s="47" t="str">
        <f t="shared" si="36"/>
        <v xml:space="preserve">, </v>
      </c>
    </row>
    <row r="2373" spans="1:7" x14ac:dyDescent="0.3">
      <c r="A2373" s="471"/>
      <c r="B2373" s="471"/>
      <c r="C2373" s="471"/>
      <c r="D2373" s="471"/>
      <c r="E2373" s="471"/>
      <c r="F2373" s="471"/>
      <c r="G2373" s="47" t="str">
        <f t="shared" si="36"/>
        <v xml:space="preserve">, </v>
      </c>
    </row>
    <row r="2374" spans="1:7" x14ac:dyDescent="0.3">
      <c r="A2374" s="471"/>
      <c r="B2374" s="471"/>
      <c r="C2374" s="471"/>
      <c r="D2374" s="471"/>
      <c r="E2374" s="471"/>
      <c r="F2374" s="471"/>
      <c r="G2374" s="47" t="str">
        <f t="shared" si="36"/>
        <v xml:space="preserve">, </v>
      </c>
    </row>
    <row r="2375" spans="1:7" x14ac:dyDescent="0.3">
      <c r="A2375" s="471"/>
      <c r="B2375" s="471"/>
      <c r="C2375" s="471"/>
      <c r="D2375" s="471"/>
      <c r="E2375" s="471"/>
      <c r="F2375" s="471"/>
      <c r="G2375" s="47" t="str">
        <f t="shared" si="36"/>
        <v xml:space="preserve">, </v>
      </c>
    </row>
    <row r="2376" spans="1:7" x14ac:dyDescent="0.3">
      <c r="A2376" s="471"/>
      <c r="B2376" s="471"/>
      <c r="C2376" s="471"/>
      <c r="D2376" s="471"/>
      <c r="E2376" s="471"/>
      <c r="F2376" s="471"/>
      <c r="G2376" s="47" t="str">
        <f t="shared" si="36"/>
        <v xml:space="preserve">, </v>
      </c>
    </row>
    <row r="2377" spans="1:7" x14ac:dyDescent="0.3">
      <c r="A2377" s="471"/>
      <c r="B2377" s="471"/>
      <c r="C2377" s="471"/>
      <c r="D2377" s="471"/>
      <c r="E2377" s="471"/>
      <c r="F2377" s="471"/>
      <c r="G2377" s="47" t="str">
        <f t="shared" si="36"/>
        <v xml:space="preserve">, </v>
      </c>
    </row>
    <row r="2378" spans="1:7" x14ac:dyDescent="0.3">
      <c r="A2378" s="471"/>
      <c r="B2378" s="471"/>
      <c r="C2378" s="471"/>
      <c r="D2378" s="471"/>
      <c r="E2378" s="471"/>
      <c r="F2378" s="471"/>
      <c r="G2378" s="47" t="str">
        <f t="shared" si="36"/>
        <v xml:space="preserve">, </v>
      </c>
    </row>
    <row r="2379" spans="1:7" x14ac:dyDescent="0.3">
      <c r="A2379" s="471"/>
      <c r="B2379" s="471"/>
      <c r="C2379" s="471"/>
      <c r="D2379" s="471"/>
      <c r="E2379" s="471"/>
      <c r="F2379" s="471"/>
      <c r="G2379" s="47" t="str">
        <f t="shared" ref="G2379:G2442" si="37">CONCATENATE(A2379, ", ", B2379)</f>
        <v xml:space="preserve">, </v>
      </c>
    </row>
    <row r="2380" spans="1:7" x14ac:dyDescent="0.3">
      <c r="A2380" s="471"/>
      <c r="B2380" s="471"/>
      <c r="C2380" s="471"/>
      <c r="D2380" s="471"/>
      <c r="E2380" s="471"/>
      <c r="F2380" s="471"/>
      <c r="G2380" s="47" t="str">
        <f t="shared" si="37"/>
        <v xml:space="preserve">, </v>
      </c>
    </row>
    <row r="2381" spans="1:7" x14ac:dyDescent="0.3">
      <c r="A2381" s="471"/>
      <c r="B2381" s="471"/>
      <c r="C2381" s="471"/>
      <c r="D2381" s="471"/>
      <c r="E2381" s="471"/>
      <c r="F2381" s="471"/>
      <c r="G2381" s="47" t="str">
        <f t="shared" si="37"/>
        <v xml:space="preserve">, </v>
      </c>
    </row>
    <row r="2382" spans="1:7" x14ac:dyDescent="0.3">
      <c r="A2382" s="471"/>
      <c r="B2382" s="471"/>
      <c r="C2382" s="471"/>
      <c r="D2382" s="471"/>
      <c r="E2382" s="471"/>
      <c r="F2382" s="471"/>
      <c r="G2382" s="47" t="str">
        <f t="shared" si="37"/>
        <v xml:space="preserve">, </v>
      </c>
    </row>
    <row r="2383" spans="1:7" x14ac:dyDescent="0.3">
      <c r="A2383" s="471"/>
      <c r="B2383" s="471"/>
      <c r="C2383" s="471"/>
      <c r="D2383" s="471"/>
      <c r="E2383" s="471"/>
      <c r="F2383" s="471"/>
      <c r="G2383" s="47" t="str">
        <f t="shared" si="37"/>
        <v xml:space="preserve">, </v>
      </c>
    </row>
    <row r="2384" spans="1:7" x14ac:dyDescent="0.3">
      <c r="A2384" s="471"/>
      <c r="B2384" s="471"/>
      <c r="C2384" s="471"/>
      <c r="D2384" s="471"/>
      <c r="E2384" s="471"/>
      <c r="F2384" s="471"/>
      <c r="G2384" s="47" t="str">
        <f t="shared" si="37"/>
        <v xml:space="preserve">, </v>
      </c>
    </row>
    <row r="2385" spans="1:7" x14ac:dyDescent="0.3">
      <c r="A2385" s="471"/>
      <c r="B2385" s="471"/>
      <c r="C2385" s="471"/>
      <c r="D2385" s="471"/>
      <c r="E2385" s="471"/>
      <c r="F2385" s="471"/>
      <c r="G2385" s="47" t="str">
        <f t="shared" si="37"/>
        <v xml:space="preserve">, </v>
      </c>
    </row>
    <row r="2386" spans="1:7" x14ac:dyDescent="0.3">
      <c r="A2386" s="471"/>
      <c r="B2386" s="471"/>
      <c r="C2386" s="471"/>
      <c r="D2386" s="471"/>
      <c r="E2386" s="471"/>
      <c r="F2386" s="471"/>
      <c r="G2386" s="47" t="str">
        <f t="shared" si="37"/>
        <v xml:space="preserve">, </v>
      </c>
    </row>
    <row r="2387" spans="1:7" x14ac:dyDescent="0.3">
      <c r="A2387" s="471"/>
      <c r="B2387" s="471"/>
      <c r="C2387" s="471"/>
      <c r="D2387" s="471"/>
      <c r="E2387" s="471"/>
      <c r="F2387" s="471"/>
      <c r="G2387" s="47" t="str">
        <f t="shared" si="37"/>
        <v xml:space="preserve">, </v>
      </c>
    </row>
    <row r="2388" spans="1:7" x14ac:dyDescent="0.3">
      <c r="A2388" s="471"/>
      <c r="B2388" s="471"/>
      <c r="C2388" s="471"/>
      <c r="D2388" s="471"/>
      <c r="E2388" s="471"/>
      <c r="F2388" s="471"/>
      <c r="G2388" s="47" t="str">
        <f t="shared" si="37"/>
        <v xml:space="preserve">, </v>
      </c>
    </row>
    <row r="2389" spans="1:7" x14ac:dyDescent="0.3">
      <c r="A2389" s="471"/>
      <c r="B2389" s="471"/>
      <c r="C2389" s="471"/>
      <c r="D2389" s="471"/>
      <c r="E2389" s="471"/>
      <c r="F2389" s="471"/>
      <c r="G2389" s="47" t="str">
        <f t="shared" si="37"/>
        <v xml:space="preserve">, </v>
      </c>
    </row>
    <row r="2390" spans="1:7" x14ac:dyDescent="0.3">
      <c r="A2390" s="471"/>
      <c r="B2390" s="471"/>
      <c r="C2390" s="471"/>
      <c r="D2390" s="471"/>
      <c r="E2390" s="471"/>
      <c r="F2390" s="471"/>
      <c r="G2390" s="47" t="str">
        <f t="shared" si="37"/>
        <v xml:space="preserve">, </v>
      </c>
    </row>
    <row r="2391" spans="1:7" x14ac:dyDescent="0.3">
      <c r="A2391" s="471"/>
      <c r="B2391" s="471"/>
      <c r="C2391" s="471"/>
      <c r="D2391" s="471"/>
      <c r="E2391" s="471"/>
      <c r="F2391" s="471"/>
      <c r="G2391" s="47" t="str">
        <f t="shared" si="37"/>
        <v xml:space="preserve">, </v>
      </c>
    </row>
    <row r="2392" spans="1:7" x14ac:dyDescent="0.3">
      <c r="A2392" s="471"/>
      <c r="B2392" s="471"/>
      <c r="C2392" s="471"/>
      <c r="D2392" s="471"/>
      <c r="E2392" s="471"/>
      <c r="F2392" s="471"/>
      <c r="G2392" s="47" t="str">
        <f t="shared" si="37"/>
        <v xml:space="preserve">, </v>
      </c>
    </row>
    <row r="2393" spans="1:7" x14ac:dyDescent="0.3">
      <c r="A2393" s="471"/>
      <c r="B2393" s="471"/>
      <c r="C2393" s="471"/>
      <c r="D2393" s="471"/>
      <c r="E2393" s="471"/>
      <c r="F2393" s="471"/>
      <c r="G2393" s="47" t="str">
        <f t="shared" si="37"/>
        <v xml:space="preserve">, </v>
      </c>
    </row>
    <row r="2394" spans="1:7" x14ac:dyDescent="0.3">
      <c r="A2394" s="471"/>
      <c r="B2394" s="471"/>
      <c r="C2394" s="471"/>
      <c r="D2394" s="471"/>
      <c r="E2394" s="471"/>
      <c r="F2394" s="471"/>
      <c r="G2394" s="47" t="str">
        <f t="shared" si="37"/>
        <v xml:space="preserve">, </v>
      </c>
    </row>
    <row r="2395" spans="1:7" x14ac:dyDescent="0.3">
      <c r="A2395" s="471"/>
      <c r="B2395" s="471"/>
      <c r="C2395" s="471"/>
      <c r="D2395" s="471"/>
      <c r="E2395" s="471"/>
      <c r="F2395" s="471"/>
      <c r="G2395" s="47" t="str">
        <f t="shared" si="37"/>
        <v xml:space="preserve">, </v>
      </c>
    </row>
    <row r="2396" spans="1:7" x14ac:dyDescent="0.3">
      <c r="A2396" s="471"/>
      <c r="B2396" s="471"/>
      <c r="C2396" s="471"/>
      <c r="D2396" s="471"/>
      <c r="E2396" s="471"/>
      <c r="F2396" s="471"/>
      <c r="G2396" s="47" t="str">
        <f t="shared" si="37"/>
        <v xml:space="preserve">, </v>
      </c>
    </row>
    <row r="2397" spans="1:7" x14ac:dyDescent="0.3">
      <c r="A2397" s="471"/>
      <c r="B2397" s="471"/>
      <c r="C2397" s="471"/>
      <c r="D2397" s="471"/>
      <c r="E2397" s="471"/>
      <c r="F2397" s="471"/>
      <c r="G2397" s="47" t="str">
        <f t="shared" si="37"/>
        <v xml:space="preserve">, </v>
      </c>
    </row>
    <row r="2398" spans="1:7" x14ac:dyDescent="0.3">
      <c r="A2398" s="471"/>
      <c r="B2398" s="471"/>
      <c r="C2398" s="471"/>
      <c r="D2398" s="471"/>
      <c r="E2398" s="471"/>
      <c r="F2398" s="471"/>
      <c r="G2398" s="47" t="str">
        <f t="shared" si="37"/>
        <v xml:space="preserve">, </v>
      </c>
    </row>
    <row r="2399" spans="1:7" x14ac:dyDescent="0.3">
      <c r="A2399" s="471"/>
      <c r="B2399" s="471"/>
      <c r="C2399" s="471"/>
      <c r="D2399" s="471"/>
      <c r="E2399" s="471"/>
      <c r="F2399" s="471"/>
      <c r="G2399" s="47" t="str">
        <f t="shared" si="37"/>
        <v xml:space="preserve">, </v>
      </c>
    </row>
    <row r="2400" spans="1:7" x14ac:dyDescent="0.3">
      <c r="A2400" s="471"/>
      <c r="B2400" s="471"/>
      <c r="C2400" s="471"/>
      <c r="D2400" s="471"/>
      <c r="E2400" s="471"/>
      <c r="F2400" s="471"/>
      <c r="G2400" s="47" t="str">
        <f t="shared" si="37"/>
        <v xml:space="preserve">, </v>
      </c>
    </row>
    <row r="2401" spans="1:7" x14ac:dyDescent="0.3">
      <c r="A2401" s="471"/>
      <c r="B2401" s="471"/>
      <c r="C2401" s="471"/>
      <c r="D2401" s="471"/>
      <c r="E2401" s="471"/>
      <c r="F2401" s="471"/>
      <c r="G2401" s="47" t="str">
        <f t="shared" si="37"/>
        <v xml:space="preserve">, </v>
      </c>
    </row>
    <row r="2402" spans="1:7" x14ac:dyDescent="0.3">
      <c r="A2402" s="471"/>
      <c r="B2402" s="471"/>
      <c r="C2402" s="471"/>
      <c r="D2402" s="471"/>
      <c r="E2402" s="471"/>
      <c r="F2402" s="471"/>
      <c r="G2402" s="47" t="str">
        <f t="shared" si="37"/>
        <v xml:space="preserve">, </v>
      </c>
    </row>
    <row r="2403" spans="1:7" x14ac:dyDescent="0.3">
      <c r="A2403" s="471"/>
      <c r="B2403" s="471"/>
      <c r="C2403" s="471"/>
      <c r="D2403" s="471"/>
      <c r="E2403" s="471"/>
      <c r="F2403" s="471"/>
      <c r="G2403" s="47" t="str">
        <f t="shared" si="37"/>
        <v xml:space="preserve">, </v>
      </c>
    </row>
    <row r="2404" spans="1:7" x14ac:dyDescent="0.3">
      <c r="A2404" s="471"/>
      <c r="B2404" s="471"/>
      <c r="C2404" s="471"/>
      <c r="D2404" s="471"/>
      <c r="E2404" s="471"/>
      <c r="F2404" s="471"/>
      <c r="G2404" s="47" t="str">
        <f t="shared" si="37"/>
        <v xml:space="preserve">, </v>
      </c>
    </row>
    <row r="2405" spans="1:7" x14ac:dyDescent="0.3">
      <c r="A2405" s="471"/>
      <c r="B2405" s="471"/>
      <c r="C2405" s="471"/>
      <c r="D2405" s="471"/>
      <c r="E2405" s="471"/>
      <c r="F2405" s="471"/>
      <c r="G2405" s="47" t="str">
        <f t="shared" si="37"/>
        <v xml:space="preserve">, </v>
      </c>
    </row>
    <row r="2406" spans="1:7" x14ac:dyDescent="0.3">
      <c r="A2406" s="471"/>
      <c r="B2406" s="471"/>
      <c r="C2406" s="471"/>
      <c r="D2406" s="471"/>
      <c r="E2406" s="471"/>
      <c r="F2406" s="471"/>
      <c r="G2406" s="47" t="str">
        <f t="shared" si="37"/>
        <v xml:space="preserve">, </v>
      </c>
    </row>
    <row r="2407" spans="1:7" x14ac:dyDescent="0.3">
      <c r="A2407" s="471"/>
      <c r="B2407" s="471"/>
      <c r="C2407" s="471"/>
      <c r="D2407" s="471"/>
      <c r="E2407" s="471"/>
      <c r="F2407" s="471"/>
      <c r="G2407" s="47" t="str">
        <f t="shared" si="37"/>
        <v xml:space="preserve">, </v>
      </c>
    </row>
    <row r="2408" spans="1:7" x14ac:dyDescent="0.3">
      <c r="A2408" s="471"/>
      <c r="B2408" s="471"/>
      <c r="C2408" s="471"/>
      <c r="D2408" s="471"/>
      <c r="E2408" s="471"/>
      <c r="F2408" s="471"/>
      <c r="G2408" s="47" t="str">
        <f t="shared" si="37"/>
        <v xml:space="preserve">, </v>
      </c>
    </row>
    <row r="2409" spans="1:7" x14ac:dyDescent="0.3">
      <c r="A2409" s="471"/>
      <c r="B2409" s="471"/>
      <c r="C2409" s="471"/>
      <c r="D2409" s="471"/>
      <c r="E2409" s="471"/>
      <c r="F2409" s="471"/>
      <c r="G2409" s="47" t="str">
        <f t="shared" si="37"/>
        <v xml:space="preserve">, </v>
      </c>
    </row>
    <row r="2410" spans="1:7" x14ac:dyDescent="0.3">
      <c r="A2410" s="471"/>
      <c r="B2410" s="471"/>
      <c r="C2410" s="471"/>
      <c r="D2410" s="471"/>
      <c r="E2410" s="471"/>
      <c r="F2410" s="471"/>
      <c r="G2410" s="47" t="str">
        <f t="shared" si="37"/>
        <v xml:space="preserve">, </v>
      </c>
    </row>
    <row r="2411" spans="1:7" x14ac:dyDescent="0.3">
      <c r="A2411" s="471"/>
      <c r="B2411" s="471"/>
      <c r="C2411" s="471"/>
      <c r="D2411" s="471"/>
      <c r="E2411" s="471"/>
      <c r="F2411" s="471"/>
      <c r="G2411" s="47" t="str">
        <f t="shared" si="37"/>
        <v xml:space="preserve">, </v>
      </c>
    </row>
    <row r="2412" spans="1:7" x14ac:dyDescent="0.3">
      <c r="A2412" s="471"/>
      <c r="B2412" s="471"/>
      <c r="C2412" s="471"/>
      <c r="D2412" s="471"/>
      <c r="E2412" s="471"/>
      <c r="F2412" s="471"/>
      <c r="G2412" s="47" t="str">
        <f t="shared" si="37"/>
        <v xml:space="preserve">, </v>
      </c>
    </row>
    <row r="2413" spans="1:7" x14ac:dyDescent="0.3">
      <c r="A2413" s="471"/>
      <c r="B2413" s="471"/>
      <c r="C2413" s="471"/>
      <c r="D2413" s="471"/>
      <c r="E2413" s="471"/>
      <c r="F2413" s="471"/>
      <c r="G2413" s="47" t="str">
        <f t="shared" si="37"/>
        <v xml:space="preserve">, </v>
      </c>
    </row>
    <row r="2414" spans="1:7" x14ac:dyDescent="0.3">
      <c r="A2414" s="471"/>
      <c r="B2414" s="471"/>
      <c r="C2414" s="471"/>
      <c r="D2414" s="471"/>
      <c r="E2414" s="471"/>
      <c r="F2414" s="471"/>
      <c r="G2414" s="47" t="str">
        <f t="shared" si="37"/>
        <v xml:space="preserve">, </v>
      </c>
    </row>
    <row r="2415" spans="1:7" x14ac:dyDescent="0.3">
      <c r="A2415" s="471"/>
      <c r="B2415" s="471"/>
      <c r="C2415" s="471"/>
      <c r="D2415" s="471"/>
      <c r="E2415" s="471"/>
      <c r="F2415" s="471"/>
      <c r="G2415" s="47" t="str">
        <f t="shared" si="37"/>
        <v xml:space="preserve">, </v>
      </c>
    </row>
    <row r="2416" spans="1:7" x14ac:dyDescent="0.3">
      <c r="A2416" s="471"/>
      <c r="B2416" s="471"/>
      <c r="C2416" s="471"/>
      <c r="D2416" s="471"/>
      <c r="E2416" s="471"/>
      <c r="F2416" s="471"/>
      <c r="G2416" s="47" t="str">
        <f t="shared" si="37"/>
        <v xml:space="preserve">, </v>
      </c>
    </row>
    <row r="2417" spans="1:7" x14ac:dyDescent="0.3">
      <c r="A2417" s="471"/>
      <c r="B2417" s="471"/>
      <c r="C2417" s="471"/>
      <c r="D2417" s="471"/>
      <c r="E2417" s="471"/>
      <c r="F2417" s="471"/>
      <c r="G2417" s="47" t="str">
        <f t="shared" si="37"/>
        <v xml:space="preserve">, </v>
      </c>
    </row>
    <row r="2418" spans="1:7" x14ac:dyDescent="0.3">
      <c r="A2418" s="471"/>
      <c r="B2418" s="471"/>
      <c r="C2418" s="471"/>
      <c r="D2418" s="471"/>
      <c r="E2418" s="471"/>
      <c r="F2418" s="471"/>
      <c r="G2418" s="47" t="str">
        <f t="shared" si="37"/>
        <v xml:space="preserve">, </v>
      </c>
    </row>
    <row r="2419" spans="1:7" x14ac:dyDescent="0.3">
      <c r="A2419" s="471"/>
      <c r="B2419" s="471"/>
      <c r="C2419" s="471"/>
      <c r="D2419" s="471"/>
      <c r="E2419" s="471"/>
      <c r="F2419" s="471"/>
      <c r="G2419" s="47" t="str">
        <f t="shared" si="37"/>
        <v xml:space="preserve">, </v>
      </c>
    </row>
    <row r="2420" spans="1:7" x14ac:dyDescent="0.3">
      <c r="A2420" s="471"/>
      <c r="B2420" s="471"/>
      <c r="C2420" s="471"/>
      <c r="D2420" s="471"/>
      <c r="E2420" s="471"/>
      <c r="F2420" s="471"/>
      <c r="G2420" s="47" t="str">
        <f t="shared" si="37"/>
        <v xml:space="preserve">, </v>
      </c>
    </row>
    <row r="2421" spans="1:7" x14ac:dyDescent="0.3">
      <c r="A2421" s="471"/>
      <c r="B2421" s="471"/>
      <c r="C2421" s="471"/>
      <c r="D2421" s="471"/>
      <c r="E2421" s="471"/>
      <c r="F2421" s="471"/>
      <c r="G2421" s="47" t="str">
        <f t="shared" si="37"/>
        <v xml:space="preserve">, </v>
      </c>
    </row>
    <row r="2422" spans="1:7" x14ac:dyDescent="0.3">
      <c r="A2422" s="471"/>
      <c r="B2422" s="471"/>
      <c r="C2422" s="471"/>
      <c r="D2422" s="471"/>
      <c r="E2422" s="471"/>
      <c r="F2422" s="471"/>
      <c r="G2422" s="47" t="str">
        <f t="shared" si="37"/>
        <v xml:space="preserve">, </v>
      </c>
    </row>
    <row r="2423" spans="1:7" x14ac:dyDescent="0.3">
      <c r="A2423" s="471"/>
      <c r="B2423" s="471"/>
      <c r="C2423" s="471"/>
      <c r="D2423" s="471"/>
      <c r="E2423" s="471"/>
      <c r="F2423" s="471"/>
      <c r="G2423" s="47" t="str">
        <f t="shared" si="37"/>
        <v xml:space="preserve">, </v>
      </c>
    </row>
    <row r="2424" spans="1:7" x14ac:dyDescent="0.3">
      <c r="A2424" s="471"/>
      <c r="B2424" s="471"/>
      <c r="C2424" s="471"/>
      <c r="D2424" s="471"/>
      <c r="E2424" s="471"/>
      <c r="F2424" s="471"/>
      <c r="G2424" s="47" t="str">
        <f t="shared" si="37"/>
        <v xml:space="preserve">, </v>
      </c>
    </row>
    <row r="2425" spans="1:7" x14ac:dyDescent="0.3">
      <c r="A2425" s="471"/>
      <c r="B2425" s="471"/>
      <c r="C2425" s="471"/>
      <c r="D2425" s="471"/>
      <c r="E2425" s="471"/>
      <c r="F2425" s="471"/>
      <c r="G2425" s="47" t="str">
        <f t="shared" si="37"/>
        <v xml:space="preserve">, </v>
      </c>
    </row>
    <row r="2426" spans="1:7" x14ac:dyDescent="0.3">
      <c r="A2426" s="471"/>
      <c r="B2426" s="471"/>
      <c r="C2426" s="471"/>
      <c r="D2426" s="471"/>
      <c r="E2426" s="471"/>
      <c r="F2426" s="471"/>
      <c r="G2426" s="47" t="str">
        <f t="shared" si="37"/>
        <v xml:space="preserve">, </v>
      </c>
    </row>
    <row r="2427" spans="1:7" x14ac:dyDescent="0.3">
      <c r="A2427" s="471"/>
      <c r="B2427" s="471"/>
      <c r="C2427" s="471"/>
      <c r="D2427" s="471"/>
      <c r="E2427" s="471"/>
      <c r="F2427" s="471"/>
      <c r="G2427" s="47" t="str">
        <f t="shared" si="37"/>
        <v xml:space="preserve">, </v>
      </c>
    </row>
    <row r="2428" spans="1:7" x14ac:dyDescent="0.3">
      <c r="A2428" s="471"/>
      <c r="B2428" s="471"/>
      <c r="C2428" s="471"/>
      <c r="D2428" s="471"/>
      <c r="E2428" s="471"/>
      <c r="F2428" s="471"/>
      <c r="G2428" s="47" t="str">
        <f t="shared" si="37"/>
        <v xml:space="preserve">, </v>
      </c>
    </row>
    <row r="2429" spans="1:7" x14ac:dyDescent="0.3">
      <c r="A2429" s="471"/>
      <c r="B2429" s="471"/>
      <c r="C2429" s="471"/>
      <c r="D2429" s="471"/>
      <c r="E2429" s="471"/>
      <c r="F2429" s="471"/>
      <c r="G2429" s="47" t="str">
        <f t="shared" si="37"/>
        <v xml:space="preserve">, </v>
      </c>
    </row>
    <row r="2430" spans="1:7" x14ac:dyDescent="0.3">
      <c r="A2430" s="471"/>
      <c r="B2430" s="471"/>
      <c r="C2430" s="471"/>
      <c r="D2430" s="471"/>
      <c r="E2430" s="471"/>
      <c r="F2430" s="471"/>
      <c r="G2430" s="47" t="str">
        <f t="shared" si="37"/>
        <v xml:space="preserve">, </v>
      </c>
    </row>
    <row r="2431" spans="1:7" x14ac:dyDescent="0.3">
      <c r="A2431" s="471"/>
      <c r="B2431" s="471"/>
      <c r="C2431" s="471"/>
      <c r="D2431" s="471"/>
      <c r="E2431" s="471"/>
      <c r="F2431" s="471"/>
      <c r="G2431" s="47" t="str">
        <f t="shared" si="37"/>
        <v xml:space="preserve">, </v>
      </c>
    </row>
    <row r="2432" spans="1:7" x14ac:dyDescent="0.3">
      <c r="A2432" s="471"/>
      <c r="B2432" s="471"/>
      <c r="C2432" s="471"/>
      <c r="D2432" s="471"/>
      <c r="E2432" s="471"/>
      <c r="F2432" s="471"/>
      <c r="G2432" s="47" t="str">
        <f t="shared" si="37"/>
        <v xml:space="preserve">, </v>
      </c>
    </row>
    <row r="2433" spans="1:7" x14ac:dyDescent="0.3">
      <c r="A2433" s="471"/>
      <c r="B2433" s="471"/>
      <c r="C2433" s="471"/>
      <c r="D2433" s="471"/>
      <c r="E2433" s="471"/>
      <c r="F2433" s="471"/>
      <c r="G2433" s="47" t="str">
        <f t="shared" si="37"/>
        <v xml:space="preserve">, </v>
      </c>
    </row>
    <row r="2434" spans="1:7" x14ac:dyDescent="0.3">
      <c r="A2434" s="471"/>
      <c r="B2434" s="471"/>
      <c r="C2434" s="471"/>
      <c r="D2434" s="471"/>
      <c r="E2434" s="471"/>
      <c r="F2434" s="471"/>
      <c r="G2434" s="47" t="str">
        <f t="shared" si="37"/>
        <v xml:space="preserve">, </v>
      </c>
    </row>
    <row r="2435" spans="1:7" x14ac:dyDescent="0.3">
      <c r="A2435" s="471"/>
      <c r="B2435" s="471"/>
      <c r="C2435" s="471"/>
      <c r="D2435" s="471"/>
      <c r="E2435" s="471"/>
      <c r="F2435" s="471"/>
      <c r="G2435" s="47" t="str">
        <f t="shared" si="37"/>
        <v xml:space="preserve">, </v>
      </c>
    </row>
    <row r="2436" spans="1:7" x14ac:dyDescent="0.3">
      <c r="A2436" s="471"/>
      <c r="B2436" s="471"/>
      <c r="C2436" s="471"/>
      <c r="D2436" s="471"/>
      <c r="E2436" s="471"/>
      <c r="F2436" s="471"/>
      <c r="G2436" s="47" t="str">
        <f t="shared" si="37"/>
        <v xml:space="preserve">, </v>
      </c>
    </row>
    <row r="2437" spans="1:7" x14ac:dyDescent="0.3">
      <c r="A2437" s="471"/>
      <c r="B2437" s="471"/>
      <c r="C2437" s="471"/>
      <c r="D2437" s="471"/>
      <c r="E2437" s="471"/>
      <c r="F2437" s="471"/>
      <c r="G2437" s="47" t="str">
        <f t="shared" si="37"/>
        <v xml:space="preserve">, </v>
      </c>
    </row>
    <row r="2438" spans="1:7" x14ac:dyDescent="0.3">
      <c r="A2438" s="471"/>
      <c r="B2438" s="471"/>
      <c r="C2438" s="471"/>
      <c r="D2438" s="471"/>
      <c r="E2438" s="471"/>
      <c r="F2438" s="471"/>
      <c r="G2438" s="47" t="str">
        <f t="shared" si="37"/>
        <v xml:space="preserve">, </v>
      </c>
    </row>
    <row r="2439" spans="1:7" x14ac:dyDescent="0.3">
      <c r="A2439" s="471"/>
      <c r="B2439" s="471"/>
      <c r="C2439" s="471"/>
      <c r="D2439" s="471"/>
      <c r="E2439" s="471"/>
      <c r="F2439" s="471"/>
      <c r="G2439" s="47" t="str">
        <f t="shared" si="37"/>
        <v xml:space="preserve">, </v>
      </c>
    </row>
    <row r="2440" spans="1:7" x14ac:dyDescent="0.3">
      <c r="A2440" s="471"/>
      <c r="B2440" s="471"/>
      <c r="C2440" s="471"/>
      <c r="D2440" s="471"/>
      <c r="E2440" s="471"/>
      <c r="F2440" s="471"/>
      <c r="G2440" s="47" t="str">
        <f t="shared" si="37"/>
        <v xml:space="preserve">, </v>
      </c>
    </row>
    <row r="2441" spans="1:7" x14ac:dyDescent="0.3">
      <c r="A2441" s="471"/>
      <c r="B2441" s="471"/>
      <c r="C2441" s="471"/>
      <c r="D2441" s="471"/>
      <c r="E2441" s="471"/>
      <c r="F2441" s="471"/>
      <c r="G2441" s="47" t="str">
        <f t="shared" si="37"/>
        <v xml:space="preserve">, </v>
      </c>
    </row>
    <row r="2442" spans="1:7" x14ac:dyDescent="0.3">
      <c r="A2442" s="471"/>
      <c r="B2442" s="471"/>
      <c r="C2442" s="471"/>
      <c r="D2442" s="471"/>
      <c r="E2442" s="471"/>
      <c r="F2442" s="471"/>
      <c r="G2442" s="47" t="str">
        <f t="shared" si="37"/>
        <v xml:space="preserve">, </v>
      </c>
    </row>
    <row r="2443" spans="1:7" x14ac:dyDescent="0.3">
      <c r="A2443" s="471"/>
      <c r="B2443" s="471"/>
      <c r="C2443" s="471"/>
      <c r="D2443" s="471"/>
      <c r="E2443" s="471"/>
      <c r="F2443" s="471"/>
      <c r="G2443" s="47" t="str">
        <f t="shared" ref="G2443:G2506" si="38">CONCATENATE(A2443, ", ", B2443)</f>
        <v xml:space="preserve">, </v>
      </c>
    </row>
    <row r="2444" spans="1:7" x14ac:dyDescent="0.3">
      <c r="A2444" s="471"/>
      <c r="B2444" s="471"/>
      <c r="C2444" s="471"/>
      <c r="D2444" s="471"/>
      <c r="E2444" s="471"/>
      <c r="F2444" s="471"/>
      <c r="G2444" s="47" t="str">
        <f t="shared" si="38"/>
        <v xml:space="preserve">, </v>
      </c>
    </row>
    <row r="2445" spans="1:7" x14ac:dyDescent="0.3">
      <c r="A2445" s="471"/>
      <c r="B2445" s="471"/>
      <c r="C2445" s="471"/>
      <c r="D2445" s="471"/>
      <c r="E2445" s="471"/>
      <c r="F2445" s="471"/>
      <c r="G2445" s="47" t="str">
        <f t="shared" si="38"/>
        <v xml:space="preserve">, </v>
      </c>
    </row>
    <row r="2446" spans="1:7" x14ac:dyDescent="0.3">
      <c r="A2446" s="471"/>
      <c r="B2446" s="471"/>
      <c r="C2446" s="471"/>
      <c r="D2446" s="471"/>
      <c r="E2446" s="471"/>
      <c r="F2446" s="471"/>
      <c r="G2446" s="47" t="str">
        <f t="shared" si="38"/>
        <v xml:space="preserve">, </v>
      </c>
    </row>
    <row r="2447" spans="1:7" x14ac:dyDescent="0.3">
      <c r="A2447" s="471"/>
      <c r="B2447" s="471"/>
      <c r="C2447" s="471"/>
      <c r="D2447" s="471"/>
      <c r="E2447" s="471"/>
      <c r="F2447" s="471"/>
      <c r="G2447" s="47" t="str">
        <f t="shared" si="38"/>
        <v xml:space="preserve">, </v>
      </c>
    </row>
    <row r="2448" spans="1:7" x14ac:dyDescent="0.3">
      <c r="A2448" s="471"/>
      <c r="B2448" s="471"/>
      <c r="C2448" s="471"/>
      <c r="D2448" s="471"/>
      <c r="E2448" s="471"/>
      <c r="F2448" s="471"/>
      <c r="G2448" s="47" t="str">
        <f t="shared" si="38"/>
        <v xml:space="preserve">, </v>
      </c>
    </row>
    <row r="2449" spans="1:7" x14ac:dyDescent="0.3">
      <c r="A2449" s="471"/>
      <c r="B2449" s="471"/>
      <c r="C2449" s="471"/>
      <c r="D2449" s="471"/>
      <c r="E2449" s="471"/>
      <c r="F2449" s="471"/>
      <c r="G2449" s="47" t="str">
        <f t="shared" si="38"/>
        <v xml:space="preserve">, </v>
      </c>
    </row>
    <row r="2450" spans="1:7" x14ac:dyDescent="0.3">
      <c r="A2450" s="471"/>
      <c r="B2450" s="471"/>
      <c r="C2450" s="471"/>
      <c r="D2450" s="471"/>
      <c r="E2450" s="471"/>
      <c r="F2450" s="471"/>
      <c r="G2450" s="47" t="str">
        <f t="shared" si="38"/>
        <v xml:space="preserve">, </v>
      </c>
    </row>
    <row r="2451" spans="1:7" x14ac:dyDescent="0.3">
      <c r="A2451" s="471"/>
      <c r="B2451" s="471"/>
      <c r="C2451" s="471"/>
      <c r="D2451" s="471"/>
      <c r="E2451" s="471"/>
      <c r="F2451" s="471"/>
      <c r="G2451" s="47" t="str">
        <f t="shared" si="38"/>
        <v xml:space="preserve">, </v>
      </c>
    </row>
    <row r="2452" spans="1:7" x14ac:dyDescent="0.3">
      <c r="A2452" s="471"/>
      <c r="B2452" s="471"/>
      <c r="C2452" s="471"/>
      <c r="D2452" s="471"/>
      <c r="E2452" s="471"/>
      <c r="F2452" s="471"/>
      <c r="G2452" s="47" t="str">
        <f t="shared" si="38"/>
        <v xml:space="preserve">, </v>
      </c>
    </row>
    <row r="2453" spans="1:7" x14ac:dyDescent="0.3">
      <c r="A2453" s="471"/>
      <c r="B2453" s="471"/>
      <c r="C2453" s="471"/>
      <c r="D2453" s="471"/>
      <c r="E2453" s="471"/>
      <c r="F2453" s="471"/>
      <c r="G2453" s="47" t="str">
        <f t="shared" si="38"/>
        <v xml:space="preserve">, </v>
      </c>
    </row>
    <row r="2454" spans="1:7" x14ac:dyDescent="0.3">
      <c r="A2454" s="471"/>
      <c r="B2454" s="471"/>
      <c r="C2454" s="471"/>
      <c r="D2454" s="471"/>
      <c r="E2454" s="471"/>
      <c r="F2454" s="471"/>
      <c r="G2454" s="47" t="str">
        <f t="shared" si="38"/>
        <v xml:space="preserve">, </v>
      </c>
    </row>
    <row r="2455" spans="1:7" x14ac:dyDescent="0.3">
      <c r="A2455" s="471"/>
      <c r="B2455" s="471"/>
      <c r="C2455" s="471"/>
      <c r="D2455" s="471"/>
      <c r="E2455" s="471"/>
      <c r="F2455" s="471"/>
      <c r="G2455" s="47" t="str">
        <f t="shared" si="38"/>
        <v xml:space="preserve">, </v>
      </c>
    </row>
    <row r="2456" spans="1:7" x14ac:dyDescent="0.3">
      <c r="A2456" s="471"/>
      <c r="B2456" s="471"/>
      <c r="C2456" s="471"/>
      <c r="D2456" s="471"/>
      <c r="E2456" s="471"/>
      <c r="F2456" s="471"/>
      <c r="G2456" s="47" t="str">
        <f t="shared" si="38"/>
        <v xml:space="preserve">, </v>
      </c>
    </row>
    <row r="2457" spans="1:7" x14ac:dyDescent="0.3">
      <c r="A2457" s="471"/>
      <c r="B2457" s="471"/>
      <c r="C2457" s="471"/>
      <c r="D2457" s="471"/>
      <c r="E2457" s="471"/>
      <c r="F2457" s="471"/>
      <c r="G2457" s="47" t="str">
        <f t="shared" si="38"/>
        <v xml:space="preserve">, </v>
      </c>
    </row>
    <row r="2458" spans="1:7" x14ac:dyDescent="0.3">
      <c r="A2458" s="471"/>
      <c r="B2458" s="471"/>
      <c r="C2458" s="471"/>
      <c r="D2458" s="471"/>
      <c r="E2458" s="471"/>
      <c r="F2458" s="471"/>
      <c r="G2458" s="47" t="str">
        <f t="shared" si="38"/>
        <v xml:space="preserve">, </v>
      </c>
    </row>
    <row r="2459" spans="1:7" x14ac:dyDescent="0.3">
      <c r="A2459" s="471"/>
      <c r="B2459" s="471"/>
      <c r="C2459" s="471"/>
      <c r="D2459" s="471"/>
      <c r="E2459" s="471"/>
      <c r="F2459" s="471"/>
      <c r="G2459" s="47" t="str">
        <f t="shared" si="38"/>
        <v xml:space="preserve">, </v>
      </c>
    </row>
    <row r="2460" spans="1:7" x14ac:dyDescent="0.3">
      <c r="A2460" s="471"/>
      <c r="B2460" s="471"/>
      <c r="C2460" s="471"/>
      <c r="D2460" s="471"/>
      <c r="E2460" s="471"/>
      <c r="F2460" s="471"/>
      <c r="G2460" s="47" t="str">
        <f t="shared" si="38"/>
        <v xml:space="preserve">, </v>
      </c>
    </row>
    <row r="2461" spans="1:7" x14ac:dyDescent="0.3">
      <c r="A2461" s="471"/>
      <c r="B2461" s="471"/>
      <c r="C2461" s="471"/>
      <c r="D2461" s="471"/>
      <c r="E2461" s="471"/>
      <c r="F2461" s="471"/>
      <c r="G2461" s="47" t="str">
        <f t="shared" si="38"/>
        <v xml:space="preserve">, </v>
      </c>
    </row>
    <row r="2462" spans="1:7" x14ac:dyDescent="0.3">
      <c r="A2462" s="471"/>
      <c r="B2462" s="471"/>
      <c r="C2462" s="471"/>
      <c r="D2462" s="471"/>
      <c r="E2462" s="471"/>
      <c r="F2462" s="471"/>
      <c r="G2462" s="47" t="str">
        <f t="shared" si="38"/>
        <v xml:space="preserve">, </v>
      </c>
    </row>
    <row r="2463" spans="1:7" x14ac:dyDescent="0.3">
      <c r="A2463" s="471"/>
      <c r="B2463" s="471"/>
      <c r="C2463" s="471"/>
      <c r="D2463" s="471"/>
      <c r="E2463" s="471"/>
      <c r="F2463" s="471"/>
      <c r="G2463" s="47" t="str">
        <f t="shared" si="38"/>
        <v xml:space="preserve">, </v>
      </c>
    </row>
    <row r="2464" spans="1:7" x14ac:dyDescent="0.3">
      <c r="A2464" s="471"/>
      <c r="B2464" s="471"/>
      <c r="C2464" s="471"/>
      <c r="D2464" s="471"/>
      <c r="E2464" s="471"/>
      <c r="F2464" s="471"/>
      <c r="G2464" s="47" t="str">
        <f t="shared" si="38"/>
        <v xml:space="preserve">, </v>
      </c>
    </row>
    <row r="2465" spans="1:7" x14ac:dyDescent="0.3">
      <c r="A2465" s="471"/>
      <c r="B2465" s="471"/>
      <c r="C2465" s="471"/>
      <c r="D2465" s="471"/>
      <c r="E2465" s="471"/>
      <c r="F2465" s="471"/>
      <c r="G2465" s="47" t="str">
        <f t="shared" si="38"/>
        <v xml:space="preserve">, </v>
      </c>
    </row>
    <row r="2466" spans="1:7" x14ac:dyDescent="0.3">
      <c r="A2466" s="471"/>
      <c r="B2466" s="471"/>
      <c r="C2466" s="471"/>
      <c r="D2466" s="471"/>
      <c r="E2466" s="471"/>
      <c r="F2466" s="471"/>
      <c r="G2466" s="47" t="str">
        <f t="shared" si="38"/>
        <v xml:space="preserve">, </v>
      </c>
    </row>
    <row r="2467" spans="1:7" x14ac:dyDescent="0.3">
      <c r="A2467" s="471"/>
      <c r="B2467" s="471"/>
      <c r="C2467" s="471"/>
      <c r="D2467" s="471"/>
      <c r="E2467" s="471"/>
      <c r="F2467" s="471"/>
      <c r="G2467" s="47" t="str">
        <f t="shared" si="38"/>
        <v xml:space="preserve">, </v>
      </c>
    </row>
    <row r="2468" spans="1:7" x14ac:dyDescent="0.3">
      <c r="A2468" s="471"/>
      <c r="B2468" s="471"/>
      <c r="C2468" s="471"/>
      <c r="D2468" s="471"/>
      <c r="E2468" s="471"/>
      <c r="F2468" s="471"/>
      <c r="G2468" s="47" t="str">
        <f t="shared" si="38"/>
        <v xml:space="preserve">, </v>
      </c>
    </row>
    <row r="2469" spans="1:7" x14ac:dyDescent="0.3">
      <c r="A2469" s="471"/>
      <c r="B2469" s="471"/>
      <c r="C2469" s="471"/>
      <c r="D2469" s="471"/>
      <c r="E2469" s="471"/>
      <c r="F2469" s="471"/>
      <c r="G2469" s="47" t="str">
        <f t="shared" si="38"/>
        <v xml:space="preserve">, </v>
      </c>
    </row>
    <row r="2470" spans="1:7" x14ac:dyDescent="0.3">
      <c r="A2470" s="471"/>
      <c r="B2470" s="471"/>
      <c r="C2470" s="471"/>
      <c r="D2470" s="471"/>
      <c r="E2470" s="471"/>
      <c r="F2470" s="471"/>
      <c r="G2470" s="47" t="str">
        <f t="shared" si="38"/>
        <v xml:space="preserve">, </v>
      </c>
    </row>
    <row r="2471" spans="1:7" x14ac:dyDescent="0.3">
      <c r="A2471" s="471"/>
      <c r="B2471" s="471"/>
      <c r="C2471" s="471"/>
      <c r="D2471" s="471"/>
      <c r="E2471" s="471"/>
      <c r="F2471" s="471"/>
      <c r="G2471" s="47" t="str">
        <f t="shared" si="38"/>
        <v xml:space="preserve">, </v>
      </c>
    </row>
    <row r="2472" spans="1:7" x14ac:dyDescent="0.3">
      <c r="A2472" s="471"/>
      <c r="B2472" s="471"/>
      <c r="C2472" s="471"/>
      <c r="D2472" s="471"/>
      <c r="E2472" s="471"/>
      <c r="F2472" s="471"/>
      <c r="G2472" s="47" t="str">
        <f t="shared" si="38"/>
        <v xml:space="preserve">, </v>
      </c>
    </row>
    <row r="2473" spans="1:7" x14ac:dyDescent="0.3">
      <c r="A2473" s="471"/>
      <c r="B2473" s="471"/>
      <c r="C2473" s="471"/>
      <c r="D2473" s="471"/>
      <c r="E2473" s="471"/>
      <c r="F2473" s="471"/>
      <c r="G2473" s="47" t="str">
        <f t="shared" si="38"/>
        <v xml:space="preserve">, </v>
      </c>
    </row>
    <row r="2474" spans="1:7" x14ac:dyDescent="0.3">
      <c r="A2474" s="471"/>
      <c r="B2474" s="471"/>
      <c r="C2474" s="471"/>
      <c r="D2474" s="471"/>
      <c r="E2474" s="471"/>
      <c r="F2474" s="471"/>
      <c r="G2474" s="47" t="str">
        <f t="shared" si="38"/>
        <v xml:space="preserve">, </v>
      </c>
    </row>
    <row r="2475" spans="1:7" x14ac:dyDescent="0.3">
      <c r="A2475" s="471"/>
      <c r="B2475" s="471"/>
      <c r="C2475" s="471"/>
      <c r="D2475" s="471"/>
      <c r="E2475" s="471"/>
      <c r="F2475" s="471"/>
      <c r="G2475" s="47" t="str">
        <f t="shared" si="38"/>
        <v xml:space="preserve">, </v>
      </c>
    </row>
    <row r="2476" spans="1:7" x14ac:dyDescent="0.3">
      <c r="A2476" s="471"/>
      <c r="B2476" s="471"/>
      <c r="C2476" s="471"/>
      <c r="D2476" s="471"/>
      <c r="E2476" s="471"/>
      <c r="F2476" s="471"/>
      <c r="G2476" s="47" t="str">
        <f t="shared" si="38"/>
        <v xml:space="preserve">, </v>
      </c>
    </row>
    <row r="2477" spans="1:7" x14ac:dyDescent="0.3">
      <c r="A2477" s="471"/>
      <c r="B2477" s="471"/>
      <c r="C2477" s="471"/>
      <c r="D2477" s="471"/>
      <c r="E2477" s="471"/>
      <c r="F2477" s="471"/>
      <c r="G2477" s="47" t="str">
        <f t="shared" si="38"/>
        <v xml:space="preserve">, </v>
      </c>
    </row>
    <row r="2478" spans="1:7" x14ac:dyDescent="0.3">
      <c r="A2478" s="471"/>
      <c r="B2478" s="471"/>
      <c r="C2478" s="471"/>
      <c r="D2478" s="471"/>
      <c r="E2478" s="471"/>
      <c r="F2478" s="471"/>
      <c r="G2478" s="47" t="str">
        <f t="shared" si="38"/>
        <v xml:space="preserve">, </v>
      </c>
    </row>
    <row r="2479" spans="1:7" x14ac:dyDescent="0.3">
      <c r="A2479" s="471"/>
      <c r="B2479" s="471"/>
      <c r="C2479" s="471"/>
      <c r="D2479" s="471"/>
      <c r="E2479" s="471"/>
      <c r="F2479" s="471"/>
      <c r="G2479" s="47" t="str">
        <f t="shared" si="38"/>
        <v xml:space="preserve">, </v>
      </c>
    </row>
    <row r="2480" spans="1:7" x14ac:dyDescent="0.3">
      <c r="A2480" s="471"/>
      <c r="B2480" s="471"/>
      <c r="C2480" s="471"/>
      <c r="D2480" s="471"/>
      <c r="E2480" s="471"/>
      <c r="F2480" s="471"/>
      <c r="G2480" s="47" t="str">
        <f t="shared" si="38"/>
        <v xml:space="preserve">, </v>
      </c>
    </row>
    <row r="2481" spans="1:7" x14ac:dyDescent="0.3">
      <c r="A2481" s="471"/>
      <c r="B2481" s="471"/>
      <c r="C2481" s="471"/>
      <c r="D2481" s="471"/>
      <c r="E2481" s="471"/>
      <c r="F2481" s="471"/>
      <c r="G2481" s="47" t="str">
        <f t="shared" si="38"/>
        <v xml:space="preserve">, </v>
      </c>
    </row>
    <row r="2482" spans="1:7" x14ac:dyDescent="0.3">
      <c r="A2482" s="471"/>
      <c r="B2482" s="471"/>
      <c r="C2482" s="471"/>
      <c r="D2482" s="471"/>
      <c r="E2482" s="471"/>
      <c r="F2482" s="471"/>
      <c r="G2482" s="47" t="str">
        <f t="shared" si="38"/>
        <v xml:space="preserve">, </v>
      </c>
    </row>
    <row r="2483" spans="1:7" x14ac:dyDescent="0.3">
      <c r="A2483" s="471"/>
      <c r="B2483" s="471"/>
      <c r="C2483" s="471"/>
      <c r="D2483" s="471"/>
      <c r="E2483" s="471"/>
      <c r="F2483" s="471"/>
      <c r="G2483" s="47" t="str">
        <f t="shared" si="38"/>
        <v xml:space="preserve">, </v>
      </c>
    </row>
    <row r="2484" spans="1:7" x14ac:dyDescent="0.3">
      <c r="A2484" s="471"/>
      <c r="B2484" s="471"/>
      <c r="C2484" s="471"/>
      <c r="D2484" s="471"/>
      <c r="E2484" s="471"/>
      <c r="F2484" s="471"/>
      <c r="G2484" s="47" t="str">
        <f t="shared" si="38"/>
        <v xml:space="preserve">, </v>
      </c>
    </row>
    <row r="2485" spans="1:7" x14ac:dyDescent="0.3">
      <c r="A2485" s="471"/>
      <c r="B2485" s="471"/>
      <c r="C2485" s="471"/>
      <c r="D2485" s="471"/>
      <c r="E2485" s="471"/>
      <c r="F2485" s="471"/>
      <c r="G2485" s="47" t="str">
        <f t="shared" si="38"/>
        <v xml:space="preserve">, </v>
      </c>
    </row>
    <row r="2486" spans="1:7" x14ac:dyDescent="0.3">
      <c r="A2486" s="471"/>
      <c r="B2486" s="471"/>
      <c r="C2486" s="471"/>
      <c r="D2486" s="471"/>
      <c r="E2486" s="471"/>
      <c r="F2486" s="471"/>
      <c r="G2486" s="47" t="str">
        <f t="shared" si="38"/>
        <v xml:space="preserve">, </v>
      </c>
    </row>
    <row r="2487" spans="1:7" x14ac:dyDescent="0.3">
      <c r="A2487" s="471"/>
      <c r="B2487" s="471"/>
      <c r="C2487" s="471"/>
      <c r="D2487" s="471"/>
      <c r="E2487" s="471"/>
      <c r="F2487" s="471"/>
      <c r="G2487" s="47" t="str">
        <f t="shared" si="38"/>
        <v xml:space="preserve">, </v>
      </c>
    </row>
    <row r="2488" spans="1:7" x14ac:dyDescent="0.3">
      <c r="A2488" s="471"/>
      <c r="B2488" s="471"/>
      <c r="C2488" s="471"/>
      <c r="D2488" s="471"/>
      <c r="E2488" s="471"/>
      <c r="F2488" s="471"/>
      <c r="G2488" s="47" t="str">
        <f t="shared" si="38"/>
        <v xml:space="preserve">, </v>
      </c>
    </row>
    <row r="2489" spans="1:7" x14ac:dyDescent="0.3">
      <c r="A2489" s="471"/>
      <c r="B2489" s="471"/>
      <c r="C2489" s="471"/>
      <c r="D2489" s="471"/>
      <c r="E2489" s="471"/>
      <c r="F2489" s="471"/>
      <c r="G2489" s="47" t="str">
        <f t="shared" si="38"/>
        <v xml:space="preserve">, </v>
      </c>
    </row>
    <row r="2490" spans="1:7" x14ac:dyDescent="0.3">
      <c r="A2490" s="471"/>
      <c r="B2490" s="471"/>
      <c r="C2490" s="471"/>
      <c r="D2490" s="471"/>
      <c r="E2490" s="471"/>
      <c r="F2490" s="471"/>
      <c r="G2490" s="47" t="str">
        <f t="shared" si="38"/>
        <v xml:space="preserve">, </v>
      </c>
    </row>
    <row r="2491" spans="1:7" x14ac:dyDescent="0.3">
      <c r="A2491" s="471"/>
      <c r="B2491" s="471"/>
      <c r="C2491" s="471"/>
      <c r="D2491" s="471"/>
      <c r="E2491" s="471"/>
      <c r="F2491" s="471"/>
      <c r="G2491" s="47" t="str">
        <f t="shared" si="38"/>
        <v xml:space="preserve">, </v>
      </c>
    </row>
    <row r="2492" spans="1:7" x14ac:dyDescent="0.3">
      <c r="A2492" s="471"/>
      <c r="B2492" s="471"/>
      <c r="C2492" s="471"/>
      <c r="D2492" s="471"/>
      <c r="E2492" s="471"/>
      <c r="F2492" s="471"/>
      <c r="G2492" s="47" t="str">
        <f t="shared" si="38"/>
        <v xml:space="preserve">, </v>
      </c>
    </row>
    <row r="2493" spans="1:7" x14ac:dyDescent="0.3">
      <c r="A2493" s="471"/>
      <c r="B2493" s="471"/>
      <c r="C2493" s="471"/>
      <c r="D2493" s="471"/>
      <c r="E2493" s="471"/>
      <c r="F2493" s="471"/>
      <c r="G2493" s="47" t="str">
        <f t="shared" si="38"/>
        <v xml:space="preserve">, </v>
      </c>
    </row>
    <row r="2494" spans="1:7" x14ac:dyDescent="0.3">
      <c r="A2494" s="471"/>
      <c r="B2494" s="471"/>
      <c r="C2494" s="471"/>
      <c r="D2494" s="471"/>
      <c r="E2494" s="471"/>
      <c r="F2494" s="471"/>
      <c r="G2494" s="47" t="str">
        <f t="shared" si="38"/>
        <v xml:space="preserve">, </v>
      </c>
    </row>
    <row r="2495" spans="1:7" x14ac:dyDescent="0.3">
      <c r="A2495" s="471"/>
      <c r="B2495" s="471"/>
      <c r="C2495" s="471"/>
      <c r="D2495" s="471"/>
      <c r="E2495" s="471"/>
      <c r="F2495" s="471"/>
      <c r="G2495" s="47" t="str">
        <f t="shared" si="38"/>
        <v xml:space="preserve">, </v>
      </c>
    </row>
    <row r="2496" spans="1:7" x14ac:dyDescent="0.3">
      <c r="A2496" s="471"/>
      <c r="B2496" s="471"/>
      <c r="C2496" s="471"/>
      <c r="D2496" s="471"/>
      <c r="E2496" s="471"/>
      <c r="F2496" s="471"/>
      <c r="G2496" s="47" t="str">
        <f t="shared" si="38"/>
        <v xml:space="preserve">, </v>
      </c>
    </row>
    <row r="2497" spans="1:7" x14ac:dyDescent="0.3">
      <c r="A2497" s="471"/>
      <c r="B2497" s="471"/>
      <c r="C2497" s="471"/>
      <c r="D2497" s="471"/>
      <c r="E2497" s="471"/>
      <c r="F2497" s="471"/>
      <c r="G2497" s="47" t="str">
        <f t="shared" si="38"/>
        <v xml:space="preserve">, </v>
      </c>
    </row>
    <row r="2498" spans="1:7" x14ac:dyDescent="0.3">
      <c r="A2498" s="471"/>
      <c r="B2498" s="471"/>
      <c r="C2498" s="471"/>
      <c r="D2498" s="471"/>
      <c r="E2498" s="471"/>
      <c r="F2498" s="471"/>
      <c r="G2498" s="47" t="str">
        <f t="shared" si="38"/>
        <v xml:space="preserve">, </v>
      </c>
    </row>
    <row r="2499" spans="1:7" x14ac:dyDescent="0.3">
      <c r="A2499" s="471"/>
      <c r="B2499" s="471"/>
      <c r="C2499" s="471"/>
      <c r="D2499" s="471"/>
      <c r="E2499" s="471"/>
      <c r="F2499" s="471"/>
      <c r="G2499" s="47" t="str">
        <f t="shared" si="38"/>
        <v xml:space="preserve">, </v>
      </c>
    </row>
    <row r="2500" spans="1:7" x14ac:dyDescent="0.3">
      <c r="A2500" s="471"/>
      <c r="B2500" s="471"/>
      <c r="C2500" s="471"/>
      <c r="D2500" s="471"/>
      <c r="E2500" s="471"/>
      <c r="F2500" s="471"/>
      <c r="G2500" s="47" t="str">
        <f t="shared" si="38"/>
        <v xml:space="preserve">, </v>
      </c>
    </row>
    <row r="2501" spans="1:7" x14ac:dyDescent="0.3">
      <c r="A2501" s="471"/>
      <c r="B2501" s="471"/>
      <c r="C2501" s="471"/>
      <c r="D2501" s="471"/>
      <c r="E2501" s="471"/>
      <c r="F2501" s="471"/>
      <c r="G2501" s="47" t="str">
        <f t="shared" si="38"/>
        <v xml:space="preserve">, </v>
      </c>
    </row>
    <row r="2502" spans="1:7" x14ac:dyDescent="0.3">
      <c r="A2502" s="471"/>
      <c r="B2502" s="471"/>
      <c r="C2502" s="471"/>
      <c r="D2502" s="471"/>
      <c r="E2502" s="471"/>
      <c r="F2502" s="471"/>
      <c r="G2502" s="47" t="str">
        <f t="shared" si="38"/>
        <v xml:space="preserve">, </v>
      </c>
    </row>
    <row r="2503" spans="1:7" x14ac:dyDescent="0.3">
      <c r="A2503" s="471"/>
      <c r="B2503" s="471"/>
      <c r="C2503" s="471"/>
      <c r="D2503" s="471"/>
      <c r="E2503" s="471"/>
      <c r="F2503" s="471"/>
      <c r="G2503" s="47" t="str">
        <f t="shared" si="38"/>
        <v xml:space="preserve">, </v>
      </c>
    </row>
    <row r="2504" spans="1:7" x14ac:dyDescent="0.3">
      <c r="A2504" s="471"/>
      <c r="B2504" s="471"/>
      <c r="C2504" s="471"/>
      <c r="D2504" s="471"/>
      <c r="E2504" s="471"/>
      <c r="F2504" s="471"/>
      <c r="G2504" s="47" t="str">
        <f t="shared" si="38"/>
        <v xml:space="preserve">, </v>
      </c>
    </row>
    <row r="2505" spans="1:7" x14ac:dyDescent="0.3">
      <c r="A2505" s="471"/>
      <c r="B2505" s="471"/>
      <c r="C2505" s="471"/>
      <c r="D2505" s="471"/>
      <c r="E2505" s="471"/>
      <c r="F2505" s="471"/>
      <c r="G2505" s="47" t="str">
        <f t="shared" si="38"/>
        <v xml:space="preserve">, </v>
      </c>
    </row>
    <row r="2506" spans="1:7" x14ac:dyDescent="0.3">
      <c r="A2506" s="471"/>
      <c r="B2506" s="471"/>
      <c r="C2506" s="471"/>
      <c r="D2506" s="471"/>
      <c r="E2506" s="471"/>
      <c r="F2506" s="471"/>
      <c r="G2506" s="47" t="str">
        <f t="shared" si="38"/>
        <v xml:space="preserve">, </v>
      </c>
    </row>
    <row r="2507" spans="1:7" x14ac:dyDescent="0.3">
      <c r="A2507" s="471"/>
      <c r="B2507" s="471"/>
      <c r="C2507" s="471"/>
      <c r="D2507" s="471"/>
      <c r="E2507" s="471"/>
      <c r="F2507" s="471"/>
      <c r="G2507" s="47" t="str">
        <f t="shared" ref="G2507:G2570" si="39">CONCATENATE(A2507, ", ", B2507)</f>
        <v xml:space="preserve">, </v>
      </c>
    </row>
    <row r="2508" spans="1:7" x14ac:dyDescent="0.3">
      <c r="A2508" s="471"/>
      <c r="B2508" s="471"/>
      <c r="C2508" s="471"/>
      <c r="D2508" s="471"/>
      <c r="E2508" s="471"/>
      <c r="F2508" s="471"/>
      <c r="G2508" s="47" t="str">
        <f t="shared" si="39"/>
        <v xml:space="preserve">, </v>
      </c>
    </row>
    <row r="2509" spans="1:7" x14ac:dyDescent="0.3">
      <c r="A2509" s="471"/>
      <c r="B2509" s="471"/>
      <c r="C2509" s="471"/>
      <c r="D2509" s="471"/>
      <c r="E2509" s="471"/>
      <c r="F2509" s="471"/>
      <c r="G2509" s="47" t="str">
        <f t="shared" si="39"/>
        <v xml:space="preserve">, </v>
      </c>
    </row>
    <row r="2510" spans="1:7" x14ac:dyDescent="0.3">
      <c r="A2510" s="471"/>
      <c r="B2510" s="471"/>
      <c r="C2510" s="471"/>
      <c r="D2510" s="471"/>
      <c r="E2510" s="471"/>
      <c r="F2510" s="471"/>
      <c r="G2510" s="47" t="str">
        <f t="shared" si="39"/>
        <v xml:space="preserve">, </v>
      </c>
    </row>
    <row r="2511" spans="1:7" x14ac:dyDescent="0.3">
      <c r="A2511" s="471"/>
      <c r="B2511" s="471"/>
      <c r="C2511" s="471"/>
      <c r="D2511" s="471"/>
      <c r="E2511" s="471"/>
      <c r="F2511" s="471"/>
      <c r="G2511" s="47" t="str">
        <f t="shared" si="39"/>
        <v xml:space="preserve">, </v>
      </c>
    </row>
    <row r="2512" spans="1:7" x14ac:dyDescent="0.3">
      <c r="A2512" s="471"/>
      <c r="B2512" s="471"/>
      <c r="C2512" s="471"/>
      <c r="D2512" s="471"/>
      <c r="E2512" s="471"/>
      <c r="F2512" s="471"/>
      <c r="G2512" s="47" t="str">
        <f t="shared" si="39"/>
        <v xml:space="preserve">, </v>
      </c>
    </row>
    <row r="2513" spans="1:7" x14ac:dyDescent="0.3">
      <c r="A2513" s="471"/>
      <c r="B2513" s="471"/>
      <c r="C2513" s="471"/>
      <c r="D2513" s="471"/>
      <c r="E2513" s="471"/>
      <c r="F2513" s="471"/>
      <c r="G2513" s="47" t="str">
        <f t="shared" si="39"/>
        <v xml:space="preserve">, </v>
      </c>
    </row>
    <row r="2514" spans="1:7" x14ac:dyDescent="0.3">
      <c r="A2514" s="471"/>
      <c r="B2514" s="471"/>
      <c r="C2514" s="471"/>
      <c r="D2514" s="471"/>
      <c r="E2514" s="471"/>
      <c r="F2514" s="471"/>
      <c r="G2514" s="47" t="str">
        <f t="shared" si="39"/>
        <v xml:space="preserve">, </v>
      </c>
    </row>
    <row r="2515" spans="1:7" x14ac:dyDescent="0.3">
      <c r="A2515" s="471"/>
      <c r="B2515" s="471"/>
      <c r="C2515" s="471"/>
      <c r="D2515" s="471"/>
      <c r="E2515" s="471"/>
      <c r="F2515" s="471"/>
      <c r="G2515" s="47" t="str">
        <f t="shared" si="39"/>
        <v xml:space="preserve">, </v>
      </c>
    </row>
    <row r="2516" spans="1:7" x14ac:dyDescent="0.3">
      <c r="A2516" s="471"/>
      <c r="B2516" s="471"/>
      <c r="C2516" s="471"/>
      <c r="D2516" s="471"/>
      <c r="E2516" s="471"/>
      <c r="F2516" s="471"/>
      <c r="G2516" s="47" t="str">
        <f t="shared" si="39"/>
        <v xml:space="preserve">, </v>
      </c>
    </row>
    <row r="2517" spans="1:7" x14ac:dyDescent="0.3">
      <c r="A2517" s="471"/>
      <c r="B2517" s="471"/>
      <c r="C2517" s="471"/>
      <c r="D2517" s="471"/>
      <c r="E2517" s="471"/>
      <c r="F2517" s="471"/>
      <c r="G2517" s="47" t="str">
        <f t="shared" si="39"/>
        <v xml:space="preserve">, </v>
      </c>
    </row>
    <row r="2518" spans="1:7" x14ac:dyDescent="0.3">
      <c r="A2518" s="471"/>
      <c r="B2518" s="471"/>
      <c r="C2518" s="471"/>
      <c r="D2518" s="471"/>
      <c r="E2518" s="471"/>
      <c r="F2518" s="471"/>
      <c r="G2518" s="47" t="str">
        <f t="shared" si="39"/>
        <v xml:space="preserve">, </v>
      </c>
    </row>
    <row r="2519" spans="1:7" x14ac:dyDescent="0.3">
      <c r="A2519" s="471"/>
      <c r="B2519" s="471"/>
      <c r="C2519" s="471"/>
      <c r="D2519" s="471"/>
      <c r="E2519" s="471"/>
      <c r="F2519" s="471"/>
      <c r="G2519" s="47" t="str">
        <f t="shared" si="39"/>
        <v xml:space="preserve">, </v>
      </c>
    </row>
    <row r="2520" spans="1:7" x14ac:dyDescent="0.3">
      <c r="A2520" s="471"/>
      <c r="B2520" s="471"/>
      <c r="C2520" s="471"/>
      <c r="D2520" s="471"/>
      <c r="E2520" s="471"/>
      <c r="F2520" s="471"/>
      <c r="G2520" s="47" t="str">
        <f t="shared" si="39"/>
        <v xml:space="preserve">, </v>
      </c>
    </row>
    <row r="2521" spans="1:7" x14ac:dyDescent="0.3">
      <c r="A2521" s="471"/>
      <c r="B2521" s="471"/>
      <c r="C2521" s="471"/>
      <c r="D2521" s="471"/>
      <c r="E2521" s="471"/>
      <c r="F2521" s="471"/>
      <c r="G2521" s="47" t="str">
        <f t="shared" si="39"/>
        <v xml:space="preserve">, </v>
      </c>
    </row>
    <row r="2522" spans="1:7" x14ac:dyDescent="0.3">
      <c r="A2522" s="471"/>
      <c r="B2522" s="471"/>
      <c r="C2522" s="471"/>
      <c r="D2522" s="471"/>
      <c r="E2522" s="471"/>
      <c r="F2522" s="471"/>
      <c r="G2522" s="47" t="str">
        <f t="shared" si="39"/>
        <v xml:space="preserve">, </v>
      </c>
    </row>
    <row r="2523" spans="1:7" x14ac:dyDescent="0.3">
      <c r="A2523" s="471"/>
      <c r="B2523" s="471"/>
      <c r="C2523" s="471"/>
      <c r="D2523" s="471"/>
      <c r="E2523" s="471"/>
      <c r="F2523" s="471"/>
      <c r="G2523" s="47" t="str">
        <f t="shared" si="39"/>
        <v xml:space="preserve">, </v>
      </c>
    </row>
    <row r="2524" spans="1:7" x14ac:dyDescent="0.3">
      <c r="A2524" s="471"/>
      <c r="B2524" s="471"/>
      <c r="C2524" s="471"/>
      <c r="D2524" s="471"/>
      <c r="E2524" s="471"/>
      <c r="F2524" s="471"/>
      <c r="G2524" s="47" t="str">
        <f t="shared" si="39"/>
        <v xml:space="preserve">, </v>
      </c>
    </row>
    <row r="2525" spans="1:7" x14ac:dyDescent="0.3">
      <c r="A2525" s="471"/>
      <c r="B2525" s="471"/>
      <c r="C2525" s="471"/>
      <c r="D2525" s="471"/>
      <c r="E2525" s="471"/>
      <c r="F2525" s="471"/>
      <c r="G2525" s="47" t="str">
        <f t="shared" si="39"/>
        <v xml:space="preserve">, </v>
      </c>
    </row>
    <row r="2526" spans="1:7" x14ac:dyDescent="0.3">
      <c r="A2526" s="471"/>
      <c r="B2526" s="471"/>
      <c r="C2526" s="471"/>
      <c r="D2526" s="471"/>
      <c r="E2526" s="471"/>
      <c r="F2526" s="471"/>
      <c r="G2526" s="47" t="str">
        <f t="shared" si="39"/>
        <v xml:space="preserve">, </v>
      </c>
    </row>
    <row r="2527" spans="1:7" x14ac:dyDescent="0.3">
      <c r="A2527" s="471"/>
      <c r="B2527" s="471"/>
      <c r="C2527" s="471"/>
      <c r="D2527" s="471"/>
      <c r="E2527" s="471"/>
      <c r="F2527" s="471"/>
      <c r="G2527" s="47" t="str">
        <f t="shared" si="39"/>
        <v xml:space="preserve">, </v>
      </c>
    </row>
    <row r="2528" spans="1:7" x14ac:dyDescent="0.3">
      <c r="A2528" s="471"/>
      <c r="B2528" s="471"/>
      <c r="C2528" s="471"/>
      <c r="D2528" s="471"/>
      <c r="E2528" s="471"/>
      <c r="F2528" s="471"/>
      <c r="G2528" s="47" t="str">
        <f t="shared" si="39"/>
        <v xml:space="preserve">, </v>
      </c>
    </row>
    <row r="2529" spans="1:7" x14ac:dyDescent="0.3">
      <c r="A2529" s="471"/>
      <c r="B2529" s="471"/>
      <c r="C2529" s="471"/>
      <c r="D2529" s="471"/>
      <c r="E2529" s="471"/>
      <c r="F2529" s="471"/>
      <c r="G2529" s="47" t="str">
        <f t="shared" si="39"/>
        <v xml:space="preserve">, </v>
      </c>
    </row>
    <row r="2530" spans="1:7" x14ac:dyDescent="0.3">
      <c r="A2530" s="471"/>
      <c r="B2530" s="471"/>
      <c r="C2530" s="471"/>
      <c r="D2530" s="471"/>
      <c r="E2530" s="471"/>
      <c r="F2530" s="471"/>
      <c r="G2530" s="47" t="str">
        <f t="shared" si="39"/>
        <v xml:space="preserve">, </v>
      </c>
    </row>
    <row r="2531" spans="1:7" x14ac:dyDescent="0.3">
      <c r="A2531" s="471"/>
      <c r="B2531" s="471"/>
      <c r="C2531" s="471"/>
      <c r="D2531" s="471"/>
      <c r="E2531" s="471"/>
      <c r="F2531" s="471"/>
      <c r="G2531" s="47" t="str">
        <f t="shared" si="39"/>
        <v xml:space="preserve">, </v>
      </c>
    </row>
    <row r="2532" spans="1:7" x14ac:dyDescent="0.3">
      <c r="A2532" s="471"/>
      <c r="B2532" s="471"/>
      <c r="C2532" s="471"/>
      <c r="D2532" s="471"/>
      <c r="E2532" s="471"/>
      <c r="F2532" s="471"/>
      <c r="G2532" s="47" t="str">
        <f t="shared" si="39"/>
        <v xml:space="preserve">, </v>
      </c>
    </row>
    <row r="2533" spans="1:7" x14ac:dyDescent="0.3">
      <c r="A2533" s="471"/>
      <c r="B2533" s="471"/>
      <c r="C2533" s="471"/>
      <c r="D2533" s="471"/>
      <c r="E2533" s="471"/>
      <c r="F2533" s="471"/>
      <c r="G2533" s="47" t="str">
        <f t="shared" si="39"/>
        <v xml:space="preserve">, </v>
      </c>
    </row>
    <row r="2534" spans="1:7" x14ac:dyDescent="0.3">
      <c r="A2534" s="471"/>
      <c r="B2534" s="471"/>
      <c r="C2534" s="471"/>
      <c r="D2534" s="471"/>
      <c r="E2534" s="471"/>
      <c r="F2534" s="471"/>
      <c r="G2534" s="47" t="str">
        <f t="shared" si="39"/>
        <v xml:space="preserve">, </v>
      </c>
    </row>
    <row r="2535" spans="1:7" x14ac:dyDescent="0.3">
      <c r="A2535" s="471"/>
      <c r="B2535" s="471"/>
      <c r="C2535" s="471"/>
      <c r="D2535" s="471"/>
      <c r="E2535" s="471"/>
      <c r="F2535" s="471"/>
      <c r="G2535" s="47" t="str">
        <f t="shared" si="39"/>
        <v xml:space="preserve">, </v>
      </c>
    </row>
    <row r="2536" spans="1:7" x14ac:dyDescent="0.3">
      <c r="A2536" s="471"/>
      <c r="B2536" s="471"/>
      <c r="C2536" s="471"/>
      <c r="D2536" s="471"/>
      <c r="E2536" s="471"/>
      <c r="F2536" s="471"/>
      <c r="G2536" s="47" t="str">
        <f t="shared" si="39"/>
        <v xml:space="preserve">, </v>
      </c>
    </row>
    <row r="2537" spans="1:7" x14ac:dyDescent="0.3">
      <c r="A2537" s="471"/>
      <c r="B2537" s="471"/>
      <c r="C2537" s="471"/>
      <c r="D2537" s="471"/>
      <c r="E2537" s="471"/>
      <c r="F2537" s="471"/>
      <c r="G2537" s="47" t="str">
        <f t="shared" si="39"/>
        <v xml:space="preserve">, </v>
      </c>
    </row>
    <row r="2538" spans="1:7" x14ac:dyDescent="0.3">
      <c r="A2538" s="471"/>
      <c r="B2538" s="471"/>
      <c r="C2538" s="471"/>
      <c r="D2538" s="471"/>
      <c r="E2538" s="471"/>
      <c r="F2538" s="471"/>
      <c r="G2538" s="47" t="str">
        <f t="shared" si="39"/>
        <v xml:space="preserve">, </v>
      </c>
    </row>
    <row r="2539" spans="1:7" x14ac:dyDescent="0.3">
      <c r="A2539" s="471"/>
      <c r="B2539" s="471"/>
      <c r="C2539" s="471"/>
      <c r="D2539" s="471"/>
      <c r="E2539" s="471"/>
      <c r="F2539" s="471"/>
      <c r="G2539" s="47" t="str">
        <f t="shared" si="39"/>
        <v xml:space="preserve">, </v>
      </c>
    </row>
    <row r="2540" spans="1:7" x14ac:dyDescent="0.3">
      <c r="A2540" s="471"/>
      <c r="B2540" s="471"/>
      <c r="C2540" s="471"/>
      <c r="D2540" s="471"/>
      <c r="E2540" s="471"/>
      <c r="F2540" s="471"/>
      <c r="G2540" s="47" t="str">
        <f t="shared" si="39"/>
        <v xml:space="preserve">, </v>
      </c>
    </row>
    <row r="2541" spans="1:7" x14ac:dyDescent="0.3">
      <c r="A2541" s="471"/>
      <c r="B2541" s="471"/>
      <c r="C2541" s="471"/>
      <c r="D2541" s="471"/>
      <c r="E2541" s="471"/>
      <c r="F2541" s="471"/>
      <c r="G2541" s="47" t="str">
        <f t="shared" si="39"/>
        <v xml:space="preserve">, </v>
      </c>
    </row>
    <row r="2542" spans="1:7" x14ac:dyDescent="0.3">
      <c r="A2542" s="471"/>
      <c r="B2542" s="471"/>
      <c r="C2542" s="471"/>
      <c r="D2542" s="471"/>
      <c r="E2542" s="471"/>
      <c r="F2542" s="471"/>
      <c r="G2542" s="47" t="str">
        <f t="shared" si="39"/>
        <v xml:space="preserve">, </v>
      </c>
    </row>
    <row r="2543" spans="1:7" x14ac:dyDescent="0.3">
      <c r="A2543" s="471"/>
      <c r="B2543" s="471"/>
      <c r="C2543" s="471"/>
      <c r="D2543" s="471"/>
      <c r="E2543" s="471"/>
      <c r="F2543" s="471"/>
      <c r="G2543" s="47" t="str">
        <f t="shared" si="39"/>
        <v xml:space="preserve">, </v>
      </c>
    </row>
    <row r="2544" spans="1:7" x14ac:dyDescent="0.3">
      <c r="A2544" s="471"/>
      <c r="B2544" s="471"/>
      <c r="C2544" s="471"/>
      <c r="D2544" s="471"/>
      <c r="E2544" s="471"/>
      <c r="F2544" s="471"/>
      <c r="G2544" s="47" t="str">
        <f t="shared" si="39"/>
        <v xml:space="preserve">, </v>
      </c>
    </row>
    <row r="2545" spans="1:7" x14ac:dyDescent="0.3">
      <c r="A2545" s="471"/>
      <c r="B2545" s="471"/>
      <c r="C2545" s="471"/>
      <c r="D2545" s="471"/>
      <c r="E2545" s="471"/>
      <c r="F2545" s="471"/>
      <c r="G2545" s="47" t="str">
        <f t="shared" si="39"/>
        <v xml:space="preserve">, </v>
      </c>
    </row>
    <row r="2546" spans="1:7" x14ac:dyDescent="0.3">
      <c r="A2546" s="471"/>
      <c r="B2546" s="471"/>
      <c r="C2546" s="471"/>
      <c r="D2546" s="471"/>
      <c r="E2546" s="471"/>
      <c r="F2546" s="471"/>
      <c r="G2546" s="47" t="str">
        <f t="shared" si="39"/>
        <v xml:space="preserve">, </v>
      </c>
    </row>
    <row r="2547" spans="1:7" x14ac:dyDescent="0.3">
      <c r="A2547" s="471"/>
      <c r="B2547" s="471"/>
      <c r="C2547" s="471"/>
      <c r="D2547" s="471"/>
      <c r="E2547" s="471"/>
      <c r="F2547" s="471"/>
      <c r="G2547" s="47" t="str">
        <f t="shared" si="39"/>
        <v xml:space="preserve">, </v>
      </c>
    </row>
    <row r="2548" spans="1:7" x14ac:dyDescent="0.3">
      <c r="A2548" s="471"/>
      <c r="B2548" s="471"/>
      <c r="C2548" s="471"/>
      <c r="D2548" s="471"/>
      <c r="E2548" s="471"/>
      <c r="F2548" s="471"/>
      <c r="G2548" s="47" t="str">
        <f t="shared" si="39"/>
        <v xml:space="preserve">, </v>
      </c>
    </row>
    <row r="2549" spans="1:7" x14ac:dyDescent="0.3">
      <c r="A2549" s="471"/>
      <c r="B2549" s="471"/>
      <c r="C2549" s="471"/>
      <c r="D2549" s="471"/>
      <c r="E2549" s="471"/>
      <c r="F2549" s="471"/>
      <c r="G2549" s="47" t="str">
        <f t="shared" si="39"/>
        <v xml:space="preserve">, </v>
      </c>
    </row>
    <row r="2550" spans="1:7" x14ac:dyDescent="0.3">
      <c r="A2550" s="471"/>
      <c r="B2550" s="471"/>
      <c r="C2550" s="471"/>
      <c r="D2550" s="471"/>
      <c r="E2550" s="471"/>
      <c r="F2550" s="471"/>
      <c r="G2550" s="47" t="str">
        <f t="shared" si="39"/>
        <v xml:space="preserve">, </v>
      </c>
    </row>
    <row r="2551" spans="1:7" x14ac:dyDescent="0.3">
      <c r="A2551" s="471"/>
      <c r="B2551" s="471"/>
      <c r="C2551" s="471"/>
      <c r="D2551" s="471"/>
      <c r="E2551" s="471"/>
      <c r="F2551" s="471"/>
      <c r="G2551" s="47" t="str">
        <f t="shared" si="39"/>
        <v xml:space="preserve">, </v>
      </c>
    </row>
    <row r="2552" spans="1:7" x14ac:dyDescent="0.3">
      <c r="A2552" s="471"/>
      <c r="B2552" s="471"/>
      <c r="C2552" s="471"/>
      <c r="D2552" s="471"/>
      <c r="E2552" s="471"/>
      <c r="F2552" s="471"/>
      <c r="G2552" s="47" t="str">
        <f t="shared" si="39"/>
        <v xml:space="preserve">, </v>
      </c>
    </row>
    <row r="2553" spans="1:7" x14ac:dyDescent="0.3">
      <c r="A2553" s="471"/>
      <c r="B2553" s="471"/>
      <c r="C2553" s="471"/>
      <c r="D2553" s="471"/>
      <c r="E2553" s="471"/>
      <c r="F2553" s="471"/>
      <c r="G2553" s="47" t="str">
        <f t="shared" si="39"/>
        <v xml:space="preserve">, </v>
      </c>
    </row>
    <row r="2554" spans="1:7" x14ac:dyDescent="0.3">
      <c r="A2554" s="471"/>
      <c r="B2554" s="471"/>
      <c r="C2554" s="471"/>
      <c r="D2554" s="471"/>
      <c r="E2554" s="471"/>
      <c r="F2554" s="471"/>
      <c r="G2554" s="47" t="str">
        <f t="shared" si="39"/>
        <v xml:space="preserve">, </v>
      </c>
    </row>
    <row r="2555" spans="1:7" x14ac:dyDescent="0.3">
      <c r="A2555" s="471"/>
      <c r="B2555" s="471"/>
      <c r="C2555" s="471"/>
      <c r="D2555" s="471"/>
      <c r="E2555" s="471"/>
      <c r="F2555" s="471"/>
      <c r="G2555" s="47" t="str">
        <f t="shared" si="39"/>
        <v xml:space="preserve">, </v>
      </c>
    </row>
    <row r="2556" spans="1:7" x14ac:dyDescent="0.3">
      <c r="A2556" s="471"/>
      <c r="B2556" s="471"/>
      <c r="C2556" s="471"/>
      <c r="D2556" s="471"/>
      <c r="E2556" s="471"/>
      <c r="F2556" s="471"/>
      <c r="G2556" s="47" t="str">
        <f t="shared" si="39"/>
        <v xml:space="preserve">, </v>
      </c>
    </row>
    <row r="2557" spans="1:7" x14ac:dyDescent="0.3">
      <c r="A2557" s="471"/>
      <c r="B2557" s="471"/>
      <c r="C2557" s="471"/>
      <c r="D2557" s="471"/>
      <c r="E2557" s="471"/>
      <c r="F2557" s="471"/>
      <c r="G2557" s="47" t="str">
        <f t="shared" si="39"/>
        <v xml:space="preserve">, </v>
      </c>
    </row>
    <row r="2558" spans="1:7" x14ac:dyDescent="0.3">
      <c r="A2558" s="471"/>
      <c r="B2558" s="471"/>
      <c r="C2558" s="471"/>
      <c r="D2558" s="471"/>
      <c r="E2558" s="471"/>
      <c r="F2558" s="471"/>
      <c r="G2558" s="47" t="str">
        <f t="shared" si="39"/>
        <v xml:space="preserve">, </v>
      </c>
    </row>
    <row r="2559" spans="1:7" x14ac:dyDescent="0.3">
      <c r="A2559" s="471"/>
      <c r="B2559" s="471"/>
      <c r="C2559" s="471"/>
      <c r="D2559" s="471"/>
      <c r="E2559" s="471"/>
      <c r="F2559" s="471"/>
      <c r="G2559" s="47" t="str">
        <f t="shared" si="39"/>
        <v xml:space="preserve">, </v>
      </c>
    </row>
    <row r="2560" spans="1:7" x14ac:dyDescent="0.3">
      <c r="A2560" s="471"/>
      <c r="B2560" s="471"/>
      <c r="C2560" s="471"/>
      <c r="D2560" s="471"/>
      <c r="E2560" s="471"/>
      <c r="F2560" s="471"/>
      <c r="G2560" s="47" t="str">
        <f t="shared" si="39"/>
        <v xml:space="preserve">, </v>
      </c>
    </row>
    <row r="2561" spans="1:7" x14ac:dyDescent="0.3">
      <c r="A2561" s="471"/>
      <c r="B2561" s="471"/>
      <c r="C2561" s="471"/>
      <c r="D2561" s="471"/>
      <c r="E2561" s="471"/>
      <c r="F2561" s="471"/>
      <c r="G2561" s="47" t="str">
        <f t="shared" si="39"/>
        <v xml:space="preserve">, </v>
      </c>
    </row>
    <row r="2562" spans="1:7" x14ac:dyDescent="0.3">
      <c r="A2562" s="471"/>
      <c r="B2562" s="471"/>
      <c r="C2562" s="471"/>
      <c r="D2562" s="471"/>
      <c r="E2562" s="471"/>
      <c r="F2562" s="471"/>
      <c r="G2562" s="47" t="str">
        <f t="shared" si="39"/>
        <v xml:space="preserve">, </v>
      </c>
    </row>
    <row r="2563" spans="1:7" x14ac:dyDescent="0.3">
      <c r="A2563" s="471"/>
      <c r="B2563" s="471"/>
      <c r="C2563" s="471"/>
      <c r="D2563" s="471"/>
      <c r="E2563" s="471"/>
      <c r="F2563" s="471"/>
      <c r="G2563" s="47" t="str">
        <f t="shared" si="39"/>
        <v xml:space="preserve">, </v>
      </c>
    </row>
    <row r="2564" spans="1:7" x14ac:dyDescent="0.3">
      <c r="A2564" s="471"/>
      <c r="B2564" s="471"/>
      <c r="C2564" s="471"/>
      <c r="D2564" s="471"/>
      <c r="E2564" s="471"/>
      <c r="F2564" s="471"/>
      <c r="G2564" s="47" t="str">
        <f t="shared" si="39"/>
        <v xml:space="preserve">, </v>
      </c>
    </row>
    <row r="2565" spans="1:7" x14ac:dyDescent="0.3">
      <c r="A2565" s="471"/>
      <c r="B2565" s="471"/>
      <c r="C2565" s="471"/>
      <c r="D2565" s="471"/>
      <c r="E2565" s="471"/>
      <c r="F2565" s="471"/>
      <c r="G2565" s="47" t="str">
        <f t="shared" si="39"/>
        <v xml:space="preserve">, </v>
      </c>
    </row>
    <row r="2566" spans="1:7" x14ac:dyDescent="0.3">
      <c r="A2566" s="471"/>
      <c r="B2566" s="471"/>
      <c r="C2566" s="471"/>
      <c r="D2566" s="471"/>
      <c r="E2566" s="471"/>
      <c r="F2566" s="471"/>
      <c r="G2566" s="47" t="str">
        <f t="shared" si="39"/>
        <v xml:space="preserve">, </v>
      </c>
    </row>
    <row r="2567" spans="1:7" x14ac:dyDescent="0.3">
      <c r="A2567" s="471"/>
      <c r="B2567" s="471"/>
      <c r="C2567" s="471"/>
      <c r="D2567" s="471"/>
      <c r="E2567" s="471"/>
      <c r="F2567" s="471"/>
      <c r="G2567" s="47" t="str">
        <f t="shared" si="39"/>
        <v xml:space="preserve">, </v>
      </c>
    </row>
    <row r="2568" spans="1:7" x14ac:dyDescent="0.3">
      <c r="A2568" s="471"/>
      <c r="B2568" s="471"/>
      <c r="C2568" s="471"/>
      <c r="D2568" s="471"/>
      <c r="E2568" s="471"/>
      <c r="F2568" s="471"/>
      <c r="G2568" s="47" t="str">
        <f t="shared" si="39"/>
        <v xml:space="preserve">, </v>
      </c>
    </row>
    <row r="2569" spans="1:7" x14ac:dyDescent="0.3">
      <c r="A2569" s="471"/>
      <c r="B2569" s="471"/>
      <c r="C2569" s="471"/>
      <c r="D2569" s="471"/>
      <c r="E2569" s="471"/>
      <c r="F2569" s="471"/>
      <c r="G2569" s="47" t="str">
        <f t="shared" si="39"/>
        <v xml:space="preserve">, </v>
      </c>
    </row>
    <row r="2570" spans="1:7" x14ac:dyDescent="0.3">
      <c r="A2570" s="471"/>
      <c r="B2570" s="471"/>
      <c r="C2570" s="471"/>
      <c r="D2570" s="471"/>
      <c r="E2570" s="471"/>
      <c r="F2570" s="471"/>
      <c r="G2570" s="47" t="str">
        <f t="shared" si="39"/>
        <v xml:space="preserve">, </v>
      </c>
    </row>
    <row r="2571" spans="1:7" x14ac:dyDescent="0.3">
      <c r="A2571" s="471"/>
      <c r="B2571" s="471"/>
      <c r="C2571" s="471"/>
      <c r="D2571" s="471"/>
      <c r="E2571" s="471"/>
      <c r="F2571" s="471"/>
      <c r="G2571" s="47" t="str">
        <f t="shared" ref="G2571:G2634" si="40">CONCATENATE(A2571, ", ", B2571)</f>
        <v xml:space="preserve">, </v>
      </c>
    </row>
    <row r="2572" spans="1:7" x14ac:dyDescent="0.3">
      <c r="A2572" s="471"/>
      <c r="B2572" s="471"/>
      <c r="C2572" s="471"/>
      <c r="D2572" s="471"/>
      <c r="E2572" s="471"/>
      <c r="F2572" s="471"/>
      <c r="G2572" s="47" t="str">
        <f t="shared" si="40"/>
        <v xml:space="preserve">, </v>
      </c>
    </row>
    <row r="2573" spans="1:7" x14ac:dyDescent="0.3">
      <c r="A2573" s="471"/>
      <c r="B2573" s="471"/>
      <c r="C2573" s="471"/>
      <c r="D2573" s="471"/>
      <c r="E2573" s="471"/>
      <c r="F2573" s="471"/>
      <c r="G2573" s="47" t="str">
        <f t="shared" si="40"/>
        <v xml:space="preserve">, </v>
      </c>
    </row>
    <row r="2574" spans="1:7" x14ac:dyDescent="0.3">
      <c r="A2574" s="471"/>
      <c r="B2574" s="471"/>
      <c r="C2574" s="471"/>
      <c r="D2574" s="471"/>
      <c r="E2574" s="471"/>
      <c r="F2574" s="471"/>
      <c r="G2574" s="47" t="str">
        <f t="shared" si="40"/>
        <v xml:space="preserve">, </v>
      </c>
    </row>
    <row r="2575" spans="1:7" x14ac:dyDescent="0.3">
      <c r="A2575" s="471"/>
      <c r="B2575" s="471"/>
      <c r="C2575" s="471"/>
      <c r="D2575" s="471"/>
      <c r="E2575" s="471"/>
      <c r="F2575" s="471"/>
      <c r="G2575" s="47" t="str">
        <f t="shared" si="40"/>
        <v xml:space="preserve">, </v>
      </c>
    </row>
    <row r="2576" spans="1:7" x14ac:dyDescent="0.3">
      <c r="A2576" s="471"/>
      <c r="B2576" s="471"/>
      <c r="C2576" s="471"/>
      <c r="D2576" s="471"/>
      <c r="E2576" s="471"/>
      <c r="F2576" s="471"/>
      <c r="G2576" s="47" t="str">
        <f t="shared" si="40"/>
        <v xml:space="preserve">, </v>
      </c>
    </row>
    <row r="2577" spans="1:7" x14ac:dyDescent="0.3">
      <c r="A2577" s="471"/>
      <c r="B2577" s="471"/>
      <c r="C2577" s="471"/>
      <c r="D2577" s="471"/>
      <c r="E2577" s="471"/>
      <c r="F2577" s="471"/>
      <c r="G2577" s="47" t="str">
        <f t="shared" si="40"/>
        <v xml:space="preserve">, </v>
      </c>
    </row>
    <row r="2578" spans="1:7" x14ac:dyDescent="0.3">
      <c r="A2578" s="471"/>
      <c r="B2578" s="471"/>
      <c r="C2578" s="471"/>
      <c r="D2578" s="471"/>
      <c r="E2578" s="471"/>
      <c r="F2578" s="471"/>
      <c r="G2578" s="47" t="str">
        <f t="shared" si="40"/>
        <v xml:space="preserve">, </v>
      </c>
    </row>
    <row r="2579" spans="1:7" x14ac:dyDescent="0.3">
      <c r="A2579" s="471"/>
      <c r="B2579" s="471"/>
      <c r="C2579" s="471"/>
      <c r="D2579" s="471"/>
      <c r="E2579" s="471"/>
      <c r="F2579" s="471"/>
      <c r="G2579" s="47" t="str">
        <f t="shared" si="40"/>
        <v xml:space="preserve">, </v>
      </c>
    </row>
    <row r="2580" spans="1:7" x14ac:dyDescent="0.3">
      <c r="A2580" s="471"/>
      <c r="B2580" s="471"/>
      <c r="C2580" s="471"/>
      <c r="D2580" s="471"/>
      <c r="E2580" s="471"/>
      <c r="F2580" s="471"/>
      <c r="G2580" s="47" t="str">
        <f t="shared" si="40"/>
        <v xml:space="preserve">, </v>
      </c>
    </row>
    <row r="2581" spans="1:7" x14ac:dyDescent="0.3">
      <c r="A2581" s="471"/>
      <c r="B2581" s="471"/>
      <c r="C2581" s="471"/>
      <c r="D2581" s="471"/>
      <c r="E2581" s="471"/>
      <c r="F2581" s="471"/>
      <c r="G2581" s="47" t="str">
        <f t="shared" si="40"/>
        <v xml:space="preserve">, </v>
      </c>
    </row>
    <row r="2582" spans="1:7" x14ac:dyDescent="0.3">
      <c r="A2582" s="471"/>
      <c r="B2582" s="471"/>
      <c r="C2582" s="471"/>
      <c r="D2582" s="471"/>
      <c r="E2582" s="471"/>
      <c r="F2582" s="471"/>
      <c r="G2582" s="47" t="str">
        <f t="shared" si="40"/>
        <v xml:space="preserve">, </v>
      </c>
    </row>
    <row r="2583" spans="1:7" x14ac:dyDescent="0.3">
      <c r="A2583" s="471"/>
      <c r="B2583" s="471"/>
      <c r="C2583" s="471"/>
      <c r="D2583" s="471"/>
      <c r="E2583" s="471"/>
      <c r="F2583" s="471"/>
      <c r="G2583" s="47" t="str">
        <f t="shared" si="40"/>
        <v xml:space="preserve">, </v>
      </c>
    </row>
    <row r="2584" spans="1:7" x14ac:dyDescent="0.3">
      <c r="A2584" s="471"/>
      <c r="B2584" s="471"/>
      <c r="C2584" s="471"/>
      <c r="D2584" s="471"/>
      <c r="E2584" s="471"/>
      <c r="F2584" s="471"/>
      <c r="G2584" s="47" t="str">
        <f t="shared" si="40"/>
        <v xml:space="preserve">, </v>
      </c>
    </row>
    <row r="2585" spans="1:7" x14ac:dyDescent="0.3">
      <c r="A2585" s="471"/>
      <c r="B2585" s="471"/>
      <c r="C2585" s="471"/>
      <c r="D2585" s="471"/>
      <c r="E2585" s="471"/>
      <c r="F2585" s="471"/>
      <c r="G2585" s="47" t="str">
        <f t="shared" si="40"/>
        <v xml:space="preserve">, </v>
      </c>
    </row>
    <row r="2586" spans="1:7" x14ac:dyDescent="0.3">
      <c r="A2586" s="471"/>
      <c r="B2586" s="471"/>
      <c r="C2586" s="471"/>
      <c r="D2586" s="471"/>
      <c r="E2586" s="471"/>
      <c r="F2586" s="471"/>
      <c r="G2586" s="47" t="str">
        <f t="shared" si="40"/>
        <v xml:space="preserve">, </v>
      </c>
    </row>
    <row r="2587" spans="1:7" x14ac:dyDescent="0.3">
      <c r="A2587" s="471"/>
      <c r="B2587" s="471"/>
      <c r="C2587" s="471"/>
      <c r="D2587" s="471"/>
      <c r="E2587" s="471"/>
      <c r="F2587" s="471"/>
      <c r="G2587" s="47" t="str">
        <f t="shared" si="40"/>
        <v xml:space="preserve">, </v>
      </c>
    </row>
    <row r="2588" spans="1:7" x14ac:dyDescent="0.3">
      <c r="A2588" s="471"/>
      <c r="B2588" s="471"/>
      <c r="C2588" s="471"/>
      <c r="D2588" s="471"/>
      <c r="E2588" s="471"/>
      <c r="F2588" s="471"/>
      <c r="G2588" s="47" t="str">
        <f t="shared" si="40"/>
        <v xml:space="preserve">, </v>
      </c>
    </row>
    <row r="2589" spans="1:7" x14ac:dyDescent="0.3">
      <c r="A2589" s="471"/>
      <c r="B2589" s="471"/>
      <c r="C2589" s="471"/>
      <c r="D2589" s="471"/>
      <c r="E2589" s="471"/>
      <c r="F2589" s="471"/>
      <c r="G2589" s="47" t="str">
        <f t="shared" si="40"/>
        <v xml:space="preserve">, </v>
      </c>
    </row>
    <row r="2590" spans="1:7" x14ac:dyDescent="0.3">
      <c r="A2590" s="471"/>
      <c r="B2590" s="471"/>
      <c r="C2590" s="471"/>
      <c r="D2590" s="471"/>
      <c r="E2590" s="471"/>
      <c r="F2590" s="471"/>
      <c r="G2590" s="47" t="str">
        <f t="shared" si="40"/>
        <v xml:space="preserve">, </v>
      </c>
    </row>
    <row r="2591" spans="1:7" x14ac:dyDescent="0.3">
      <c r="A2591" s="471"/>
      <c r="B2591" s="471"/>
      <c r="C2591" s="471"/>
      <c r="D2591" s="471"/>
      <c r="E2591" s="471"/>
      <c r="F2591" s="471"/>
      <c r="G2591" s="47" t="str">
        <f t="shared" si="40"/>
        <v xml:space="preserve">, </v>
      </c>
    </row>
    <row r="2592" spans="1:7" x14ac:dyDescent="0.3">
      <c r="A2592" s="471"/>
      <c r="B2592" s="471"/>
      <c r="C2592" s="471"/>
      <c r="D2592" s="471"/>
      <c r="E2592" s="471"/>
      <c r="F2592" s="471"/>
      <c r="G2592" s="47" t="str">
        <f t="shared" si="40"/>
        <v xml:space="preserve">, </v>
      </c>
    </row>
    <row r="2593" spans="1:7" x14ac:dyDescent="0.3">
      <c r="A2593" s="471"/>
      <c r="B2593" s="471"/>
      <c r="C2593" s="471"/>
      <c r="D2593" s="471"/>
      <c r="E2593" s="471"/>
      <c r="F2593" s="471"/>
      <c r="G2593" s="47" t="str">
        <f t="shared" si="40"/>
        <v xml:space="preserve">, </v>
      </c>
    </row>
    <row r="2594" spans="1:7" x14ac:dyDescent="0.3">
      <c r="A2594" s="471"/>
      <c r="B2594" s="471"/>
      <c r="C2594" s="471"/>
      <c r="D2594" s="471"/>
      <c r="E2594" s="471"/>
      <c r="F2594" s="471"/>
      <c r="G2594" s="47" t="str">
        <f t="shared" si="40"/>
        <v xml:space="preserve">, </v>
      </c>
    </row>
    <row r="2595" spans="1:7" x14ac:dyDescent="0.3">
      <c r="A2595" s="471"/>
      <c r="B2595" s="471"/>
      <c r="C2595" s="471"/>
      <c r="D2595" s="471"/>
      <c r="E2595" s="471"/>
      <c r="F2595" s="471"/>
      <c r="G2595" s="47" t="str">
        <f t="shared" si="40"/>
        <v xml:space="preserve">, </v>
      </c>
    </row>
    <row r="2596" spans="1:7" x14ac:dyDescent="0.3">
      <c r="A2596" s="471"/>
      <c r="B2596" s="471"/>
      <c r="C2596" s="471"/>
      <c r="D2596" s="471"/>
      <c r="E2596" s="471"/>
      <c r="F2596" s="471"/>
      <c r="G2596" s="47" t="str">
        <f t="shared" si="40"/>
        <v xml:space="preserve">, </v>
      </c>
    </row>
    <row r="2597" spans="1:7" x14ac:dyDescent="0.3">
      <c r="A2597" s="471"/>
      <c r="B2597" s="471"/>
      <c r="C2597" s="471"/>
      <c r="D2597" s="471"/>
      <c r="E2597" s="471"/>
      <c r="F2597" s="471"/>
      <c r="G2597" s="47" t="str">
        <f t="shared" si="40"/>
        <v xml:space="preserve">, </v>
      </c>
    </row>
    <row r="2598" spans="1:7" x14ac:dyDescent="0.3">
      <c r="A2598" s="471"/>
      <c r="B2598" s="471"/>
      <c r="C2598" s="471"/>
      <c r="D2598" s="471"/>
      <c r="E2598" s="471"/>
      <c r="F2598" s="471"/>
      <c r="G2598" s="47" t="str">
        <f t="shared" si="40"/>
        <v xml:space="preserve">, </v>
      </c>
    </row>
    <row r="2599" spans="1:7" x14ac:dyDescent="0.3">
      <c r="A2599" s="471"/>
      <c r="B2599" s="471"/>
      <c r="C2599" s="471"/>
      <c r="D2599" s="471"/>
      <c r="E2599" s="471"/>
      <c r="F2599" s="471"/>
      <c r="G2599" s="47" t="str">
        <f t="shared" si="40"/>
        <v xml:space="preserve">, </v>
      </c>
    </row>
    <row r="2600" spans="1:7" x14ac:dyDescent="0.3">
      <c r="A2600" s="471"/>
      <c r="B2600" s="471"/>
      <c r="C2600" s="471"/>
      <c r="D2600" s="471"/>
      <c r="E2600" s="471"/>
      <c r="F2600" s="471"/>
      <c r="G2600" s="47" t="str">
        <f t="shared" si="40"/>
        <v xml:space="preserve">, </v>
      </c>
    </row>
    <row r="2601" spans="1:7" x14ac:dyDescent="0.3">
      <c r="A2601" s="471"/>
      <c r="B2601" s="471"/>
      <c r="C2601" s="471"/>
      <c r="D2601" s="471"/>
      <c r="E2601" s="471"/>
      <c r="F2601" s="471"/>
      <c r="G2601" s="47" t="str">
        <f t="shared" si="40"/>
        <v xml:space="preserve">, </v>
      </c>
    </row>
    <row r="2602" spans="1:7" x14ac:dyDescent="0.3">
      <c r="A2602" s="471"/>
      <c r="B2602" s="471"/>
      <c r="C2602" s="471"/>
      <c r="D2602" s="471"/>
      <c r="E2602" s="471"/>
      <c r="F2602" s="471"/>
      <c r="G2602" s="47" t="str">
        <f t="shared" si="40"/>
        <v xml:space="preserve">, </v>
      </c>
    </row>
    <row r="2603" spans="1:7" x14ac:dyDescent="0.3">
      <c r="A2603" s="471"/>
      <c r="B2603" s="471"/>
      <c r="C2603" s="471"/>
      <c r="D2603" s="471"/>
      <c r="E2603" s="471"/>
      <c r="F2603" s="471"/>
      <c r="G2603" s="47" t="str">
        <f t="shared" si="40"/>
        <v xml:space="preserve">, </v>
      </c>
    </row>
    <row r="2604" spans="1:7" x14ac:dyDescent="0.3">
      <c r="A2604" s="471"/>
      <c r="B2604" s="471"/>
      <c r="C2604" s="471"/>
      <c r="D2604" s="471"/>
      <c r="E2604" s="471"/>
      <c r="F2604" s="471"/>
      <c r="G2604" s="47" t="str">
        <f t="shared" si="40"/>
        <v xml:space="preserve">, </v>
      </c>
    </row>
    <row r="2605" spans="1:7" x14ac:dyDescent="0.3">
      <c r="A2605" s="471"/>
      <c r="B2605" s="471"/>
      <c r="C2605" s="471"/>
      <c r="D2605" s="471"/>
      <c r="E2605" s="471"/>
      <c r="F2605" s="471"/>
      <c r="G2605" s="47" t="str">
        <f t="shared" si="40"/>
        <v xml:space="preserve">, </v>
      </c>
    </row>
    <row r="2606" spans="1:7" x14ac:dyDescent="0.3">
      <c r="A2606" s="471"/>
      <c r="B2606" s="471"/>
      <c r="C2606" s="471"/>
      <c r="D2606" s="471"/>
      <c r="E2606" s="471"/>
      <c r="F2606" s="471"/>
      <c r="G2606" s="47" t="str">
        <f t="shared" si="40"/>
        <v xml:space="preserve">, </v>
      </c>
    </row>
    <row r="2607" spans="1:7" x14ac:dyDescent="0.3">
      <c r="A2607" s="471"/>
      <c r="B2607" s="471"/>
      <c r="C2607" s="471"/>
      <c r="D2607" s="471"/>
      <c r="E2607" s="471"/>
      <c r="F2607" s="471"/>
      <c r="G2607" s="47" t="str">
        <f t="shared" si="40"/>
        <v xml:space="preserve">, </v>
      </c>
    </row>
    <row r="2608" spans="1:7" x14ac:dyDescent="0.3">
      <c r="A2608" s="471"/>
      <c r="B2608" s="471"/>
      <c r="C2608" s="471"/>
      <c r="D2608" s="471"/>
      <c r="E2608" s="471"/>
      <c r="F2608" s="471"/>
      <c r="G2608" s="47" t="str">
        <f t="shared" si="40"/>
        <v xml:space="preserve">, </v>
      </c>
    </row>
    <row r="2609" spans="1:7" x14ac:dyDescent="0.3">
      <c r="A2609" s="471"/>
      <c r="B2609" s="471"/>
      <c r="C2609" s="471"/>
      <c r="D2609" s="471"/>
      <c r="E2609" s="471"/>
      <c r="F2609" s="471"/>
      <c r="G2609" s="47" t="str">
        <f t="shared" si="40"/>
        <v xml:space="preserve">, </v>
      </c>
    </row>
    <row r="2610" spans="1:7" x14ac:dyDescent="0.3">
      <c r="A2610" s="471"/>
      <c r="B2610" s="471"/>
      <c r="C2610" s="471"/>
      <c r="D2610" s="471"/>
      <c r="E2610" s="471"/>
      <c r="F2610" s="471"/>
      <c r="G2610" s="47" t="str">
        <f t="shared" si="40"/>
        <v xml:space="preserve">, </v>
      </c>
    </row>
    <row r="2611" spans="1:7" x14ac:dyDescent="0.3">
      <c r="A2611" s="471"/>
      <c r="B2611" s="471"/>
      <c r="C2611" s="471"/>
      <c r="D2611" s="471"/>
      <c r="E2611" s="471"/>
      <c r="F2611" s="471"/>
      <c r="G2611" s="47" t="str">
        <f t="shared" si="40"/>
        <v xml:space="preserve">, </v>
      </c>
    </row>
    <row r="2612" spans="1:7" x14ac:dyDescent="0.3">
      <c r="A2612" s="471"/>
      <c r="B2612" s="471"/>
      <c r="C2612" s="471"/>
      <c r="D2612" s="471"/>
      <c r="E2612" s="471"/>
      <c r="F2612" s="471"/>
      <c r="G2612" s="47" t="str">
        <f t="shared" si="40"/>
        <v xml:space="preserve">, </v>
      </c>
    </row>
    <row r="2613" spans="1:7" x14ac:dyDescent="0.3">
      <c r="A2613" s="471"/>
      <c r="B2613" s="471"/>
      <c r="C2613" s="471"/>
      <c r="D2613" s="471"/>
      <c r="E2613" s="471"/>
      <c r="F2613" s="471"/>
      <c r="G2613" s="47" t="str">
        <f t="shared" si="40"/>
        <v xml:space="preserve">, </v>
      </c>
    </row>
    <row r="2614" spans="1:7" x14ac:dyDescent="0.3">
      <c r="A2614" s="471"/>
      <c r="B2614" s="471"/>
      <c r="C2614" s="471"/>
      <c r="D2614" s="471"/>
      <c r="E2614" s="471"/>
      <c r="F2614" s="471"/>
      <c r="G2614" s="47" t="str">
        <f t="shared" si="40"/>
        <v xml:space="preserve">, </v>
      </c>
    </row>
    <row r="2615" spans="1:7" x14ac:dyDescent="0.3">
      <c r="A2615" s="471"/>
      <c r="B2615" s="471"/>
      <c r="C2615" s="471"/>
      <c r="D2615" s="471"/>
      <c r="E2615" s="471"/>
      <c r="F2615" s="471"/>
      <c r="G2615" s="47" t="str">
        <f t="shared" si="40"/>
        <v xml:space="preserve">, </v>
      </c>
    </row>
    <row r="2616" spans="1:7" x14ac:dyDescent="0.3">
      <c r="A2616" s="471"/>
      <c r="B2616" s="471"/>
      <c r="C2616" s="471"/>
      <c r="D2616" s="471"/>
      <c r="E2616" s="471"/>
      <c r="F2616" s="471"/>
      <c r="G2616" s="47" t="str">
        <f t="shared" si="40"/>
        <v xml:space="preserve">, </v>
      </c>
    </row>
    <row r="2617" spans="1:7" x14ac:dyDescent="0.3">
      <c r="A2617" s="471"/>
      <c r="B2617" s="471"/>
      <c r="C2617" s="471"/>
      <c r="D2617" s="471"/>
      <c r="E2617" s="471"/>
      <c r="F2617" s="471"/>
      <c r="G2617" s="47" t="str">
        <f t="shared" si="40"/>
        <v xml:space="preserve">, </v>
      </c>
    </row>
    <row r="2618" spans="1:7" x14ac:dyDescent="0.3">
      <c r="A2618" s="471"/>
      <c r="B2618" s="471"/>
      <c r="C2618" s="471"/>
      <c r="D2618" s="471"/>
      <c r="E2618" s="471"/>
      <c r="F2618" s="471"/>
      <c r="G2618" s="47" t="str">
        <f t="shared" si="40"/>
        <v xml:space="preserve">, </v>
      </c>
    </row>
    <row r="2619" spans="1:7" x14ac:dyDescent="0.3">
      <c r="A2619" s="471"/>
      <c r="B2619" s="471"/>
      <c r="C2619" s="471"/>
      <c r="D2619" s="471"/>
      <c r="E2619" s="471"/>
      <c r="F2619" s="471"/>
      <c r="G2619" s="47" t="str">
        <f t="shared" si="40"/>
        <v xml:space="preserve">, </v>
      </c>
    </row>
    <row r="2620" spans="1:7" x14ac:dyDescent="0.3">
      <c r="A2620" s="471"/>
      <c r="B2620" s="471"/>
      <c r="C2620" s="471"/>
      <c r="D2620" s="471"/>
      <c r="E2620" s="471"/>
      <c r="F2620" s="471"/>
      <c r="G2620" s="47" t="str">
        <f t="shared" si="40"/>
        <v xml:space="preserve">, </v>
      </c>
    </row>
    <row r="2621" spans="1:7" x14ac:dyDescent="0.3">
      <c r="A2621" s="471"/>
      <c r="B2621" s="471"/>
      <c r="C2621" s="471"/>
      <c r="D2621" s="471"/>
      <c r="E2621" s="471"/>
      <c r="F2621" s="471"/>
      <c r="G2621" s="47" t="str">
        <f t="shared" si="40"/>
        <v xml:space="preserve">, </v>
      </c>
    </row>
    <row r="2622" spans="1:7" x14ac:dyDescent="0.3">
      <c r="A2622" s="471"/>
      <c r="B2622" s="471"/>
      <c r="C2622" s="471"/>
      <c r="D2622" s="471"/>
      <c r="E2622" s="471"/>
      <c r="F2622" s="471"/>
      <c r="G2622" s="47" t="str">
        <f t="shared" si="40"/>
        <v xml:space="preserve">, </v>
      </c>
    </row>
    <row r="2623" spans="1:7" x14ac:dyDescent="0.3">
      <c r="A2623" s="471"/>
      <c r="B2623" s="471"/>
      <c r="C2623" s="471"/>
      <c r="D2623" s="471"/>
      <c r="E2623" s="471"/>
      <c r="F2623" s="471"/>
      <c r="G2623" s="47" t="str">
        <f t="shared" si="40"/>
        <v xml:space="preserve">, </v>
      </c>
    </row>
    <row r="2624" spans="1:7" x14ac:dyDescent="0.3">
      <c r="A2624" s="471"/>
      <c r="B2624" s="471"/>
      <c r="C2624" s="471"/>
      <c r="D2624" s="471"/>
      <c r="E2624" s="471"/>
      <c r="F2624" s="471"/>
      <c r="G2624" s="47" t="str">
        <f t="shared" si="40"/>
        <v xml:space="preserve">, </v>
      </c>
    </row>
    <row r="2625" spans="1:7" x14ac:dyDescent="0.3">
      <c r="A2625" s="471"/>
      <c r="B2625" s="471"/>
      <c r="C2625" s="471"/>
      <c r="D2625" s="471"/>
      <c r="E2625" s="471"/>
      <c r="F2625" s="471"/>
      <c r="G2625" s="47" t="str">
        <f t="shared" si="40"/>
        <v xml:space="preserve">, </v>
      </c>
    </row>
    <row r="2626" spans="1:7" x14ac:dyDescent="0.3">
      <c r="A2626" s="471"/>
      <c r="B2626" s="471"/>
      <c r="C2626" s="471"/>
      <c r="D2626" s="471"/>
      <c r="E2626" s="471"/>
      <c r="F2626" s="471"/>
      <c r="G2626" s="47" t="str">
        <f t="shared" si="40"/>
        <v xml:space="preserve">, </v>
      </c>
    </row>
    <row r="2627" spans="1:7" x14ac:dyDescent="0.3">
      <c r="A2627" s="471"/>
      <c r="B2627" s="471"/>
      <c r="C2627" s="471"/>
      <c r="D2627" s="471"/>
      <c r="E2627" s="471"/>
      <c r="F2627" s="471"/>
      <c r="G2627" s="47" t="str">
        <f t="shared" si="40"/>
        <v xml:space="preserve">, </v>
      </c>
    </row>
    <row r="2628" spans="1:7" x14ac:dyDescent="0.3">
      <c r="A2628" s="471"/>
      <c r="B2628" s="471"/>
      <c r="C2628" s="471"/>
      <c r="D2628" s="471"/>
      <c r="E2628" s="471"/>
      <c r="F2628" s="471"/>
      <c r="G2628" s="47" t="str">
        <f t="shared" si="40"/>
        <v xml:space="preserve">, </v>
      </c>
    </row>
    <row r="2629" spans="1:7" x14ac:dyDescent="0.3">
      <c r="A2629" s="471"/>
      <c r="B2629" s="471"/>
      <c r="C2629" s="471"/>
      <c r="D2629" s="471"/>
      <c r="E2629" s="471"/>
      <c r="F2629" s="471"/>
      <c r="G2629" s="47" t="str">
        <f t="shared" si="40"/>
        <v xml:space="preserve">, </v>
      </c>
    </row>
    <row r="2630" spans="1:7" x14ac:dyDescent="0.3">
      <c r="A2630" s="471"/>
      <c r="B2630" s="471"/>
      <c r="C2630" s="471"/>
      <c r="D2630" s="471"/>
      <c r="E2630" s="471"/>
      <c r="F2630" s="471"/>
      <c r="G2630" s="47" t="str">
        <f t="shared" si="40"/>
        <v xml:space="preserve">, </v>
      </c>
    </row>
    <row r="2631" spans="1:7" x14ac:dyDescent="0.3">
      <c r="A2631" s="471"/>
      <c r="B2631" s="471"/>
      <c r="C2631" s="471"/>
      <c r="D2631" s="471"/>
      <c r="E2631" s="471"/>
      <c r="F2631" s="471"/>
      <c r="G2631" s="47" t="str">
        <f t="shared" si="40"/>
        <v xml:space="preserve">, </v>
      </c>
    </row>
    <row r="2632" spans="1:7" x14ac:dyDescent="0.3">
      <c r="A2632" s="471"/>
      <c r="B2632" s="471"/>
      <c r="C2632" s="471"/>
      <c r="D2632" s="471"/>
      <c r="E2632" s="471"/>
      <c r="F2632" s="471"/>
      <c r="G2632" s="47" t="str">
        <f t="shared" si="40"/>
        <v xml:space="preserve">, </v>
      </c>
    </row>
    <row r="2633" spans="1:7" x14ac:dyDescent="0.3">
      <c r="A2633" s="471"/>
      <c r="B2633" s="471"/>
      <c r="C2633" s="471"/>
      <c r="D2633" s="471"/>
      <c r="E2633" s="471"/>
      <c r="F2633" s="471"/>
      <c r="G2633" s="47" t="str">
        <f t="shared" si="40"/>
        <v xml:space="preserve">, </v>
      </c>
    </row>
    <row r="2634" spans="1:7" x14ac:dyDescent="0.3">
      <c r="A2634" s="471"/>
      <c r="B2634" s="471"/>
      <c r="C2634" s="471"/>
      <c r="D2634" s="471"/>
      <c r="E2634" s="471"/>
      <c r="F2634" s="471"/>
      <c r="G2634" s="47" t="str">
        <f t="shared" si="40"/>
        <v xml:space="preserve">, </v>
      </c>
    </row>
    <row r="2635" spans="1:7" x14ac:dyDescent="0.3">
      <c r="A2635" s="471"/>
      <c r="B2635" s="471"/>
      <c r="C2635" s="471"/>
      <c r="D2635" s="471"/>
      <c r="E2635" s="471"/>
      <c r="F2635" s="471"/>
      <c r="G2635" s="47" t="str">
        <f t="shared" ref="G2635:G2698" si="41">CONCATENATE(A2635, ", ", B2635)</f>
        <v xml:space="preserve">, </v>
      </c>
    </row>
    <row r="2636" spans="1:7" x14ac:dyDescent="0.3">
      <c r="A2636" s="471"/>
      <c r="B2636" s="471"/>
      <c r="C2636" s="471"/>
      <c r="D2636" s="471"/>
      <c r="E2636" s="471"/>
      <c r="F2636" s="471"/>
      <c r="G2636" s="47" t="str">
        <f t="shared" si="41"/>
        <v xml:space="preserve">, </v>
      </c>
    </row>
    <row r="2637" spans="1:7" x14ac:dyDescent="0.3">
      <c r="A2637" s="471"/>
      <c r="B2637" s="471"/>
      <c r="C2637" s="471"/>
      <c r="D2637" s="471"/>
      <c r="E2637" s="471"/>
      <c r="F2637" s="471"/>
      <c r="G2637" s="47" t="str">
        <f t="shared" si="41"/>
        <v xml:space="preserve">, </v>
      </c>
    </row>
    <row r="2638" spans="1:7" x14ac:dyDescent="0.3">
      <c r="A2638" s="471"/>
      <c r="B2638" s="471"/>
      <c r="C2638" s="471"/>
      <c r="D2638" s="471"/>
      <c r="E2638" s="471"/>
      <c r="F2638" s="471"/>
      <c r="G2638" s="47" t="str">
        <f t="shared" si="41"/>
        <v xml:space="preserve">, </v>
      </c>
    </row>
    <row r="2639" spans="1:7" x14ac:dyDescent="0.3">
      <c r="A2639" s="471"/>
      <c r="B2639" s="471"/>
      <c r="C2639" s="471"/>
      <c r="D2639" s="471"/>
      <c r="E2639" s="471"/>
      <c r="F2639" s="471"/>
      <c r="G2639" s="47" t="str">
        <f t="shared" si="41"/>
        <v xml:space="preserve">, </v>
      </c>
    </row>
    <row r="2640" spans="1:7" x14ac:dyDescent="0.3">
      <c r="A2640" s="471"/>
      <c r="B2640" s="471"/>
      <c r="C2640" s="471"/>
      <c r="D2640" s="471"/>
      <c r="E2640" s="471"/>
      <c r="F2640" s="471"/>
      <c r="G2640" s="47" t="str">
        <f t="shared" si="41"/>
        <v xml:space="preserve">, </v>
      </c>
    </row>
    <row r="2641" spans="1:7" x14ac:dyDescent="0.3">
      <c r="A2641" s="471"/>
      <c r="B2641" s="471"/>
      <c r="C2641" s="471"/>
      <c r="D2641" s="471"/>
      <c r="E2641" s="471"/>
      <c r="F2641" s="471"/>
      <c r="G2641" s="47" t="str">
        <f t="shared" si="41"/>
        <v xml:space="preserve">, </v>
      </c>
    </row>
    <row r="2642" spans="1:7" x14ac:dyDescent="0.3">
      <c r="A2642" s="471"/>
      <c r="B2642" s="471"/>
      <c r="C2642" s="471"/>
      <c r="D2642" s="471"/>
      <c r="E2642" s="471"/>
      <c r="F2642" s="471"/>
      <c r="G2642" s="47" t="str">
        <f t="shared" si="41"/>
        <v xml:space="preserve">, </v>
      </c>
    </row>
    <row r="2643" spans="1:7" x14ac:dyDescent="0.3">
      <c r="A2643" s="471"/>
      <c r="B2643" s="471"/>
      <c r="C2643" s="471"/>
      <c r="D2643" s="471"/>
      <c r="E2643" s="471"/>
      <c r="F2643" s="471"/>
      <c r="G2643" s="47" t="str">
        <f t="shared" si="41"/>
        <v xml:space="preserve">, </v>
      </c>
    </row>
    <row r="2644" spans="1:7" x14ac:dyDescent="0.3">
      <c r="A2644" s="471"/>
      <c r="B2644" s="471"/>
      <c r="C2644" s="471"/>
      <c r="D2644" s="471"/>
      <c r="E2644" s="471"/>
      <c r="F2644" s="471"/>
      <c r="G2644" s="47" t="str">
        <f t="shared" si="41"/>
        <v xml:space="preserve">, </v>
      </c>
    </row>
    <row r="2645" spans="1:7" x14ac:dyDescent="0.3">
      <c r="A2645" s="471"/>
      <c r="B2645" s="471"/>
      <c r="C2645" s="471"/>
      <c r="D2645" s="471"/>
      <c r="E2645" s="471"/>
      <c r="F2645" s="471"/>
      <c r="G2645" s="47" t="str">
        <f t="shared" si="41"/>
        <v xml:space="preserve">, </v>
      </c>
    </row>
    <row r="2646" spans="1:7" x14ac:dyDescent="0.3">
      <c r="A2646" s="471"/>
      <c r="B2646" s="471"/>
      <c r="C2646" s="471"/>
      <c r="D2646" s="471"/>
      <c r="E2646" s="471"/>
      <c r="F2646" s="471"/>
      <c r="G2646" s="47" t="str">
        <f t="shared" si="41"/>
        <v xml:space="preserve">, </v>
      </c>
    </row>
    <row r="2647" spans="1:7" x14ac:dyDescent="0.3">
      <c r="A2647" s="471"/>
      <c r="B2647" s="471"/>
      <c r="C2647" s="471"/>
      <c r="D2647" s="471"/>
      <c r="E2647" s="471"/>
      <c r="F2647" s="471"/>
      <c r="G2647" s="47" t="str">
        <f t="shared" si="41"/>
        <v xml:space="preserve">, </v>
      </c>
    </row>
    <row r="2648" spans="1:7" x14ac:dyDescent="0.3">
      <c r="A2648" s="471"/>
      <c r="B2648" s="471"/>
      <c r="C2648" s="471"/>
      <c r="D2648" s="471"/>
      <c r="E2648" s="471"/>
      <c r="F2648" s="471"/>
      <c r="G2648" s="47" t="str">
        <f t="shared" si="41"/>
        <v xml:space="preserve">, </v>
      </c>
    </row>
    <row r="2649" spans="1:7" x14ac:dyDescent="0.3">
      <c r="A2649" s="471"/>
      <c r="B2649" s="471"/>
      <c r="C2649" s="471"/>
      <c r="D2649" s="471"/>
      <c r="E2649" s="471"/>
      <c r="F2649" s="471"/>
      <c r="G2649" s="47" t="str">
        <f t="shared" si="41"/>
        <v xml:space="preserve">, </v>
      </c>
    </row>
    <row r="2650" spans="1:7" x14ac:dyDescent="0.3">
      <c r="A2650" s="471"/>
      <c r="B2650" s="471"/>
      <c r="C2650" s="471"/>
      <c r="D2650" s="471"/>
      <c r="E2650" s="471"/>
      <c r="F2650" s="471"/>
      <c r="G2650" s="47" t="str">
        <f t="shared" si="41"/>
        <v xml:space="preserve">, </v>
      </c>
    </row>
    <row r="2651" spans="1:7" x14ac:dyDescent="0.3">
      <c r="A2651" s="471"/>
      <c r="B2651" s="471"/>
      <c r="C2651" s="471"/>
      <c r="D2651" s="471"/>
      <c r="E2651" s="471"/>
      <c r="F2651" s="471"/>
      <c r="G2651" s="47" t="str">
        <f t="shared" si="41"/>
        <v xml:space="preserve">, </v>
      </c>
    </row>
    <row r="2652" spans="1:7" x14ac:dyDescent="0.3">
      <c r="A2652" s="471"/>
      <c r="B2652" s="471"/>
      <c r="C2652" s="471"/>
      <c r="D2652" s="471"/>
      <c r="E2652" s="471"/>
      <c r="F2652" s="471"/>
      <c r="G2652" s="47" t="str">
        <f t="shared" si="41"/>
        <v xml:space="preserve">, </v>
      </c>
    </row>
    <row r="2653" spans="1:7" x14ac:dyDescent="0.3">
      <c r="A2653" s="471"/>
      <c r="B2653" s="471"/>
      <c r="C2653" s="471"/>
      <c r="D2653" s="471"/>
      <c r="E2653" s="471"/>
      <c r="F2653" s="471"/>
      <c r="G2653" s="47" t="str">
        <f t="shared" si="41"/>
        <v xml:space="preserve">, </v>
      </c>
    </row>
    <row r="2654" spans="1:7" x14ac:dyDescent="0.3">
      <c r="A2654" s="471"/>
      <c r="B2654" s="471"/>
      <c r="C2654" s="471"/>
      <c r="D2654" s="471"/>
      <c r="E2654" s="471"/>
      <c r="F2654" s="471"/>
      <c r="G2654" s="47" t="str">
        <f t="shared" si="41"/>
        <v xml:space="preserve">, </v>
      </c>
    </row>
    <row r="2655" spans="1:7" x14ac:dyDescent="0.3">
      <c r="A2655" s="471"/>
      <c r="B2655" s="471"/>
      <c r="C2655" s="471"/>
      <c r="D2655" s="471"/>
      <c r="E2655" s="471"/>
      <c r="F2655" s="471"/>
      <c r="G2655" s="47" t="str">
        <f t="shared" si="41"/>
        <v xml:space="preserve">, </v>
      </c>
    </row>
    <row r="2656" spans="1:7" x14ac:dyDescent="0.3">
      <c r="A2656" s="471"/>
      <c r="B2656" s="471"/>
      <c r="C2656" s="471"/>
      <c r="D2656" s="471"/>
      <c r="E2656" s="471"/>
      <c r="F2656" s="471"/>
      <c r="G2656" s="47" t="str">
        <f t="shared" si="41"/>
        <v xml:space="preserve">, </v>
      </c>
    </row>
    <row r="2657" spans="1:7" x14ac:dyDescent="0.3">
      <c r="A2657" s="471"/>
      <c r="B2657" s="471"/>
      <c r="C2657" s="471"/>
      <c r="D2657" s="471"/>
      <c r="E2657" s="471"/>
      <c r="F2657" s="471"/>
      <c r="G2657" s="47" t="str">
        <f t="shared" si="41"/>
        <v xml:space="preserve">, </v>
      </c>
    </row>
    <row r="2658" spans="1:7" x14ac:dyDescent="0.3">
      <c r="A2658" s="471"/>
      <c r="B2658" s="471"/>
      <c r="C2658" s="471"/>
      <c r="D2658" s="471"/>
      <c r="E2658" s="471"/>
      <c r="F2658" s="471"/>
      <c r="G2658" s="47" t="str">
        <f t="shared" si="41"/>
        <v xml:space="preserve">, </v>
      </c>
    </row>
    <row r="2659" spans="1:7" x14ac:dyDescent="0.3">
      <c r="A2659" s="471"/>
      <c r="B2659" s="471"/>
      <c r="C2659" s="471"/>
      <c r="D2659" s="471"/>
      <c r="E2659" s="471"/>
      <c r="F2659" s="471"/>
      <c r="G2659" s="47" t="str">
        <f t="shared" si="41"/>
        <v xml:space="preserve">, </v>
      </c>
    </row>
    <row r="2660" spans="1:7" x14ac:dyDescent="0.3">
      <c r="A2660" s="471"/>
      <c r="B2660" s="471"/>
      <c r="C2660" s="471"/>
      <c r="D2660" s="471"/>
      <c r="E2660" s="471"/>
      <c r="F2660" s="471"/>
      <c r="G2660" s="47" t="str">
        <f t="shared" si="41"/>
        <v xml:space="preserve">, </v>
      </c>
    </row>
    <row r="2661" spans="1:7" x14ac:dyDescent="0.3">
      <c r="A2661" s="471"/>
      <c r="B2661" s="471"/>
      <c r="C2661" s="471"/>
      <c r="D2661" s="471"/>
      <c r="E2661" s="471"/>
      <c r="F2661" s="471"/>
      <c r="G2661" s="47" t="str">
        <f t="shared" si="41"/>
        <v xml:space="preserve">, </v>
      </c>
    </row>
    <row r="2662" spans="1:7" x14ac:dyDescent="0.3">
      <c r="A2662" s="471"/>
      <c r="B2662" s="471"/>
      <c r="C2662" s="471"/>
      <c r="D2662" s="471"/>
      <c r="E2662" s="471"/>
      <c r="F2662" s="471"/>
      <c r="G2662" s="47" t="str">
        <f t="shared" si="41"/>
        <v xml:space="preserve">, </v>
      </c>
    </row>
    <row r="2663" spans="1:7" x14ac:dyDescent="0.3">
      <c r="A2663" s="471"/>
      <c r="B2663" s="471"/>
      <c r="C2663" s="471"/>
      <c r="D2663" s="471"/>
      <c r="E2663" s="471"/>
      <c r="F2663" s="471"/>
      <c r="G2663" s="47" t="str">
        <f t="shared" si="41"/>
        <v xml:space="preserve">, </v>
      </c>
    </row>
    <row r="2664" spans="1:7" x14ac:dyDescent="0.3">
      <c r="A2664" s="471"/>
      <c r="B2664" s="471"/>
      <c r="C2664" s="471"/>
      <c r="D2664" s="471"/>
      <c r="E2664" s="471"/>
      <c r="F2664" s="471"/>
      <c r="G2664" s="47" t="str">
        <f t="shared" si="41"/>
        <v xml:space="preserve">, </v>
      </c>
    </row>
    <row r="2665" spans="1:7" x14ac:dyDescent="0.3">
      <c r="A2665" s="471"/>
      <c r="B2665" s="471"/>
      <c r="C2665" s="471"/>
      <c r="D2665" s="471"/>
      <c r="E2665" s="471"/>
      <c r="F2665" s="471"/>
      <c r="G2665" s="47" t="str">
        <f t="shared" si="41"/>
        <v xml:space="preserve">, </v>
      </c>
    </row>
    <row r="2666" spans="1:7" x14ac:dyDescent="0.3">
      <c r="A2666" s="471"/>
      <c r="B2666" s="471"/>
      <c r="C2666" s="471"/>
      <c r="D2666" s="471"/>
      <c r="E2666" s="471"/>
      <c r="F2666" s="471"/>
      <c r="G2666" s="47" t="str">
        <f t="shared" si="41"/>
        <v xml:space="preserve">, </v>
      </c>
    </row>
    <row r="2667" spans="1:7" x14ac:dyDescent="0.3">
      <c r="A2667" s="471"/>
      <c r="B2667" s="471"/>
      <c r="C2667" s="471"/>
      <c r="D2667" s="471"/>
      <c r="E2667" s="471"/>
      <c r="F2667" s="471"/>
      <c r="G2667" s="47" t="str">
        <f t="shared" si="41"/>
        <v xml:space="preserve">, </v>
      </c>
    </row>
    <row r="2668" spans="1:7" x14ac:dyDescent="0.3">
      <c r="A2668" s="471"/>
      <c r="B2668" s="471"/>
      <c r="C2668" s="471"/>
      <c r="D2668" s="471"/>
      <c r="E2668" s="471"/>
      <c r="F2668" s="471"/>
      <c r="G2668" s="47" t="str">
        <f t="shared" si="41"/>
        <v xml:space="preserve">, </v>
      </c>
    </row>
    <row r="2669" spans="1:7" x14ac:dyDescent="0.3">
      <c r="A2669" s="471"/>
      <c r="B2669" s="471"/>
      <c r="C2669" s="471"/>
      <c r="D2669" s="471"/>
      <c r="E2669" s="471"/>
      <c r="F2669" s="471"/>
      <c r="G2669" s="47" t="str">
        <f t="shared" si="41"/>
        <v xml:space="preserve">, </v>
      </c>
    </row>
    <row r="2670" spans="1:7" x14ac:dyDescent="0.3">
      <c r="A2670" s="471"/>
      <c r="B2670" s="471"/>
      <c r="C2670" s="471"/>
      <c r="D2670" s="471"/>
      <c r="E2670" s="471"/>
      <c r="F2670" s="471"/>
      <c r="G2670" s="47" t="str">
        <f t="shared" si="41"/>
        <v xml:space="preserve">, </v>
      </c>
    </row>
    <row r="2671" spans="1:7" x14ac:dyDescent="0.3">
      <c r="A2671" s="471"/>
      <c r="B2671" s="471"/>
      <c r="C2671" s="471"/>
      <c r="D2671" s="471"/>
      <c r="E2671" s="471"/>
      <c r="F2671" s="471"/>
      <c r="G2671" s="47" t="str">
        <f t="shared" si="41"/>
        <v xml:space="preserve">, </v>
      </c>
    </row>
    <row r="2672" spans="1:7" x14ac:dyDescent="0.3">
      <c r="A2672" s="471"/>
      <c r="B2672" s="471"/>
      <c r="C2672" s="471"/>
      <c r="D2672" s="471"/>
      <c r="E2672" s="471"/>
      <c r="F2672" s="471"/>
      <c r="G2672" s="47" t="str">
        <f t="shared" si="41"/>
        <v xml:space="preserve">, </v>
      </c>
    </row>
    <row r="2673" spans="1:7" x14ac:dyDescent="0.3">
      <c r="A2673" s="471"/>
      <c r="B2673" s="471"/>
      <c r="C2673" s="471"/>
      <c r="D2673" s="471"/>
      <c r="E2673" s="471"/>
      <c r="F2673" s="471"/>
      <c r="G2673" s="47" t="str">
        <f t="shared" si="41"/>
        <v xml:space="preserve">, </v>
      </c>
    </row>
    <row r="2674" spans="1:7" x14ac:dyDescent="0.3">
      <c r="A2674" s="471"/>
      <c r="B2674" s="471"/>
      <c r="C2674" s="471"/>
      <c r="D2674" s="471"/>
      <c r="E2674" s="471"/>
      <c r="F2674" s="471"/>
      <c r="G2674" s="47" t="str">
        <f t="shared" si="41"/>
        <v xml:space="preserve">, </v>
      </c>
    </row>
    <row r="2675" spans="1:7" x14ac:dyDescent="0.3">
      <c r="A2675" s="471"/>
      <c r="B2675" s="471"/>
      <c r="C2675" s="471"/>
      <c r="D2675" s="471"/>
      <c r="E2675" s="471"/>
      <c r="F2675" s="471"/>
      <c r="G2675" s="47" t="str">
        <f t="shared" si="41"/>
        <v xml:space="preserve">, </v>
      </c>
    </row>
    <row r="2676" spans="1:7" x14ac:dyDescent="0.3">
      <c r="A2676" s="471"/>
      <c r="B2676" s="471"/>
      <c r="C2676" s="471"/>
      <c r="D2676" s="471"/>
      <c r="E2676" s="471"/>
      <c r="F2676" s="471"/>
      <c r="G2676" s="47" t="str">
        <f t="shared" si="41"/>
        <v xml:space="preserve">, </v>
      </c>
    </row>
    <row r="2677" spans="1:7" x14ac:dyDescent="0.3">
      <c r="A2677" s="471"/>
      <c r="B2677" s="471"/>
      <c r="C2677" s="471"/>
      <c r="D2677" s="471"/>
      <c r="E2677" s="471"/>
      <c r="F2677" s="471"/>
      <c r="G2677" s="47" t="str">
        <f t="shared" si="41"/>
        <v xml:space="preserve">, </v>
      </c>
    </row>
    <row r="2678" spans="1:7" x14ac:dyDescent="0.3">
      <c r="A2678" s="471"/>
      <c r="B2678" s="471"/>
      <c r="C2678" s="471"/>
      <c r="D2678" s="471"/>
      <c r="E2678" s="471"/>
      <c r="F2678" s="471"/>
      <c r="G2678" s="47" t="str">
        <f t="shared" si="41"/>
        <v xml:space="preserve">, </v>
      </c>
    </row>
    <row r="2679" spans="1:7" x14ac:dyDescent="0.3">
      <c r="A2679" s="471"/>
      <c r="B2679" s="471"/>
      <c r="C2679" s="471"/>
      <c r="D2679" s="471"/>
      <c r="E2679" s="471"/>
      <c r="F2679" s="471"/>
      <c r="G2679" s="47" t="str">
        <f t="shared" si="41"/>
        <v xml:space="preserve">, </v>
      </c>
    </row>
    <row r="2680" spans="1:7" x14ac:dyDescent="0.3">
      <c r="A2680" s="471"/>
      <c r="B2680" s="471"/>
      <c r="C2680" s="471"/>
      <c r="D2680" s="471"/>
      <c r="E2680" s="471"/>
      <c r="F2680" s="471"/>
      <c r="G2680" s="47" t="str">
        <f t="shared" si="41"/>
        <v xml:space="preserve">, </v>
      </c>
    </row>
    <row r="2681" spans="1:7" x14ac:dyDescent="0.3">
      <c r="A2681" s="471"/>
      <c r="B2681" s="471"/>
      <c r="C2681" s="471"/>
      <c r="D2681" s="471"/>
      <c r="E2681" s="471"/>
      <c r="F2681" s="471"/>
      <c r="G2681" s="47" t="str">
        <f t="shared" si="41"/>
        <v xml:space="preserve">, </v>
      </c>
    </row>
    <row r="2682" spans="1:7" x14ac:dyDescent="0.3">
      <c r="A2682" s="471"/>
      <c r="B2682" s="471"/>
      <c r="C2682" s="471"/>
      <c r="D2682" s="471"/>
      <c r="E2682" s="471"/>
      <c r="F2682" s="471"/>
      <c r="G2682" s="47" t="str">
        <f t="shared" si="41"/>
        <v xml:space="preserve">, </v>
      </c>
    </row>
    <row r="2683" spans="1:7" x14ac:dyDescent="0.3">
      <c r="A2683" s="471"/>
      <c r="B2683" s="471"/>
      <c r="C2683" s="471"/>
      <c r="D2683" s="471"/>
      <c r="E2683" s="471"/>
      <c r="F2683" s="471"/>
      <c r="G2683" s="47" t="str">
        <f t="shared" si="41"/>
        <v xml:space="preserve">, </v>
      </c>
    </row>
    <row r="2684" spans="1:7" x14ac:dyDescent="0.3">
      <c r="A2684" s="471"/>
      <c r="B2684" s="471"/>
      <c r="C2684" s="471"/>
      <c r="D2684" s="471"/>
      <c r="E2684" s="471"/>
      <c r="F2684" s="471"/>
      <c r="G2684" s="47" t="str">
        <f t="shared" si="41"/>
        <v xml:space="preserve">, </v>
      </c>
    </row>
    <row r="2685" spans="1:7" x14ac:dyDescent="0.3">
      <c r="A2685" s="471"/>
      <c r="B2685" s="471"/>
      <c r="C2685" s="471"/>
      <c r="D2685" s="471"/>
      <c r="E2685" s="471"/>
      <c r="F2685" s="471"/>
      <c r="G2685" s="47" t="str">
        <f t="shared" si="41"/>
        <v xml:space="preserve">, </v>
      </c>
    </row>
    <row r="2686" spans="1:7" x14ac:dyDescent="0.3">
      <c r="A2686" s="471"/>
      <c r="B2686" s="471"/>
      <c r="C2686" s="471"/>
      <c r="D2686" s="471"/>
      <c r="E2686" s="471"/>
      <c r="F2686" s="471"/>
      <c r="G2686" s="47" t="str">
        <f t="shared" si="41"/>
        <v xml:space="preserve">, </v>
      </c>
    </row>
    <row r="2687" spans="1:7" x14ac:dyDescent="0.3">
      <c r="A2687" s="471"/>
      <c r="B2687" s="471"/>
      <c r="C2687" s="471"/>
      <c r="D2687" s="471"/>
      <c r="E2687" s="471"/>
      <c r="F2687" s="471"/>
      <c r="G2687" s="47" t="str">
        <f t="shared" si="41"/>
        <v xml:space="preserve">, </v>
      </c>
    </row>
    <row r="2688" spans="1:7" x14ac:dyDescent="0.3">
      <c r="A2688" s="471"/>
      <c r="B2688" s="471"/>
      <c r="C2688" s="471"/>
      <c r="D2688" s="471"/>
      <c r="E2688" s="471"/>
      <c r="F2688" s="471"/>
      <c r="G2688" s="47" t="str">
        <f t="shared" si="41"/>
        <v xml:space="preserve">, </v>
      </c>
    </row>
    <row r="2689" spans="1:7" x14ac:dyDescent="0.3">
      <c r="A2689" s="471"/>
      <c r="B2689" s="471"/>
      <c r="C2689" s="471"/>
      <c r="D2689" s="471"/>
      <c r="E2689" s="471"/>
      <c r="F2689" s="471"/>
      <c r="G2689" s="47" t="str">
        <f t="shared" si="41"/>
        <v xml:space="preserve">, </v>
      </c>
    </row>
    <row r="2690" spans="1:7" x14ac:dyDescent="0.3">
      <c r="A2690" s="471"/>
      <c r="B2690" s="471"/>
      <c r="C2690" s="471"/>
      <c r="D2690" s="471"/>
      <c r="E2690" s="471"/>
      <c r="F2690" s="471"/>
      <c r="G2690" s="47" t="str">
        <f t="shared" si="41"/>
        <v xml:space="preserve">, </v>
      </c>
    </row>
    <row r="2691" spans="1:7" x14ac:dyDescent="0.3">
      <c r="A2691" s="471"/>
      <c r="B2691" s="471"/>
      <c r="C2691" s="471"/>
      <c r="D2691" s="471"/>
      <c r="E2691" s="471"/>
      <c r="F2691" s="471"/>
      <c r="G2691" s="47" t="str">
        <f t="shared" si="41"/>
        <v xml:space="preserve">, </v>
      </c>
    </row>
    <row r="2692" spans="1:7" x14ac:dyDescent="0.3">
      <c r="A2692" s="471"/>
      <c r="B2692" s="471"/>
      <c r="C2692" s="471"/>
      <c r="D2692" s="471"/>
      <c r="E2692" s="471"/>
      <c r="F2692" s="471"/>
      <c r="G2692" s="47" t="str">
        <f t="shared" si="41"/>
        <v xml:space="preserve">, </v>
      </c>
    </row>
    <row r="2693" spans="1:7" x14ac:dyDescent="0.3">
      <c r="A2693" s="471"/>
      <c r="B2693" s="471"/>
      <c r="C2693" s="471"/>
      <c r="D2693" s="471"/>
      <c r="E2693" s="471"/>
      <c r="F2693" s="471"/>
      <c r="G2693" s="47" t="str">
        <f t="shared" si="41"/>
        <v xml:space="preserve">, </v>
      </c>
    </row>
    <row r="2694" spans="1:7" x14ac:dyDescent="0.3">
      <c r="A2694" s="471"/>
      <c r="B2694" s="471"/>
      <c r="C2694" s="471"/>
      <c r="D2694" s="471"/>
      <c r="E2694" s="471"/>
      <c r="F2694" s="471"/>
      <c r="G2694" s="47" t="str">
        <f t="shared" si="41"/>
        <v xml:space="preserve">, </v>
      </c>
    </row>
    <row r="2695" spans="1:7" x14ac:dyDescent="0.3">
      <c r="A2695" s="471"/>
      <c r="B2695" s="471"/>
      <c r="C2695" s="471"/>
      <c r="D2695" s="471"/>
      <c r="E2695" s="471"/>
      <c r="F2695" s="471"/>
      <c r="G2695" s="47" t="str">
        <f t="shared" si="41"/>
        <v xml:space="preserve">, </v>
      </c>
    </row>
    <row r="2696" spans="1:7" x14ac:dyDescent="0.3">
      <c r="A2696" s="471"/>
      <c r="B2696" s="471"/>
      <c r="C2696" s="471"/>
      <c r="D2696" s="471"/>
      <c r="E2696" s="471"/>
      <c r="F2696" s="471"/>
      <c r="G2696" s="47" t="str">
        <f t="shared" si="41"/>
        <v xml:space="preserve">, </v>
      </c>
    </row>
    <row r="2697" spans="1:7" x14ac:dyDescent="0.3">
      <c r="A2697" s="471"/>
      <c r="B2697" s="471"/>
      <c r="C2697" s="471"/>
      <c r="D2697" s="471"/>
      <c r="E2697" s="471"/>
      <c r="F2697" s="471"/>
      <c r="G2697" s="47" t="str">
        <f t="shared" si="41"/>
        <v xml:space="preserve">, </v>
      </c>
    </row>
    <row r="2698" spans="1:7" x14ac:dyDescent="0.3">
      <c r="A2698" s="471"/>
      <c r="B2698" s="471"/>
      <c r="C2698" s="471"/>
      <c r="D2698" s="471"/>
      <c r="E2698" s="471"/>
      <c r="F2698" s="471"/>
      <c r="G2698" s="47" t="str">
        <f t="shared" si="41"/>
        <v xml:space="preserve">, </v>
      </c>
    </row>
    <row r="2699" spans="1:7" x14ac:dyDescent="0.3">
      <c r="A2699" s="471"/>
      <c r="B2699" s="471"/>
      <c r="C2699" s="471"/>
      <c r="D2699" s="471"/>
      <c r="E2699" s="471"/>
      <c r="F2699" s="471"/>
      <c r="G2699" s="47" t="str">
        <f t="shared" ref="G2699:G2762" si="42">CONCATENATE(A2699, ", ", B2699)</f>
        <v xml:space="preserve">, </v>
      </c>
    </row>
    <row r="2700" spans="1:7" x14ac:dyDescent="0.3">
      <c r="A2700" s="471"/>
      <c r="B2700" s="471"/>
      <c r="C2700" s="471"/>
      <c r="D2700" s="471"/>
      <c r="E2700" s="471"/>
      <c r="F2700" s="471"/>
      <c r="G2700" s="47" t="str">
        <f t="shared" si="42"/>
        <v xml:space="preserve">, </v>
      </c>
    </row>
    <row r="2701" spans="1:7" x14ac:dyDescent="0.3">
      <c r="A2701" s="471"/>
      <c r="B2701" s="471"/>
      <c r="C2701" s="471"/>
      <c r="D2701" s="471"/>
      <c r="E2701" s="471"/>
      <c r="F2701" s="471"/>
      <c r="G2701" s="47" t="str">
        <f t="shared" si="42"/>
        <v xml:space="preserve">, </v>
      </c>
    </row>
    <row r="2702" spans="1:7" x14ac:dyDescent="0.3">
      <c r="A2702" s="471"/>
      <c r="B2702" s="471"/>
      <c r="C2702" s="471"/>
      <c r="D2702" s="471"/>
      <c r="E2702" s="471"/>
      <c r="F2702" s="471"/>
      <c r="G2702" s="47" t="str">
        <f t="shared" si="42"/>
        <v xml:space="preserve">, </v>
      </c>
    </row>
    <row r="2703" spans="1:7" x14ac:dyDescent="0.3">
      <c r="A2703" s="471"/>
      <c r="B2703" s="471"/>
      <c r="C2703" s="471"/>
      <c r="D2703" s="471"/>
      <c r="E2703" s="471"/>
      <c r="F2703" s="471"/>
      <c r="G2703" s="47" t="str">
        <f t="shared" si="42"/>
        <v xml:space="preserve">, </v>
      </c>
    </row>
    <row r="2704" spans="1:7" x14ac:dyDescent="0.3">
      <c r="A2704" s="471"/>
      <c r="B2704" s="471"/>
      <c r="C2704" s="471"/>
      <c r="D2704" s="471"/>
      <c r="E2704" s="471"/>
      <c r="F2704" s="471"/>
      <c r="G2704" s="47" t="str">
        <f t="shared" si="42"/>
        <v xml:space="preserve">, </v>
      </c>
    </row>
    <row r="2705" spans="1:7" x14ac:dyDescent="0.3">
      <c r="A2705" s="471"/>
      <c r="B2705" s="471"/>
      <c r="C2705" s="471"/>
      <c r="D2705" s="471"/>
      <c r="E2705" s="471"/>
      <c r="F2705" s="471"/>
      <c r="G2705" s="47" t="str">
        <f t="shared" si="42"/>
        <v xml:space="preserve">, </v>
      </c>
    </row>
    <row r="2706" spans="1:7" x14ac:dyDescent="0.3">
      <c r="A2706" s="471"/>
      <c r="B2706" s="471"/>
      <c r="C2706" s="471"/>
      <c r="D2706" s="471"/>
      <c r="E2706" s="471"/>
      <c r="F2706" s="471"/>
      <c r="G2706" s="47" t="str">
        <f t="shared" si="42"/>
        <v xml:space="preserve">, </v>
      </c>
    </row>
    <row r="2707" spans="1:7" x14ac:dyDescent="0.3">
      <c r="A2707" s="471"/>
      <c r="B2707" s="471"/>
      <c r="C2707" s="471"/>
      <c r="D2707" s="471"/>
      <c r="E2707" s="471"/>
      <c r="F2707" s="471"/>
      <c r="G2707" s="47" t="str">
        <f t="shared" si="42"/>
        <v xml:space="preserve">, </v>
      </c>
    </row>
    <row r="2708" spans="1:7" x14ac:dyDescent="0.3">
      <c r="A2708" s="471"/>
      <c r="B2708" s="471"/>
      <c r="C2708" s="471"/>
      <c r="D2708" s="471"/>
      <c r="E2708" s="471"/>
      <c r="F2708" s="471"/>
      <c r="G2708" s="47" t="str">
        <f t="shared" si="42"/>
        <v xml:space="preserve">, </v>
      </c>
    </row>
    <row r="2709" spans="1:7" x14ac:dyDescent="0.3">
      <c r="A2709" s="471"/>
      <c r="B2709" s="471"/>
      <c r="C2709" s="471"/>
      <c r="D2709" s="471"/>
      <c r="E2709" s="471"/>
      <c r="F2709" s="471"/>
      <c r="G2709" s="47" t="str">
        <f t="shared" si="42"/>
        <v xml:space="preserve">, </v>
      </c>
    </row>
    <row r="2710" spans="1:7" x14ac:dyDescent="0.3">
      <c r="A2710" s="471"/>
      <c r="B2710" s="471"/>
      <c r="C2710" s="471"/>
      <c r="D2710" s="471"/>
      <c r="E2710" s="471"/>
      <c r="F2710" s="471"/>
      <c r="G2710" s="47" t="str">
        <f t="shared" si="42"/>
        <v xml:space="preserve">, </v>
      </c>
    </row>
    <row r="2711" spans="1:7" x14ac:dyDescent="0.3">
      <c r="A2711" s="471"/>
      <c r="B2711" s="471"/>
      <c r="C2711" s="471"/>
      <c r="D2711" s="471"/>
      <c r="E2711" s="471"/>
      <c r="F2711" s="471"/>
      <c r="G2711" s="47" t="str">
        <f t="shared" si="42"/>
        <v xml:space="preserve">, </v>
      </c>
    </row>
    <row r="2712" spans="1:7" x14ac:dyDescent="0.3">
      <c r="A2712" s="471"/>
      <c r="B2712" s="471"/>
      <c r="C2712" s="471"/>
      <c r="D2712" s="471"/>
      <c r="E2712" s="471"/>
      <c r="F2712" s="471"/>
      <c r="G2712" s="47" t="str">
        <f t="shared" si="42"/>
        <v xml:space="preserve">, </v>
      </c>
    </row>
    <row r="2713" spans="1:7" x14ac:dyDescent="0.3">
      <c r="A2713" s="471"/>
      <c r="B2713" s="471"/>
      <c r="C2713" s="471"/>
      <c r="D2713" s="471"/>
      <c r="E2713" s="471"/>
      <c r="F2713" s="471"/>
      <c r="G2713" s="47" t="str">
        <f t="shared" si="42"/>
        <v xml:space="preserve">, </v>
      </c>
    </row>
    <row r="2714" spans="1:7" x14ac:dyDescent="0.3">
      <c r="A2714" s="471"/>
      <c r="B2714" s="471"/>
      <c r="C2714" s="471"/>
      <c r="D2714" s="471"/>
      <c r="E2714" s="471"/>
      <c r="F2714" s="471"/>
      <c r="G2714" s="47" t="str">
        <f t="shared" si="42"/>
        <v xml:space="preserve">, </v>
      </c>
    </row>
    <row r="2715" spans="1:7" x14ac:dyDescent="0.3">
      <c r="A2715" s="471"/>
      <c r="B2715" s="471"/>
      <c r="C2715" s="471"/>
      <c r="D2715" s="471"/>
      <c r="E2715" s="471"/>
      <c r="F2715" s="471"/>
      <c r="G2715" s="47" t="str">
        <f t="shared" si="42"/>
        <v xml:space="preserve">, </v>
      </c>
    </row>
    <row r="2716" spans="1:7" x14ac:dyDescent="0.3">
      <c r="A2716" s="471"/>
      <c r="B2716" s="471"/>
      <c r="C2716" s="471"/>
      <c r="D2716" s="471"/>
      <c r="E2716" s="471"/>
      <c r="F2716" s="471"/>
      <c r="G2716" s="47" t="str">
        <f t="shared" si="42"/>
        <v xml:space="preserve">, </v>
      </c>
    </row>
    <row r="2717" spans="1:7" x14ac:dyDescent="0.3">
      <c r="A2717" s="471"/>
      <c r="B2717" s="471"/>
      <c r="C2717" s="471"/>
      <c r="D2717" s="471"/>
      <c r="E2717" s="471"/>
      <c r="F2717" s="471"/>
      <c r="G2717" s="47" t="str">
        <f t="shared" si="42"/>
        <v xml:space="preserve">, </v>
      </c>
    </row>
    <row r="2718" spans="1:7" x14ac:dyDescent="0.3">
      <c r="A2718" s="471"/>
      <c r="B2718" s="471"/>
      <c r="C2718" s="471"/>
      <c r="D2718" s="471"/>
      <c r="E2718" s="471"/>
      <c r="F2718" s="471"/>
      <c r="G2718" s="47" t="str">
        <f t="shared" si="42"/>
        <v xml:space="preserve">, </v>
      </c>
    </row>
    <row r="2719" spans="1:7" x14ac:dyDescent="0.3">
      <c r="A2719" s="471"/>
      <c r="B2719" s="471"/>
      <c r="C2719" s="471"/>
      <c r="D2719" s="471"/>
      <c r="E2719" s="471"/>
      <c r="F2719" s="471"/>
      <c r="G2719" s="47" t="str">
        <f t="shared" si="42"/>
        <v xml:space="preserve">, </v>
      </c>
    </row>
    <row r="2720" spans="1:7" x14ac:dyDescent="0.3">
      <c r="A2720" s="471"/>
      <c r="B2720" s="471"/>
      <c r="C2720" s="471"/>
      <c r="D2720" s="471"/>
      <c r="E2720" s="471"/>
      <c r="F2720" s="471"/>
      <c r="G2720" s="47" t="str">
        <f t="shared" si="42"/>
        <v xml:space="preserve">, </v>
      </c>
    </row>
    <row r="2721" spans="1:7" x14ac:dyDescent="0.3">
      <c r="A2721" s="471"/>
      <c r="B2721" s="471"/>
      <c r="C2721" s="471"/>
      <c r="D2721" s="471"/>
      <c r="E2721" s="471"/>
      <c r="F2721" s="471"/>
      <c r="G2721" s="47" t="str">
        <f t="shared" si="42"/>
        <v xml:space="preserve">, </v>
      </c>
    </row>
    <row r="2722" spans="1:7" x14ac:dyDescent="0.3">
      <c r="A2722" s="471"/>
      <c r="B2722" s="471"/>
      <c r="C2722" s="471"/>
      <c r="D2722" s="471"/>
      <c r="E2722" s="471"/>
      <c r="F2722" s="471"/>
      <c r="G2722" s="47" t="str">
        <f t="shared" si="42"/>
        <v xml:space="preserve">, </v>
      </c>
    </row>
    <row r="2723" spans="1:7" x14ac:dyDescent="0.3">
      <c r="A2723" s="471"/>
      <c r="B2723" s="471"/>
      <c r="C2723" s="471"/>
      <c r="D2723" s="471"/>
      <c r="E2723" s="471"/>
      <c r="F2723" s="471"/>
      <c r="G2723" s="47" t="str">
        <f t="shared" si="42"/>
        <v xml:space="preserve">, </v>
      </c>
    </row>
    <row r="2724" spans="1:7" x14ac:dyDescent="0.3">
      <c r="A2724" s="471"/>
      <c r="B2724" s="471"/>
      <c r="C2724" s="471"/>
      <c r="D2724" s="471"/>
      <c r="E2724" s="471"/>
      <c r="F2724" s="471"/>
      <c r="G2724" s="47" t="str">
        <f t="shared" si="42"/>
        <v xml:space="preserve">, </v>
      </c>
    </row>
    <row r="2725" spans="1:7" x14ac:dyDescent="0.3">
      <c r="A2725" s="471"/>
      <c r="B2725" s="471"/>
      <c r="C2725" s="471"/>
      <c r="D2725" s="471"/>
      <c r="E2725" s="471"/>
      <c r="F2725" s="471"/>
      <c r="G2725" s="47" t="str">
        <f t="shared" si="42"/>
        <v xml:space="preserve">, </v>
      </c>
    </row>
    <row r="2726" spans="1:7" x14ac:dyDescent="0.3">
      <c r="A2726" s="471"/>
      <c r="B2726" s="471"/>
      <c r="C2726" s="471"/>
      <c r="D2726" s="471"/>
      <c r="E2726" s="471"/>
      <c r="F2726" s="471"/>
      <c r="G2726" s="47" t="str">
        <f t="shared" si="42"/>
        <v xml:space="preserve">, </v>
      </c>
    </row>
    <row r="2727" spans="1:7" x14ac:dyDescent="0.3">
      <c r="A2727" s="471"/>
      <c r="B2727" s="471"/>
      <c r="C2727" s="471"/>
      <c r="D2727" s="471"/>
      <c r="E2727" s="471"/>
      <c r="F2727" s="471"/>
      <c r="G2727" s="47" t="str">
        <f t="shared" si="42"/>
        <v xml:space="preserve">, </v>
      </c>
    </row>
    <row r="2728" spans="1:7" x14ac:dyDescent="0.3">
      <c r="A2728" s="471"/>
      <c r="B2728" s="471"/>
      <c r="C2728" s="471"/>
      <c r="D2728" s="471"/>
      <c r="E2728" s="471"/>
      <c r="F2728" s="471"/>
      <c r="G2728" s="47" t="str">
        <f t="shared" si="42"/>
        <v xml:space="preserve">, </v>
      </c>
    </row>
    <row r="2729" spans="1:7" x14ac:dyDescent="0.3">
      <c r="A2729" s="471"/>
      <c r="B2729" s="471"/>
      <c r="C2729" s="471"/>
      <c r="D2729" s="471"/>
      <c r="E2729" s="471"/>
      <c r="F2729" s="471"/>
      <c r="G2729" s="47" t="str">
        <f t="shared" si="42"/>
        <v xml:space="preserve">, </v>
      </c>
    </row>
    <row r="2730" spans="1:7" x14ac:dyDescent="0.3">
      <c r="A2730" s="471"/>
      <c r="B2730" s="471"/>
      <c r="C2730" s="471"/>
      <c r="D2730" s="471"/>
      <c r="E2730" s="471"/>
      <c r="F2730" s="471"/>
      <c r="G2730" s="47" t="str">
        <f t="shared" si="42"/>
        <v xml:space="preserve">, </v>
      </c>
    </row>
    <row r="2731" spans="1:7" x14ac:dyDescent="0.3">
      <c r="A2731" s="471"/>
      <c r="B2731" s="471"/>
      <c r="C2731" s="471"/>
      <c r="D2731" s="471"/>
      <c r="E2731" s="471"/>
      <c r="F2731" s="471"/>
      <c r="G2731" s="47" t="str">
        <f t="shared" si="42"/>
        <v xml:space="preserve">, </v>
      </c>
    </row>
    <row r="2732" spans="1:7" x14ac:dyDescent="0.3">
      <c r="A2732" s="471"/>
      <c r="B2732" s="471"/>
      <c r="C2732" s="471"/>
      <c r="D2732" s="471"/>
      <c r="E2732" s="471"/>
      <c r="F2732" s="471"/>
      <c r="G2732" s="47" t="str">
        <f t="shared" si="42"/>
        <v xml:space="preserve">, </v>
      </c>
    </row>
    <row r="2733" spans="1:7" x14ac:dyDescent="0.3">
      <c r="A2733" s="471"/>
      <c r="B2733" s="471"/>
      <c r="C2733" s="471"/>
      <c r="D2733" s="471"/>
      <c r="E2733" s="471"/>
      <c r="F2733" s="471"/>
      <c r="G2733" s="47" t="str">
        <f t="shared" si="42"/>
        <v xml:space="preserve">, </v>
      </c>
    </row>
    <row r="2734" spans="1:7" x14ac:dyDescent="0.3">
      <c r="A2734" s="471"/>
      <c r="B2734" s="471"/>
      <c r="C2734" s="471"/>
      <c r="D2734" s="471"/>
      <c r="E2734" s="471"/>
      <c r="F2734" s="471"/>
      <c r="G2734" s="47" t="str">
        <f t="shared" si="42"/>
        <v xml:space="preserve">, </v>
      </c>
    </row>
    <row r="2735" spans="1:7" x14ac:dyDescent="0.3">
      <c r="A2735" s="471"/>
      <c r="B2735" s="471"/>
      <c r="C2735" s="471"/>
      <c r="D2735" s="471"/>
      <c r="E2735" s="471"/>
      <c r="F2735" s="471"/>
      <c r="G2735" s="47" t="str">
        <f t="shared" si="42"/>
        <v xml:space="preserve">, </v>
      </c>
    </row>
    <row r="2736" spans="1:7" x14ac:dyDescent="0.3">
      <c r="A2736" s="471"/>
      <c r="B2736" s="471"/>
      <c r="C2736" s="471"/>
      <c r="D2736" s="471"/>
      <c r="E2736" s="471"/>
      <c r="F2736" s="471"/>
      <c r="G2736" s="47" t="str">
        <f t="shared" si="42"/>
        <v xml:space="preserve">, </v>
      </c>
    </row>
    <row r="2737" spans="1:7" x14ac:dyDescent="0.3">
      <c r="A2737" s="471"/>
      <c r="B2737" s="471"/>
      <c r="C2737" s="471"/>
      <c r="D2737" s="471"/>
      <c r="E2737" s="471"/>
      <c r="F2737" s="471"/>
      <c r="G2737" s="47" t="str">
        <f t="shared" si="42"/>
        <v xml:space="preserve">, </v>
      </c>
    </row>
    <row r="2738" spans="1:7" x14ac:dyDescent="0.3">
      <c r="A2738" s="471"/>
      <c r="B2738" s="471"/>
      <c r="C2738" s="471"/>
      <c r="D2738" s="471"/>
      <c r="E2738" s="471"/>
      <c r="F2738" s="471"/>
      <c r="G2738" s="47" t="str">
        <f t="shared" si="42"/>
        <v xml:space="preserve">, </v>
      </c>
    </row>
    <row r="2739" spans="1:7" x14ac:dyDescent="0.3">
      <c r="A2739" s="471"/>
      <c r="B2739" s="471"/>
      <c r="C2739" s="471"/>
      <c r="D2739" s="471"/>
      <c r="E2739" s="471"/>
      <c r="F2739" s="471"/>
      <c r="G2739" s="47" t="str">
        <f t="shared" si="42"/>
        <v xml:space="preserve">, </v>
      </c>
    </row>
    <row r="2740" spans="1:7" x14ac:dyDescent="0.3">
      <c r="A2740" s="471"/>
      <c r="B2740" s="471"/>
      <c r="C2740" s="471"/>
      <c r="D2740" s="471"/>
      <c r="E2740" s="471"/>
      <c r="F2740" s="471"/>
      <c r="G2740" s="47" t="str">
        <f t="shared" si="42"/>
        <v xml:space="preserve">, </v>
      </c>
    </row>
    <row r="2741" spans="1:7" x14ac:dyDescent="0.3">
      <c r="A2741" s="471"/>
      <c r="B2741" s="471"/>
      <c r="C2741" s="471"/>
      <c r="D2741" s="471"/>
      <c r="E2741" s="471"/>
      <c r="F2741" s="471"/>
      <c r="G2741" s="47" t="str">
        <f t="shared" si="42"/>
        <v xml:space="preserve">, </v>
      </c>
    </row>
    <row r="2742" spans="1:7" x14ac:dyDescent="0.3">
      <c r="A2742" s="471"/>
      <c r="B2742" s="471"/>
      <c r="C2742" s="471"/>
      <c r="D2742" s="471"/>
      <c r="E2742" s="471"/>
      <c r="F2742" s="471"/>
      <c r="G2742" s="47" t="str">
        <f t="shared" si="42"/>
        <v xml:space="preserve">, </v>
      </c>
    </row>
    <row r="2743" spans="1:7" x14ac:dyDescent="0.3">
      <c r="A2743" s="471"/>
      <c r="B2743" s="471"/>
      <c r="C2743" s="471"/>
      <c r="D2743" s="471"/>
      <c r="E2743" s="471"/>
      <c r="F2743" s="471"/>
      <c r="G2743" s="47" t="str">
        <f t="shared" si="42"/>
        <v xml:space="preserve">, </v>
      </c>
    </row>
    <row r="2744" spans="1:7" x14ac:dyDescent="0.3">
      <c r="A2744" s="471"/>
      <c r="B2744" s="471"/>
      <c r="C2744" s="471"/>
      <c r="D2744" s="471"/>
      <c r="E2744" s="471"/>
      <c r="F2744" s="471"/>
      <c r="G2744" s="47" t="str">
        <f t="shared" si="42"/>
        <v xml:space="preserve">, </v>
      </c>
    </row>
    <row r="2745" spans="1:7" x14ac:dyDescent="0.3">
      <c r="A2745" s="471"/>
      <c r="B2745" s="471"/>
      <c r="C2745" s="471"/>
      <c r="D2745" s="471"/>
      <c r="E2745" s="471"/>
      <c r="F2745" s="471"/>
      <c r="G2745" s="47" t="str">
        <f t="shared" si="42"/>
        <v xml:space="preserve">, </v>
      </c>
    </row>
    <row r="2746" spans="1:7" x14ac:dyDescent="0.3">
      <c r="A2746" s="471"/>
      <c r="B2746" s="471"/>
      <c r="C2746" s="471"/>
      <c r="D2746" s="471"/>
      <c r="E2746" s="471"/>
      <c r="F2746" s="471"/>
      <c r="G2746" s="47" t="str">
        <f t="shared" si="42"/>
        <v xml:space="preserve">, </v>
      </c>
    </row>
    <row r="2747" spans="1:7" x14ac:dyDescent="0.3">
      <c r="A2747" s="471"/>
      <c r="B2747" s="471"/>
      <c r="C2747" s="471"/>
      <c r="D2747" s="471"/>
      <c r="E2747" s="471"/>
      <c r="F2747" s="471"/>
      <c r="G2747" s="47" t="str">
        <f t="shared" si="42"/>
        <v xml:space="preserve">, </v>
      </c>
    </row>
    <row r="2748" spans="1:7" x14ac:dyDescent="0.3">
      <c r="A2748" s="471"/>
      <c r="B2748" s="471"/>
      <c r="C2748" s="471"/>
      <c r="D2748" s="471"/>
      <c r="E2748" s="471"/>
      <c r="F2748" s="471"/>
      <c r="G2748" s="47" t="str">
        <f t="shared" si="42"/>
        <v xml:space="preserve">, </v>
      </c>
    </row>
    <row r="2749" spans="1:7" x14ac:dyDescent="0.3">
      <c r="A2749" s="471"/>
      <c r="B2749" s="471"/>
      <c r="C2749" s="471"/>
      <c r="D2749" s="471"/>
      <c r="E2749" s="471"/>
      <c r="F2749" s="471"/>
      <c r="G2749" s="47" t="str">
        <f t="shared" si="42"/>
        <v xml:space="preserve">, </v>
      </c>
    </row>
    <row r="2750" spans="1:7" x14ac:dyDescent="0.3">
      <c r="A2750" s="471"/>
      <c r="B2750" s="471"/>
      <c r="C2750" s="471"/>
      <c r="D2750" s="471"/>
      <c r="E2750" s="471"/>
      <c r="F2750" s="471"/>
      <c r="G2750" s="47" t="str">
        <f t="shared" si="42"/>
        <v xml:space="preserve">, </v>
      </c>
    </row>
    <row r="2751" spans="1:7" x14ac:dyDescent="0.3">
      <c r="A2751" s="471"/>
      <c r="B2751" s="471"/>
      <c r="C2751" s="471"/>
      <c r="D2751" s="471"/>
      <c r="E2751" s="471"/>
      <c r="F2751" s="471"/>
      <c r="G2751" s="47" t="str">
        <f t="shared" si="42"/>
        <v xml:space="preserve">, </v>
      </c>
    </row>
    <row r="2752" spans="1:7" x14ac:dyDescent="0.3">
      <c r="A2752" s="471"/>
      <c r="B2752" s="471"/>
      <c r="C2752" s="471"/>
      <c r="D2752" s="471"/>
      <c r="E2752" s="471"/>
      <c r="F2752" s="471"/>
      <c r="G2752" s="47" t="str">
        <f t="shared" si="42"/>
        <v xml:space="preserve">, </v>
      </c>
    </row>
    <row r="2753" spans="1:7" x14ac:dyDescent="0.3">
      <c r="A2753" s="471"/>
      <c r="B2753" s="471"/>
      <c r="C2753" s="471"/>
      <c r="D2753" s="471"/>
      <c r="E2753" s="471"/>
      <c r="F2753" s="471"/>
      <c r="G2753" s="47" t="str">
        <f t="shared" si="42"/>
        <v xml:space="preserve">, </v>
      </c>
    </row>
    <row r="2754" spans="1:7" x14ac:dyDescent="0.3">
      <c r="A2754" s="471"/>
      <c r="B2754" s="471"/>
      <c r="C2754" s="471"/>
      <c r="D2754" s="471"/>
      <c r="E2754" s="471"/>
      <c r="F2754" s="471"/>
      <c r="G2754" s="47" t="str">
        <f t="shared" si="42"/>
        <v xml:space="preserve">, </v>
      </c>
    </row>
    <row r="2755" spans="1:7" x14ac:dyDescent="0.3">
      <c r="A2755" s="471"/>
      <c r="B2755" s="471"/>
      <c r="C2755" s="471"/>
      <c r="D2755" s="471"/>
      <c r="E2755" s="471"/>
      <c r="F2755" s="471"/>
      <c r="G2755" s="47" t="str">
        <f t="shared" si="42"/>
        <v xml:space="preserve">, </v>
      </c>
    </row>
    <row r="2756" spans="1:7" x14ac:dyDescent="0.3">
      <c r="A2756" s="471"/>
      <c r="B2756" s="471"/>
      <c r="C2756" s="471"/>
      <c r="D2756" s="471"/>
      <c r="E2756" s="471"/>
      <c r="F2756" s="471"/>
      <c r="G2756" s="47" t="str">
        <f t="shared" si="42"/>
        <v xml:space="preserve">, </v>
      </c>
    </row>
    <row r="2757" spans="1:7" x14ac:dyDescent="0.3">
      <c r="A2757" s="471"/>
      <c r="B2757" s="471"/>
      <c r="C2757" s="471"/>
      <c r="D2757" s="471"/>
      <c r="E2757" s="471"/>
      <c r="F2757" s="471"/>
      <c r="G2757" s="47" t="str">
        <f t="shared" si="42"/>
        <v xml:space="preserve">, </v>
      </c>
    </row>
    <row r="2758" spans="1:7" x14ac:dyDescent="0.3">
      <c r="A2758" s="471"/>
      <c r="B2758" s="471"/>
      <c r="C2758" s="471"/>
      <c r="D2758" s="471"/>
      <c r="E2758" s="471"/>
      <c r="F2758" s="471"/>
      <c r="G2758" s="47" t="str">
        <f t="shared" si="42"/>
        <v xml:space="preserve">, </v>
      </c>
    </row>
    <row r="2759" spans="1:7" x14ac:dyDescent="0.3">
      <c r="A2759" s="471"/>
      <c r="B2759" s="471"/>
      <c r="C2759" s="471"/>
      <c r="D2759" s="471"/>
      <c r="E2759" s="471"/>
      <c r="F2759" s="471"/>
      <c r="G2759" s="47" t="str">
        <f t="shared" si="42"/>
        <v xml:space="preserve">, </v>
      </c>
    </row>
    <row r="2760" spans="1:7" x14ac:dyDescent="0.3">
      <c r="A2760" s="471"/>
      <c r="B2760" s="471"/>
      <c r="C2760" s="471"/>
      <c r="D2760" s="471"/>
      <c r="E2760" s="471"/>
      <c r="F2760" s="471"/>
      <c r="G2760" s="47" t="str">
        <f t="shared" si="42"/>
        <v xml:space="preserve">, </v>
      </c>
    </row>
    <row r="2761" spans="1:7" x14ac:dyDescent="0.3">
      <c r="A2761" s="471"/>
      <c r="B2761" s="471"/>
      <c r="C2761" s="471"/>
      <c r="D2761" s="471"/>
      <c r="E2761" s="471"/>
      <c r="F2761" s="471"/>
      <c r="G2761" s="47" t="str">
        <f t="shared" si="42"/>
        <v xml:space="preserve">, </v>
      </c>
    </row>
    <row r="2762" spans="1:7" x14ac:dyDescent="0.3">
      <c r="A2762" s="471"/>
      <c r="B2762" s="471"/>
      <c r="C2762" s="471"/>
      <c r="D2762" s="471"/>
      <c r="E2762" s="471"/>
      <c r="F2762" s="471"/>
      <c r="G2762" s="47" t="str">
        <f t="shared" si="42"/>
        <v xml:space="preserve">, </v>
      </c>
    </row>
    <row r="2763" spans="1:7" x14ac:dyDescent="0.3">
      <c r="A2763" s="471"/>
      <c r="B2763" s="471"/>
      <c r="C2763" s="471"/>
      <c r="D2763" s="471"/>
      <c r="E2763" s="471"/>
      <c r="F2763" s="471"/>
      <c r="G2763" s="47" t="str">
        <f t="shared" ref="G2763:G2826" si="43">CONCATENATE(A2763, ", ", B2763)</f>
        <v xml:space="preserve">, </v>
      </c>
    </row>
    <row r="2764" spans="1:7" x14ac:dyDescent="0.3">
      <c r="A2764" s="471"/>
      <c r="B2764" s="471"/>
      <c r="C2764" s="471"/>
      <c r="D2764" s="471"/>
      <c r="E2764" s="471"/>
      <c r="F2764" s="471"/>
      <c r="G2764" s="47" t="str">
        <f t="shared" si="43"/>
        <v xml:space="preserve">, </v>
      </c>
    </row>
    <row r="2765" spans="1:7" x14ac:dyDescent="0.3">
      <c r="A2765" s="471"/>
      <c r="B2765" s="471"/>
      <c r="C2765" s="471"/>
      <c r="D2765" s="471"/>
      <c r="E2765" s="471"/>
      <c r="F2765" s="471"/>
      <c r="G2765" s="47" t="str">
        <f t="shared" si="43"/>
        <v xml:space="preserve">, </v>
      </c>
    </row>
    <row r="2766" spans="1:7" x14ac:dyDescent="0.3">
      <c r="A2766" s="471"/>
      <c r="B2766" s="471"/>
      <c r="C2766" s="471"/>
      <c r="D2766" s="471"/>
      <c r="E2766" s="471"/>
      <c r="F2766" s="471"/>
      <c r="G2766" s="47" t="str">
        <f t="shared" si="43"/>
        <v xml:space="preserve">, </v>
      </c>
    </row>
    <row r="2767" spans="1:7" x14ac:dyDescent="0.3">
      <c r="A2767" s="471"/>
      <c r="B2767" s="471"/>
      <c r="C2767" s="471"/>
      <c r="D2767" s="471"/>
      <c r="E2767" s="471"/>
      <c r="F2767" s="471"/>
      <c r="G2767" s="47" t="str">
        <f t="shared" si="43"/>
        <v xml:space="preserve">, </v>
      </c>
    </row>
    <row r="2768" spans="1:7" x14ac:dyDescent="0.3">
      <c r="A2768" s="471"/>
      <c r="B2768" s="471"/>
      <c r="C2768" s="471"/>
      <c r="D2768" s="471"/>
      <c r="E2768" s="471"/>
      <c r="F2768" s="471"/>
      <c r="G2768" s="47" t="str">
        <f t="shared" si="43"/>
        <v xml:space="preserve">, </v>
      </c>
    </row>
    <row r="2769" spans="1:7" x14ac:dyDescent="0.3">
      <c r="A2769" s="471"/>
      <c r="B2769" s="471"/>
      <c r="C2769" s="471"/>
      <c r="D2769" s="471"/>
      <c r="E2769" s="471"/>
      <c r="F2769" s="471"/>
      <c r="G2769" s="47" t="str">
        <f t="shared" si="43"/>
        <v xml:space="preserve">, </v>
      </c>
    </row>
    <row r="2770" spans="1:7" x14ac:dyDescent="0.3">
      <c r="A2770" s="471"/>
      <c r="B2770" s="471"/>
      <c r="C2770" s="471"/>
      <c r="D2770" s="471"/>
      <c r="E2770" s="471"/>
      <c r="F2770" s="471"/>
      <c r="G2770" s="47" t="str">
        <f t="shared" si="43"/>
        <v xml:space="preserve">, </v>
      </c>
    </row>
    <row r="2771" spans="1:7" x14ac:dyDescent="0.3">
      <c r="A2771" s="471"/>
      <c r="B2771" s="471"/>
      <c r="C2771" s="471"/>
      <c r="D2771" s="471"/>
      <c r="E2771" s="471"/>
      <c r="F2771" s="471"/>
      <c r="G2771" s="47" t="str">
        <f t="shared" si="43"/>
        <v xml:space="preserve">, </v>
      </c>
    </row>
    <row r="2772" spans="1:7" x14ac:dyDescent="0.3">
      <c r="A2772" s="471"/>
      <c r="B2772" s="471"/>
      <c r="C2772" s="471"/>
      <c r="D2772" s="471"/>
      <c r="E2772" s="471"/>
      <c r="F2772" s="471"/>
      <c r="G2772" s="47" t="str">
        <f t="shared" si="43"/>
        <v xml:space="preserve">, </v>
      </c>
    </row>
    <row r="2773" spans="1:7" x14ac:dyDescent="0.3">
      <c r="A2773" s="471"/>
      <c r="B2773" s="471"/>
      <c r="C2773" s="471"/>
      <c r="D2773" s="471"/>
      <c r="E2773" s="471"/>
      <c r="F2773" s="471"/>
      <c r="G2773" s="47" t="str">
        <f t="shared" si="43"/>
        <v xml:space="preserve">, </v>
      </c>
    </row>
    <row r="2774" spans="1:7" x14ac:dyDescent="0.3">
      <c r="A2774" s="471"/>
      <c r="B2774" s="471"/>
      <c r="C2774" s="471"/>
      <c r="D2774" s="471"/>
      <c r="E2774" s="471"/>
      <c r="F2774" s="471"/>
      <c r="G2774" s="47" t="str">
        <f t="shared" si="43"/>
        <v xml:space="preserve">, </v>
      </c>
    </row>
    <row r="2775" spans="1:7" x14ac:dyDescent="0.3">
      <c r="A2775" s="471"/>
      <c r="B2775" s="471"/>
      <c r="C2775" s="471"/>
      <c r="D2775" s="471"/>
      <c r="E2775" s="471"/>
      <c r="F2775" s="471"/>
      <c r="G2775" s="47" t="str">
        <f t="shared" si="43"/>
        <v xml:space="preserve">, </v>
      </c>
    </row>
    <row r="2776" spans="1:7" x14ac:dyDescent="0.3">
      <c r="A2776" s="471"/>
      <c r="B2776" s="471"/>
      <c r="C2776" s="471"/>
      <c r="D2776" s="471"/>
      <c r="E2776" s="471"/>
      <c r="F2776" s="471"/>
      <c r="G2776" s="47" t="str">
        <f t="shared" si="43"/>
        <v xml:space="preserve">, </v>
      </c>
    </row>
    <row r="2777" spans="1:7" x14ac:dyDescent="0.3">
      <c r="A2777" s="471"/>
      <c r="B2777" s="471"/>
      <c r="C2777" s="471"/>
      <c r="D2777" s="471"/>
      <c r="E2777" s="471"/>
      <c r="F2777" s="471"/>
      <c r="G2777" s="47" t="str">
        <f t="shared" si="43"/>
        <v xml:space="preserve">, </v>
      </c>
    </row>
    <row r="2778" spans="1:7" x14ac:dyDescent="0.3">
      <c r="A2778" s="471"/>
      <c r="B2778" s="471"/>
      <c r="C2778" s="471"/>
      <c r="D2778" s="471"/>
      <c r="E2778" s="471"/>
      <c r="F2778" s="471"/>
      <c r="G2778" s="47" t="str">
        <f t="shared" si="43"/>
        <v xml:space="preserve">, </v>
      </c>
    </row>
    <row r="2779" spans="1:7" x14ac:dyDescent="0.3">
      <c r="A2779" s="471"/>
      <c r="B2779" s="471"/>
      <c r="C2779" s="471"/>
      <c r="D2779" s="471"/>
      <c r="E2779" s="471"/>
      <c r="F2779" s="471"/>
      <c r="G2779" s="47" t="str">
        <f t="shared" si="43"/>
        <v xml:space="preserve">, </v>
      </c>
    </row>
    <row r="2780" spans="1:7" x14ac:dyDescent="0.3">
      <c r="A2780" s="471"/>
      <c r="B2780" s="471"/>
      <c r="C2780" s="471"/>
      <c r="D2780" s="471"/>
      <c r="E2780" s="471"/>
      <c r="F2780" s="471"/>
      <c r="G2780" s="47" t="str">
        <f t="shared" si="43"/>
        <v xml:space="preserve">, </v>
      </c>
    </row>
    <row r="2781" spans="1:7" x14ac:dyDescent="0.3">
      <c r="A2781" s="471"/>
      <c r="B2781" s="471"/>
      <c r="C2781" s="471"/>
      <c r="D2781" s="471"/>
      <c r="E2781" s="471"/>
      <c r="F2781" s="471"/>
      <c r="G2781" s="47" t="str">
        <f t="shared" si="43"/>
        <v xml:space="preserve">, </v>
      </c>
    </row>
    <row r="2782" spans="1:7" x14ac:dyDescent="0.3">
      <c r="A2782" s="471"/>
      <c r="B2782" s="471"/>
      <c r="C2782" s="471"/>
      <c r="D2782" s="471"/>
      <c r="E2782" s="471"/>
      <c r="F2782" s="471"/>
      <c r="G2782" s="47" t="str">
        <f t="shared" si="43"/>
        <v xml:space="preserve">, </v>
      </c>
    </row>
    <row r="2783" spans="1:7" x14ac:dyDescent="0.3">
      <c r="A2783" s="471"/>
      <c r="B2783" s="471"/>
      <c r="C2783" s="471"/>
      <c r="D2783" s="471"/>
      <c r="E2783" s="471"/>
      <c r="F2783" s="471"/>
      <c r="G2783" s="47" t="str">
        <f t="shared" si="43"/>
        <v xml:space="preserve">, </v>
      </c>
    </row>
    <row r="2784" spans="1:7" x14ac:dyDescent="0.3">
      <c r="A2784" s="471"/>
      <c r="B2784" s="471"/>
      <c r="C2784" s="471"/>
      <c r="D2784" s="471"/>
      <c r="E2784" s="471"/>
      <c r="F2784" s="471"/>
      <c r="G2784" s="47" t="str">
        <f t="shared" si="43"/>
        <v xml:space="preserve">, </v>
      </c>
    </row>
    <row r="2785" spans="1:7" x14ac:dyDescent="0.3">
      <c r="A2785" s="471"/>
      <c r="B2785" s="471"/>
      <c r="C2785" s="471"/>
      <c r="D2785" s="471"/>
      <c r="E2785" s="471"/>
      <c r="F2785" s="471"/>
      <c r="G2785" s="47" t="str">
        <f t="shared" si="43"/>
        <v xml:space="preserve">, </v>
      </c>
    </row>
    <row r="2786" spans="1:7" x14ac:dyDescent="0.3">
      <c r="A2786" s="471"/>
      <c r="B2786" s="471"/>
      <c r="C2786" s="471"/>
      <c r="D2786" s="471"/>
      <c r="E2786" s="471"/>
      <c r="F2786" s="471"/>
      <c r="G2786" s="47" t="str">
        <f t="shared" si="43"/>
        <v xml:space="preserve">, </v>
      </c>
    </row>
    <row r="2787" spans="1:7" x14ac:dyDescent="0.3">
      <c r="A2787" s="471"/>
      <c r="B2787" s="471"/>
      <c r="C2787" s="471"/>
      <c r="D2787" s="471"/>
      <c r="E2787" s="471"/>
      <c r="F2787" s="471"/>
      <c r="G2787" s="47" t="str">
        <f t="shared" si="43"/>
        <v xml:space="preserve">, </v>
      </c>
    </row>
    <row r="2788" spans="1:7" x14ac:dyDescent="0.3">
      <c r="A2788" s="471"/>
      <c r="B2788" s="471"/>
      <c r="C2788" s="471"/>
      <c r="D2788" s="471"/>
      <c r="E2788" s="471"/>
      <c r="F2788" s="471"/>
      <c r="G2788" s="47" t="str">
        <f t="shared" si="43"/>
        <v xml:space="preserve">, </v>
      </c>
    </row>
    <row r="2789" spans="1:7" x14ac:dyDescent="0.3">
      <c r="A2789" s="471"/>
      <c r="B2789" s="471"/>
      <c r="C2789" s="471"/>
      <c r="D2789" s="471"/>
      <c r="E2789" s="471"/>
      <c r="F2789" s="471"/>
      <c r="G2789" s="47" t="str">
        <f t="shared" si="43"/>
        <v xml:space="preserve">, </v>
      </c>
    </row>
    <row r="2790" spans="1:7" x14ac:dyDescent="0.3">
      <c r="A2790" s="471"/>
      <c r="B2790" s="471"/>
      <c r="C2790" s="471"/>
      <c r="D2790" s="471"/>
      <c r="E2790" s="471"/>
      <c r="F2790" s="471"/>
      <c r="G2790" s="47" t="str">
        <f t="shared" si="43"/>
        <v xml:space="preserve">, </v>
      </c>
    </row>
    <row r="2791" spans="1:7" x14ac:dyDescent="0.3">
      <c r="A2791" s="471"/>
      <c r="B2791" s="471"/>
      <c r="C2791" s="471"/>
      <c r="D2791" s="471"/>
      <c r="E2791" s="471"/>
      <c r="F2791" s="471"/>
      <c r="G2791" s="47" t="str">
        <f t="shared" si="43"/>
        <v xml:space="preserve">, </v>
      </c>
    </row>
    <row r="2792" spans="1:7" x14ac:dyDescent="0.3">
      <c r="A2792" s="471"/>
      <c r="B2792" s="471"/>
      <c r="C2792" s="471"/>
      <c r="D2792" s="471"/>
      <c r="E2792" s="471"/>
      <c r="F2792" s="471"/>
      <c r="G2792" s="47" t="str">
        <f t="shared" si="43"/>
        <v xml:space="preserve">, </v>
      </c>
    </row>
    <row r="2793" spans="1:7" x14ac:dyDescent="0.3">
      <c r="A2793" s="471"/>
      <c r="B2793" s="471"/>
      <c r="C2793" s="471"/>
      <c r="D2793" s="471"/>
      <c r="E2793" s="471"/>
      <c r="F2793" s="471"/>
      <c r="G2793" s="47" t="str">
        <f t="shared" si="43"/>
        <v xml:space="preserve">, </v>
      </c>
    </row>
    <row r="2794" spans="1:7" x14ac:dyDescent="0.3">
      <c r="A2794" s="471"/>
      <c r="B2794" s="471"/>
      <c r="C2794" s="471"/>
      <c r="D2794" s="471"/>
      <c r="E2794" s="471"/>
      <c r="F2794" s="471"/>
      <c r="G2794" s="47" t="str">
        <f t="shared" si="43"/>
        <v xml:space="preserve">, </v>
      </c>
    </row>
    <row r="2795" spans="1:7" x14ac:dyDescent="0.3">
      <c r="A2795" s="471"/>
      <c r="B2795" s="471"/>
      <c r="C2795" s="471"/>
      <c r="D2795" s="471"/>
      <c r="E2795" s="471"/>
      <c r="F2795" s="471"/>
      <c r="G2795" s="47" t="str">
        <f t="shared" si="43"/>
        <v xml:space="preserve">, </v>
      </c>
    </row>
    <row r="2796" spans="1:7" x14ac:dyDescent="0.3">
      <c r="A2796" s="471"/>
      <c r="B2796" s="471"/>
      <c r="C2796" s="471"/>
      <c r="D2796" s="471"/>
      <c r="E2796" s="471"/>
      <c r="F2796" s="471"/>
      <c r="G2796" s="47" t="str">
        <f t="shared" si="43"/>
        <v xml:space="preserve">, </v>
      </c>
    </row>
    <row r="2797" spans="1:7" x14ac:dyDescent="0.3">
      <c r="A2797" s="471"/>
      <c r="B2797" s="471"/>
      <c r="C2797" s="471"/>
      <c r="D2797" s="471"/>
      <c r="E2797" s="471"/>
      <c r="F2797" s="471"/>
      <c r="G2797" s="47" t="str">
        <f t="shared" si="43"/>
        <v xml:space="preserve">, </v>
      </c>
    </row>
    <row r="2798" spans="1:7" x14ac:dyDescent="0.3">
      <c r="A2798" s="471"/>
      <c r="B2798" s="471"/>
      <c r="C2798" s="471"/>
      <c r="D2798" s="471"/>
      <c r="E2798" s="471"/>
      <c r="F2798" s="471"/>
      <c r="G2798" s="47" t="str">
        <f t="shared" si="43"/>
        <v xml:space="preserve">, </v>
      </c>
    </row>
    <row r="2799" spans="1:7" x14ac:dyDescent="0.3">
      <c r="A2799" s="471"/>
      <c r="B2799" s="471"/>
      <c r="C2799" s="471"/>
      <c r="D2799" s="471"/>
      <c r="E2799" s="471"/>
      <c r="F2799" s="471"/>
      <c r="G2799" s="47" t="str">
        <f t="shared" si="43"/>
        <v xml:space="preserve">, </v>
      </c>
    </row>
    <row r="2800" spans="1:7" x14ac:dyDescent="0.3">
      <c r="A2800" s="471"/>
      <c r="B2800" s="471"/>
      <c r="C2800" s="471"/>
      <c r="D2800" s="471"/>
      <c r="E2800" s="471"/>
      <c r="F2800" s="471"/>
      <c r="G2800" s="47" t="str">
        <f t="shared" si="43"/>
        <v xml:space="preserve">, </v>
      </c>
    </row>
    <row r="2801" spans="1:7" x14ac:dyDescent="0.3">
      <c r="A2801" s="471"/>
      <c r="B2801" s="471"/>
      <c r="C2801" s="471"/>
      <c r="D2801" s="471"/>
      <c r="E2801" s="471"/>
      <c r="F2801" s="471"/>
      <c r="G2801" s="47" t="str">
        <f t="shared" si="43"/>
        <v xml:space="preserve">, </v>
      </c>
    </row>
    <row r="2802" spans="1:7" x14ac:dyDescent="0.3">
      <c r="A2802" s="471"/>
      <c r="B2802" s="471"/>
      <c r="C2802" s="471"/>
      <c r="D2802" s="471"/>
      <c r="E2802" s="471"/>
      <c r="F2802" s="471"/>
      <c r="G2802" s="47" t="str">
        <f t="shared" si="43"/>
        <v xml:space="preserve">, </v>
      </c>
    </row>
    <row r="2803" spans="1:7" x14ac:dyDescent="0.3">
      <c r="A2803" s="471"/>
      <c r="B2803" s="471"/>
      <c r="C2803" s="471"/>
      <c r="D2803" s="471"/>
      <c r="E2803" s="471"/>
      <c r="F2803" s="471"/>
      <c r="G2803" s="47" t="str">
        <f t="shared" si="43"/>
        <v xml:space="preserve">, </v>
      </c>
    </row>
    <row r="2804" spans="1:7" x14ac:dyDescent="0.3">
      <c r="A2804" s="471"/>
      <c r="B2804" s="471"/>
      <c r="C2804" s="471"/>
      <c r="D2804" s="471"/>
      <c r="E2804" s="471"/>
      <c r="F2804" s="471"/>
      <c r="G2804" s="47" t="str">
        <f t="shared" si="43"/>
        <v xml:space="preserve">, </v>
      </c>
    </row>
    <row r="2805" spans="1:7" x14ac:dyDescent="0.3">
      <c r="A2805" s="471"/>
      <c r="B2805" s="471"/>
      <c r="C2805" s="471"/>
      <c r="D2805" s="471"/>
      <c r="E2805" s="471"/>
      <c r="F2805" s="471"/>
      <c r="G2805" s="47" t="str">
        <f t="shared" si="43"/>
        <v xml:space="preserve">, </v>
      </c>
    </row>
    <row r="2806" spans="1:7" x14ac:dyDescent="0.3">
      <c r="A2806" s="471"/>
      <c r="B2806" s="471"/>
      <c r="C2806" s="471"/>
      <c r="D2806" s="471"/>
      <c r="E2806" s="471"/>
      <c r="F2806" s="471"/>
      <c r="G2806" s="47" t="str">
        <f t="shared" si="43"/>
        <v xml:space="preserve">, </v>
      </c>
    </row>
    <row r="2807" spans="1:7" x14ac:dyDescent="0.3">
      <c r="A2807" s="471"/>
      <c r="B2807" s="471"/>
      <c r="C2807" s="471"/>
      <c r="D2807" s="471"/>
      <c r="E2807" s="471"/>
      <c r="F2807" s="471"/>
      <c r="G2807" s="47" t="str">
        <f t="shared" si="43"/>
        <v xml:space="preserve">, </v>
      </c>
    </row>
    <row r="2808" spans="1:7" x14ac:dyDescent="0.3">
      <c r="A2808" s="471"/>
      <c r="B2808" s="471"/>
      <c r="C2808" s="471"/>
      <c r="D2808" s="471"/>
      <c r="E2808" s="471"/>
      <c r="F2808" s="471"/>
      <c r="G2808" s="47" t="str">
        <f t="shared" si="43"/>
        <v xml:space="preserve">, </v>
      </c>
    </row>
    <row r="2809" spans="1:7" x14ac:dyDescent="0.3">
      <c r="A2809" s="471"/>
      <c r="B2809" s="471"/>
      <c r="C2809" s="471"/>
      <c r="D2809" s="471"/>
      <c r="E2809" s="471"/>
      <c r="F2809" s="471"/>
      <c r="G2809" s="47" t="str">
        <f t="shared" si="43"/>
        <v xml:space="preserve">, </v>
      </c>
    </row>
    <row r="2810" spans="1:7" x14ac:dyDescent="0.3">
      <c r="A2810" s="471"/>
      <c r="B2810" s="471"/>
      <c r="C2810" s="471"/>
      <c r="D2810" s="471"/>
      <c r="E2810" s="471"/>
      <c r="F2810" s="471"/>
      <c r="G2810" s="47" t="str">
        <f t="shared" si="43"/>
        <v xml:space="preserve">, </v>
      </c>
    </row>
    <row r="2811" spans="1:7" x14ac:dyDescent="0.3">
      <c r="A2811" s="471"/>
      <c r="B2811" s="471"/>
      <c r="C2811" s="471"/>
      <c r="D2811" s="471"/>
      <c r="E2811" s="471"/>
      <c r="F2811" s="471"/>
      <c r="G2811" s="47" t="str">
        <f t="shared" si="43"/>
        <v xml:space="preserve">, </v>
      </c>
    </row>
    <row r="2812" spans="1:7" x14ac:dyDescent="0.3">
      <c r="A2812" s="471"/>
      <c r="B2812" s="471"/>
      <c r="C2812" s="471"/>
      <c r="D2812" s="471"/>
      <c r="E2812" s="471"/>
      <c r="F2812" s="471"/>
      <c r="G2812" s="47" t="str">
        <f t="shared" si="43"/>
        <v xml:space="preserve">, </v>
      </c>
    </row>
    <row r="2813" spans="1:7" x14ac:dyDescent="0.3">
      <c r="A2813" s="471"/>
      <c r="B2813" s="471"/>
      <c r="C2813" s="471"/>
      <c r="D2813" s="471"/>
      <c r="E2813" s="471"/>
      <c r="F2813" s="471"/>
      <c r="G2813" s="47" t="str">
        <f t="shared" si="43"/>
        <v xml:space="preserve">, </v>
      </c>
    </row>
    <row r="2814" spans="1:7" x14ac:dyDescent="0.3">
      <c r="A2814" s="471"/>
      <c r="B2814" s="471"/>
      <c r="C2814" s="471"/>
      <c r="D2814" s="471"/>
      <c r="E2814" s="471"/>
      <c r="F2814" s="471"/>
      <c r="G2814" s="47" t="str">
        <f t="shared" si="43"/>
        <v xml:space="preserve">, </v>
      </c>
    </row>
    <row r="2815" spans="1:7" x14ac:dyDescent="0.3">
      <c r="A2815" s="471"/>
      <c r="B2815" s="471"/>
      <c r="C2815" s="471"/>
      <c r="D2815" s="471"/>
      <c r="E2815" s="471"/>
      <c r="F2815" s="471"/>
      <c r="G2815" s="47" t="str">
        <f t="shared" si="43"/>
        <v xml:space="preserve">, </v>
      </c>
    </row>
    <row r="2816" spans="1:7" x14ac:dyDescent="0.3">
      <c r="A2816" s="471"/>
      <c r="B2816" s="471"/>
      <c r="C2816" s="471"/>
      <c r="D2816" s="471"/>
      <c r="E2816" s="471"/>
      <c r="F2816" s="471"/>
      <c r="G2816" s="47" t="str">
        <f t="shared" si="43"/>
        <v xml:space="preserve">, </v>
      </c>
    </row>
    <row r="2817" spans="1:7" x14ac:dyDescent="0.3">
      <c r="A2817" s="471"/>
      <c r="B2817" s="471"/>
      <c r="C2817" s="471"/>
      <c r="D2817" s="471"/>
      <c r="E2817" s="471"/>
      <c r="F2817" s="471"/>
      <c r="G2817" s="47" t="str">
        <f t="shared" si="43"/>
        <v xml:space="preserve">, </v>
      </c>
    </row>
    <row r="2818" spans="1:7" x14ac:dyDescent="0.3">
      <c r="A2818" s="471"/>
      <c r="B2818" s="471"/>
      <c r="C2818" s="471"/>
      <c r="D2818" s="471"/>
      <c r="E2818" s="471"/>
      <c r="F2818" s="471"/>
      <c r="G2818" s="47" t="str">
        <f t="shared" si="43"/>
        <v xml:space="preserve">, </v>
      </c>
    </row>
    <row r="2819" spans="1:7" x14ac:dyDescent="0.3">
      <c r="A2819" s="471"/>
      <c r="B2819" s="471"/>
      <c r="C2819" s="471"/>
      <c r="D2819" s="471"/>
      <c r="E2819" s="471"/>
      <c r="F2819" s="471"/>
      <c r="G2819" s="47" t="str">
        <f t="shared" si="43"/>
        <v xml:space="preserve">, </v>
      </c>
    </row>
    <row r="2820" spans="1:7" x14ac:dyDescent="0.3">
      <c r="A2820" s="471"/>
      <c r="B2820" s="471"/>
      <c r="C2820" s="471"/>
      <c r="D2820" s="471"/>
      <c r="E2820" s="471"/>
      <c r="F2820" s="471"/>
      <c r="G2820" s="47" t="str">
        <f t="shared" si="43"/>
        <v xml:space="preserve">, </v>
      </c>
    </row>
    <row r="2821" spans="1:7" x14ac:dyDescent="0.3">
      <c r="A2821" s="471"/>
      <c r="B2821" s="471"/>
      <c r="C2821" s="471"/>
      <c r="D2821" s="471"/>
      <c r="E2821" s="471"/>
      <c r="F2821" s="471"/>
      <c r="G2821" s="47" t="str">
        <f t="shared" si="43"/>
        <v xml:space="preserve">, </v>
      </c>
    </row>
    <row r="2822" spans="1:7" x14ac:dyDescent="0.3">
      <c r="A2822" s="471"/>
      <c r="B2822" s="471"/>
      <c r="C2822" s="471"/>
      <c r="D2822" s="471"/>
      <c r="E2822" s="471"/>
      <c r="F2822" s="471"/>
      <c r="G2822" s="47" t="str">
        <f t="shared" si="43"/>
        <v xml:space="preserve">, </v>
      </c>
    </row>
    <row r="2823" spans="1:7" x14ac:dyDescent="0.3">
      <c r="A2823" s="471"/>
      <c r="B2823" s="471"/>
      <c r="C2823" s="471"/>
      <c r="D2823" s="471"/>
      <c r="E2823" s="471"/>
      <c r="F2823" s="471"/>
      <c r="G2823" s="47" t="str">
        <f t="shared" si="43"/>
        <v xml:space="preserve">, </v>
      </c>
    </row>
    <row r="2824" spans="1:7" x14ac:dyDescent="0.3">
      <c r="A2824" s="471"/>
      <c r="B2824" s="471"/>
      <c r="C2824" s="471"/>
      <c r="D2824" s="471"/>
      <c r="E2824" s="471"/>
      <c r="F2824" s="471"/>
      <c r="G2824" s="47" t="str">
        <f t="shared" si="43"/>
        <v xml:space="preserve">, </v>
      </c>
    </row>
    <row r="2825" spans="1:7" x14ac:dyDescent="0.3">
      <c r="A2825" s="471"/>
      <c r="B2825" s="471"/>
      <c r="C2825" s="471"/>
      <c r="D2825" s="471"/>
      <c r="E2825" s="471"/>
      <c r="F2825" s="471"/>
      <c r="G2825" s="47" t="str">
        <f t="shared" si="43"/>
        <v xml:space="preserve">, </v>
      </c>
    </row>
    <row r="2826" spans="1:7" x14ac:dyDescent="0.3">
      <c r="A2826" s="471"/>
      <c r="B2826" s="471"/>
      <c r="C2826" s="471"/>
      <c r="D2826" s="471"/>
      <c r="E2826" s="471"/>
      <c r="F2826" s="471"/>
      <c r="G2826" s="47" t="str">
        <f t="shared" si="43"/>
        <v xml:space="preserve">, </v>
      </c>
    </row>
    <row r="2827" spans="1:7" x14ac:dyDescent="0.3">
      <c r="A2827" s="471"/>
      <c r="B2827" s="471"/>
      <c r="C2827" s="471"/>
      <c r="D2827" s="471"/>
      <c r="E2827" s="471"/>
      <c r="F2827" s="471"/>
      <c r="G2827" s="47" t="str">
        <f t="shared" ref="G2827:G2890" si="44">CONCATENATE(A2827, ", ", B2827)</f>
        <v xml:space="preserve">, </v>
      </c>
    </row>
    <row r="2828" spans="1:7" x14ac:dyDescent="0.3">
      <c r="A2828" s="471"/>
      <c r="B2828" s="471"/>
      <c r="C2828" s="471"/>
      <c r="D2828" s="471"/>
      <c r="E2828" s="471"/>
      <c r="F2828" s="471"/>
      <c r="G2828" s="47" t="str">
        <f t="shared" si="44"/>
        <v xml:space="preserve">, </v>
      </c>
    </row>
    <row r="2829" spans="1:7" x14ac:dyDescent="0.3">
      <c r="A2829" s="471"/>
      <c r="B2829" s="471"/>
      <c r="C2829" s="471"/>
      <c r="D2829" s="471"/>
      <c r="E2829" s="471"/>
      <c r="F2829" s="471"/>
      <c r="G2829" s="47" t="str">
        <f t="shared" si="44"/>
        <v xml:space="preserve">, </v>
      </c>
    </row>
    <row r="2830" spans="1:7" x14ac:dyDescent="0.3">
      <c r="A2830" s="471"/>
      <c r="B2830" s="471"/>
      <c r="C2830" s="471"/>
      <c r="D2830" s="471"/>
      <c r="E2830" s="471"/>
      <c r="F2830" s="471"/>
      <c r="G2830" s="47" t="str">
        <f t="shared" si="44"/>
        <v xml:space="preserve">, </v>
      </c>
    </row>
    <row r="2831" spans="1:7" x14ac:dyDescent="0.3">
      <c r="A2831" s="471"/>
      <c r="B2831" s="471"/>
      <c r="C2831" s="471"/>
      <c r="D2831" s="471"/>
      <c r="E2831" s="471"/>
      <c r="F2831" s="471"/>
      <c r="G2831" s="47" t="str">
        <f t="shared" si="44"/>
        <v xml:space="preserve">, </v>
      </c>
    </row>
    <row r="2832" spans="1:7" x14ac:dyDescent="0.3">
      <c r="A2832" s="471"/>
      <c r="B2832" s="471"/>
      <c r="C2832" s="471"/>
      <c r="D2832" s="471"/>
      <c r="E2832" s="471"/>
      <c r="F2832" s="471"/>
      <c r="G2832" s="47" t="str">
        <f t="shared" si="44"/>
        <v xml:space="preserve">, </v>
      </c>
    </row>
    <row r="2833" spans="1:7" x14ac:dyDescent="0.3">
      <c r="A2833" s="471"/>
      <c r="B2833" s="471"/>
      <c r="C2833" s="471"/>
      <c r="D2833" s="471"/>
      <c r="E2833" s="471"/>
      <c r="F2833" s="471"/>
      <c r="G2833" s="47" t="str">
        <f t="shared" si="44"/>
        <v xml:space="preserve">, </v>
      </c>
    </row>
    <row r="2834" spans="1:7" x14ac:dyDescent="0.3">
      <c r="A2834" s="471"/>
      <c r="B2834" s="471"/>
      <c r="C2834" s="471"/>
      <c r="D2834" s="471"/>
      <c r="E2834" s="471"/>
      <c r="F2834" s="471"/>
      <c r="G2834" s="47" t="str">
        <f t="shared" si="44"/>
        <v xml:space="preserve">, </v>
      </c>
    </row>
    <row r="2835" spans="1:7" x14ac:dyDescent="0.3">
      <c r="A2835" s="471"/>
      <c r="B2835" s="471"/>
      <c r="C2835" s="471"/>
      <c r="D2835" s="471"/>
      <c r="E2835" s="471"/>
      <c r="F2835" s="471"/>
      <c r="G2835" s="47" t="str">
        <f t="shared" si="44"/>
        <v xml:space="preserve">, </v>
      </c>
    </row>
    <row r="2836" spans="1:7" x14ac:dyDescent="0.3">
      <c r="A2836" s="471"/>
      <c r="B2836" s="471"/>
      <c r="C2836" s="471"/>
      <c r="D2836" s="471"/>
      <c r="E2836" s="471"/>
      <c r="F2836" s="471"/>
      <c r="G2836" s="47" t="str">
        <f t="shared" si="44"/>
        <v xml:space="preserve">, </v>
      </c>
    </row>
    <row r="2837" spans="1:7" x14ac:dyDescent="0.3">
      <c r="A2837" s="471"/>
      <c r="B2837" s="471"/>
      <c r="C2837" s="471"/>
      <c r="D2837" s="471"/>
      <c r="E2837" s="471"/>
      <c r="F2837" s="471"/>
      <c r="G2837" s="47" t="str">
        <f t="shared" si="44"/>
        <v xml:space="preserve">, </v>
      </c>
    </row>
    <row r="2838" spans="1:7" x14ac:dyDescent="0.3">
      <c r="A2838" s="471"/>
      <c r="B2838" s="471"/>
      <c r="C2838" s="471"/>
      <c r="D2838" s="471"/>
      <c r="E2838" s="471"/>
      <c r="F2838" s="471"/>
      <c r="G2838" s="47" t="str">
        <f t="shared" si="44"/>
        <v xml:space="preserve">, </v>
      </c>
    </row>
    <row r="2839" spans="1:7" x14ac:dyDescent="0.3">
      <c r="A2839" s="471"/>
      <c r="B2839" s="471"/>
      <c r="C2839" s="471"/>
      <c r="D2839" s="471"/>
      <c r="E2839" s="471"/>
      <c r="F2839" s="471"/>
      <c r="G2839" s="47" t="str">
        <f t="shared" si="44"/>
        <v xml:space="preserve">, </v>
      </c>
    </row>
    <row r="2840" spans="1:7" x14ac:dyDescent="0.3">
      <c r="A2840" s="471"/>
      <c r="B2840" s="471"/>
      <c r="C2840" s="471"/>
      <c r="D2840" s="471"/>
      <c r="E2840" s="471"/>
      <c r="F2840" s="471"/>
      <c r="G2840" s="47" t="str">
        <f t="shared" si="44"/>
        <v xml:space="preserve">, </v>
      </c>
    </row>
    <row r="2841" spans="1:7" x14ac:dyDescent="0.3">
      <c r="A2841" s="471"/>
      <c r="B2841" s="471"/>
      <c r="C2841" s="471"/>
      <c r="D2841" s="471"/>
      <c r="E2841" s="471"/>
      <c r="F2841" s="471"/>
      <c r="G2841" s="47" t="str">
        <f t="shared" si="44"/>
        <v xml:space="preserve">, </v>
      </c>
    </row>
    <row r="2842" spans="1:7" x14ac:dyDescent="0.3">
      <c r="A2842" s="471"/>
      <c r="B2842" s="471"/>
      <c r="C2842" s="471"/>
      <c r="D2842" s="471"/>
      <c r="E2842" s="471"/>
      <c r="F2842" s="471"/>
      <c r="G2842" s="47" t="str">
        <f t="shared" si="44"/>
        <v xml:space="preserve">, </v>
      </c>
    </row>
    <row r="2843" spans="1:7" x14ac:dyDescent="0.3">
      <c r="A2843" s="471"/>
      <c r="B2843" s="471"/>
      <c r="C2843" s="471"/>
      <c r="D2843" s="471"/>
      <c r="E2843" s="471"/>
      <c r="F2843" s="471"/>
      <c r="G2843" s="47" t="str">
        <f t="shared" si="44"/>
        <v xml:space="preserve">, </v>
      </c>
    </row>
    <row r="2844" spans="1:7" x14ac:dyDescent="0.3">
      <c r="A2844" s="471"/>
      <c r="B2844" s="471"/>
      <c r="C2844" s="471"/>
      <c r="D2844" s="471"/>
      <c r="E2844" s="471"/>
      <c r="F2844" s="471"/>
      <c r="G2844" s="47" t="str">
        <f t="shared" si="44"/>
        <v xml:space="preserve">, </v>
      </c>
    </row>
    <row r="2845" spans="1:7" x14ac:dyDescent="0.3">
      <c r="A2845" s="471"/>
      <c r="B2845" s="471"/>
      <c r="C2845" s="471"/>
      <c r="D2845" s="471"/>
      <c r="E2845" s="471"/>
      <c r="F2845" s="471"/>
      <c r="G2845" s="47" t="str">
        <f t="shared" si="44"/>
        <v xml:space="preserve">, </v>
      </c>
    </row>
    <row r="2846" spans="1:7" x14ac:dyDescent="0.3">
      <c r="A2846" s="471"/>
      <c r="B2846" s="471"/>
      <c r="C2846" s="471"/>
      <c r="D2846" s="471"/>
      <c r="E2846" s="471"/>
      <c r="F2846" s="471"/>
      <c r="G2846" s="47" t="str">
        <f t="shared" si="44"/>
        <v xml:space="preserve">, </v>
      </c>
    </row>
    <row r="2847" spans="1:7" x14ac:dyDescent="0.3">
      <c r="A2847" s="471"/>
      <c r="B2847" s="471"/>
      <c r="C2847" s="471"/>
      <c r="D2847" s="471"/>
      <c r="E2847" s="471"/>
      <c r="F2847" s="471"/>
      <c r="G2847" s="47" t="str">
        <f t="shared" si="44"/>
        <v xml:space="preserve">, </v>
      </c>
    </row>
    <row r="2848" spans="1:7" x14ac:dyDescent="0.3">
      <c r="A2848" s="471"/>
      <c r="B2848" s="471"/>
      <c r="C2848" s="471"/>
      <c r="D2848" s="471"/>
      <c r="E2848" s="471"/>
      <c r="F2848" s="471"/>
      <c r="G2848" s="47" t="str">
        <f t="shared" si="44"/>
        <v xml:space="preserve">, </v>
      </c>
    </row>
    <row r="2849" spans="1:7" x14ac:dyDescent="0.3">
      <c r="A2849" s="471"/>
      <c r="B2849" s="471"/>
      <c r="C2849" s="471"/>
      <c r="D2849" s="471"/>
      <c r="E2849" s="471"/>
      <c r="F2849" s="471"/>
      <c r="G2849" s="47" t="str">
        <f t="shared" si="44"/>
        <v xml:space="preserve">, </v>
      </c>
    </row>
    <row r="2850" spans="1:7" x14ac:dyDescent="0.3">
      <c r="A2850" s="471"/>
      <c r="B2850" s="471"/>
      <c r="C2850" s="471"/>
      <c r="D2850" s="471"/>
      <c r="E2850" s="471"/>
      <c r="F2850" s="471"/>
      <c r="G2850" s="47" t="str">
        <f t="shared" si="44"/>
        <v xml:space="preserve">, </v>
      </c>
    </row>
    <row r="2851" spans="1:7" x14ac:dyDescent="0.3">
      <c r="A2851" s="471"/>
      <c r="B2851" s="471"/>
      <c r="C2851" s="471"/>
      <c r="D2851" s="471"/>
      <c r="E2851" s="471"/>
      <c r="F2851" s="471"/>
      <c r="G2851" s="47" t="str">
        <f t="shared" si="44"/>
        <v xml:space="preserve">, </v>
      </c>
    </row>
    <row r="2852" spans="1:7" x14ac:dyDescent="0.3">
      <c r="A2852" s="471"/>
      <c r="B2852" s="471"/>
      <c r="C2852" s="471"/>
      <c r="D2852" s="471"/>
      <c r="E2852" s="471"/>
      <c r="F2852" s="471"/>
      <c r="G2852" s="47" t="str">
        <f t="shared" si="44"/>
        <v xml:space="preserve">, </v>
      </c>
    </row>
    <row r="2853" spans="1:7" x14ac:dyDescent="0.3">
      <c r="A2853" s="471"/>
      <c r="B2853" s="471"/>
      <c r="C2853" s="471"/>
      <c r="D2853" s="471"/>
      <c r="E2853" s="471"/>
      <c r="F2853" s="471"/>
      <c r="G2853" s="47" t="str">
        <f t="shared" si="44"/>
        <v xml:space="preserve">, </v>
      </c>
    </row>
    <row r="2854" spans="1:7" x14ac:dyDescent="0.3">
      <c r="A2854" s="471"/>
      <c r="B2854" s="471"/>
      <c r="C2854" s="471"/>
      <c r="D2854" s="471"/>
      <c r="E2854" s="471"/>
      <c r="F2854" s="471"/>
      <c r="G2854" s="47" t="str">
        <f t="shared" si="44"/>
        <v xml:space="preserve">, </v>
      </c>
    </row>
    <row r="2855" spans="1:7" x14ac:dyDescent="0.3">
      <c r="A2855" s="471"/>
      <c r="B2855" s="471"/>
      <c r="C2855" s="471"/>
      <c r="D2855" s="471"/>
      <c r="E2855" s="471"/>
      <c r="F2855" s="471"/>
      <c r="G2855" s="47" t="str">
        <f t="shared" si="44"/>
        <v xml:space="preserve">, </v>
      </c>
    </row>
    <row r="2856" spans="1:7" x14ac:dyDescent="0.3">
      <c r="A2856" s="471"/>
      <c r="B2856" s="471"/>
      <c r="C2856" s="471"/>
      <c r="D2856" s="471"/>
      <c r="E2856" s="471"/>
      <c r="F2856" s="471"/>
      <c r="G2856" s="47" t="str">
        <f t="shared" si="44"/>
        <v xml:space="preserve">, </v>
      </c>
    </row>
    <row r="2857" spans="1:7" x14ac:dyDescent="0.3">
      <c r="A2857" s="471"/>
      <c r="B2857" s="471"/>
      <c r="C2857" s="471"/>
      <c r="D2857" s="471"/>
      <c r="E2857" s="471"/>
      <c r="F2857" s="471"/>
      <c r="G2857" s="47" t="str">
        <f t="shared" si="44"/>
        <v xml:space="preserve">, </v>
      </c>
    </row>
    <row r="2858" spans="1:7" x14ac:dyDescent="0.3">
      <c r="A2858" s="471"/>
      <c r="B2858" s="471"/>
      <c r="C2858" s="471"/>
      <c r="D2858" s="471"/>
      <c r="E2858" s="471"/>
      <c r="F2858" s="471"/>
      <c r="G2858" s="47" t="str">
        <f t="shared" si="44"/>
        <v xml:space="preserve">, </v>
      </c>
    </row>
    <row r="2859" spans="1:7" x14ac:dyDescent="0.3">
      <c r="A2859" s="471"/>
      <c r="B2859" s="471"/>
      <c r="C2859" s="471"/>
      <c r="D2859" s="471"/>
      <c r="E2859" s="471"/>
      <c r="F2859" s="471"/>
      <c r="G2859" s="47" t="str">
        <f t="shared" si="44"/>
        <v xml:space="preserve">, </v>
      </c>
    </row>
    <row r="2860" spans="1:7" x14ac:dyDescent="0.3">
      <c r="A2860" s="471"/>
      <c r="B2860" s="471"/>
      <c r="C2860" s="471"/>
      <c r="D2860" s="471"/>
      <c r="E2860" s="471"/>
      <c r="F2860" s="471"/>
      <c r="G2860" s="47" t="str">
        <f t="shared" si="44"/>
        <v xml:space="preserve">, </v>
      </c>
    </row>
    <row r="2861" spans="1:7" x14ac:dyDescent="0.3">
      <c r="A2861" s="471"/>
      <c r="B2861" s="471"/>
      <c r="C2861" s="471"/>
      <c r="D2861" s="471"/>
      <c r="E2861" s="471"/>
      <c r="F2861" s="471"/>
      <c r="G2861" s="47" t="str">
        <f t="shared" si="44"/>
        <v xml:space="preserve">, </v>
      </c>
    </row>
    <row r="2862" spans="1:7" x14ac:dyDescent="0.3">
      <c r="A2862" s="471"/>
      <c r="B2862" s="471"/>
      <c r="C2862" s="471"/>
      <c r="D2862" s="471"/>
      <c r="E2862" s="471"/>
      <c r="F2862" s="471"/>
      <c r="G2862" s="47" t="str">
        <f t="shared" si="44"/>
        <v xml:space="preserve">, </v>
      </c>
    </row>
    <row r="2863" spans="1:7" x14ac:dyDescent="0.3">
      <c r="A2863" s="471"/>
      <c r="B2863" s="471"/>
      <c r="C2863" s="471"/>
      <c r="D2863" s="471"/>
      <c r="E2863" s="471"/>
      <c r="F2863" s="471"/>
      <c r="G2863" s="47" t="str">
        <f t="shared" si="44"/>
        <v xml:space="preserve">, </v>
      </c>
    </row>
    <row r="2864" spans="1:7" x14ac:dyDescent="0.3">
      <c r="A2864" s="471"/>
      <c r="B2864" s="471"/>
      <c r="C2864" s="471"/>
      <c r="D2864" s="471"/>
      <c r="E2864" s="471"/>
      <c r="F2864" s="471"/>
      <c r="G2864" s="47" t="str">
        <f t="shared" si="44"/>
        <v xml:space="preserve">, </v>
      </c>
    </row>
    <row r="2865" spans="1:7" x14ac:dyDescent="0.3">
      <c r="A2865" s="471"/>
      <c r="B2865" s="471"/>
      <c r="C2865" s="471"/>
      <c r="D2865" s="471"/>
      <c r="E2865" s="471"/>
      <c r="F2865" s="471"/>
      <c r="G2865" s="47" t="str">
        <f t="shared" si="44"/>
        <v xml:space="preserve">, </v>
      </c>
    </row>
    <row r="2866" spans="1:7" x14ac:dyDescent="0.3">
      <c r="A2866" s="471"/>
      <c r="B2866" s="471"/>
      <c r="C2866" s="471"/>
      <c r="D2866" s="471"/>
      <c r="E2866" s="471"/>
      <c r="F2866" s="471"/>
      <c r="G2866" s="47" t="str">
        <f t="shared" si="44"/>
        <v xml:space="preserve">, </v>
      </c>
    </row>
    <row r="2867" spans="1:7" x14ac:dyDescent="0.3">
      <c r="A2867" s="471"/>
      <c r="B2867" s="471"/>
      <c r="C2867" s="471"/>
      <c r="D2867" s="471"/>
      <c r="E2867" s="471"/>
      <c r="F2867" s="471"/>
      <c r="G2867" s="47" t="str">
        <f t="shared" si="44"/>
        <v xml:space="preserve">, </v>
      </c>
    </row>
    <row r="2868" spans="1:7" x14ac:dyDescent="0.3">
      <c r="A2868" s="471"/>
      <c r="B2868" s="471"/>
      <c r="C2868" s="471"/>
      <c r="D2868" s="471"/>
      <c r="E2868" s="471"/>
      <c r="F2868" s="471"/>
      <c r="G2868" s="47" t="str">
        <f t="shared" si="44"/>
        <v xml:space="preserve">, </v>
      </c>
    </row>
    <row r="2869" spans="1:7" x14ac:dyDescent="0.3">
      <c r="A2869" s="471"/>
      <c r="B2869" s="471"/>
      <c r="C2869" s="471"/>
      <c r="D2869" s="471"/>
      <c r="E2869" s="471"/>
      <c r="F2869" s="471"/>
      <c r="G2869" s="47" t="str">
        <f t="shared" si="44"/>
        <v xml:space="preserve">, </v>
      </c>
    </row>
    <row r="2870" spans="1:7" x14ac:dyDescent="0.3">
      <c r="A2870" s="471"/>
      <c r="B2870" s="471"/>
      <c r="C2870" s="471"/>
      <c r="D2870" s="471"/>
      <c r="E2870" s="471"/>
      <c r="F2870" s="471"/>
      <c r="G2870" s="47" t="str">
        <f t="shared" si="44"/>
        <v xml:space="preserve">, </v>
      </c>
    </row>
    <row r="2871" spans="1:7" x14ac:dyDescent="0.3">
      <c r="A2871" s="471"/>
      <c r="B2871" s="471"/>
      <c r="C2871" s="471"/>
      <c r="D2871" s="471"/>
      <c r="E2871" s="471"/>
      <c r="F2871" s="471"/>
      <c r="G2871" s="47" t="str">
        <f t="shared" si="44"/>
        <v xml:space="preserve">, </v>
      </c>
    </row>
    <row r="2872" spans="1:7" x14ac:dyDescent="0.3">
      <c r="A2872" s="471"/>
      <c r="B2872" s="471"/>
      <c r="C2872" s="471"/>
      <c r="D2872" s="471"/>
      <c r="E2872" s="471"/>
      <c r="F2872" s="471"/>
      <c r="G2872" s="47" t="str">
        <f t="shared" si="44"/>
        <v xml:space="preserve">, </v>
      </c>
    </row>
    <row r="2873" spans="1:7" x14ac:dyDescent="0.3">
      <c r="A2873" s="471"/>
      <c r="B2873" s="471"/>
      <c r="C2873" s="471"/>
      <c r="D2873" s="471"/>
      <c r="E2873" s="471"/>
      <c r="F2873" s="471"/>
      <c r="G2873" s="47" t="str">
        <f t="shared" si="44"/>
        <v xml:space="preserve">, </v>
      </c>
    </row>
    <row r="2874" spans="1:7" x14ac:dyDescent="0.3">
      <c r="A2874" s="471"/>
      <c r="B2874" s="471"/>
      <c r="C2874" s="471"/>
      <c r="D2874" s="471"/>
      <c r="E2874" s="471"/>
      <c r="F2874" s="471"/>
      <c r="G2874" s="47" t="str">
        <f t="shared" si="44"/>
        <v xml:space="preserve">, </v>
      </c>
    </row>
    <row r="2875" spans="1:7" x14ac:dyDescent="0.3">
      <c r="A2875" s="471"/>
      <c r="B2875" s="471"/>
      <c r="C2875" s="471"/>
      <c r="D2875" s="471"/>
      <c r="E2875" s="471"/>
      <c r="F2875" s="471"/>
      <c r="G2875" s="47" t="str">
        <f t="shared" si="44"/>
        <v xml:space="preserve">, </v>
      </c>
    </row>
    <row r="2876" spans="1:7" x14ac:dyDescent="0.3">
      <c r="A2876" s="471"/>
      <c r="B2876" s="471"/>
      <c r="C2876" s="471"/>
      <c r="D2876" s="471"/>
      <c r="E2876" s="471"/>
      <c r="F2876" s="471"/>
      <c r="G2876" s="47" t="str">
        <f t="shared" si="44"/>
        <v xml:space="preserve">, </v>
      </c>
    </row>
    <row r="2877" spans="1:7" x14ac:dyDescent="0.3">
      <c r="A2877" s="471"/>
      <c r="B2877" s="471"/>
      <c r="C2877" s="471"/>
      <c r="D2877" s="471"/>
      <c r="E2877" s="471"/>
      <c r="F2877" s="471"/>
      <c r="G2877" s="47" t="str">
        <f t="shared" si="44"/>
        <v xml:space="preserve">, </v>
      </c>
    </row>
    <row r="2878" spans="1:7" x14ac:dyDescent="0.3">
      <c r="A2878" s="471"/>
      <c r="B2878" s="471"/>
      <c r="C2878" s="471"/>
      <c r="D2878" s="471"/>
      <c r="E2878" s="471"/>
      <c r="F2878" s="471"/>
      <c r="G2878" s="47" t="str">
        <f t="shared" si="44"/>
        <v xml:space="preserve">, </v>
      </c>
    </row>
    <row r="2879" spans="1:7" x14ac:dyDescent="0.3">
      <c r="A2879" s="471"/>
      <c r="B2879" s="471"/>
      <c r="C2879" s="471"/>
      <c r="D2879" s="471"/>
      <c r="E2879" s="471"/>
      <c r="F2879" s="471"/>
      <c r="G2879" s="47" t="str">
        <f t="shared" si="44"/>
        <v xml:space="preserve">, </v>
      </c>
    </row>
    <row r="2880" spans="1:7" x14ac:dyDescent="0.3">
      <c r="A2880" s="471"/>
      <c r="B2880" s="471"/>
      <c r="C2880" s="471"/>
      <c r="D2880" s="471"/>
      <c r="E2880" s="471"/>
      <c r="F2880" s="471"/>
      <c r="G2880" s="47" t="str">
        <f t="shared" si="44"/>
        <v xml:space="preserve">, </v>
      </c>
    </row>
    <row r="2881" spans="1:7" x14ac:dyDescent="0.3">
      <c r="A2881" s="471"/>
      <c r="B2881" s="471"/>
      <c r="C2881" s="471"/>
      <c r="D2881" s="471"/>
      <c r="E2881" s="471"/>
      <c r="F2881" s="471"/>
      <c r="G2881" s="47" t="str">
        <f t="shared" si="44"/>
        <v xml:space="preserve">, </v>
      </c>
    </row>
    <row r="2882" spans="1:7" x14ac:dyDescent="0.3">
      <c r="A2882" s="471"/>
      <c r="B2882" s="471"/>
      <c r="C2882" s="471"/>
      <c r="D2882" s="471"/>
      <c r="E2882" s="471"/>
      <c r="F2882" s="471"/>
      <c r="G2882" s="47" t="str">
        <f t="shared" si="44"/>
        <v xml:space="preserve">, </v>
      </c>
    </row>
    <row r="2883" spans="1:7" x14ac:dyDescent="0.3">
      <c r="A2883" s="471"/>
      <c r="B2883" s="471"/>
      <c r="C2883" s="471"/>
      <c r="D2883" s="471"/>
      <c r="E2883" s="471"/>
      <c r="F2883" s="471"/>
      <c r="G2883" s="47" t="str">
        <f t="shared" si="44"/>
        <v xml:space="preserve">, </v>
      </c>
    </row>
    <row r="2884" spans="1:7" x14ac:dyDescent="0.3">
      <c r="A2884" s="471"/>
      <c r="B2884" s="471"/>
      <c r="C2884" s="471"/>
      <c r="D2884" s="471"/>
      <c r="E2884" s="471"/>
      <c r="F2884" s="471"/>
      <c r="G2884" s="47" t="str">
        <f t="shared" si="44"/>
        <v xml:space="preserve">, </v>
      </c>
    </row>
    <row r="2885" spans="1:7" x14ac:dyDescent="0.3">
      <c r="A2885" s="471"/>
      <c r="B2885" s="471"/>
      <c r="C2885" s="471"/>
      <c r="D2885" s="471"/>
      <c r="E2885" s="471"/>
      <c r="F2885" s="471"/>
      <c r="G2885" s="47" t="str">
        <f t="shared" si="44"/>
        <v xml:space="preserve">, </v>
      </c>
    </row>
    <row r="2886" spans="1:7" x14ac:dyDescent="0.3">
      <c r="A2886" s="471"/>
      <c r="B2886" s="471"/>
      <c r="C2886" s="471"/>
      <c r="D2886" s="471"/>
      <c r="E2886" s="471"/>
      <c r="F2886" s="471"/>
      <c r="G2886" s="47" t="str">
        <f t="shared" si="44"/>
        <v xml:space="preserve">, </v>
      </c>
    </row>
    <row r="2887" spans="1:7" x14ac:dyDescent="0.3">
      <c r="A2887" s="471"/>
      <c r="B2887" s="471"/>
      <c r="C2887" s="471"/>
      <c r="D2887" s="471"/>
      <c r="E2887" s="471"/>
      <c r="F2887" s="471"/>
      <c r="G2887" s="47" t="str">
        <f t="shared" si="44"/>
        <v xml:space="preserve">, </v>
      </c>
    </row>
    <row r="2888" spans="1:7" x14ac:dyDescent="0.3">
      <c r="A2888" s="471"/>
      <c r="B2888" s="471"/>
      <c r="C2888" s="471"/>
      <c r="D2888" s="471"/>
      <c r="E2888" s="471"/>
      <c r="F2888" s="471"/>
      <c r="G2888" s="47" t="str">
        <f t="shared" si="44"/>
        <v xml:space="preserve">, </v>
      </c>
    </row>
    <row r="2889" spans="1:7" x14ac:dyDescent="0.3">
      <c r="A2889" s="471"/>
      <c r="B2889" s="471"/>
      <c r="C2889" s="471"/>
      <c r="D2889" s="471"/>
      <c r="E2889" s="471"/>
      <c r="F2889" s="471"/>
      <c r="G2889" s="47" t="str">
        <f t="shared" si="44"/>
        <v xml:space="preserve">, </v>
      </c>
    </row>
    <row r="2890" spans="1:7" x14ac:dyDescent="0.3">
      <c r="A2890" s="471"/>
      <c r="B2890" s="471"/>
      <c r="C2890" s="471"/>
      <c r="D2890" s="471"/>
      <c r="E2890" s="471"/>
      <c r="F2890" s="471"/>
      <c r="G2890" s="47" t="str">
        <f t="shared" si="44"/>
        <v xml:space="preserve">, </v>
      </c>
    </row>
    <row r="2891" spans="1:7" x14ac:dyDescent="0.3">
      <c r="A2891" s="471"/>
      <c r="B2891" s="471"/>
      <c r="C2891" s="471"/>
      <c r="D2891" s="471"/>
      <c r="E2891" s="471"/>
      <c r="F2891" s="471"/>
      <c r="G2891" s="47" t="str">
        <f t="shared" ref="G2891:G2954" si="45">CONCATENATE(A2891, ", ", B2891)</f>
        <v xml:space="preserve">, </v>
      </c>
    </row>
    <row r="2892" spans="1:7" x14ac:dyDescent="0.3">
      <c r="A2892" s="471"/>
      <c r="B2892" s="471"/>
      <c r="C2892" s="471"/>
      <c r="D2892" s="471"/>
      <c r="E2892" s="471"/>
      <c r="F2892" s="471"/>
      <c r="G2892" s="47" t="str">
        <f t="shared" si="45"/>
        <v xml:space="preserve">, </v>
      </c>
    </row>
    <row r="2893" spans="1:7" x14ac:dyDescent="0.3">
      <c r="A2893" s="471"/>
      <c r="B2893" s="471"/>
      <c r="C2893" s="471"/>
      <c r="D2893" s="471"/>
      <c r="E2893" s="471"/>
      <c r="F2893" s="471"/>
      <c r="G2893" s="47" t="str">
        <f t="shared" si="45"/>
        <v xml:space="preserve">, </v>
      </c>
    </row>
    <row r="2894" spans="1:7" x14ac:dyDescent="0.3">
      <c r="A2894" s="471"/>
      <c r="B2894" s="471"/>
      <c r="C2894" s="471"/>
      <c r="D2894" s="471"/>
      <c r="E2894" s="471"/>
      <c r="F2894" s="471"/>
      <c r="G2894" s="47" t="str">
        <f t="shared" si="45"/>
        <v xml:space="preserve">, </v>
      </c>
    </row>
    <row r="2895" spans="1:7" x14ac:dyDescent="0.3">
      <c r="A2895" s="471"/>
      <c r="B2895" s="471"/>
      <c r="C2895" s="471"/>
      <c r="D2895" s="471"/>
      <c r="E2895" s="471"/>
      <c r="F2895" s="471"/>
      <c r="G2895" s="47" t="str">
        <f t="shared" si="45"/>
        <v xml:space="preserve">, </v>
      </c>
    </row>
    <row r="2896" spans="1:7" x14ac:dyDescent="0.3">
      <c r="A2896" s="471"/>
      <c r="B2896" s="471"/>
      <c r="C2896" s="471"/>
      <c r="D2896" s="471"/>
      <c r="E2896" s="471"/>
      <c r="F2896" s="471"/>
      <c r="G2896" s="47" t="str">
        <f t="shared" si="45"/>
        <v xml:space="preserve">, </v>
      </c>
    </row>
    <row r="2897" spans="1:7" x14ac:dyDescent="0.3">
      <c r="A2897" s="471"/>
      <c r="B2897" s="471"/>
      <c r="C2897" s="471"/>
      <c r="D2897" s="471"/>
      <c r="E2897" s="471"/>
      <c r="F2897" s="471"/>
      <c r="G2897" s="47" t="str">
        <f t="shared" si="45"/>
        <v xml:space="preserve">, </v>
      </c>
    </row>
    <row r="2898" spans="1:7" x14ac:dyDescent="0.3">
      <c r="A2898" s="471"/>
      <c r="B2898" s="471"/>
      <c r="C2898" s="471"/>
      <c r="D2898" s="471"/>
      <c r="E2898" s="471"/>
      <c r="F2898" s="471"/>
      <c r="G2898" s="47" t="str">
        <f t="shared" si="45"/>
        <v xml:space="preserve">, </v>
      </c>
    </row>
    <row r="2899" spans="1:7" x14ac:dyDescent="0.3">
      <c r="A2899" s="471"/>
      <c r="B2899" s="471"/>
      <c r="C2899" s="471"/>
      <c r="D2899" s="471"/>
      <c r="E2899" s="471"/>
      <c r="F2899" s="471"/>
      <c r="G2899" s="47" t="str">
        <f t="shared" si="45"/>
        <v xml:space="preserve">, </v>
      </c>
    </row>
    <row r="2900" spans="1:7" x14ac:dyDescent="0.3">
      <c r="A2900" s="471"/>
      <c r="B2900" s="471"/>
      <c r="C2900" s="471"/>
      <c r="D2900" s="471"/>
      <c r="E2900" s="471"/>
      <c r="F2900" s="471"/>
      <c r="G2900" s="47" t="str">
        <f t="shared" si="45"/>
        <v xml:space="preserve">, </v>
      </c>
    </row>
    <row r="2901" spans="1:7" x14ac:dyDescent="0.3">
      <c r="A2901" s="471"/>
      <c r="B2901" s="471"/>
      <c r="C2901" s="471"/>
      <c r="D2901" s="471"/>
      <c r="E2901" s="471"/>
      <c r="F2901" s="471"/>
      <c r="G2901" s="47" t="str">
        <f t="shared" si="45"/>
        <v xml:space="preserve">, </v>
      </c>
    </row>
    <row r="2902" spans="1:7" x14ac:dyDescent="0.3">
      <c r="A2902" s="471"/>
      <c r="B2902" s="471"/>
      <c r="C2902" s="471"/>
      <c r="D2902" s="471"/>
      <c r="E2902" s="471"/>
      <c r="F2902" s="471"/>
      <c r="G2902" s="47" t="str">
        <f t="shared" si="45"/>
        <v xml:space="preserve">, </v>
      </c>
    </row>
    <row r="2903" spans="1:7" x14ac:dyDescent="0.3">
      <c r="A2903" s="471"/>
      <c r="B2903" s="471"/>
      <c r="C2903" s="471"/>
      <c r="D2903" s="471"/>
      <c r="E2903" s="471"/>
      <c r="F2903" s="471"/>
      <c r="G2903" s="47" t="str">
        <f t="shared" si="45"/>
        <v xml:space="preserve">, </v>
      </c>
    </row>
    <row r="2904" spans="1:7" x14ac:dyDescent="0.3">
      <c r="A2904" s="471"/>
      <c r="B2904" s="471"/>
      <c r="C2904" s="471"/>
      <c r="D2904" s="471"/>
      <c r="E2904" s="471"/>
      <c r="F2904" s="471"/>
      <c r="G2904" s="47" t="str">
        <f t="shared" si="45"/>
        <v xml:space="preserve">, </v>
      </c>
    </row>
    <row r="2905" spans="1:7" x14ac:dyDescent="0.3">
      <c r="A2905" s="471"/>
      <c r="B2905" s="471"/>
      <c r="C2905" s="471"/>
      <c r="D2905" s="471"/>
      <c r="E2905" s="471"/>
      <c r="F2905" s="471"/>
      <c r="G2905" s="47" t="str">
        <f t="shared" si="45"/>
        <v xml:space="preserve">, </v>
      </c>
    </row>
    <row r="2906" spans="1:7" x14ac:dyDescent="0.3">
      <c r="A2906" s="471"/>
      <c r="B2906" s="471"/>
      <c r="C2906" s="471"/>
      <c r="D2906" s="471"/>
      <c r="E2906" s="471"/>
      <c r="F2906" s="471"/>
      <c r="G2906" s="47" t="str">
        <f t="shared" si="45"/>
        <v xml:space="preserve">, </v>
      </c>
    </row>
    <row r="2907" spans="1:7" x14ac:dyDescent="0.3">
      <c r="A2907" s="471"/>
      <c r="B2907" s="471"/>
      <c r="C2907" s="471"/>
      <c r="D2907" s="471"/>
      <c r="E2907" s="471"/>
      <c r="F2907" s="471"/>
      <c r="G2907" s="47" t="str">
        <f t="shared" si="45"/>
        <v xml:space="preserve">, </v>
      </c>
    </row>
    <row r="2908" spans="1:7" x14ac:dyDescent="0.3">
      <c r="A2908" s="471"/>
      <c r="B2908" s="471"/>
      <c r="C2908" s="471"/>
      <c r="D2908" s="471"/>
      <c r="E2908" s="471"/>
      <c r="F2908" s="471"/>
      <c r="G2908" s="47" t="str">
        <f t="shared" si="45"/>
        <v xml:space="preserve">, </v>
      </c>
    </row>
    <row r="2909" spans="1:7" x14ac:dyDescent="0.3">
      <c r="A2909" s="471"/>
      <c r="B2909" s="471"/>
      <c r="C2909" s="471"/>
      <c r="D2909" s="471"/>
      <c r="E2909" s="471"/>
      <c r="F2909" s="471"/>
      <c r="G2909" s="47" t="str">
        <f t="shared" si="45"/>
        <v xml:space="preserve">, </v>
      </c>
    </row>
    <row r="2910" spans="1:7" x14ac:dyDescent="0.3">
      <c r="A2910" s="471"/>
      <c r="B2910" s="471"/>
      <c r="C2910" s="471"/>
      <c r="D2910" s="471"/>
      <c r="E2910" s="471"/>
      <c r="F2910" s="471"/>
      <c r="G2910" s="47" t="str">
        <f t="shared" si="45"/>
        <v xml:space="preserve">, </v>
      </c>
    </row>
    <row r="2911" spans="1:7" x14ac:dyDescent="0.3">
      <c r="A2911" s="471"/>
      <c r="B2911" s="471"/>
      <c r="C2911" s="471"/>
      <c r="D2911" s="471"/>
      <c r="E2911" s="471"/>
      <c r="F2911" s="471"/>
      <c r="G2911" s="47" t="str">
        <f t="shared" si="45"/>
        <v xml:space="preserve">, </v>
      </c>
    </row>
    <row r="2912" spans="1:7" x14ac:dyDescent="0.3">
      <c r="A2912" s="471"/>
      <c r="B2912" s="471"/>
      <c r="C2912" s="471"/>
      <c r="D2912" s="471"/>
      <c r="E2912" s="471"/>
      <c r="F2912" s="471"/>
      <c r="G2912" s="47" t="str">
        <f t="shared" si="45"/>
        <v xml:space="preserve">, </v>
      </c>
    </row>
    <row r="2913" spans="1:7" x14ac:dyDescent="0.3">
      <c r="A2913" s="471"/>
      <c r="B2913" s="471"/>
      <c r="C2913" s="471"/>
      <c r="D2913" s="471"/>
      <c r="E2913" s="471"/>
      <c r="F2913" s="471"/>
      <c r="G2913" s="47" t="str">
        <f t="shared" si="45"/>
        <v xml:space="preserve">, </v>
      </c>
    </row>
    <row r="2914" spans="1:7" x14ac:dyDescent="0.3">
      <c r="A2914" s="471"/>
      <c r="B2914" s="471"/>
      <c r="C2914" s="471"/>
      <c r="D2914" s="471"/>
      <c r="E2914" s="471"/>
      <c r="F2914" s="471"/>
      <c r="G2914" s="47" t="str">
        <f t="shared" si="45"/>
        <v xml:space="preserve">, </v>
      </c>
    </row>
    <row r="2915" spans="1:7" x14ac:dyDescent="0.3">
      <c r="A2915" s="471"/>
      <c r="B2915" s="471"/>
      <c r="C2915" s="471"/>
      <c r="D2915" s="471"/>
      <c r="E2915" s="471"/>
      <c r="F2915" s="471"/>
      <c r="G2915" s="47" t="str">
        <f t="shared" si="45"/>
        <v xml:space="preserve">, </v>
      </c>
    </row>
    <row r="2916" spans="1:7" x14ac:dyDescent="0.3">
      <c r="A2916" s="471"/>
      <c r="B2916" s="471"/>
      <c r="C2916" s="471"/>
      <c r="D2916" s="471"/>
      <c r="E2916" s="471"/>
      <c r="F2916" s="471"/>
      <c r="G2916" s="47" t="str">
        <f t="shared" si="45"/>
        <v xml:space="preserve">, </v>
      </c>
    </row>
    <row r="2917" spans="1:7" x14ac:dyDescent="0.3">
      <c r="A2917" s="471"/>
      <c r="B2917" s="471"/>
      <c r="C2917" s="471"/>
      <c r="D2917" s="471"/>
      <c r="E2917" s="471"/>
      <c r="F2917" s="471"/>
      <c r="G2917" s="47" t="str">
        <f t="shared" si="45"/>
        <v xml:space="preserve">, </v>
      </c>
    </row>
    <row r="2918" spans="1:7" x14ac:dyDescent="0.3">
      <c r="A2918" s="471"/>
      <c r="B2918" s="471"/>
      <c r="C2918" s="471"/>
      <c r="D2918" s="471"/>
      <c r="E2918" s="471"/>
      <c r="F2918" s="471"/>
      <c r="G2918" s="47" t="str">
        <f t="shared" si="45"/>
        <v xml:space="preserve">, </v>
      </c>
    </row>
    <row r="2919" spans="1:7" x14ac:dyDescent="0.3">
      <c r="A2919" s="471"/>
      <c r="B2919" s="471"/>
      <c r="C2919" s="471"/>
      <c r="D2919" s="471"/>
      <c r="E2919" s="471"/>
      <c r="F2919" s="471"/>
      <c r="G2919" s="47" t="str">
        <f t="shared" si="45"/>
        <v xml:space="preserve">, </v>
      </c>
    </row>
    <row r="2920" spans="1:7" x14ac:dyDescent="0.3">
      <c r="A2920" s="471"/>
      <c r="B2920" s="471"/>
      <c r="C2920" s="471"/>
      <c r="D2920" s="471"/>
      <c r="E2920" s="471"/>
      <c r="F2920" s="471"/>
      <c r="G2920" s="47" t="str">
        <f t="shared" si="45"/>
        <v xml:space="preserve">, </v>
      </c>
    </row>
    <row r="2921" spans="1:7" x14ac:dyDescent="0.3">
      <c r="A2921" s="471"/>
      <c r="B2921" s="471"/>
      <c r="C2921" s="471"/>
      <c r="D2921" s="471"/>
      <c r="E2921" s="471"/>
      <c r="F2921" s="471"/>
      <c r="G2921" s="47" t="str">
        <f t="shared" si="45"/>
        <v xml:space="preserve">, </v>
      </c>
    </row>
    <row r="2922" spans="1:7" x14ac:dyDescent="0.3">
      <c r="A2922" s="471"/>
      <c r="B2922" s="471"/>
      <c r="C2922" s="471"/>
      <c r="D2922" s="471"/>
      <c r="E2922" s="471"/>
      <c r="F2922" s="471"/>
      <c r="G2922" s="47" t="str">
        <f t="shared" si="45"/>
        <v xml:space="preserve">, </v>
      </c>
    </row>
    <row r="2923" spans="1:7" x14ac:dyDescent="0.3">
      <c r="A2923" s="471"/>
      <c r="B2923" s="471"/>
      <c r="C2923" s="471"/>
      <c r="D2923" s="471"/>
      <c r="E2923" s="471"/>
      <c r="F2923" s="471"/>
      <c r="G2923" s="47" t="str">
        <f t="shared" si="45"/>
        <v xml:space="preserve">, </v>
      </c>
    </row>
    <row r="2924" spans="1:7" x14ac:dyDescent="0.3">
      <c r="A2924" s="471"/>
      <c r="B2924" s="471"/>
      <c r="C2924" s="471"/>
      <c r="D2924" s="471"/>
      <c r="E2924" s="471"/>
      <c r="F2924" s="471"/>
      <c r="G2924" s="47" t="str">
        <f t="shared" si="45"/>
        <v xml:space="preserve">, </v>
      </c>
    </row>
    <row r="2925" spans="1:7" x14ac:dyDescent="0.3">
      <c r="A2925" s="471"/>
      <c r="B2925" s="471"/>
      <c r="C2925" s="471"/>
      <c r="D2925" s="471"/>
      <c r="E2925" s="471"/>
      <c r="F2925" s="471"/>
      <c r="G2925" s="47" t="str">
        <f t="shared" si="45"/>
        <v xml:space="preserve">, </v>
      </c>
    </row>
    <row r="2926" spans="1:7" x14ac:dyDescent="0.3">
      <c r="A2926" s="471"/>
      <c r="B2926" s="471"/>
      <c r="C2926" s="471"/>
      <c r="D2926" s="471"/>
      <c r="E2926" s="471"/>
      <c r="F2926" s="471"/>
      <c r="G2926" s="47" t="str">
        <f t="shared" si="45"/>
        <v xml:space="preserve">, </v>
      </c>
    </row>
    <row r="2927" spans="1:7" x14ac:dyDescent="0.3">
      <c r="A2927" s="471"/>
      <c r="B2927" s="471"/>
      <c r="C2927" s="471"/>
      <c r="D2927" s="471"/>
      <c r="E2927" s="471"/>
      <c r="F2927" s="471"/>
      <c r="G2927" s="47" t="str">
        <f t="shared" si="45"/>
        <v xml:space="preserve">, </v>
      </c>
    </row>
    <row r="2928" spans="1:7" x14ac:dyDescent="0.3">
      <c r="A2928" s="471"/>
      <c r="B2928" s="471"/>
      <c r="C2928" s="471"/>
      <c r="D2928" s="471"/>
      <c r="E2928" s="471"/>
      <c r="F2928" s="471"/>
      <c r="G2928" s="47" t="str">
        <f t="shared" si="45"/>
        <v xml:space="preserve">, </v>
      </c>
    </row>
    <row r="2929" spans="1:7" x14ac:dyDescent="0.3">
      <c r="A2929" s="471"/>
      <c r="B2929" s="471"/>
      <c r="C2929" s="471"/>
      <c r="D2929" s="471"/>
      <c r="E2929" s="471"/>
      <c r="F2929" s="471"/>
      <c r="G2929" s="47" t="str">
        <f t="shared" si="45"/>
        <v xml:space="preserve">, </v>
      </c>
    </row>
    <row r="2930" spans="1:7" x14ac:dyDescent="0.3">
      <c r="A2930" s="471"/>
      <c r="B2930" s="471"/>
      <c r="C2930" s="471"/>
      <c r="D2930" s="471"/>
      <c r="E2930" s="471"/>
      <c r="F2930" s="471"/>
      <c r="G2930" s="47" t="str">
        <f t="shared" si="45"/>
        <v xml:space="preserve">, </v>
      </c>
    </row>
    <row r="2931" spans="1:7" x14ac:dyDescent="0.3">
      <c r="A2931" s="471"/>
      <c r="B2931" s="471"/>
      <c r="C2931" s="471"/>
      <c r="D2931" s="471"/>
      <c r="E2931" s="471"/>
      <c r="F2931" s="471"/>
      <c r="G2931" s="47" t="str">
        <f t="shared" si="45"/>
        <v xml:space="preserve">, </v>
      </c>
    </row>
    <row r="2932" spans="1:7" x14ac:dyDescent="0.3">
      <c r="A2932" s="471"/>
      <c r="B2932" s="471"/>
      <c r="C2932" s="471"/>
      <c r="D2932" s="471"/>
      <c r="E2932" s="471"/>
      <c r="F2932" s="471"/>
      <c r="G2932" s="47" t="str">
        <f t="shared" si="45"/>
        <v xml:space="preserve">, </v>
      </c>
    </row>
    <row r="2933" spans="1:7" x14ac:dyDescent="0.3">
      <c r="A2933" s="471"/>
      <c r="B2933" s="471"/>
      <c r="C2933" s="471"/>
      <c r="D2933" s="471"/>
      <c r="E2933" s="471"/>
      <c r="F2933" s="471"/>
      <c r="G2933" s="47" t="str">
        <f t="shared" si="45"/>
        <v xml:space="preserve">, </v>
      </c>
    </row>
    <row r="2934" spans="1:7" x14ac:dyDescent="0.3">
      <c r="A2934" s="471"/>
      <c r="B2934" s="471"/>
      <c r="C2934" s="471"/>
      <c r="D2934" s="471"/>
      <c r="E2934" s="471"/>
      <c r="F2934" s="471"/>
      <c r="G2934" s="47" t="str">
        <f t="shared" si="45"/>
        <v xml:space="preserve">, </v>
      </c>
    </row>
    <row r="2935" spans="1:7" x14ac:dyDescent="0.3">
      <c r="A2935" s="471"/>
      <c r="B2935" s="471"/>
      <c r="C2935" s="471"/>
      <c r="D2935" s="471"/>
      <c r="E2935" s="471"/>
      <c r="F2935" s="471"/>
      <c r="G2935" s="47" t="str">
        <f t="shared" si="45"/>
        <v xml:space="preserve">, </v>
      </c>
    </row>
    <row r="2936" spans="1:7" x14ac:dyDescent="0.3">
      <c r="A2936" s="471"/>
      <c r="B2936" s="471"/>
      <c r="C2936" s="471"/>
      <c r="D2936" s="471"/>
      <c r="E2936" s="471"/>
      <c r="F2936" s="471"/>
      <c r="G2936" s="47" t="str">
        <f t="shared" si="45"/>
        <v xml:space="preserve">, </v>
      </c>
    </row>
    <row r="2937" spans="1:7" x14ac:dyDescent="0.3">
      <c r="A2937" s="471"/>
      <c r="B2937" s="471"/>
      <c r="C2937" s="471"/>
      <c r="D2937" s="471"/>
      <c r="E2937" s="471"/>
      <c r="F2937" s="471"/>
      <c r="G2937" s="47" t="str">
        <f t="shared" si="45"/>
        <v xml:space="preserve">, </v>
      </c>
    </row>
    <row r="2938" spans="1:7" x14ac:dyDescent="0.3">
      <c r="A2938" s="471"/>
      <c r="B2938" s="471"/>
      <c r="C2938" s="471"/>
      <c r="D2938" s="471"/>
      <c r="E2938" s="471"/>
      <c r="F2938" s="471"/>
      <c r="G2938" s="47" t="str">
        <f t="shared" si="45"/>
        <v xml:space="preserve">, </v>
      </c>
    </row>
    <row r="2939" spans="1:7" x14ac:dyDescent="0.3">
      <c r="A2939" s="471"/>
      <c r="B2939" s="471"/>
      <c r="C2939" s="471"/>
      <c r="D2939" s="471"/>
      <c r="E2939" s="471"/>
      <c r="F2939" s="471"/>
      <c r="G2939" s="47" t="str">
        <f t="shared" si="45"/>
        <v xml:space="preserve">, </v>
      </c>
    </row>
    <row r="2940" spans="1:7" x14ac:dyDescent="0.3">
      <c r="A2940" s="471"/>
      <c r="B2940" s="471"/>
      <c r="C2940" s="471"/>
      <c r="D2940" s="471"/>
      <c r="E2940" s="471"/>
      <c r="F2940" s="471"/>
      <c r="G2940" s="47" t="str">
        <f t="shared" si="45"/>
        <v xml:space="preserve">, </v>
      </c>
    </row>
    <row r="2941" spans="1:7" x14ac:dyDescent="0.3">
      <c r="A2941" s="471"/>
      <c r="B2941" s="471"/>
      <c r="C2941" s="471"/>
      <c r="D2941" s="471"/>
      <c r="E2941" s="471"/>
      <c r="F2941" s="471"/>
      <c r="G2941" s="47" t="str">
        <f t="shared" si="45"/>
        <v xml:space="preserve">, </v>
      </c>
    </row>
    <row r="2942" spans="1:7" x14ac:dyDescent="0.3">
      <c r="A2942" s="471"/>
      <c r="B2942" s="471"/>
      <c r="C2942" s="471"/>
      <c r="D2942" s="471"/>
      <c r="E2942" s="471"/>
      <c r="F2942" s="471"/>
      <c r="G2942" s="47" t="str">
        <f t="shared" si="45"/>
        <v xml:space="preserve">, </v>
      </c>
    </row>
    <row r="2943" spans="1:7" x14ac:dyDescent="0.3">
      <c r="A2943" s="471"/>
      <c r="B2943" s="471"/>
      <c r="C2943" s="471"/>
      <c r="D2943" s="471"/>
      <c r="E2943" s="471"/>
      <c r="F2943" s="471"/>
      <c r="G2943" s="47" t="str">
        <f t="shared" si="45"/>
        <v xml:space="preserve">, </v>
      </c>
    </row>
    <row r="2944" spans="1:7" x14ac:dyDescent="0.3">
      <c r="A2944" s="471"/>
      <c r="B2944" s="471"/>
      <c r="C2944" s="471"/>
      <c r="D2944" s="471"/>
      <c r="E2944" s="471"/>
      <c r="F2944" s="471"/>
      <c r="G2944" s="47" t="str">
        <f t="shared" si="45"/>
        <v xml:space="preserve">, </v>
      </c>
    </row>
    <row r="2945" spans="1:7" x14ac:dyDescent="0.3">
      <c r="A2945" s="471"/>
      <c r="B2945" s="471"/>
      <c r="C2945" s="471"/>
      <c r="D2945" s="471"/>
      <c r="E2945" s="471"/>
      <c r="F2945" s="471"/>
      <c r="G2945" s="47" t="str">
        <f t="shared" si="45"/>
        <v xml:space="preserve">, </v>
      </c>
    </row>
    <row r="2946" spans="1:7" x14ac:dyDescent="0.3">
      <c r="A2946" s="471"/>
      <c r="B2946" s="471"/>
      <c r="C2946" s="471"/>
      <c r="D2946" s="471"/>
      <c r="E2946" s="471"/>
      <c r="F2946" s="471"/>
      <c r="G2946" s="47" t="str">
        <f t="shared" si="45"/>
        <v xml:space="preserve">, </v>
      </c>
    </row>
    <row r="2947" spans="1:7" x14ac:dyDescent="0.3">
      <c r="A2947" s="471"/>
      <c r="B2947" s="471"/>
      <c r="C2947" s="471"/>
      <c r="D2947" s="471"/>
      <c r="E2947" s="471"/>
      <c r="F2947" s="471"/>
      <c r="G2947" s="47" t="str">
        <f t="shared" si="45"/>
        <v xml:space="preserve">, </v>
      </c>
    </row>
    <row r="2948" spans="1:7" x14ac:dyDescent="0.3">
      <c r="A2948" s="471"/>
      <c r="B2948" s="471"/>
      <c r="C2948" s="471"/>
      <c r="D2948" s="471"/>
      <c r="E2948" s="471"/>
      <c r="F2948" s="471"/>
      <c r="G2948" s="47" t="str">
        <f t="shared" si="45"/>
        <v xml:space="preserve">, </v>
      </c>
    </row>
    <row r="2949" spans="1:7" x14ac:dyDescent="0.3">
      <c r="A2949" s="471"/>
      <c r="B2949" s="471"/>
      <c r="C2949" s="471"/>
      <c r="D2949" s="471"/>
      <c r="E2949" s="471"/>
      <c r="F2949" s="471"/>
      <c r="G2949" s="47" t="str">
        <f t="shared" si="45"/>
        <v xml:space="preserve">, </v>
      </c>
    </row>
    <row r="2950" spans="1:7" x14ac:dyDescent="0.3">
      <c r="A2950" s="471"/>
      <c r="B2950" s="471"/>
      <c r="C2950" s="471"/>
      <c r="D2950" s="471"/>
      <c r="E2950" s="471"/>
      <c r="F2950" s="471"/>
      <c r="G2950" s="47" t="str">
        <f t="shared" si="45"/>
        <v xml:space="preserve">, </v>
      </c>
    </row>
    <row r="2951" spans="1:7" x14ac:dyDescent="0.3">
      <c r="A2951" s="471"/>
      <c r="B2951" s="471"/>
      <c r="C2951" s="471"/>
      <c r="D2951" s="471"/>
      <c r="E2951" s="471"/>
      <c r="F2951" s="471"/>
      <c r="G2951" s="47" t="str">
        <f t="shared" si="45"/>
        <v xml:space="preserve">, </v>
      </c>
    </row>
    <row r="2952" spans="1:7" x14ac:dyDescent="0.3">
      <c r="A2952" s="471"/>
      <c r="B2952" s="471"/>
      <c r="C2952" s="471"/>
      <c r="D2952" s="471"/>
      <c r="E2952" s="471"/>
      <c r="F2952" s="471"/>
      <c r="G2952" s="47" t="str">
        <f t="shared" si="45"/>
        <v xml:space="preserve">, </v>
      </c>
    </row>
    <row r="2953" spans="1:7" x14ac:dyDescent="0.3">
      <c r="A2953" s="471"/>
      <c r="B2953" s="471"/>
      <c r="C2953" s="471"/>
      <c r="D2953" s="471"/>
      <c r="E2953" s="471"/>
      <c r="F2953" s="471"/>
      <c r="G2953" s="47" t="str">
        <f t="shared" si="45"/>
        <v xml:space="preserve">, </v>
      </c>
    </row>
    <row r="2954" spans="1:7" x14ac:dyDescent="0.3">
      <c r="A2954" s="471"/>
      <c r="B2954" s="471"/>
      <c r="C2954" s="471"/>
      <c r="D2954" s="471"/>
      <c r="E2954" s="471"/>
      <c r="F2954" s="471"/>
      <c r="G2954" s="47" t="str">
        <f t="shared" si="45"/>
        <v xml:space="preserve">, </v>
      </c>
    </row>
    <row r="2955" spans="1:7" x14ac:dyDescent="0.3">
      <c r="A2955" s="471"/>
      <c r="B2955" s="471"/>
      <c r="C2955" s="471"/>
      <c r="D2955" s="471"/>
      <c r="E2955" s="471"/>
      <c r="F2955" s="471"/>
      <c r="G2955" s="47" t="str">
        <f t="shared" ref="G2955:G3000" si="46">CONCATENATE(A2955, ", ", B2955)</f>
        <v xml:space="preserve">, </v>
      </c>
    </row>
    <row r="2956" spans="1:7" x14ac:dyDescent="0.3">
      <c r="A2956" s="471"/>
      <c r="B2956" s="471"/>
      <c r="C2956" s="471"/>
      <c r="D2956" s="471"/>
      <c r="E2956" s="471"/>
      <c r="F2956" s="471"/>
      <c r="G2956" s="47" t="str">
        <f t="shared" si="46"/>
        <v xml:space="preserve">, </v>
      </c>
    </row>
    <row r="2957" spans="1:7" x14ac:dyDescent="0.3">
      <c r="A2957" s="471"/>
      <c r="B2957" s="471"/>
      <c r="C2957" s="471"/>
      <c r="D2957" s="471"/>
      <c r="E2957" s="471"/>
      <c r="F2957" s="471"/>
      <c r="G2957" s="47" t="str">
        <f t="shared" si="46"/>
        <v xml:space="preserve">, </v>
      </c>
    </row>
    <row r="2958" spans="1:7" x14ac:dyDescent="0.3">
      <c r="A2958" s="471"/>
      <c r="B2958" s="471"/>
      <c r="C2958" s="471"/>
      <c r="D2958" s="471"/>
      <c r="E2958" s="471"/>
      <c r="F2958" s="471"/>
      <c r="G2958" s="47" t="str">
        <f t="shared" si="46"/>
        <v xml:space="preserve">, </v>
      </c>
    </row>
    <row r="2959" spans="1:7" x14ac:dyDescent="0.3">
      <c r="A2959" s="471"/>
      <c r="B2959" s="471"/>
      <c r="C2959" s="471"/>
      <c r="D2959" s="471"/>
      <c r="E2959" s="471"/>
      <c r="F2959" s="471"/>
      <c r="G2959" s="47" t="str">
        <f t="shared" si="46"/>
        <v xml:space="preserve">, </v>
      </c>
    </row>
    <row r="2960" spans="1:7" x14ac:dyDescent="0.3">
      <c r="A2960" s="471"/>
      <c r="B2960" s="471"/>
      <c r="C2960" s="471"/>
      <c r="D2960" s="471"/>
      <c r="E2960" s="471"/>
      <c r="F2960" s="471"/>
      <c r="G2960" s="47" t="str">
        <f t="shared" si="46"/>
        <v xml:space="preserve">, </v>
      </c>
    </row>
    <row r="2961" spans="1:7" x14ac:dyDescent="0.3">
      <c r="A2961" s="471"/>
      <c r="B2961" s="471"/>
      <c r="C2961" s="471"/>
      <c r="D2961" s="471"/>
      <c r="E2961" s="471"/>
      <c r="F2961" s="471"/>
      <c r="G2961" s="47" t="str">
        <f t="shared" si="46"/>
        <v xml:space="preserve">, </v>
      </c>
    </row>
    <row r="2962" spans="1:7" x14ac:dyDescent="0.3">
      <c r="A2962" s="471"/>
      <c r="B2962" s="471"/>
      <c r="C2962" s="471"/>
      <c r="D2962" s="471"/>
      <c r="E2962" s="471"/>
      <c r="F2962" s="471"/>
      <c r="G2962" s="47" t="str">
        <f t="shared" si="46"/>
        <v xml:space="preserve">, </v>
      </c>
    </row>
    <row r="2963" spans="1:7" x14ac:dyDescent="0.3">
      <c r="A2963" s="471"/>
      <c r="B2963" s="471"/>
      <c r="C2963" s="471"/>
      <c r="D2963" s="471"/>
      <c r="E2963" s="471"/>
      <c r="F2963" s="471"/>
      <c r="G2963" s="47" t="str">
        <f t="shared" si="46"/>
        <v xml:space="preserve">, </v>
      </c>
    </row>
    <row r="2964" spans="1:7" x14ac:dyDescent="0.3">
      <c r="A2964" s="471"/>
      <c r="B2964" s="471"/>
      <c r="C2964" s="471"/>
      <c r="D2964" s="471"/>
      <c r="E2964" s="471"/>
      <c r="F2964" s="471"/>
      <c r="G2964" s="47" t="str">
        <f t="shared" si="46"/>
        <v xml:space="preserve">, </v>
      </c>
    </row>
    <row r="2965" spans="1:7" x14ac:dyDescent="0.3">
      <c r="A2965" s="471"/>
      <c r="B2965" s="471"/>
      <c r="C2965" s="471"/>
      <c r="D2965" s="471"/>
      <c r="E2965" s="471"/>
      <c r="F2965" s="471"/>
      <c r="G2965" s="47" t="str">
        <f t="shared" si="46"/>
        <v xml:space="preserve">, </v>
      </c>
    </row>
    <row r="2966" spans="1:7" x14ac:dyDescent="0.3">
      <c r="A2966" s="471"/>
      <c r="B2966" s="471"/>
      <c r="C2966" s="471"/>
      <c r="D2966" s="471"/>
      <c r="E2966" s="471"/>
      <c r="F2966" s="471"/>
      <c r="G2966" s="47" t="str">
        <f t="shared" si="46"/>
        <v xml:space="preserve">, </v>
      </c>
    </row>
    <row r="2967" spans="1:7" x14ac:dyDescent="0.3">
      <c r="A2967" s="471"/>
      <c r="B2967" s="471"/>
      <c r="C2967" s="471"/>
      <c r="D2967" s="471"/>
      <c r="E2967" s="471"/>
      <c r="F2967" s="471"/>
      <c r="G2967" s="47" t="str">
        <f t="shared" si="46"/>
        <v xml:space="preserve">, </v>
      </c>
    </row>
    <row r="2968" spans="1:7" x14ac:dyDescent="0.3">
      <c r="A2968" s="471"/>
      <c r="B2968" s="471"/>
      <c r="C2968" s="471"/>
      <c r="D2968" s="471"/>
      <c r="E2968" s="471"/>
      <c r="F2968" s="471"/>
      <c r="G2968" s="47" t="str">
        <f t="shared" si="46"/>
        <v xml:space="preserve">, </v>
      </c>
    </row>
    <row r="2969" spans="1:7" x14ac:dyDescent="0.3">
      <c r="A2969" s="471"/>
      <c r="B2969" s="471"/>
      <c r="C2969" s="471"/>
      <c r="D2969" s="471"/>
      <c r="E2969" s="471"/>
      <c r="F2969" s="471"/>
      <c r="G2969" s="47" t="str">
        <f t="shared" si="46"/>
        <v xml:space="preserve">, </v>
      </c>
    </row>
    <row r="2970" spans="1:7" x14ac:dyDescent="0.3">
      <c r="A2970" s="471"/>
      <c r="B2970" s="471"/>
      <c r="C2970" s="471"/>
      <c r="D2970" s="471"/>
      <c r="E2970" s="471"/>
      <c r="F2970" s="471"/>
      <c r="G2970" s="47" t="str">
        <f t="shared" si="46"/>
        <v xml:space="preserve">, </v>
      </c>
    </row>
    <row r="2971" spans="1:7" x14ac:dyDescent="0.3">
      <c r="A2971" s="471"/>
      <c r="B2971" s="471"/>
      <c r="C2971" s="471"/>
      <c r="D2971" s="471"/>
      <c r="E2971" s="471"/>
      <c r="F2971" s="471"/>
      <c r="G2971" s="47" t="str">
        <f t="shared" si="46"/>
        <v xml:space="preserve">, </v>
      </c>
    </row>
    <row r="2972" spans="1:7" x14ac:dyDescent="0.3">
      <c r="A2972" s="471"/>
      <c r="B2972" s="471"/>
      <c r="C2972" s="471"/>
      <c r="D2972" s="471"/>
      <c r="E2972" s="471"/>
      <c r="F2972" s="471"/>
      <c r="G2972" s="47" t="str">
        <f t="shared" si="46"/>
        <v xml:space="preserve">, </v>
      </c>
    </row>
    <row r="2973" spans="1:7" x14ac:dyDescent="0.3">
      <c r="A2973" s="471"/>
      <c r="B2973" s="471"/>
      <c r="C2973" s="471"/>
      <c r="D2973" s="471"/>
      <c r="E2973" s="471"/>
      <c r="F2973" s="471"/>
      <c r="G2973" s="47" t="str">
        <f t="shared" si="46"/>
        <v xml:space="preserve">, </v>
      </c>
    </row>
    <row r="2974" spans="1:7" x14ac:dyDescent="0.3">
      <c r="A2974" s="471"/>
      <c r="B2974" s="471"/>
      <c r="C2974" s="471"/>
      <c r="D2974" s="471"/>
      <c r="E2974" s="471"/>
      <c r="F2974" s="471"/>
      <c r="G2974" s="47" t="str">
        <f t="shared" si="46"/>
        <v xml:space="preserve">, </v>
      </c>
    </row>
    <row r="2975" spans="1:7" x14ac:dyDescent="0.3">
      <c r="A2975" s="471"/>
      <c r="B2975" s="471"/>
      <c r="C2975" s="471"/>
      <c r="D2975" s="471"/>
      <c r="E2975" s="471"/>
      <c r="F2975" s="471"/>
      <c r="G2975" s="47" t="str">
        <f t="shared" si="46"/>
        <v xml:space="preserve">, </v>
      </c>
    </row>
    <row r="2976" spans="1:7" x14ac:dyDescent="0.3">
      <c r="A2976" s="471"/>
      <c r="B2976" s="471"/>
      <c r="C2976" s="471"/>
      <c r="D2976" s="471"/>
      <c r="E2976" s="471"/>
      <c r="F2976" s="471"/>
      <c r="G2976" s="47" t="str">
        <f t="shared" si="46"/>
        <v xml:space="preserve">, </v>
      </c>
    </row>
    <row r="2977" spans="1:7" x14ac:dyDescent="0.3">
      <c r="A2977" s="471"/>
      <c r="B2977" s="471"/>
      <c r="C2977" s="471"/>
      <c r="D2977" s="471"/>
      <c r="E2977" s="471"/>
      <c r="F2977" s="471"/>
      <c r="G2977" s="47" t="str">
        <f t="shared" si="46"/>
        <v xml:space="preserve">, </v>
      </c>
    </row>
    <row r="2978" spans="1:7" x14ac:dyDescent="0.3">
      <c r="A2978" s="471"/>
      <c r="B2978" s="471"/>
      <c r="C2978" s="471"/>
      <c r="D2978" s="471"/>
      <c r="E2978" s="471"/>
      <c r="F2978" s="471"/>
      <c r="G2978" s="47" t="str">
        <f t="shared" si="46"/>
        <v xml:space="preserve">, </v>
      </c>
    </row>
    <row r="2979" spans="1:7" x14ac:dyDescent="0.3">
      <c r="A2979" s="471"/>
      <c r="B2979" s="471"/>
      <c r="C2979" s="471"/>
      <c r="D2979" s="471"/>
      <c r="E2979" s="471"/>
      <c r="F2979" s="471"/>
      <c r="G2979" s="47" t="str">
        <f t="shared" si="46"/>
        <v xml:space="preserve">, </v>
      </c>
    </row>
    <row r="2980" spans="1:7" x14ac:dyDescent="0.3">
      <c r="A2980" s="471"/>
      <c r="B2980" s="471"/>
      <c r="C2980" s="471"/>
      <c r="D2980" s="471"/>
      <c r="E2980" s="471"/>
      <c r="F2980" s="471"/>
      <c r="G2980" s="47" t="str">
        <f t="shared" si="46"/>
        <v xml:space="preserve">, </v>
      </c>
    </row>
    <row r="2981" spans="1:7" x14ac:dyDescent="0.3">
      <c r="A2981" s="471"/>
      <c r="B2981" s="471"/>
      <c r="C2981" s="471"/>
      <c r="D2981" s="471"/>
      <c r="E2981" s="471"/>
      <c r="F2981" s="471"/>
      <c r="G2981" s="47" t="str">
        <f t="shared" si="46"/>
        <v xml:space="preserve">, </v>
      </c>
    </row>
    <row r="2982" spans="1:7" x14ac:dyDescent="0.3">
      <c r="A2982" s="471"/>
      <c r="B2982" s="471"/>
      <c r="C2982" s="471"/>
      <c r="D2982" s="471"/>
      <c r="E2982" s="471"/>
      <c r="F2982" s="471"/>
      <c r="G2982" s="47" t="str">
        <f t="shared" si="46"/>
        <v xml:space="preserve">, </v>
      </c>
    </row>
    <row r="2983" spans="1:7" x14ac:dyDescent="0.3">
      <c r="A2983" s="471"/>
      <c r="B2983" s="471"/>
      <c r="C2983" s="471"/>
      <c r="D2983" s="471"/>
      <c r="E2983" s="471"/>
      <c r="F2983" s="471"/>
      <c r="G2983" s="47" t="str">
        <f t="shared" si="46"/>
        <v xml:space="preserve">, </v>
      </c>
    </row>
    <row r="2984" spans="1:7" x14ac:dyDescent="0.3">
      <c r="A2984" s="471"/>
      <c r="B2984" s="471"/>
      <c r="C2984" s="471"/>
      <c r="D2984" s="471"/>
      <c r="E2984" s="471"/>
      <c r="F2984" s="471"/>
      <c r="G2984" s="47" t="str">
        <f t="shared" si="46"/>
        <v xml:space="preserve">, </v>
      </c>
    </row>
    <row r="2985" spans="1:7" x14ac:dyDescent="0.3">
      <c r="A2985" s="471"/>
      <c r="B2985" s="471"/>
      <c r="C2985" s="471"/>
      <c r="D2985" s="471"/>
      <c r="E2985" s="471"/>
      <c r="F2985" s="471"/>
      <c r="G2985" s="47" t="str">
        <f t="shared" si="46"/>
        <v xml:space="preserve">, </v>
      </c>
    </row>
    <row r="2986" spans="1:7" x14ac:dyDescent="0.3">
      <c r="A2986" s="471"/>
      <c r="B2986" s="471"/>
      <c r="C2986" s="471"/>
      <c r="D2986" s="471"/>
      <c r="E2986" s="471"/>
      <c r="F2986" s="471"/>
      <c r="G2986" s="47" t="str">
        <f t="shared" si="46"/>
        <v xml:space="preserve">, </v>
      </c>
    </row>
    <row r="2987" spans="1:7" x14ac:dyDescent="0.3">
      <c r="A2987" s="471"/>
      <c r="B2987" s="471"/>
      <c r="C2987" s="471"/>
      <c r="D2987" s="471"/>
      <c r="E2987" s="471"/>
      <c r="F2987" s="471"/>
      <c r="G2987" s="47" t="str">
        <f t="shared" si="46"/>
        <v xml:space="preserve">, </v>
      </c>
    </row>
    <row r="2988" spans="1:7" x14ac:dyDescent="0.3">
      <c r="A2988" s="471"/>
      <c r="B2988" s="471"/>
      <c r="C2988" s="471"/>
      <c r="D2988" s="471"/>
      <c r="E2988" s="471"/>
      <c r="F2988" s="471"/>
      <c r="G2988" s="47" t="str">
        <f t="shared" si="46"/>
        <v xml:space="preserve">, </v>
      </c>
    </row>
    <row r="2989" spans="1:7" x14ac:dyDescent="0.3">
      <c r="A2989" s="471"/>
      <c r="B2989" s="471"/>
      <c r="C2989" s="471"/>
      <c r="D2989" s="471"/>
      <c r="E2989" s="471"/>
      <c r="F2989" s="471"/>
      <c r="G2989" s="47" t="str">
        <f t="shared" si="46"/>
        <v xml:space="preserve">, </v>
      </c>
    </row>
    <row r="2990" spans="1:7" x14ac:dyDescent="0.3">
      <c r="A2990" s="471"/>
      <c r="B2990" s="471"/>
      <c r="C2990" s="471"/>
      <c r="D2990" s="471"/>
      <c r="E2990" s="471"/>
      <c r="F2990" s="471"/>
      <c r="G2990" s="47" t="str">
        <f t="shared" si="46"/>
        <v xml:space="preserve">, </v>
      </c>
    </row>
    <row r="2991" spans="1:7" x14ac:dyDescent="0.3">
      <c r="A2991" s="471"/>
      <c r="B2991" s="471"/>
      <c r="C2991" s="471"/>
      <c r="D2991" s="471"/>
      <c r="E2991" s="471"/>
      <c r="F2991" s="471"/>
      <c r="G2991" s="47" t="str">
        <f t="shared" si="46"/>
        <v xml:space="preserve">, </v>
      </c>
    </row>
    <row r="2992" spans="1:7" x14ac:dyDescent="0.3">
      <c r="A2992" s="471"/>
      <c r="B2992" s="471"/>
      <c r="C2992" s="471"/>
      <c r="D2992" s="471"/>
      <c r="E2992" s="471"/>
      <c r="F2992" s="471"/>
      <c r="G2992" s="47" t="str">
        <f t="shared" si="46"/>
        <v xml:space="preserve">, </v>
      </c>
    </row>
    <row r="2993" spans="1:7" x14ac:dyDescent="0.3">
      <c r="A2993" s="471"/>
      <c r="B2993" s="471"/>
      <c r="C2993" s="471"/>
      <c r="D2993" s="471"/>
      <c r="E2993" s="471"/>
      <c r="F2993" s="471"/>
      <c r="G2993" s="47" t="str">
        <f t="shared" si="46"/>
        <v xml:space="preserve">, </v>
      </c>
    </row>
    <row r="2994" spans="1:7" x14ac:dyDescent="0.3">
      <c r="A2994" s="471"/>
      <c r="B2994" s="471"/>
      <c r="C2994" s="471"/>
      <c r="D2994" s="471"/>
      <c r="E2994" s="471"/>
      <c r="F2994" s="471"/>
      <c r="G2994" s="47" t="str">
        <f t="shared" si="46"/>
        <v xml:space="preserve">, </v>
      </c>
    </row>
    <row r="2995" spans="1:7" x14ac:dyDescent="0.3">
      <c r="A2995" s="471"/>
      <c r="B2995" s="471"/>
      <c r="C2995" s="471"/>
      <c r="D2995" s="471"/>
      <c r="E2995" s="471"/>
      <c r="F2995" s="471"/>
      <c r="G2995" s="47" t="str">
        <f t="shared" si="46"/>
        <v xml:space="preserve">, </v>
      </c>
    </row>
    <row r="2996" spans="1:7" x14ac:dyDescent="0.3">
      <c r="A2996" s="471"/>
      <c r="B2996" s="471"/>
      <c r="C2996" s="471"/>
      <c r="D2996" s="471"/>
      <c r="E2996" s="471"/>
      <c r="F2996" s="471"/>
      <c r="G2996" s="47" t="str">
        <f t="shared" si="46"/>
        <v xml:space="preserve">, </v>
      </c>
    </row>
    <row r="2997" spans="1:7" x14ac:dyDescent="0.3">
      <c r="A2997" s="471"/>
      <c r="B2997" s="471"/>
      <c r="C2997" s="471"/>
      <c r="D2997" s="471"/>
      <c r="E2997" s="471"/>
      <c r="F2997" s="471"/>
      <c r="G2997" s="47" t="str">
        <f t="shared" si="46"/>
        <v xml:space="preserve">, </v>
      </c>
    </row>
    <row r="2998" spans="1:7" x14ac:dyDescent="0.3">
      <c r="A2998" s="471"/>
      <c r="B2998" s="471"/>
      <c r="C2998" s="471"/>
      <c r="D2998" s="471"/>
      <c r="E2998" s="471"/>
      <c r="F2998" s="471"/>
      <c r="G2998" s="47" t="str">
        <f t="shared" si="46"/>
        <v xml:space="preserve">, </v>
      </c>
    </row>
    <row r="2999" spans="1:7" x14ac:dyDescent="0.3">
      <c r="A2999" s="471"/>
      <c r="B2999" s="471"/>
      <c r="C2999" s="471"/>
      <c r="D2999" s="471"/>
      <c r="E2999" s="471"/>
      <c r="F2999" s="471"/>
      <c r="G2999" s="47" t="str">
        <f t="shared" si="46"/>
        <v xml:space="preserve">, </v>
      </c>
    </row>
    <row r="3000" spans="1:7" x14ac:dyDescent="0.3">
      <c r="A3000" s="471"/>
      <c r="B3000" s="471"/>
      <c r="C3000" s="471"/>
      <c r="D3000" s="471"/>
      <c r="E3000" s="471"/>
      <c r="F3000" s="471"/>
      <c r="G3000" s="47" t="str">
        <f t="shared" si="46"/>
        <v xml:space="preserve">, </v>
      </c>
    </row>
  </sheetData>
  <sheetProtection algorithmName="SHA-512" hashValue="jDLxwiYr7HI92UQ9EiKkZqZG1Zgh3GsTCLgaYoWWRK1QRD3gSxQRJJcKtNY7lczOArovYV23vkuwmO6ChjfMMg==" saltValue="WNwl+7JI0EvAUWB6GGrbiA==" spinCount="100000" sheet="1" selectLockedCells="1"/>
  <dataValidations count="7">
    <dataValidation allowBlank="1" showInputMessage="1" showErrorMessage="1" prompt="Input any additional internal notes as applicable" sqref="F10:F3000" xr:uid="{7D4ADE91-E5A7-48C8-939A-21462AC8D102}"/>
    <dataValidation allowBlank="1" showInputMessage="1" showErrorMessage="1" prompt="Press TAB to move input areas" sqref="A1" xr:uid="{CDD87C61-ACF3-4AA9-B8BF-F75400CE277E}"/>
    <dataValidation allowBlank="1" showInputMessage="1" showErrorMessage="1" prompt="Input Quarter 2 T S P's last name" sqref="A10:A3000" xr:uid="{7F4AFCED-A55C-43A4-9A8E-5EEA6D563890}"/>
    <dataValidation allowBlank="1" showInputMessage="1" showErrorMessage="1" prompt="Input Quarter 2 T S P's first name" sqref="B10:B3000" xr:uid="{8D00A5AE-1476-4CE0-BD01-11BD5C206AF5}"/>
    <dataValidation allowBlank="1" showInputMessage="1" showErrorMessage="1" prompt="Input Quarter 2 T S P's job category/title (in the L E A's accounting system)" sqref="C10:C3000" xr:uid="{9E423510-01F9-4926-88D2-04DD89D0AA1E}"/>
    <dataValidation allowBlank="1" showInputMessage="1" showErrorMessage="1" prompt="Input the T S P's L E A B O P approved job classification for Quarter 2." sqref="D10:D3000" xr:uid="{C130635F-5E9F-4207-B639-1CC1F8A4C5DE}"/>
    <dataValidation allowBlank="1" showInputMessage="1" showErrorMessage="1" prompt="Indicate &quot;yes&quot; if the L E A has submitted one or more interim claims for an L E A B O P covered service provided in F Y 24-25. Indicate &quot;no&quot; if the L E A has not submitted at least one interim service claim for an L E A B O P service." sqref="E10:E3000" xr:uid="{187ECFE9-D79D-40C6-A5B8-BB1828381E50}"/>
  </dataValidations>
  <pageMargins left="0.2" right="0.2" top="0.75" bottom="0.75" header="0.3" footer="0.3"/>
  <pageSetup scale="72" orientation="landscape" r:id="rId1"/>
  <headerFooter>
    <oddFooter>&amp;LDHCS 6299 (11/2021)&amp;RPage &amp;P</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264AAF-2AC3-4969-8CE2-C4D351431DF7}">
  <dimension ref="A1:L3000"/>
  <sheetViews>
    <sheetView showGridLines="0" zoomScaleNormal="100" workbookViewId="0"/>
  </sheetViews>
  <sheetFormatPr defaultColWidth="0" defaultRowHeight="17.25" zeroHeight="1" x14ac:dyDescent="0.3"/>
  <cols>
    <col min="1" max="1" width="19.83203125" style="472" customWidth="1"/>
    <col min="2" max="2" width="20.6640625" style="472" customWidth="1"/>
    <col min="3" max="3" width="37.33203125" style="472" customWidth="1"/>
    <col min="4" max="4" width="43.1640625" style="472" customWidth="1"/>
    <col min="5" max="5" width="13.1640625" style="472" customWidth="1"/>
    <col min="6" max="6" width="70" style="472" customWidth="1"/>
    <col min="7" max="7" width="27.83203125" style="48" hidden="1" customWidth="1"/>
    <col min="8" max="16384" width="5.83203125" style="48" hidden="1"/>
  </cols>
  <sheetData>
    <row r="1" spans="1:12" x14ac:dyDescent="0.3">
      <c r="A1" s="474" t="s">
        <v>389</v>
      </c>
      <c r="B1" s="47"/>
      <c r="C1" s="47"/>
      <c r="D1" s="47"/>
      <c r="E1" s="47"/>
      <c r="F1" s="47"/>
    </row>
    <row r="2" spans="1:12" x14ac:dyDescent="0.3">
      <c r="A2" s="47" t="s">
        <v>0</v>
      </c>
      <c r="B2" s="47"/>
      <c r="C2" s="47"/>
      <c r="D2" s="47"/>
      <c r="E2" s="47"/>
      <c r="F2" s="47"/>
      <c r="G2" s="47"/>
    </row>
    <row r="3" spans="1:12" x14ac:dyDescent="0.3">
      <c r="A3" s="47" t="s">
        <v>1</v>
      </c>
      <c r="B3" s="47"/>
      <c r="C3" s="47"/>
      <c r="D3" s="47"/>
      <c r="E3" s="47"/>
      <c r="F3" s="47"/>
      <c r="G3" s="47"/>
    </row>
    <row r="4" spans="1:12" x14ac:dyDescent="0.3">
      <c r="A4" s="47" t="s">
        <v>69</v>
      </c>
      <c r="B4" s="47"/>
      <c r="C4" s="47"/>
      <c r="D4" s="47"/>
      <c r="E4" s="47"/>
      <c r="F4" s="47"/>
      <c r="G4" s="47"/>
    </row>
    <row r="5" spans="1:12" s="50" customFormat="1" ht="24.6" customHeight="1" x14ac:dyDescent="0.2">
      <c r="A5" s="465" t="s">
        <v>319</v>
      </c>
      <c r="B5" s="49"/>
      <c r="C5" s="49"/>
      <c r="D5" s="49"/>
      <c r="E5" s="49"/>
      <c r="F5" s="49"/>
      <c r="G5" s="49"/>
    </row>
    <row r="6" spans="1:12" s="53" customFormat="1" x14ac:dyDescent="0.3">
      <c r="A6" s="47" t="s">
        <v>48</v>
      </c>
      <c r="B6" s="466">
        <f>Certification!C72</f>
        <v>0</v>
      </c>
      <c r="C6" s="467"/>
      <c r="D6" s="51"/>
      <c r="E6" s="51"/>
      <c r="F6" s="51"/>
      <c r="G6" s="51"/>
      <c r="H6" s="52"/>
      <c r="I6" s="52"/>
      <c r="J6" s="52"/>
      <c r="K6" s="52"/>
      <c r="L6" s="52"/>
    </row>
    <row r="7" spans="1:12" s="53" customFormat="1" x14ac:dyDescent="0.3">
      <c r="A7" s="47" t="s">
        <v>272</v>
      </c>
      <c r="B7" s="466">
        <f>Certification!C73</f>
        <v>0</v>
      </c>
      <c r="C7" s="468"/>
      <c r="D7" s="51"/>
      <c r="E7" s="51"/>
      <c r="F7" s="51"/>
      <c r="G7" s="51"/>
      <c r="H7" s="52"/>
      <c r="I7" s="52"/>
      <c r="J7" s="52"/>
      <c r="K7" s="52"/>
      <c r="L7" s="52"/>
    </row>
    <row r="8" spans="1:12" s="53" customFormat="1" x14ac:dyDescent="0.3">
      <c r="A8" s="47" t="s">
        <v>66</v>
      </c>
      <c r="B8" s="466" t="str">
        <f>Certification!C74</f>
        <v>Fiscal Year (FY) 2024-25</v>
      </c>
      <c r="C8" s="467"/>
      <c r="D8" s="51"/>
      <c r="E8" s="51"/>
      <c r="F8" s="51"/>
      <c r="G8" s="51"/>
      <c r="H8" s="52"/>
      <c r="I8" s="52"/>
      <c r="J8" s="52"/>
      <c r="K8" s="52"/>
      <c r="L8" s="52"/>
    </row>
    <row r="9" spans="1:12" ht="79.349999999999994" customHeight="1" x14ac:dyDescent="0.3">
      <c r="A9" s="469" t="s">
        <v>273</v>
      </c>
      <c r="B9" s="469" t="s">
        <v>274</v>
      </c>
      <c r="C9" s="469" t="s">
        <v>275</v>
      </c>
      <c r="D9" s="470" t="s">
        <v>385</v>
      </c>
      <c r="E9" s="470" t="s">
        <v>345</v>
      </c>
      <c r="F9" s="470" t="s">
        <v>276</v>
      </c>
      <c r="G9" s="54" t="s">
        <v>277</v>
      </c>
    </row>
    <row r="10" spans="1:12" x14ac:dyDescent="0.3">
      <c r="A10" s="471"/>
      <c r="B10" s="471"/>
      <c r="C10" s="471"/>
      <c r="D10" s="471"/>
      <c r="E10" s="471"/>
      <c r="F10" s="471"/>
      <c r="G10" s="47" t="str">
        <f t="shared" ref="G10:G74" si="0">CONCATENATE(A10, ", ", B10)</f>
        <v xml:space="preserve">, </v>
      </c>
    </row>
    <row r="11" spans="1:12" x14ac:dyDescent="0.3">
      <c r="A11" s="471"/>
      <c r="B11" s="471"/>
      <c r="C11" s="471"/>
      <c r="D11" s="471"/>
      <c r="E11" s="471"/>
      <c r="F11" s="471"/>
      <c r="G11" s="47" t="str">
        <f t="shared" si="0"/>
        <v xml:space="preserve">, </v>
      </c>
    </row>
    <row r="12" spans="1:12" x14ac:dyDescent="0.3">
      <c r="A12" s="471"/>
      <c r="B12" s="471"/>
      <c r="C12" s="471"/>
      <c r="D12" s="471"/>
      <c r="E12" s="471"/>
      <c r="F12" s="471"/>
      <c r="G12" s="47" t="str">
        <f t="shared" si="0"/>
        <v xml:space="preserve">, </v>
      </c>
    </row>
    <row r="13" spans="1:12" x14ac:dyDescent="0.3">
      <c r="A13" s="471"/>
      <c r="B13" s="471"/>
      <c r="C13" s="471"/>
      <c r="D13" s="471"/>
      <c r="E13" s="471"/>
      <c r="F13" s="471"/>
      <c r="G13" s="47" t="str">
        <f t="shared" si="0"/>
        <v xml:space="preserve">, </v>
      </c>
    </row>
    <row r="14" spans="1:12" x14ac:dyDescent="0.3">
      <c r="A14" s="471"/>
      <c r="B14" s="471"/>
      <c r="C14" s="471"/>
      <c r="D14" s="471"/>
      <c r="E14" s="471"/>
      <c r="F14" s="471"/>
      <c r="G14" s="47" t="str">
        <f t="shared" si="0"/>
        <v xml:space="preserve">, </v>
      </c>
    </row>
    <row r="15" spans="1:12" x14ac:dyDescent="0.3">
      <c r="A15" s="471"/>
      <c r="B15" s="471"/>
      <c r="C15" s="471"/>
      <c r="D15" s="471"/>
      <c r="E15" s="471"/>
      <c r="F15" s="471"/>
      <c r="G15" s="47" t="str">
        <f t="shared" si="0"/>
        <v xml:space="preserve">, </v>
      </c>
    </row>
    <row r="16" spans="1:12" x14ac:dyDescent="0.3">
      <c r="A16" s="471"/>
      <c r="B16" s="471"/>
      <c r="C16" s="471"/>
      <c r="D16" s="471"/>
      <c r="E16" s="471"/>
      <c r="F16" s="471"/>
      <c r="G16" s="47" t="str">
        <f t="shared" si="0"/>
        <v xml:space="preserve">, </v>
      </c>
    </row>
    <row r="17" spans="1:7" x14ac:dyDescent="0.3">
      <c r="A17" s="471"/>
      <c r="B17" s="471"/>
      <c r="C17" s="471"/>
      <c r="D17" s="471"/>
      <c r="E17" s="471"/>
      <c r="F17" s="471"/>
      <c r="G17" s="47" t="str">
        <f t="shared" si="0"/>
        <v xml:space="preserve">, </v>
      </c>
    </row>
    <row r="18" spans="1:7" x14ac:dyDescent="0.3">
      <c r="A18" s="471"/>
      <c r="B18" s="471"/>
      <c r="C18" s="471"/>
      <c r="D18" s="471"/>
      <c r="E18" s="471"/>
      <c r="F18" s="471"/>
      <c r="G18" s="47" t="str">
        <f t="shared" si="0"/>
        <v xml:space="preserve">, </v>
      </c>
    </row>
    <row r="19" spans="1:7" x14ac:dyDescent="0.3">
      <c r="A19" s="471"/>
      <c r="B19" s="471"/>
      <c r="C19" s="471"/>
      <c r="D19" s="471"/>
      <c r="E19" s="471"/>
      <c r="F19" s="471"/>
      <c r="G19" s="47" t="str">
        <f t="shared" si="0"/>
        <v xml:space="preserve">, </v>
      </c>
    </row>
    <row r="20" spans="1:7" x14ac:dyDescent="0.3">
      <c r="A20" s="471"/>
      <c r="B20" s="471"/>
      <c r="C20" s="471"/>
      <c r="D20" s="471"/>
      <c r="E20" s="471"/>
      <c r="F20" s="471"/>
      <c r="G20" s="47" t="str">
        <f t="shared" si="0"/>
        <v xml:space="preserve">, </v>
      </c>
    </row>
    <row r="21" spans="1:7" x14ac:dyDescent="0.3">
      <c r="A21" s="471"/>
      <c r="B21" s="471"/>
      <c r="C21" s="471"/>
      <c r="D21" s="471"/>
      <c r="E21" s="471"/>
      <c r="F21" s="471"/>
      <c r="G21" s="47" t="str">
        <f t="shared" si="0"/>
        <v xml:space="preserve">, </v>
      </c>
    </row>
    <row r="22" spans="1:7" x14ac:dyDescent="0.3">
      <c r="A22" s="471"/>
      <c r="B22" s="471"/>
      <c r="C22" s="471"/>
      <c r="D22" s="471"/>
      <c r="E22" s="471"/>
      <c r="F22" s="471"/>
      <c r="G22" s="47" t="str">
        <f t="shared" si="0"/>
        <v xml:space="preserve">, </v>
      </c>
    </row>
    <row r="23" spans="1:7" x14ac:dyDescent="0.3">
      <c r="A23" s="471"/>
      <c r="B23" s="471"/>
      <c r="C23" s="471"/>
      <c r="D23" s="471"/>
      <c r="E23" s="471"/>
      <c r="F23" s="471"/>
      <c r="G23" s="47" t="str">
        <f t="shared" si="0"/>
        <v xml:space="preserve">, </v>
      </c>
    </row>
    <row r="24" spans="1:7" x14ac:dyDescent="0.3">
      <c r="A24" s="471"/>
      <c r="B24" s="471"/>
      <c r="C24" s="471"/>
      <c r="D24" s="471"/>
      <c r="E24" s="471"/>
      <c r="F24" s="471"/>
      <c r="G24" s="47" t="str">
        <f t="shared" si="0"/>
        <v xml:space="preserve">, </v>
      </c>
    </row>
    <row r="25" spans="1:7" x14ac:dyDescent="0.3">
      <c r="A25" s="471"/>
      <c r="B25" s="471"/>
      <c r="C25" s="471"/>
      <c r="D25" s="471"/>
      <c r="E25" s="471"/>
      <c r="F25" s="471"/>
      <c r="G25" s="47" t="str">
        <f t="shared" si="0"/>
        <v xml:space="preserve">, </v>
      </c>
    </row>
    <row r="26" spans="1:7" x14ac:dyDescent="0.3">
      <c r="A26" s="471"/>
      <c r="B26" s="471"/>
      <c r="C26" s="471"/>
      <c r="D26" s="471"/>
      <c r="E26" s="471"/>
      <c r="F26" s="471"/>
      <c r="G26" s="47" t="str">
        <f t="shared" si="0"/>
        <v xml:space="preserve">, </v>
      </c>
    </row>
    <row r="27" spans="1:7" x14ac:dyDescent="0.3">
      <c r="A27" s="471"/>
      <c r="B27" s="471"/>
      <c r="C27" s="471"/>
      <c r="D27" s="471"/>
      <c r="E27" s="471"/>
      <c r="F27" s="471"/>
      <c r="G27" s="47" t="str">
        <f t="shared" si="0"/>
        <v xml:space="preserve">, </v>
      </c>
    </row>
    <row r="28" spans="1:7" x14ac:dyDescent="0.3">
      <c r="A28" s="471"/>
      <c r="B28" s="471"/>
      <c r="C28" s="471"/>
      <c r="D28" s="471"/>
      <c r="E28" s="471"/>
      <c r="F28" s="471"/>
      <c r="G28" s="47" t="str">
        <f t="shared" si="0"/>
        <v xml:space="preserve">, </v>
      </c>
    </row>
    <row r="29" spans="1:7" x14ac:dyDescent="0.3">
      <c r="A29" s="471"/>
      <c r="B29" s="471"/>
      <c r="C29" s="471"/>
      <c r="D29" s="471"/>
      <c r="E29" s="471"/>
      <c r="F29" s="471"/>
      <c r="G29" s="47" t="str">
        <f t="shared" si="0"/>
        <v xml:space="preserve">, </v>
      </c>
    </row>
    <row r="30" spans="1:7" x14ac:dyDescent="0.3">
      <c r="A30" s="471"/>
      <c r="B30" s="471"/>
      <c r="C30" s="471"/>
      <c r="D30" s="471"/>
      <c r="E30" s="471"/>
      <c r="F30" s="471"/>
      <c r="G30" s="47" t="str">
        <f t="shared" si="0"/>
        <v xml:space="preserve">, </v>
      </c>
    </row>
    <row r="31" spans="1:7" x14ac:dyDescent="0.3">
      <c r="A31" s="471"/>
      <c r="B31" s="471"/>
      <c r="C31" s="471"/>
      <c r="D31" s="471"/>
      <c r="E31" s="471"/>
      <c r="F31" s="471"/>
      <c r="G31" s="47" t="str">
        <f t="shared" si="0"/>
        <v xml:space="preserve">, </v>
      </c>
    </row>
    <row r="32" spans="1:7" x14ac:dyDescent="0.3">
      <c r="A32" s="471"/>
      <c r="B32" s="471"/>
      <c r="C32" s="471"/>
      <c r="D32" s="471"/>
      <c r="E32" s="471"/>
      <c r="F32" s="471"/>
      <c r="G32" s="47" t="str">
        <f t="shared" si="0"/>
        <v xml:space="preserve">, </v>
      </c>
    </row>
    <row r="33" spans="1:7" x14ac:dyDescent="0.3">
      <c r="A33" s="471"/>
      <c r="B33" s="471"/>
      <c r="C33" s="471"/>
      <c r="D33" s="471"/>
      <c r="E33" s="471"/>
      <c r="F33" s="471"/>
      <c r="G33" s="47" t="str">
        <f t="shared" si="0"/>
        <v xml:space="preserve">, </v>
      </c>
    </row>
    <row r="34" spans="1:7" x14ac:dyDescent="0.3">
      <c r="A34" s="471"/>
      <c r="B34" s="471"/>
      <c r="C34" s="471"/>
      <c r="D34" s="471"/>
      <c r="E34" s="471"/>
      <c r="F34" s="471"/>
      <c r="G34" s="47" t="str">
        <f t="shared" si="0"/>
        <v xml:space="preserve">, </v>
      </c>
    </row>
    <row r="35" spans="1:7" x14ac:dyDescent="0.3">
      <c r="A35" s="471"/>
      <c r="B35" s="471"/>
      <c r="C35" s="471"/>
      <c r="D35" s="471"/>
      <c r="E35" s="471"/>
      <c r="F35" s="471"/>
      <c r="G35" s="47" t="str">
        <f t="shared" si="0"/>
        <v xml:space="preserve">, </v>
      </c>
    </row>
    <row r="36" spans="1:7" x14ac:dyDescent="0.3">
      <c r="A36" s="471"/>
      <c r="B36" s="471"/>
      <c r="C36" s="471"/>
      <c r="D36" s="471"/>
      <c r="E36" s="471"/>
      <c r="F36" s="471"/>
      <c r="G36" s="47" t="str">
        <f t="shared" si="0"/>
        <v xml:space="preserve">, </v>
      </c>
    </row>
    <row r="37" spans="1:7" x14ac:dyDescent="0.3">
      <c r="A37" s="471"/>
      <c r="B37" s="471"/>
      <c r="C37" s="471"/>
      <c r="D37" s="471"/>
      <c r="E37" s="471"/>
      <c r="F37" s="471"/>
      <c r="G37" s="47" t="str">
        <f t="shared" si="0"/>
        <v xml:space="preserve">, </v>
      </c>
    </row>
    <row r="38" spans="1:7" x14ac:dyDescent="0.3">
      <c r="A38" s="471"/>
      <c r="B38" s="471"/>
      <c r="C38" s="471"/>
      <c r="D38" s="471"/>
      <c r="E38" s="471"/>
      <c r="F38" s="471"/>
      <c r="G38" s="47" t="str">
        <f t="shared" si="0"/>
        <v xml:space="preserve">, </v>
      </c>
    </row>
    <row r="39" spans="1:7" x14ac:dyDescent="0.3">
      <c r="A39" s="471"/>
      <c r="B39" s="471"/>
      <c r="C39" s="471"/>
      <c r="D39" s="471"/>
      <c r="E39" s="471"/>
      <c r="F39" s="471"/>
      <c r="G39" s="47" t="str">
        <f t="shared" si="0"/>
        <v xml:space="preserve">, </v>
      </c>
    </row>
    <row r="40" spans="1:7" x14ac:dyDescent="0.3">
      <c r="A40" s="471"/>
      <c r="B40" s="471"/>
      <c r="C40" s="471"/>
      <c r="D40" s="471"/>
      <c r="E40" s="471"/>
      <c r="F40" s="471"/>
      <c r="G40" s="47" t="str">
        <f t="shared" si="0"/>
        <v xml:space="preserve">, </v>
      </c>
    </row>
    <row r="41" spans="1:7" x14ac:dyDescent="0.3">
      <c r="A41" s="471"/>
      <c r="B41" s="471"/>
      <c r="C41" s="471"/>
      <c r="D41" s="471"/>
      <c r="E41" s="471"/>
      <c r="F41" s="471"/>
      <c r="G41" s="47" t="str">
        <f t="shared" si="0"/>
        <v xml:space="preserve">, </v>
      </c>
    </row>
    <row r="42" spans="1:7" x14ac:dyDescent="0.3">
      <c r="A42" s="471"/>
      <c r="B42" s="471"/>
      <c r="C42" s="471"/>
      <c r="D42" s="471"/>
      <c r="E42" s="471"/>
      <c r="F42" s="471"/>
      <c r="G42" s="47" t="str">
        <f t="shared" si="0"/>
        <v xml:space="preserve">, </v>
      </c>
    </row>
    <row r="43" spans="1:7" x14ac:dyDescent="0.3">
      <c r="A43" s="471"/>
      <c r="B43" s="471"/>
      <c r="C43" s="471"/>
      <c r="D43" s="471"/>
      <c r="E43" s="471"/>
      <c r="F43" s="471"/>
      <c r="G43" s="47" t="str">
        <f t="shared" si="0"/>
        <v xml:space="preserve">, </v>
      </c>
    </row>
    <row r="44" spans="1:7" x14ac:dyDescent="0.3">
      <c r="A44" s="471"/>
      <c r="B44" s="471"/>
      <c r="C44" s="471"/>
      <c r="D44" s="471"/>
      <c r="E44" s="471"/>
      <c r="F44" s="471"/>
      <c r="G44" s="47" t="str">
        <f t="shared" si="0"/>
        <v xml:space="preserve">, </v>
      </c>
    </row>
    <row r="45" spans="1:7" x14ac:dyDescent="0.3">
      <c r="A45" s="471"/>
      <c r="B45" s="471"/>
      <c r="C45" s="471"/>
      <c r="D45" s="471"/>
      <c r="E45" s="471"/>
      <c r="F45" s="471"/>
      <c r="G45" s="47" t="str">
        <f t="shared" si="0"/>
        <v xml:space="preserve">, </v>
      </c>
    </row>
    <row r="46" spans="1:7" x14ac:dyDescent="0.3">
      <c r="A46" s="471"/>
      <c r="B46" s="471"/>
      <c r="C46" s="471"/>
      <c r="D46" s="471"/>
      <c r="E46" s="471"/>
      <c r="F46" s="471"/>
      <c r="G46" s="47" t="str">
        <f t="shared" si="0"/>
        <v xml:space="preserve">, </v>
      </c>
    </row>
    <row r="47" spans="1:7" x14ac:dyDescent="0.3">
      <c r="A47" s="471"/>
      <c r="B47" s="471"/>
      <c r="C47" s="471"/>
      <c r="D47" s="471"/>
      <c r="E47" s="471"/>
      <c r="F47" s="471"/>
      <c r="G47" s="47" t="str">
        <f t="shared" si="0"/>
        <v xml:space="preserve">, </v>
      </c>
    </row>
    <row r="48" spans="1:7" x14ac:dyDescent="0.3">
      <c r="A48" s="471"/>
      <c r="B48" s="471"/>
      <c r="C48" s="471"/>
      <c r="D48" s="471"/>
      <c r="E48" s="471"/>
      <c r="F48" s="471"/>
      <c r="G48" s="47" t="str">
        <f t="shared" si="0"/>
        <v xml:space="preserve">, </v>
      </c>
    </row>
    <row r="49" spans="1:7" x14ac:dyDescent="0.3">
      <c r="A49" s="471"/>
      <c r="B49" s="471"/>
      <c r="C49" s="471"/>
      <c r="D49" s="471"/>
      <c r="E49" s="471"/>
      <c r="F49" s="471"/>
      <c r="G49" s="47" t="str">
        <f t="shared" si="0"/>
        <v xml:space="preserve">, </v>
      </c>
    </row>
    <row r="50" spans="1:7" x14ac:dyDescent="0.3">
      <c r="A50" s="471"/>
      <c r="B50" s="471"/>
      <c r="C50" s="471"/>
      <c r="D50" s="471"/>
      <c r="E50" s="471"/>
      <c r="F50" s="471"/>
      <c r="G50" s="47" t="str">
        <f t="shared" si="0"/>
        <v xml:space="preserve">, </v>
      </c>
    </row>
    <row r="51" spans="1:7" x14ac:dyDescent="0.3">
      <c r="A51" s="471"/>
      <c r="B51" s="471"/>
      <c r="C51" s="471"/>
      <c r="D51" s="471"/>
      <c r="E51" s="471"/>
      <c r="F51" s="471"/>
      <c r="G51" s="47" t="str">
        <f t="shared" si="0"/>
        <v xml:space="preserve">, </v>
      </c>
    </row>
    <row r="52" spans="1:7" x14ac:dyDescent="0.3">
      <c r="A52" s="471"/>
      <c r="B52" s="471"/>
      <c r="C52" s="471"/>
      <c r="D52" s="471"/>
      <c r="E52" s="471"/>
      <c r="F52" s="471"/>
      <c r="G52" s="47" t="str">
        <f t="shared" si="0"/>
        <v xml:space="preserve">, </v>
      </c>
    </row>
    <row r="53" spans="1:7" x14ac:dyDescent="0.3">
      <c r="A53" s="471"/>
      <c r="B53" s="471"/>
      <c r="C53" s="471"/>
      <c r="D53" s="471"/>
      <c r="E53" s="471"/>
      <c r="F53" s="471"/>
      <c r="G53" s="47" t="str">
        <f t="shared" si="0"/>
        <v xml:space="preserve">, </v>
      </c>
    </row>
    <row r="54" spans="1:7" x14ac:dyDescent="0.3">
      <c r="A54" s="471"/>
      <c r="B54" s="471"/>
      <c r="C54" s="471"/>
      <c r="D54" s="471"/>
      <c r="E54" s="471"/>
      <c r="F54" s="471"/>
      <c r="G54" s="47" t="str">
        <f t="shared" si="0"/>
        <v xml:space="preserve">, </v>
      </c>
    </row>
    <row r="55" spans="1:7" x14ac:dyDescent="0.3">
      <c r="A55" s="471"/>
      <c r="B55" s="471"/>
      <c r="C55" s="471"/>
      <c r="D55" s="471"/>
      <c r="E55" s="471"/>
      <c r="F55" s="471"/>
      <c r="G55" s="47" t="str">
        <f t="shared" si="0"/>
        <v xml:space="preserve">, </v>
      </c>
    </row>
    <row r="56" spans="1:7" x14ac:dyDescent="0.3">
      <c r="A56" s="471"/>
      <c r="B56" s="471"/>
      <c r="C56" s="471"/>
      <c r="D56" s="471"/>
      <c r="E56" s="471"/>
      <c r="F56" s="471"/>
      <c r="G56" s="47" t="str">
        <f t="shared" si="0"/>
        <v xml:space="preserve">, </v>
      </c>
    </row>
    <row r="57" spans="1:7" x14ac:dyDescent="0.3">
      <c r="A57" s="471"/>
      <c r="B57" s="471"/>
      <c r="C57" s="471"/>
      <c r="D57" s="471"/>
      <c r="E57" s="471"/>
      <c r="F57" s="471"/>
      <c r="G57" s="47" t="str">
        <f t="shared" si="0"/>
        <v xml:space="preserve">, </v>
      </c>
    </row>
    <row r="58" spans="1:7" x14ac:dyDescent="0.3">
      <c r="A58" s="471"/>
      <c r="B58" s="471"/>
      <c r="C58" s="471"/>
      <c r="D58" s="471"/>
      <c r="E58" s="471"/>
      <c r="F58" s="471"/>
      <c r="G58" s="47" t="str">
        <f t="shared" si="0"/>
        <v xml:space="preserve">, </v>
      </c>
    </row>
    <row r="59" spans="1:7" x14ac:dyDescent="0.3">
      <c r="A59" s="471"/>
      <c r="B59" s="471"/>
      <c r="C59" s="471"/>
      <c r="D59" s="471"/>
      <c r="E59" s="471"/>
      <c r="F59" s="471"/>
      <c r="G59" s="47" t="str">
        <f t="shared" si="0"/>
        <v xml:space="preserve">, </v>
      </c>
    </row>
    <row r="60" spans="1:7" x14ac:dyDescent="0.3">
      <c r="A60" s="471"/>
      <c r="B60" s="471"/>
      <c r="C60" s="471"/>
      <c r="D60" s="471"/>
      <c r="E60" s="471"/>
      <c r="F60" s="471"/>
      <c r="G60" s="47" t="str">
        <f t="shared" si="0"/>
        <v xml:space="preserve">, </v>
      </c>
    </row>
    <row r="61" spans="1:7" x14ac:dyDescent="0.3">
      <c r="A61" s="471"/>
      <c r="B61" s="471"/>
      <c r="C61" s="471"/>
      <c r="D61" s="471"/>
      <c r="E61" s="471"/>
      <c r="F61" s="471"/>
      <c r="G61" s="47" t="str">
        <f t="shared" si="0"/>
        <v xml:space="preserve">, </v>
      </c>
    </row>
    <row r="62" spans="1:7" x14ac:dyDescent="0.3">
      <c r="A62" s="471"/>
      <c r="B62" s="471"/>
      <c r="C62" s="471"/>
      <c r="D62" s="471"/>
      <c r="E62" s="471"/>
      <c r="F62" s="471"/>
      <c r="G62" s="47" t="str">
        <f t="shared" si="0"/>
        <v xml:space="preserve">, </v>
      </c>
    </row>
    <row r="63" spans="1:7" x14ac:dyDescent="0.3">
      <c r="A63" s="471"/>
      <c r="B63" s="471"/>
      <c r="C63" s="471"/>
      <c r="D63" s="471"/>
      <c r="E63" s="471"/>
      <c r="F63" s="471"/>
      <c r="G63" s="47" t="str">
        <f t="shared" si="0"/>
        <v xml:space="preserve">, </v>
      </c>
    </row>
    <row r="64" spans="1:7" x14ac:dyDescent="0.3">
      <c r="A64" s="471"/>
      <c r="B64" s="471"/>
      <c r="C64" s="471"/>
      <c r="D64" s="471"/>
      <c r="E64" s="471"/>
      <c r="F64" s="471"/>
      <c r="G64" s="47" t="str">
        <f t="shared" si="0"/>
        <v xml:space="preserve">, </v>
      </c>
    </row>
    <row r="65" spans="1:7" x14ac:dyDescent="0.3">
      <c r="A65" s="471"/>
      <c r="B65" s="471"/>
      <c r="C65" s="471"/>
      <c r="D65" s="471"/>
      <c r="E65" s="471"/>
      <c r="F65" s="471"/>
      <c r="G65" s="47" t="str">
        <f t="shared" si="0"/>
        <v xml:space="preserve">, </v>
      </c>
    </row>
    <row r="66" spans="1:7" x14ac:dyDescent="0.3">
      <c r="A66" s="471"/>
      <c r="B66" s="471"/>
      <c r="C66" s="471"/>
      <c r="D66" s="471"/>
      <c r="E66" s="471"/>
      <c r="F66" s="471"/>
      <c r="G66" s="47" t="str">
        <f t="shared" si="0"/>
        <v xml:space="preserve">, </v>
      </c>
    </row>
    <row r="67" spans="1:7" x14ac:dyDescent="0.3">
      <c r="A67" s="471"/>
      <c r="B67" s="471"/>
      <c r="C67" s="471"/>
      <c r="D67" s="471"/>
      <c r="E67" s="471"/>
      <c r="F67" s="471"/>
      <c r="G67" s="47" t="str">
        <f t="shared" si="0"/>
        <v xml:space="preserve">, </v>
      </c>
    </row>
    <row r="68" spans="1:7" x14ac:dyDescent="0.3">
      <c r="A68" s="471"/>
      <c r="B68" s="471"/>
      <c r="C68" s="471"/>
      <c r="D68" s="471"/>
      <c r="E68" s="471"/>
      <c r="F68" s="471"/>
      <c r="G68" s="47" t="str">
        <f t="shared" si="0"/>
        <v xml:space="preserve">, </v>
      </c>
    </row>
    <row r="69" spans="1:7" x14ac:dyDescent="0.3">
      <c r="A69" s="471"/>
      <c r="B69" s="471"/>
      <c r="C69" s="471"/>
      <c r="D69" s="471"/>
      <c r="E69" s="471"/>
      <c r="F69" s="471"/>
      <c r="G69" s="47" t="str">
        <f t="shared" si="0"/>
        <v xml:space="preserve">, </v>
      </c>
    </row>
    <row r="70" spans="1:7" x14ac:dyDescent="0.3">
      <c r="A70" s="471"/>
      <c r="B70" s="471"/>
      <c r="C70" s="471"/>
      <c r="D70" s="471"/>
      <c r="E70" s="471"/>
      <c r="F70" s="471"/>
      <c r="G70" s="47" t="str">
        <f t="shared" si="0"/>
        <v xml:space="preserve">, </v>
      </c>
    </row>
    <row r="71" spans="1:7" x14ac:dyDescent="0.3">
      <c r="A71" s="471"/>
      <c r="B71" s="471"/>
      <c r="C71" s="471"/>
      <c r="D71" s="471"/>
      <c r="E71" s="471"/>
      <c r="F71" s="471"/>
      <c r="G71" s="47" t="str">
        <f t="shared" si="0"/>
        <v xml:space="preserve">, </v>
      </c>
    </row>
    <row r="72" spans="1:7" x14ac:dyDescent="0.3">
      <c r="A72" s="471"/>
      <c r="B72" s="471"/>
      <c r="C72" s="471"/>
      <c r="D72" s="471"/>
      <c r="E72" s="471"/>
      <c r="F72" s="471"/>
      <c r="G72" s="47" t="str">
        <f t="shared" si="0"/>
        <v xml:space="preserve">, </v>
      </c>
    </row>
    <row r="73" spans="1:7" x14ac:dyDescent="0.3">
      <c r="A73" s="471"/>
      <c r="B73" s="471"/>
      <c r="C73" s="471"/>
      <c r="D73" s="471"/>
      <c r="E73" s="471"/>
      <c r="F73" s="471"/>
      <c r="G73" s="47" t="str">
        <f t="shared" si="0"/>
        <v xml:space="preserve">, </v>
      </c>
    </row>
    <row r="74" spans="1:7" x14ac:dyDescent="0.3">
      <c r="A74" s="471"/>
      <c r="B74" s="471"/>
      <c r="C74" s="471"/>
      <c r="D74" s="471"/>
      <c r="E74" s="471"/>
      <c r="F74" s="471"/>
      <c r="G74" s="47" t="str">
        <f t="shared" si="0"/>
        <v xml:space="preserve">, </v>
      </c>
    </row>
    <row r="75" spans="1:7" x14ac:dyDescent="0.3">
      <c r="A75" s="471"/>
      <c r="B75" s="471"/>
      <c r="C75" s="471"/>
      <c r="D75" s="471"/>
      <c r="E75" s="471"/>
      <c r="F75" s="471"/>
      <c r="G75" s="47" t="str">
        <f t="shared" ref="G75:G138" si="1">CONCATENATE(A75, ", ", B75)</f>
        <v xml:space="preserve">, </v>
      </c>
    </row>
    <row r="76" spans="1:7" x14ac:dyDescent="0.3">
      <c r="A76" s="471"/>
      <c r="B76" s="471"/>
      <c r="C76" s="471"/>
      <c r="D76" s="471"/>
      <c r="E76" s="471"/>
      <c r="F76" s="471"/>
      <c r="G76" s="47" t="str">
        <f t="shared" si="1"/>
        <v xml:space="preserve">, </v>
      </c>
    </row>
    <row r="77" spans="1:7" x14ac:dyDescent="0.3">
      <c r="A77" s="471"/>
      <c r="B77" s="471"/>
      <c r="C77" s="471"/>
      <c r="D77" s="471"/>
      <c r="E77" s="471"/>
      <c r="F77" s="471"/>
      <c r="G77" s="47" t="str">
        <f t="shared" si="1"/>
        <v xml:space="preserve">, </v>
      </c>
    </row>
    <row r="78" spans="1:7" x14ac:dyDescent="0.3">
      <c r="A78" s="471"/>
      <c r="B78" s="471"/>
      <c r="C78" s="471"/>
      <c r="D78" s="471"/>
      <c r="E78" s="471"/>
      <c r="F78" s="471"/>
      <c r="G78" s="47" t="str">
        <f t="shared" si="1"/>
        <v xml:space="preserve">, </v>
      </c>
    </row>
    <row r="79" spans="1:7" x14ac:dyDescent="0.3">
      <c r="A79" s="471"/>
      <c r="B79" s="471"/>
      <c r="C79" s="471"/>
      <c r="D79" s="471"/>
      <c r="E79" s="471"/>
      <c r="F79" s="471"/>
      <c r="G79" s="47" t="str">
        <f t="shared" si="1"/>
        <v xml:space="preserve">, </v>
      </c>
    </row>
    <row r="80" spans="1:7" x14ac:dyDescent="0.3">
      <c r="A80" s="471"/>
      <c r="B80" s="471"/>
      <c r="C80" s="471"/>
      <c r="D80" s="471"/>
      <c r="E80" s="471"/>
      <c r="F80" s="471"/>
      <c r="G80" s="47" t="str">
        <f t="shared" si="1"/>
        <v xml:space="preserve">, </v>
      </c>
    </row>
    <row r="81" spans="1:7" x14ac:dyDescent="0.3">
      <c r="A81" s="471"/>
      <c r="B81" s="471"/>
      <c r="C81" s="471"/>
      <c r="D81" s="471"/>
      <c r="E81" s="471"/>
      <c r="F81" s="471"/>
      <c r="G81" s="47" t="str">
        <f t="shared" si="1"/>
        <v xml:space="preserve">, </v>
      </c>
    </row>
    <row r="82" spans="1:7" x14ac:dyDescent="0.3">
      <c r="A82" s="471"/>
      <c r="B82" s="471"/>
      <c r="C82" s="471"/>
      <c r="D82" s="471"/>
      <c r="E82" s="471"/>
      <c r="F82" s="471"/>
      <c r="G82" s="47" t="str">
        <f t="shared" si="1"/>
        <v xml:space="preserve">, </v>
      </c>
    </row>
    <row r="83" spans="1:7" x14ac:dyDescent="0.3">
      <c r="A83" s="471"/>
      <c r="B83" s="471"/>
      <c r="C83" s="471"/>
      <c r="D83" s="471"/>
      <c r="E83" s="471"/>
      <c r="F83" s="471"/>
      <c r="G83" s="47" t="str">
        <f t="shared" si="1"/>
        <v xml:space="preserve">, </v>
      </c>
    </row>
    <row r="84" spans="1:7" x14ac:dyDescent="0.3">
      <c r="A84" s="471"/>
      <c r="B84" s="471"/>
      <c r="C84" s="471"/>
      <c r="D84" s="471"/>
      <c r="E84" s="471"/>
      <c r="F84" s="471"/>
      <c r="G84" s="47" t="str">
        <f t="shared" si="1"/>
        <v xml:space="preserve">, </v>
      </c>
    </row>
    <row r="85" spans="1:7" x14ac:dyDescent="0.3">
      <c r="A85" s="471"/>
      <c r="B85" s="471"/>
      <c r="C85" s="471"/>
      <c r="D85" s="471"/>
      <c r="E85" s="471"/>
      <c r="F85" s="471"/>
      <c r="G85" s="47" t="str">
        <f t="shared" si="1"/>
        <v xml:space="preserve">, </v>
      </c>
    </row>
    <row r="86" spans="1:7" x14ac:dyDescent="0.3">
      <c r="A86" s="471"/>
      <c r="B86" s="471"/>
      <c r="C86" s="471"/>
      <c r="D86" s="471"/>
      <c r="E86" s="471"/>
      <c r="F86" s="471"/>
      <c r="G86" s="47" t="str">
        <f t="shared" si="1"/>
        <v xml:space="preserve">, </v>
      </c>
    </row>
    <row r="87" spans="1:7" x14ac:dyDescent="0.3">
      <c r="A87" s="471"/>
      <c r="B87" s="471"/>
      <c r="C87" s="471"/>
      <c r="D87" s="471"/>
      <c r="E87" s="471"/>
      <c r="F87" s="471"/>
      <c r="G87" s="47" t="str">
        <f t="shared" si="1"/>
        <v xml:space="preserve">, </v>
      </c>
    </row>
    <row r="88" spans="1:7" x14ac:dyDescent="0.3">
      <c r="A88" s="471"/>
      <c r="B88" s="471"/>
      <c r="C88" s="471"/>
      <c r="D88" s="471"/>
      <c r="E88" s="471"/>
      <c r="F88" s="471"/>
      <c r="G88" s="47" t="str">
        <f t="shared" si="1"/>
        <v xml:space="preserve">, </v>
      </c>
    </row>
    <row r="89" spans="1:7" x14ac:dyDescent="0.3">
      <c r="A89" s="471"/>
      <c r="B89" s="471"/>
      <c r="C89" s="471"/>
      <c r="D89" s="471"/>
      <c r="E89" s="471"/>
      <c r="F89" s="471"/>
      <c r="G89" s="47" t="str">
        <f t="shared" si="1"/>
        <v xml:space="preserve">, </v>
      </c>
    </row>
    <row r="90" spans="1:7" x14ac:dyDescent="0.3">
      <c r="A90" s="471"/>
      <c r="B90" s="471"/>
      <c r="C90" s="471"/>
      <c r="D90" s="471"/>
      <c r="E90" s="471"/>
      <c r="F90" s="471"/>
      <c r="G90" s="47" t="str">
        <f t="shared" si="1"/>
        <v xml:space="preserve">, </v>
      </c>
    </row>
    <row r="91" spans="1:7" x14ac:dyDescent="0.3">
      <c r="A91" s="471"/>
      <c r="B91" s="471"/>
      <c r="C91" s="471"/>
      <c r="D91" s="471"/>
      <c r="E91" s="471"/>
      <c r="F91" s="471"/>
      <c r="G91" s="47" t="str">
        <f t="shared" si="1"/>
        <v xml:space="preserve">, </v>
      </c>
    </row>
    <row r="92" spans="1:7" x14ac:dyDescent="0.3">
      <c r="A92" s="471"/>
      <c r="B92" s="471"/>
      <c r="C92" s="471"/>
      <c r="D92" s="471"/>
      <c r="E92" s="471"/>
      <c r="F92" s="471"/>
      <c r="G92" s="47" t="str">
        <f t="shared" si="1"/>
        <v xml:space="preserve">, </v>
      </c>
    </row>
    <row r="93" spans="1:7" x14ac:dyDescent="0.3">
      <c r="A93" s="471"/>
      <c r="B93" s="471"/>
      <c r="C93" s="471"/>
      <c r="D93" s="471"/>
      <c r="E93" s="471"/>
      <c r="F93" s="471"/>
      <c r="G93" s="47" t="str">
        <f t="shared" si="1"/>
        <v xml:space="preserve">, </v>
      </c>
    </row>
    <row r="94" spans="1:7" x14ac:dyDescent="0.3">
      <c r="A94" s="471"/>
      <c r="B94" s="471"/>
      <c r="C94" s="471"/>
      <c r="D94" s="471"/>
      <c r="E94" s="471"/>
      <c r="F94" s="471"/>
      <c r="G94" s="47" t="str">
        <f t="shared" si="1"/>
        <v xml:space="preserve">, </v>
      </c>
    </row>
    <row r="95" spans="1:7" x14ac:dyDescent="0.3">
      <c r="A95" s="471"/>
      <c r="B95" s="471"/>
      <c r="C95" s="471"/>
      <c r="D95" s="471"/>
      <c r="E95" s="471"/>
      <c r="F95" s="471"/>
      <c r="G95" s="47" t="str">
        <f t="shared" si="1"/>
        <v xml:space="preserve">, </v>
      </c>
    </row>
    <row r="96" spans="1:7" x14ac:dyDescent="0.3">
      <c r="A96" s="471"/>
      <c r="B96" s="471"/>
      <c r="C96" s="471"/>
      <c r="D96" s="471"/>
      <c r="E96" s="471"/>
      <c r="F96" s="471"/>
      <c r="G96" s="47" t="str">
        <f t="shared" si="1"/>
        <v xml:space="preserve">, </v>
      </c>
    </row>
    <row r="97" spans="1:7" x14ac:dyDescent="0.3">
      <c r="A97" s="471"/>
      <c r="B97" s="471"/>
      <c r="C97" s="471"/>
      <c r="D97" s="471"/>
      <c r="E97" s="471"/>
      <c r="F97" s="471"/>
      <c r="G97" s="47" t="str">
        <f t="shared" si="1"/>
        <v xml:space="preserve">, </v>
      </c>
    </row>
    <row r="98" spans="1:7" x14ac:dyDescent="0.3">
      <c r="A98" s="471"/>
      <c r="B98" s="471"/>
      <c r="C98" s="471"/>
      <c r="D98" s="471"/>
      <c r="E98" s="471"/>
      <c r="F98" s="471"/>
      <c r="G98" s="47" t="str">
        <f t="shared" si="1"/>
        <v xml:space="preserve">, </v>
      </c>
    </row>
    <row r="99" spans="1:7" x14ac:dyDescent="0.3">
      <c r="A99" s="471"/>
      <c r="B99" s="471"/>
      <c r="C99" s="471"/>
      <c r="D99" s="471"/>
      <c r="E99" s="471"/>
      <c r="F99" s="471"/>
      <c r="G99" s="47" t="str">
        <f t="shared" si="1"/>
        <v xml:space="preserve">, </v>
      </c>
    </row>
    <row r="100" spans="1:7" x14ac:dyDescent="0.3">
      <c r="A100" s="471"/>
      <c r="B100" s="471"/>
      <c r="C100" s="471"/>
      <c r="D100" s="471"/>
      <c r="E100" s="471"/>
      <c r="F100" s="471"/>
      <c r="G100" s="47" t="str">
        <f t="shared" si="1"/>
        <v xml:space="preserve">, </v>
      </c>
    </row>
    <row r="101" spans="1:7" x14ac:dyDescent="0.3">
      <c r="A101" s="471"/>
      <c r="B101" s="471"/>
      <c r="C101" s="471"/>
      <c r="D101" s="471"/>
      <c r="E101" s="471"/>
      <c r="F101" s="471"/>
      <c r="G101" s="47" t="str">
        <f t="shared" si="1"/>
        <v xml:space="preserve">, </v>
      </c>
    </row>
    <row r="102" spans="1:7" x14ac:dyDescent="0.3">
      <c r="A102" s="471"/>
      <c r="B102" s="471"/>
      <c r="C102" s="471"/>
      <c r="D102" s="471"/>
      <c r="E102" s="471"/>
      <c r="F102" s="471"/>
      <c r="G102" s="47" t="str">
        <f t="shared" si="1"/>
        <v xml:space="preserve">, </v>
      </c>
    </row>
    <row r="103" spans="1:7" x14ac:dyDescent="0.3">
      <c r="A103" s="471"/>
      <c r="B103" s="471"/>
      <c r="C103" s="471"/>
      <c r="D103" s="471"/>
      <c r="E103" s="471"/>
      <c r="F103" s="471"/>
      <c r="G103" s="47" t="str">
        <f t="shared" si="1"/>
        <v xml:space="preserve">, </v>
      </c>
    </row>
    <row r="104" spans="1:7" x14ac:dyDescent="0.3">
      <c r="A104" s="471"/>
      <c r="B104" s="471"/>
      <c r="C104" s="471"/>
      <c r="D104" s="471"/>
      <c r="E104" s="471"/>
      <c r="F104" s="471"/>
      <c r="G104" s="47" t="str">
        <f t="shared" si="1"/>
        <v xml:space="preserve">, </v>
      </c>
    </row>
    <row r="105" spans="1:7" x14ac:dyDescent="0.3">
      <c r="A105" s="471"/>
      <c r="B105" s="471"/>
      <c r="C105" s="471"/>
      <c r="D105" s="471"/>
      <c r="E105" s="471"/>
      <c r="F105" s="471"/>
      <c r="G105" s="47" t="str">
        <f t="shared" si="1"/>
        <v xml:space="preserve">, </v>
      </c>
    </row>
    <row r="106" spans="1:7" x14ac:dyDescent="0.3">
      <c r="A106" s="471"/>
      <c r="B106" s="471"/>
      <c r="C106" s="471"/>
      <c r="D106" s="471"/>
      <c r="E106" s="471"/>
      <c r="F106" s="471"/>
      <c r="G106" s="47" t="str">
        <f t="shared" si="1"/>
        <v xml:space="preserve">, </v>
      </c>
    </row>
    <row r="107" spans="1:7" x14ac:dyDescent="0.3">
      <c r="A107" s="471"/>
      <c r="B107" s="471"/>
      <c r="C107" s="471"/>
      <c r="D107" s="471"/>
      <c r="E107" s="471"/>
      <c r="F107" s="471"/>
      <c r="G107" s="47" t="str">
        <f t="shared" si="1"/>
        <v xml:space="preserve">, </v>
      </c>
    </row>
    <row r="108" spans="1:7" x14ac:dyDescent="0.3">
      <c r="A108" s="471"/>
      <c r="B108" s="471"/>
      <c r="C108" s="471"/>
      <c r="D108" s="471"/>
      <c r="E108" s="471"/>
      <c r="F108" s="471"/>
      <c r="G108" s="47" t="str">
        <f t="shared" si="1"/>
        <v xml:space="preserve">, </v>
      </c>
    </row>
    <row r="109" spans="1:7" x14ac:dyDescent="0.3">
      <c r="A109" s="471"/>
      <c r="B109" s="471"/>
      <c r="C109" s="471"/>
      <c r="D109" s="471"/>
      <c r="E109" s="471"/>
      <c r="F109" s="471"/>
      <c r="G109" s="47" t="str">
        <f t="shared" si="1"/>
        <v xml:space="preserve">, </v>
      </c>
    </row>
    <row r="110" spans="1:7" x14ac:dyDescent="0.3">
      <c r="A110" s="471"/>
      <c r="B110" s="471"/>
      <c r="C110" s="471"/>
      <c r="D110" s="471"/>
      <c r="E110" s="471"/>
      <c r="F110" s="471"/>
      <c r="G110" s="47" t="str">
        <f t="shared" si="1"/>
        <v xml:space="preserve">, </v>
      </c>
    </row>
    <row r="111" spans="1:7" x14ac:dyDescent="0.3">
      <c r="A111" s="471"/>
      <c r="B111" s="471"/>
      <c r="C111" s="471"/>
      <c r="D111" s="471"/>
      <c r="E111" s="471"/>
      <c r="F111" s="471"/>
      <c r="G111" s="47" t="str">
        <f t="shared" si="1"/>
        <v xml:space="preserve">, </v>
      </c>
    </row>
    <row r="112" spans="1:7" x14ac:dyDescent="0.3">
      <c r="A112" s="471"/>
      <c r="B112" s="471"/>
      <c r="C112" s="471"/>
      <c r="D112" s="471"/>
      <c r="E112" s="471"/>
      <c r="F112" s="471"/>
      <c r="G112" s="47" t="str">
        <f t="shared" si="1"/>
        <v xml:space="preserve">, </v>
      </c>
    </row>
    <row r="113" spans="1:7" x14ac:dyDescent="0.3">
      <c r="A113" s="471"/>
      <c r="B113" s="471"/>
      <c r="C113" s="471"/>
      <c r="D113" s="471"/>
      <c r="E113" s="471"/>
      <c r="F113" s="471"/>
      <c r="G113" s="47" t="str">
        <f t="shared" si="1"/>
        <v xml:space="preserve">, </v>
      </c>
    </row>
    <row r="114" spans="1:7" x14ac:dyDescent="0.3">
      <c r="A114" s="471"/>
      <c r="B114" s="471"/>
      <c r="C114" s="471"/>
      <c r="D114" s="471"/>
      <c r="E114" s="471"/>
      <c r="F114" s="471"/>
      <c r="G114" s="47" t="str">
        <f t="shared" si="1"/>
        <v xml:space="preserve">, </v>
      </c>
    </row>
    <row r="115" spans="1:7" x14ac:dyDescent="0.3">
      <c r="A115" s="471"/>
      <c r="B115" s="471"/>
      <c r="C115" s="471"/>
      <c r="D115" s="471"/>
      <c r="E115" s="471"/>
      <c r="F115" s="471"/>
      <c r="G115" s="47" t="str">
        <f t="shared" si="1"/>
        <v xml:space="preserve">, </v>
      </c>
    </row>
    <row r="116" spans="1:7" x14ac:dyDescent="0.3">
      <c r="A116" s="471"/>
      <c r="B116" s="471"/>
      <c r="C116" s="471"/>
      <c r="D116" s="471"/>
      <c r="E116" s="471"/>
      <c r="F116" s="471"/>
      <c r="G116" s="47" t="str">
        <f t="shared" si="1"/>
        <v xml:space="preserve">, </v>
      </c>
    </row>
    <row r="117" spans="1:7" x14ac:dyDescent="0.3">
      <c r="A117" s="471"/>
      <c r="B117" s="471"/>
      <c r="C117" s="471"/>
      <c r="D117" s="471"/>
      <c r="E117" s="471"/>
      <c r="F117" s="471"/>
      <c r="G117" s="47" t="str">
        <f t="shared" si="1"/>
        <v xml:space="preserve">, </v>
      </c>
    </row>
    <row r="118" spans="1:7" x14ac:dyDescent="0.3">
      <c r="A118" s="471"/>
      <c r="B118" s="471"/>
      <c r="C118" s="471"/>
      <c r="D118" s="471"/>
      <c r="E118" s="471"/>
      <c r="F118" s="471"/>
      <c r="G118" s="47" t="str">
        <f t="shared" si="1"/>
        <v xml:space="preserve">, </v>
      </c>
    </row>
    <row r="119" spans="1:7" x14ac:dyDescent="0.3">
      <c r="A119" s="471"/>
      <c r="B119" s="471"/>
      <c r="C119" s="471"/>
      <c r="D119" s="471"/>
      <c r="E119" s="471"/>
      <c r="F119" s="471"/>
      <c r="G119" s="47" t="str">
        <f t="shared" si="1"/>
        <v xml:space="preserve">, </v>
      </c>
    </row>
    <row r="120" spans="1:7" x14ac:dyDescent="0.3">
      <c r="A120" s="471"/>
      <c r="B120" s="471"/>
      <c r="C120" s="471"/>
      <c r="D120" s="471"/>
      <c r="E120" s="471"/>
      <c r="F120" s="471"/>
      <c r="G120" s="47" t="str">
        <f t="shared" si="1"/>
        <v xml:space="preserve">, </v>
      </c>
    </row>
    <row r="121" spans="1:7" x14ac:dyDescent="0.3">
      <c r="A121" s="471"/>
      <c r="B121" s="471"/>
      <c r="C121" s="471"/>
      <c r="D121" s="471"/>
      <c r="E121" s="471"/>
      <c r="F121" s="471"/>
      <c r="G121" s="47" t="str">
        <f t="shared" si="1"/>
        <v xml:space="preserve">, </v>
      </c>
    </row>
    <row r="122" spans="1:7" x14ac:dyDescent="0.3">
      <c r="A122" s="471"/>
      <c r="B122" s="471"/>
      <c r="C122" s="471"/>
      <c r="D122" s="471"/>
      <c r="E122" s="471"/>
      <c r="F122" s="471"/>
      <c r="G122" s="47" t="str">
        <f t="shared" si="1"/>
        <v xml:space="preserve">, </v>
      </c>
    </row>
    <row r="123" spans="1:7" x14ac:dyDescent="0.3">
      <c r="A123" s="471"/>
      <c r="B123" s="471"/>
      <c r="C123" s="471"/>
      <c r="D123" s="471"/>
      <c r="E123" s="471"/>
      <c r="F123" s="471"/>
      <c r="G123" s="47" t="str">
        <f t="shared" si="1"/>
        <v xml:space="preserve">, </v>
      </c>
    </row>
    <row r="124" spans="1:7" x14ac:dyDescent="0.3">
      <c r="A124" s="471"/>
      <c r="B124" s="471"/>
      <c r="C124" s="471"/>
      <c r="D124" s="471"/>
      <c r="E124" s="471"/>
      <c r="F124" s="471"/>
      <c r="G124" s="47" t="str">
        <f t="shared" si="1"/>
        <v xml:space="preserve">, </v>
      </c>
    </row>
    <row r="125" spans="1:7" x14ac:dyDescent="0.3">
      <c r="A125" s="471"/>
      <c r="B125" s="471"/>
      <c r="C125" s="471"/>
      <c r="D125" s="471"/>
      <c r="E125" s="471"/>
      <c r="F125" s="471"/>
      <c r="G125" s="47" t="str">
        <f t="shared" si="1"/>
        <v xml:space="preserve">, </v>
      </c>
    </row>
    <row r="126" spans="1:7" x14ac:dyDescent="0.3">
      <c r="A126" s="471"/>
      <c r="B126" s="471"/>
      <c r="C126" s="471"/>
      <c r="D126" s="471"/>
      <c r="E126" s="471"/>
      <c r="F126" s="471"/>
      <c r="G126" s="47" t="str">
        <f t="shared" si="1"/>
        <v xml:space="preserve">, </v>
      </c>
    </row>
    <row r="127" spans="1:7" x14ac:dyDescent="0.3">
      <c r="A127" s="471"/>
      <c r="B127" s="471"/>
      <c r="C127" s="471"/>
      <c r="D127" s="471"/>
      <c r="E127" s="471"/>
      <c r="F127" s="471"/>
      <c r="G127" s="47" t="str">
        <f t="shared" si="1"/>
        <v xml:space="preserve">, </v>
      </c>
    </row>
    <row r="128" spans="1:7" x14ac:dyDescent="0.3">
      <c r="A128" s="471"/>
      <c r="B128" s="471"/>
      <c r="C128" s="471"/>
      <c r="D128" s="471"/>
      <c r="E128" s="471"/>
      <c r="F128" s="471"/>
      <c r="G128" s="47" t="str">
        <f t="shared" si="1"/>
        <v xml:space="preserve">, </v>
      </c>
    </row>
    <row r="129" spans="1:7" x14ac:dyDescent="0.3">
      <c r="A129" s="471"/>
      <c r="B129" s="471"/>
      <c r="C129" s="471"/>
      <c r="D129" s="471"/>
      <c r="E129" s="471"/>
      <c r="F129" s="471"/>
      <c r="G129" s="47" t="str">
        <f t="shared" si="1"/>
        <v xml:space="preserve">, </v>
      </c>
    </row>
    <row r="130" spans="1:7" x14ac:dyDescent="0.3">
      <c r="A130" s="471"/>
      <c r="B130" s="471"/>
      <c r="C130" s="471"/>
      <c r="D130" s="471"/>
      <c r="E130" s="471"/>
      <c r="F130" s="471"/>
      <c r="G130" s="47" t="str">
        <f t="shared" si="1"/>
        <v xml:space="preserve">, </v>
      </c>
    </row>
    <row r="131" spans="1:7" x14ac:dyDescent="0.3">
      <c r="A131" s="471"/>
      <c r="B131" s="471"/>
      <c r="C131" s="471"/>
      <c r="D131" s="471"/>
      <c r="E131" s="471"/>
      <c r="F131" s="471"/>
      <c r="G131" s="47" t="str">
        <f t="shared" si="1"/>
        <v xml:space="preserve">, </v>
      </c>
    </row>
    <row r="132" spans="1:7" x14ac:dyDescent="0.3">
      <c r="A132" s="471"/>
      <c r="B132" s="471"/>
      <c r="C132" s="471"/>
      <c r="D132" s="471"/>
      <c r="E132" s="471"/>
      <c r="F132" s="471"/>
      <c r="G132" s="47" t="str">
        <f t="shared" si="1"/>
        <v xml:space="preserve">, </v>
      </c>
    </row>
    <row r="133" spans="1:7" x14ac:dyDescent="0.3">
      <c r="A133" s="471"/>
      <c r="B133" s="471"/>
      <c r="C133" s="471"/>
      <c r="D133" s="471"/>
      <c r="E133" s="471"/>
      <c r="F133" s="471"/>
      <c r="G133" s="47" t="str">
        <f t="shared" si="1"/>
        <v xml:space="preserve">, </v>
      </c>
    </row>
    <row r="134" spans="1:7" x14ac:dyDescent="0.3">
      <c r="A134" s="471"/>
      <c r="B134" s="471"/>
      <c r="C134" s="471"/>
      <c r="D134" s="471"/>
      <c r="E134" s="471"/>
      <c r="F134" s="471"/>
      <c r="G134" s="47" t="str">
        <f t="shared" si="1"/>
        <v xml:space="preserve">, </v>
      </c>
    </row>
    <row r="135" spans="1:7" x14ac:dyDescent="0.3">
      <c r="A135" s="471"/>
      <c r="B135" s="471"/>
      <c r="C135" s="471"/>
      <c r="D135" s="471"/>
      <c r="E135" s="471"/>
      <c r="F135" s="471"/>
      <c r="G135" s="47" t="str">
        <f t="shared" si="1"/>
        <v xml:space="preserve">, </v>
      </c>
    </row>
    <row r="136" spans="1:7" x14ac:dyDescent="0.3">
      <c r="A136" s="471"/>
      <c r="B136" s="471"/>
      <c r="C136" s="471"/>
      <c r="D136" s="471"/>
      <c r="E136" s="471"/>
      <c r="F136" s="471"/>
      <c r="G136" s="47" t="str">
        <f t="shared" si="1"/>
        <v xml:space="preserve">, </v>
      </c>
    </row>
    <row r="137" spans="1:7" x14ac:dyDescent="0.3">
      <c r="A137" s="471"/>
      <c r="B137" s="471"/>
      <c r="C137" s="471"/>
      <c r="D137" s="471"/>
      <c r="E137" s="471"/>
      <c r="F137" s="471"/>
      <c r="G137" s="47" t="str">
        <f t="shared" si="1"/>
        <v xml:space="preserve">, </v>
      </c>
    </row>
    <row r="138" spans="1:7" x14ac:dyDescent="0.3">
      <c r="A138" s="471"/>
      <c r="B138" s="471"/>
      <c r="C138" s="471"/>
      <c r="D138" s="471"/>
      <c r="E138" s="471"/>
      <c r="F138" s="471"/>
      <c r="G138" s="47" t="str">
        <f t="shared" si="1"/>
        <v xml:space="preserve">, </v>
      </c>
    </row>
    <row r="139" spans="1:7" x14ac:dyDescent="0.3">
      <c r="A139" s="471"/>
      <c r="B139" s="471"/>
      <c r="C139" s="471"/>
      <c r="D139" s="471"/>
      <c r="E139" s="471"/>
      <c r="F139" s="471"/>
      <c r="G139" s="47" t="str">
        <f t="shared" ref="G139:G202" si="2">CONCATENATE(A139, ", ", B139)</f>
        <v xml:space="preserve">, </v>
      </c>
    </row>
    <row r="140" spans="1:7" x14ac:dyDescent="0.3">
      <c r="A140" s="471"/>
      <c r="B140" s="471"/>
      <c r="C140" s="471"/>
      <c r="D140" s="471"/>
      <c r="E140" s="471"/>
      <c r="F140" s="471"/>
      <c r="G140" s="47" t="str">
        <f t="shared" si="2"/>
        <v xml:space="preserve">, </v>
      </c>
    </row>
    <row r="141" spans="1:7" x14ac:dyDescent="0.3">
      <c r="A141" s="471"/>
      <c r="B141" s="471"/>
      <c r="C141" s="471"/>
      <c r="D141" s="471"/>
      <c r="E141" s="471"/>
      <c r="F141" s="471"/>
      <c r="G141" s="47" t="str">
        <f t="shared" si="2"/>
        <v xml:space="preserve">, </v>
      </c>
    </row>
    <row r="142" spans="1:7" x14ac:dyDescent="0.3">
      <c r="A142" s="471"/>
      <c r="B142" s="471"/>
      <c r="C142" s="471"/>
      <c r="D142" s="471"/>
      <c r="E142" s="471"/>
      <c r="F142" s="471"/>
      <c r="G142" s="47" t="str">
        <f t="shared" si="2"/>
        <v xml:space="preserve">, </v>
      </c>
    </row>
    <row r="143" spans="1:7" x14ac:dyDescent="0.3">
      <c r="A143" s="471"/>
      <c r="B143" s="471"/>
      <c r="C143" s="471"/>
      <c r="D143" s="471"/>
      <c r="E143" s="471"/>
      <c r="F143" s="471"/>
      <c r="G143" s="47" t="str">
        <f t="shared" si="2"/>
        <v xml:space="preserve">, </v>
      </c>
    </row>
    <row r="144" spans="1:7" x14ac:dyDescent="0.3">
      <c r="A144" s="471"/>
      <c r="B144" s="471"/>
      <c r="C144" s="471"/>
      <c r="D144" s="471"/>
      <c r="E144" s="471"/>
      <c r="F144" s="471"/>
      <c r="G144" s="47" t="str">
        <f t="shared" si="2"/>
        <v xml:space="preserve">, </v>
      </c>
    </row>
    <row r="145" spans="1:7" x14ac:dyDescent="0.3">
      <c r="A145" s="471"/>
      <c r="B145" s="471"/>
      <c r="C145" s="471"/>
      <c r="D145" s="471"/>
      <c r="E145" s="471"/>
      <c r="F145" s="471"/>
      <c r="G145" s="47" t="str">
        <f t="shared" si="2"/>
        <v xml:space="preserve">, </v>
      </c>
    </row>
    <row r="146" spans="1:7" x14ac:dyDescent="0.3">
      <c r="A146" s="471"/>
      <c r="B146" s="471"/>
      <c r="C146" s="471"/>
      <c r="D146" s="471"/>
      <c r="E146" s="471"/>
      <c r="F146" s="471"/>
      <c r="G146" s="47" t="str">
        <f t="shared" si="2"/>
        <v xml:space="preserve">, </v>
      </c>
    </row>
    <row r="147" spans="1:7" x14ac:dyDescent="0.3">
      <c r="A147" s="471"/>
      <c r="B147" s="471"/>
      <c r="C147" s="471"/>
      <c r="D147" s="471"/>
      <c r="E147" s="471"/>
      <c r="F147" s="471"/>
      <c r="G147" s="47" t="str">
        <f t="shared" si="2"/>
        <v xml:space="preserve">, </v>
      </c>
    </row>
    <row r="148" spans="1:7" x14ac:dyDescent="0.3">
      <c r="A148" s="471"/>
      <c r="B148" s="471"/>
      <c r="C148" s="471"/>
      <c r="D148" s="471"/>
      <c r="E148" s="471"/>
      <c r="F148" s="471"/>
      <c r="G148" s="47" t="str">
        <f t="shared" si="2"/>
        <v xml:space="preserve">, </v>
      </c>
    </row>
    <row r="149" spans="1:7" x14ac:dyDescent="0.3">
      <c r="A149" s="471"/>
      <c r="B149" s="471"/>
      <c r="C149" s="471"/>
      <c r="D149" s="471"/>
      <c r="E149" s="471"/>
      <c r="F149" s="471"/>
      <c r="G149" s="47" t="str">
        <f t="shared" si="2"/>
        <v xml:space="preserve">, </v>
      </c>
    </row>
    <row r="150" spans="1:7" x14ac:dyDescent="0.3">
      <c r="A150" s="471"/>
      <c r="B150" s="471"/>
      <c r="C150" s="471"/>
      <c r="D150" s="471"/>
      <c r="E150" s="471"/>
      <c r="F150" s="471"/>
      <c r="G150" s="47" t="str">
        <f t="shared" si="2"/>
        <v xml:space="preserve">, </v>
      </c>
    </row>
    <row r="151" spans="1:7" x14ac:dyDescent="0.3">
      <c r="A151" s="471"/>
      <c r="B151" s="471"/>
      <c r="C151" s="471"/>
      <c r="D151" s="471"/>
      <c r="E151" s="471"/>
      <c r="F151" s="471"/>
      <c r="G151" s="47" t="str">
        <f t="shared" si="2"/>
        <v xml:space="preserve">, </v>
      </c>
    </row>
    <row r="152" spans="1:7" x14ac:dyDescent="0.3">
      <c r="A152" s="471"/>
      <c r="B152" s="471"/>
      <c r="C152" s="471"/>
      <c r="D152" s="471"/>
      <c r="E152" s="471"/>
      <c r="F152" s="471"/>
      <c r="G152" s="47" t="str">
        <f t="shared" si="2"/>
        <v xml:space="preserve">, </v>
      </c>
    </row>
    <row r="153" spans="1:7" x14ac:dyDescent="0.3">
      <c r="A153" s="471"/>
      <c r="B153" s="471"/>
      <c r="C153" s="471"/>
      <c r="D153" s="471"/>
      <c r="E153" s="471"/>
      <c r="F153" s="471"/>
      <c r="G153" s="47" t="str">
        <f t="shared" si="2"/>
        <v xml:space="preserve">, </v>
      </c>
    </row>
    <row r="154" spans="1:7" x14ac:dyDescent="0.3">
      <c r="A154" s="471"/>
      <c r="B154" s="471"/>
      <c r="C154" s="471"/>
      <c r="D154" s="471"/>
      <c r="E154" s="471"/>
      <c r="F154" s="471"/>
      <c r="G154" s="47" t="str">
        <f t="shared" si="2"/>
        <v xml:space="preserve">, </v>
      </c>
    </row>
    <row r="155" spans="1:7" x14ac:dyDescent="0.3">
      <c r="A155" s="471"/>
      <c r="B155" s="471"/>
      <c r="C155" s="471"/>
      <c r="D155" s="471"/>
      <c r="E155" s="471"/>
      <c r="F155" s="471"/>
      <c r="G155" s="47" t="str">
        <f t="shared" si="2"/>
        <v xml:space="preserve">, </v>
      </c>
    </row>
    <row r="156" spans="1:7" x14ac:dyDescent="0.3">
      <c r="A156" s="471"/>
      <c r="B156" s="471"/>
      <c r="C156" s="471"/>
      <c r="D156" s="471"/>
      <c r="E156" s="471"/>
      <c r="F156" s="471"/>
      <c r="G156" s="47" t="str">
        <f t="shared" si="2"/>
        <v xml:space="preserve">, </v>
      </c>
    </row>
    <row r="157" spans="1:7" x14ac:dyDescent="0.3">
      <c r="A157" s="471"/>
      <c r="B157" s="471"/>
      <c r="C157" s="471"/>
      <c r="D157" s="471"/>
      <c r="E157" s="471"/>
      <c r="F157" s="471"/>
      <c r="G157" s="47" t="str">
        <f t="shared" si="2"/>
        <v xml:space="preserve">, </v>
      </c>
    </row>
    <row r="158" spans="1:7" x14ac:dyDescent="0.3">
      <c r="A158" s="471"/>
      <c r="B158" s="471"/>
      <c r="C158" s="471"/>
      <c r="D158" s="471"/>
      <c r="E158" s="471"/>
      <c r="F158" s="471"/>
      <c r="G158" s="47" t="str">
        <f t="shared" si="2"/>
        <v xml:space="preserve">, </v>
      </c>
    </row>
    <row r="159" spans="1:7" x14ac:dyDescent="0.3">
      <c r="A159" s="471"/>
      <c r="B159" s="471"/>
      <c r="C159" s="471"/>
      <c r="D159" s="471"/>
      <c r="E159" s="471"/>
      <c r="F159" s="471"/>
      <c r="G159" s="47" t="str">
        <f t="shared" si="2"/>
        <v xml:space="preserve">, </v>
      </c>
    </row>
    <row r="160" spans="1:7" x14ac:dyDescent="0.3">
      <c r="A160" s="471"/>
      <c r="B160" s="471"/>
      <c r="C160" s="471"/>
      <c r="D160" s="471"/>
      <c r="E160" s="471"/>
      <c r="F160" s="471"/>
      <c r="G160" s="47" t="str">
        <f t="shared" si="2"/>
        <v xml:space="preserve">, </v>
      </c>
    </row>
    <row r="161" spans="1:7" x14ac:dyDescent="0.3">
      <c r="A161" s="471"/>
      <c r="B161" s="471"/>
      <c r="C161" s="471"/>
      <c r="D161" s="471"/>
      <c r="E161" s="471"/>
      <c r="F161" s="471"/>
      <c r="G161" s="47" t="str">
        <f t="shared" si="2"/>
        <v xml:space="preserve">, </v>
      </c>
    </row>
    <row r="162" spans="1:7" x14ac:dyDescent="0.3">
      <c r="A162" s="471"/>
      <c r="B162" s="471"/>
      <c r="C162" s="471"/>
      <c r="D162" s="471"/>
      <c r="E162" s="471"/>
      <c r="F162" s="471"/>
      <c r="G162" s="47" t="str">
        <f t="shared" si="2"/>
        <v xml:space="preserve">, </v>
      </c>
    </row>
    <row r="163" spans="1:7" x14ac:dyDescent="0.3">
      <c r="A163" s="471"/>
      <c r="B163" s="471"/>
      <c r="C163" s="471"/>
      <c r="D163" s="471"/>
      <c r="E163" s="471"/>
      <c r="F163" s="471"/>
      <c r="G163" s="47" t="str">
        <f t="shared" si="2"/>
        <v xml:space="preserve">, </v>
      </c>
    </row>
    <row r="164" spans="1:7" x14ac:dyDescent="0.3">
      <c r="A164" s="471"/>
      <c r="B164" s="471"/>
      <c r="C164" s="471"/>
      <c r="D164" s="471"/>
      <c r="E164" s="471"/>
      <c r="F164" s="471"/>
      <c r="G164" s="47" t="str">
        <f t="shared" si="2"/>
        <v xml:space="preserve">, </v>
      </c>
    </row>
    <row r="165" spans="1:7" x14ac:dyDescent="0.3">
      <c r="A165" s="471"/>
      <c r="B165" s="471"/>
      <c r="C165" s="471"/>
      <c r="D165" s="471"/>
      <c r="E165" s="471"/>
      <c r="F165" s="471"/>
      <c r="G165" s="47" t="str">
        <f t="shared" si="2"/>
        <v xml:space="preserve">, </v>
      </c>
    </row>
    <row r="166" spans="1:7" x14ac:dyDescent="0.3">
      <c r="A166" s="471"/>
      <c r="B166" s="471"/>
      <c r="C166" s="471"/>
      <c r="D166" s="471"/>
      <c r="E166" s="471"/>
      <c r="F166" s="471"/>
      <c r="G166" s="47" t="str">
        <f t="shared" si="2"/>
        <v xml:space="preserve">, </v>
      </c>
    </row>
    <row r="167" spans="1:7" x14ac:dyDescent="0.3">
      <c r="A167" s="471"/>
      <c r="B167" s="471"/>
      <c r="C167" s="471"/>
      <c r="D167" s="471"/>
      <c r="E167" s="471"/>
      <c r="F167" s="471"/>
      <c r="G167" s="47" t="str">
        <f t="shared" si="2"/>
        <v xml:space="preserve">, </v>
      </c>
    </row>
    <row r="168" spans="1:7" x14ac:dyDescent="0.3">
      <c r="A168" s="471"/>
      <c r="B168" s="471"/>
      <c r="C168" s="471"/>
      <c r="D168" s="471"/>
      <c r="E168" s="471"/>
      <c r="F168" s="471"/>
      <c r="G168" s="47" t="str">
        <f t="shared" si="2"/>
        <v xml:space="preserve">, </v>
      </c>
    </row>
    <row r="169" spans="1:7" x14ac:dyDescent="0.3">
      <c r="A169" s="471"/>
      <c r="B169" s="471"/>
      <c r="C169" s="471"/>
      <c r="D169" s="471"/>
      <c r="E169" s="471"/>
      <c r="F169" s="471"/>
      <c r="G169" s="47" t="str">
        <f t="shared" si="2"/>
        <v xml:space="preserve">, </v>
      </c>
    </row>
    <row r="170" spans="1:7" x14ac:dyDescent="0.3">
      <c r="A170" s="471"/>
      <c r="B170" s="471"/>
      <c r="C170" s="471"/>
      <c r="D170" s="471"/>
      <c r="E170" s="471"/>
      <c r="F170" s="471"/>
      <c r="G170" s="47" t="str">
        <f t="shared" si="2"/>
        <v xml:space="preserve">, </v>
      </c>
    </row>
    <row r="171" spans="1:7" x14ac:dyDescent="0.3">
      <c r="A171" s="471"/>
      <c r="B171" s="471"/>
      <c r="C171" s="471"/>
      <c r="D171" s="471"/>
      <c r="E171" s="471"/>
      <c r="F171" s="471"/>
      <c r="G171" s="47" t="str">
        <f t="shared" si="2"/>
        <v xml:space="preserve">, </v>
      </c>
    </row>
    <row r="172" spans="1:7" x14ac:dyDescent="0.3">
      <c r="A172" s="471"/>
      <c r="B172" s="471"/>
      <c r="C172" s="471"/>
      <c r="D172" s="471"/>
      <c r="E172" s="471"/>
      <c r="F172" s="471"/>
      <c r="G172" s="47" t="str">
        <f t="shared" si="2"/>
        <v xml:space="preserve">, </v>
      </c>
    </row>
    <row r="173" spans="1:7" x14ac:dyDescent="0.3">
      <c r="A173" s="471"/>
      <c r="B173" s="471"/>
      <c r="C173" s="471"/>
      <c r="D173" s="471"/>
      <c r="E173" s="471"/>
      <c r="F173" s="471"/>
      <c r="G173" s="47" t="str">
        <f t="shared" si="2"/>
        <v xml:space="preserve">, </v>
      </c>
    </row>
    <row r="174" spans="1:7" x14ac:dyDescent="0.3">
      <c r="A174" s="471"/>
      <c r="B174" s="471"/>
      <c r="C174" s="471"/>
      <c r="D174" s="471"/>
      <c r="E174" s="471"/>
      <c r="F174" s="471"/>
      <c r="G174" s="47" t="str">
        <f t="shared" si="2"/>
        <v xml:space="preserve">, </v>
      </c>
    </row>
    <row r="175" spans="1:7" x14ac:dyDescent="0.3">
      <c r="A175" s="471"/>
      <c r="B175" s="471"/>
      <c r="C175" s="471"/>
      <c r="D175" s="471"/>
      <c r="E175" s="471"/>
      <c r="F175" s="471"/>
      <c r="G175" s="47" t="str">
        <f t="shared" si="2"/>
        <v xml:space="preserve">, </v>
      </c>
    </row>
    <row r="176" spans="1:7" x14ac:dyDescent="0.3">
      <c r="A176" s="471"/>
      <c r="B176" s="471"/>
      <c r="C176" s="471"/>
      <c r="D176" s="471"/>
      <c r="E176" s="471"/>
      <c r="F176" s="471"/>
      <c r="G176" s="47" t="str">
        <f t="shared" si="2"/>
        <v xml:space="preserve">, </v>
      </c>
    </row>
    <row r="177" spans="1:7" x14ac:dyDescent="0.3">
      <c r="A177" s="471"/>
      <c r="B177" s="471"/>
      <c r="C177" s="471"/>
      <c r="D177" s="471"/>
      <c r="E177" s="471"/>
      <c r="F177" s="471"/>
      <c r="G177" s="47" t="str">
        <f t="shared" si="2"/>
        <v xml:space="preserve">, </v>
      </c>
    </row>
    <row r="178" spans="1:7" x14ac:dyDescent="0.3">
      <c r="A178" s="471"/>
      <c r="B178" s="471"/>
      <c r="C178" s="471"/>
      <c r="D178" s="471"/>
      <c r="E178" s="471"/>
      <c r="F178" s="471"/>
      <c r="G178" s="47" t="str">
        <f t="shared" si="2"/>
        <v xml:space="preserve">, </v>
      </c>
    </row>
    <row r="179" spans="1:7" x14ac:dyDescent="0.3">
      <c r="A179" s="471"/>
      <c r="B179" s="471"/>
      <c r="C179" s="471"/>
      <c r="D179" s="471"/>
      <c r="E179" s="471"/>
      <c r="F179" s="471"/>
      <c r="G179" s="47" t="str">
        <f t="shared" si="2"/>
        <v xml:space="preserve">, </v>
      </c>
    </row>
    <row r="180" spans="1:7" x14ac:dyDescent="0.3">
      <c r="A180" s="471"/>
      <c r="B180" s="471"/>
      <c r="C180" s="471"/>
      <c r="D180" s="471"/>
      <c r="E180" s="471"/>
      <c r="F180" s="471"/>
      <c r="G180" s="47" t="str">
        <f t="shared" si="2"/>
        <v xml:space="preserve">, </v>
      </c>
    </row>
    <row r="181" spans="1:7" x14ac:dyDescent="0.3">
      <c r="A181" s="471"/>
      <c r="B181" s="471"/>
      <c r="C181" s="471"/>
      <c r="D181" s="471"/>
      <c r="E181" s="471"/>
      <c r="F181" s="471"/>
      <c r="G181" s="47" t="str">
        <f t="shared" si="2"/>
        <v xml:space="preserve">, </v>
      </c>
    </row>
    <row r="182" spans="1:7" x14ac:dyDescent="0.3">
      <c r="A182" s="471"/>
      <c r="B182" s="471"/>
      <c r="C182" s="471"/>
      <c r="D182" s="471"/>
      <c r="E182" s="471"/>
      <c r="F182" s="471"/>
      <c r="G182" s="47" t="str">
        <f t="shared" si="2"/>
        <v xml:space="preserve">, </v>
      </c>
    </row>
    <row r="183" spans="1:7" x14ac:dyDescent="0.3">
      <c r="A183" s="471"/>
      <c r="B183" s="471"/>
      <c r="C183" s="471"/>
      <c r="D183" s="471"/>
      <c r="E183" s="471"/>
      <c r="F183" s="471"/>
      <c r="G183" s="47" t="str">
        <f t="shared" si="2"/>
        <v xml:space="preserve">, </v>
      </c>
    </row>
    <row r="184" spans="1:7" x14ac:dyDescent="0.3">
      <c r="A184" s="471"/>
      <c r="B184" s="471"/>
      <c r="C184" s="471"/>
      <c r="D184" s="471"/>
      <c r="E184" s="471"/>
      <c r="F184" s="471"/>
      <c r="G184" s="47" t="str">
        <f t="shared" si="2"/>
        <v xml:space="preserve">, </v>
      </c>
    </row>
    <row r="185" spans="1:7" x14ac:dyDescent="0.3">
      <c r="A185" s="471"/>
      <c r="B185" s="471"/>
      <c r="C185" s="471"/>
      <c r="D185" s="471"/>
      <c r="E185" s="471"/>
      <c r="F185" s="471"/>
      <c r="G185" s="47" t="str">
        <f t="shared" si="2"/>
        <v xml:space="preserve">, </v>
      </c>
    </row>
    <row r="186" spans="1:7" x14ac:dyDescent="0.3">
      <c r="A186" s="471"/>
      <c r="B186" s="471"/>
      <c r="C186" s="471"/>
      <c r="D186" s="471"/>
      <c r="E186" s="471"/>
      <c r="F186" s="471"/>
      <c r="G186" s="47" t="str">
        <f t="shared" si="2"/>
        <v xml:space="preserve">, </v>
      </c>
    </row>
    <row r="187" spans="1:7" x14ac:dyDescent="0.3">
      <c r="A187" s="471"/>
      <c r="B187" s="471"/>
      <c r="C187" s="471"/>
      <c r="D187" s="471"/>
      <c r="E187" s="471"/>
      <c r="F187" s="471"/>
      <c r="G187" s="47" t="str">
        <f t="shared" si="2"/>
        <v xml:space="preserve">, </v>
      </c>
    </row>
    <row r="188" spans="1:7" x14ac:dyDescent="0.3">
      <c r="A188" s="471"/>
      <c r="B188" s="471"/>
      <c r="C188" s="471"/>
      <c r="D188" s="471"/>
      <c r="E188" s="471"/>
      <c r="F188" s="471"/>
      <c r="G188" s="47" t="str">
        <f t="shared" si="2"/>
        <v xml:space="preserve">, </v>
      </c>
    </row>
    <row r="189" spans="1:7" x14ac:dyDescent="0.3">
      <c r="A189" s="471"/>
      <c r="B189" s="471"/>
      <c r="C189" s="471"/>
      <c r="D189" s="471"/>
      <c r="E189" s="471"/>
      <c r="F189" s="471"/>
      <c r="G189" s="47" t="str">
        <f t="shared" si="2"/>
        <v xml:space="preserve">, </v>
      </c>
    </row>
    <row r="190" spans="1:7" x14ac:dyDescent="0.3">
      <c r="A190" s="471"/>
      <c r="B190" s="471"/>
      <c r="C190" s="471"/>
      <c r="D190" s="471"/>
      <c r="E190" s="471"/>
      <c r="F190" s="471"/>
      <c r="G190" s="47" t="str">
        <f t="shared" si="2"/>
        <v xml:space="preserve">, </v>
      </c>
    </row>
    <row r="191" spans="1:7" x14ac:dyDescent="0.3">
      <c r="A191" s="471"/>
      <c r="B191" s="471"/>
      <c r="C191" s="471"/>
      <c r="D191" s="471"/>
      <c r="E191" s="471"/>
      <c r="F191" s="471"/>
      <c r="G191" s="47" t="str">
        <f t="shared" si="2"/>
        <v xml:space="preserve">, </v>
      </c>
    </row>
    <row r="192" spans="1:7" x14ac:dyDescent="0.3">
      <c r="A192" s="471"/>
      <c r="B192" s="471"/>
      <c r="C192" s="471"/>
      <c r="D192" s="471"/>
      <c r="E192" s="471"/>
      <c r="F192" s="471"/>
      <c r="G192" s="47" t="str">
        <f t="shared" si="2"/>
        <v xml:space="preserve">, </v>
      </c>
    </row>
    <row r="193" spans="1:7" x14ac:dyDescent="0.3">
      <c r="A193" s="471"/>
      <c r="B193" s="471"/>
      <c r="C193" s="471"/>
      <c r="D193" s="471"/>
      <c r="E193" s="471"/>
      <c r="F193" s="471"/>
      <c r="G193" s="47" t="str">
        <f t="shared" si="2"/>
        <v xml:space="preserve">, </v>
      </c>
    </row>
    <row r="194" spans="1:7" x14ac:dyDescent="0.3">
      <c r="A194" s="471"/>
      <c r="B194" s="471"/>
      <c r="C194" s="471"/>
      <c r="D194" s="471"/>
      <c r="E194" s="471"/>
      <c r="F194" s="471"/>
      <c r="G194" s="47" t="str">
        <f t="shared" si="2"/>
        <v xml:space="preserve">, </v>
      </c>
    </row>
    <row r="195" spans="1:7" x14ac:dyDescent="0.3">
      <c r="A195" s="471"/>
      <c r="B195" s="471"/>
      <c r="C195" s="471"/>
      <c r="D195" s="471"/>
      <c r="E195" s="471"/>
      <c r="F195" s="471"/>
      <c r="G195" s="47" t="str">
        <f t="shared" si="2"/>
        <v xml:space="preserve">, </v>
      </c>
    </row>
    <row r="196" spans="1:7" x14ac:dyDescent="0.3">
      <c r="A196" s="471"/>
      <c r="B196" s="471"/>
      <c r="C196" s="471"/>
      <c r="D196" s="471"/>
      <c r="E196" s="471"/>
      <c r="F196" s="471"/>
      <c r="G196" s="47" t="str">
        <f t="shared" si="2"/>
        <v xml:space="preserve">, </v>
      </c>
    </row>
    <row r="197" spans="1:7" x14ac:dyDescent="0.3">
      <c r="A197" s="471"/>
      <c r="B197" s="471"/>
      <c r="C197" s="471"/>
      <c r="D197" s="471"/>
      <c r="E197" s="471"/>
      <c r="F197" s="471"/>
      <c r="G197" s="47" t="str">
        <f t="shared" si="2"/>
        <v xml:space="preserve">, </v>
      </c>
    </row>
    <row r="198" spans="1:7" x14ac:dyDescent="0.3">
      <c r="A198" s="471"/>
      <c r="B198" s="471"/>
      <c r="C198" s="471"/>
      <c r="D198" s="471"/>
      <c r="E198" s="471"/>
      <c r="F198" s="471"/>
      <c r="G198" s="47" t="str">
        <f t="shared" si="2"/>
        <v xml:space="preserve">, </v>
      </c>
    </row>
    <row r="199" spans="1:7" x14ac:dyDescent="0.3">
      <c r="A199" s="471"/>
      <c r="B199" s="471"/>
      <c r="C199" s="471"/>
      <c r="D199" s="471"/>
      <c r="E199" s="471"/>
      <c r="F199" s="471"/>
      <c r="G199" s="47" t="str">
        <f t="shared" si="2"/>
        <v xml:space="preserve">, </v>
      </c>
    </row>
    <row r="200" spans="1:7" x14ac:dyDescent="0.3">
      <c r="A200" s="471"/>
      <c r="B200" s="471"/>
      <c r="C200" s="471"/>
      <c r="D200" s="471"/>
      <c r="E200" s="471"/>
      <c r="F200" s="471"/>
      <c r="G200" s="47" t="str">
        <f t="shared" si="2"/>
        <v xml:space="preserve">, </v>
      </c>
    </row>
    <row r="201" spans="1:7" x14ac:dyDescent="0.3">
      <c r="A201" s="471"/>
      <c r="B201" s="471"/>
      <c r="C201" s="471"/>
      <c r="D201" s="471"/>
      <c r="E201" s="471"/>
      <c r="F201" s="471"/>
      <c r="G201" s="47" t="str">
        <f t="shared" si="2"/>
        <v xml:space="preserve">, </v>
      </c>
    </row>
    <row r="202" spans="1:7" x14ac:dyDescent="0.3">
      <c r="A202" s="471"/>
      <c r="B202" s="471"/>
      <c r="C202" s="471"/>
      <c r="D202" s="471"/>
      <c r="E202" s="471"/>
      <c r="F202" s="471"/>
      <c r="G202" s="47" t="str">
        <f t="shared" si="2"/>
        <v xml:space="preserve">, </v>
      </c>
    </row>
    <row r="203" spans="1:7" x14ac:dyDescent="0.3">
      <c r="A203" s="471"/>
      <c r="B203" s="471"/>
      <c r="C203" s="471"/>
      <c r="D203" s="471"/>
      <c r="E203" s="471"/>
      <c r="F203" s="471"/>
      <c r="G203" s="47" t="str">
        <f t="shared" ref="G203:G266" si="3">CONCATENATE(A203, ", ", B203)</f>
        <v xml:space="preserve">, </v>
      </c>
    </row>
    <row r="204" spans="1:7" x14ac:dyDescent="0.3">
      <c r="A204" s="471"/>
      <c r="B204" s="471"/>
      <c r="C204" s="471"/>
      <c r="D204" s="471"/>
      <c r="E204" s="471"/>
      <c r="F204" s="471"/>
      <c r="G204" s="47" t="str">
        <f t="shared" si="3"/>
        <v xml:space="preserve">, </v>
      </c>
    </row>
    <row r="205" spans="1:7" x14ac:dyDescent="0.3">
      <c r="A205" s="471"/>
      <c r="B205" s="471"/>
      <c r="C205" s="471"/>
      <c r="D205" s="471"/>
      <c r="E205" s="471"/>
      <c r="F205" s="471"/>
      <c r="G205" s="47" t="str">
        <f t="shared" si="3"/>
        <v xml:space="preserve">, </v>
      </c>
    </row>
    <row r="206" spans="1:7" x14ac:dyDescent="0.3">
      <c r="A206" s="471"/>
      <c r="B206" s="471"/>
      <c r="C206" s="471"/>
      <c r="D206" s="471"/>
      <c r="E206" s="471"/>
      <c r="F206" s="471"/>
      <c r="G206" s="47" t="str">
        <f t="shared" si="3"/>
        <v xml:space="preserve">, </v>
      </c>
    </row>
    <row r="207" spans="1:7" x14ac:dyDescent="0.3">
      <c r="A207" s="471"/>
      <c r="B207" s="471"/>
      <c r="C207" s="471"/>
      <c r="D207" s="471"/>
      <c r="E207" s="471"/>
      <c r="F207" s="471"/>
      <c r="G207" s="47" t="str">
        <f t="shared" si="3"/>
        <v xml:space="preserve">, </v>
      </c>
    </row>
    <row r="208" spans="1:7" x14ac:dyDescent="0.3">
      <c r="A208" s="471"/>
      <c r="B208" s="471"/>
      <c r="C208" s="471"/>
      <c r="D208" s="471"/>
      <c r="E208" s="471"/>
      <c r="F208" s="471"/>
      <c r="G208" s="47" t="str">
        <f t="shared" si="3"/>
        <v xml:space="preserve">, </v>
      </c>
    </row>
    <row r="209" spans="1:7" x14ac:dyDescent="0.3">
      <c r="A209" s="471"/>
      <c r="B209" s="471"/>
      <c r="C209" s="471"/>
      <c r="D209" s="471"/>
      <c r="E209" s="471"/>
      <c r="F209" s="471"/>
      <c r="G209" s="47" t="str">
        <f t="shared" si="3"/>
        <v xml:space="preserve">, </v>
      </c>
    </row>
    <row r="210" spans="1:7" x14ac:dyDescent="0.3">
      <c r="A210" s="471"/>
      <c r="B210" s="471"/>
      <c r="C210" s="471"/>
      <c r="D210" s="471"/>
      <c r="E210" s="471"/>
      <c r="F210" s="471"/>
      <c r="G210" s="47" t="str">
        <f t="shared" si="3"/>
        <v xml:space="preserve">, </v>
      </c>
    </row>
    <row r="211" spans="1:7" x14ac:dyDescent="0.3">
      <c r="A211" s="471"/>
      <c r="B211" s="471"/>
      <c r="C211" s="471"/>
      <c r="D211" s="471"/>
      <c r="E211" s="471"/>
      <c r="F211" s="471"/>
      <c r="G211" s="47" t="str">
        <f t="shared" si="3"/>
        <v xml:space="preserve">, </v>
      </c>
    </row>
    <row r="212" spans="1:7" x14ac:dyDescent="0.3">
      <c r="A212" s="471"/>
      <c r="B212" s="471"/>
      <c r="C212" s="471"/>
      <c r="D212" s="471"/>
      <c r="E212" s="471"/>
      <c r="F212" s="471"/>
      <c r="G212" s="47" t="str">
        <f t="shared" si="3"/>
        <v xml:space="preserve">, </v>
      </c>
    </row>
    <row r="213" spans="1:7" x14ac:dyDescent="0.3">
      <c r="A213" s="471"/>
      <c r="B213" s="471"/>
      <c r="C213" s="471"/>
      <c r="D213" s="471"/>
      <c r="E213" s="471"/>
      <c r="F213" s="471"/>
      <c r="G213" s="47" t="str">
        <f t="shared" si="3"/>
        <v xml:space="preserve">, </v>
      </c>
    </row>
    <row r="214" spans="1:7" x14ac:dyDescent="0.3">
      <c r="A214" s="471"/>
      <c r="B214" s="471"/>
      <c r="C214" s="471"/>
      <c r="D214" s="471"/>
      <c r="E214" s="471"/>
      <c r="F214" s="471"/>
      <c r="G214" s="47" t="str">
        <f t="shared" si="3"/>
        <v xml:space="preserve">, </v>
      </c>
    </row>
    <row r="215" spans="1:7" x14ac:dyDescent="0.3">
      <c r="A215" s="471"/>
      <c r="B215" s="471"/>
      <c r="C215" s="471"/>
      <c r="D215" s="471"/>
      <c r="E215" s="471"/>
      <c r="F215" s="471"/>
      <c r="G215" s="47" t="str">
        <f t="shared" si="3"/>
        <v xml:space="preserve">, </v>
      </c>
    </row>
    <row r="216" spans="1:7" x14ac:dyDescent="0.3">
      <c r="A216" s="471"/>
      <c r="B216" s="471"/>
      <c r="C216" s="471"/>
      <c r="D216" s="471"/>
      <c r="E216" s="471"/>
      <c r="F216" s="471"/>
      <c r="G216" s="47" t="str">
        <f t="shared" si="3"/>
        <v xml:space="preserve">, </v>
      </c>
    </row>
    <row r="217" spans="1:7" x14ac:dyDescent="0.3">
      <c r="A217" s="471"/>
      <c r="B217" s="471"/>
      <c r="C217" s="471"/>
      <c r="D217" s="471"/>
      <c r="E217" s="471"/>
      <c r="F217" s="471"/>
      <c r="G217" s="47" t="str">
        <f t="shared" si="3"/>
        <v xml:space="preserve">, </v>
      </c>
    </row>
    <row r="218" spans="1:7" x14ac:dyDescent="0.3">
      <c r="A218" s="471"/>
      <c r="B218" s="471"/>
      <c r="C218" s="471"/>
      <c r="D218" s="471"/>
      <c r="E218" s="471"/>
      <c r="F218" s="471"/>
      <c r="G218" s="47" t="str">
        <f t="shared" si="3"/>
        <v xml:space="preserve">, </v>
      </c>
    </row>
    <row r="219" spans="1:7" x14ac:dyDescent="0.3">
      <c r="A219" s="471"/>
      <c r="B219" s="471"/>
      <c r="C219" s="471"/>
      <c r="D219" s="471"/>
      <c r="E219" s="471"/>
      <c r="F219" s="471"/>
      <c r="G219" s="47" t="str">
        <f t="shared" si="3"/>
        <v xml:space="preserve">, </v>
      </c>
    </row>
    <row r="220" spans="1:7" x14ac:dyDescent="0.3">
      <c r="A220" s="471"/>
      <c r="B220" s="471"/>
      <c r="C220" s="471"/>
      <c r="D220" s="471"/>
      <c r="E220" s="471"/>
      <c r="F220" s="471"/>
      <c r="G220" s="47" t="str">
        <f t="shared" si="3"/>
        <v xml:space="preserve">, </v>
      </c>
    </row>
    <row r="221" spans="1:7" x14ac:dyDescent="0.3">
      <c r="A221" s="471"/>
      <c r="B221" s="471"/>
      <c r="C221" s="471"/>
      <c r="D221" s="471"/>
      <c r="E221" s="471"/>
      <c r="F221" s="471"/>
      <c r="G221" s="47" t="str">
        <f t="shared" si="3"/>
        <v xml:space="preserve">, </v>
      </c>
    </row>
    <row r="222" spans="1:7" x14ac:dyDescent="0.3">
      <c r="A222" s="471"/>
      <c r="B222" s="471"/>
      <c r="C222" s="471"/>
      <c r="D222" s="471"/>
      <c r="E222" s="471"/>
      <c r="F222" s="471"/>
      <c r="G222" s="47" t="str">
        <f t="shared" si="3"/>
        <v xml:space="preserve">, </v>
      </c>
    </row>
    <row r="223" spans="1:7" x14ac:dyDescent="0.3">
      <c r="A223" s="471"/>
      <c r="B223" s="471"/>
      <c r="C223" s="471"/>
      <c r="D223" s="471"/>
      <c r="E223" s="471"/>
      <c r="F223" s="471"/>
      <c r="G223" s="47" t="str">
        <f t="shared" si="3"/>
        <v xml:space="preserve">, </v>
      </c>
    </row>
    <row r="224" spans="1:7" x14ac:dyDescent="0.3">
      <c r="A224" s="471"/>
      <c r="B224" s="471"/>
      <c r="C224" s="471"/>
      <c r="D224" s="471"/>
      <c r="E224" s="471"/>
      <c r="F224" s="471"/>
      <c r="G224" s="47" t="str">
        <f t="shared" si="3"/>
        <v xml:space="preserve">, </v>
      </c>
    </row>
    <row r="225" spans="1:7" x14ac:dyDescent="0.3">
      <c r="A225" s="471"/>
      <c r="B225" s="471"/>
      <c r="C225" s="471"/>
      <c r="D225" s="471"/>
      <c r="E225" s="471"/>
      <c r="F225" s="471"/>
      <c r="G225" s="47" t="str">
        <f t="shared" si="3"/>
        <v xml:space="preserve">, </v>
      </c>
    </row>
    <row r="226" spans="1:7" x14ac:dyDescent="0.3">
      <c r="A226" s="471"/>
      <c r="B226" s="471"/>
      <c r="C226" s="471"/>
      <c r="D226" s="471"/>
      <c r="E226" s="471"/>
      <c r="F226" s="471"/>
      <c r="G226" s="47" t="str">
        <f t="shared" si="3"/>
        <v xml:space="preserve">, </v>
      </c>
    </row>
    <row r="227" spans="1:7" x14ac:dyDescent="0.3">
      <c r="A227" s="471"/>
      <c r="B227" s="471"/>
      <c r="C227" s="471"/>
      <c r="D227" s="471"/>
      <c r="E227" s="471"/>
      <c r="F227" s="471"/>
      <c r="G227" s="47" t="str">
        <f t="shared" si="3"/>
        <v xml:space="preserve">, </v>
      </c>
    </row>
    <row r="228" spans="1:7" x14ac:dyDescent="0.3">
      <c r="A228" s="471"/>
      <c r="B228" s="471"/>
      <c r="C228" s="471"/>
      <c r="D228" s="471"/>
      <c r="E228" s="471"/>
      <c r="F228" s="471"/>
      <c r="G228" s="47" t="str">
        <f t="shared" si="3"/>
        <v xml:space="preserve">, </v>
      </c>
    </row>
    <row r="229" spans="1:7" x14ac:dyDescent="0.3">
      <c r="A229" s="471"/>
      <c r="B229" s="471"/>
      <c r="C229" s="471"/>
      <c r="D229" s="471"/>
      <c r="E229" s="471"/>
      <c r="F229" s="471"/>
      <c r="G229" s="47" t="str">
        <f t="shared" si="3"/>
        <v xml:space="preserve">, </v>
      </c>
    </row>
    <row r="230" spans="1:7" x14ac:dyDescent="0.3">
      <c r="A230" s="471"/>
      <c r="B230" s="471"/>
      <c r="C230" s="471"/>
      <c r="D230" s="471"/>
      <c r="E230" s="471"/>
      <c r="F230" s="471"/>
      <c r="G230" s="47" t="str">
        <f t="shared" si="3"/>
        <v xml:space="preserve">, </v>
      </c>
    </row>
    <row r="231" spans="1:7" x14ac:dyDescent="0.3">
      <c r="A231" s="471"/>
      <c r="B231" s="471"/>
      <c r="C231" s="471"/>
      <c r="D231" s="471"/>
      <c r="E231" s="471"/>
      <c r="F231" s="471"/>
      <c r="G231" s="47" t="str">
        <f t="shared" si="3"/>
        <v xml:space="preserve">, </v>
      </c>
    </row>
    <row r="232" spans="1:7" x14ac:dyDescent="0.3">
      <c r="A232" s="471"/>
      <c r="B232" s="471"/>
      <c r="C232" s="471"/>
      <c r="D232" s="471"/>
      <c r="E232" s="471"/>
      <c r="F232" s="471"/>
      <c r="G232" s="47" t="str">
        <f t="shared" si="3"/>
        <v xml:space="preserve">, </v>
      </c>
    </row>
    <row r="233" spans="1:7" x14ac:dyDescent="0.3">
      <c r="A233" s="471"/>
      <c r="B233" s="471"/>
      <c r="C233" s="471"/>
      <c r="D233" s="471"/>
      <c r="E233" s="471"/>
      <c r="F233" s="471"/>
      <c r="G233" s="47" t="str">
        <f t="shared" si="3"/>
        <v xml:space="preserve">, </v>
      </c>
    </row>
    <row r="234" spans="1:7" x14ac:dyDescent="0.3">
      <c r="A234" s="471"/>
      <c r="B234" s="471"/>
      <c r="C234" s="471"/>
      <c r="D234" s="471"/>
      <c r="E234" s="471"/>
      <c r="F234" s="471"/>
      <c r="G234" s="47" t="str">
        <f t="shared" si="3"/>
        <v xml:space="preserve">, </v>
      </c>
    </row>
    <row r="235" spans="1:7" x14ac:dyDescent="0.3">
      <c r="A235" s="471"/>
      <c r="B235" s="471"/>
      <c r="C235" s="471"/>
      <c r="D235" s="471"/>
      <c r="E235" s="471"/>
      <c r="F235" s="471"/>
      <c r="G235" s="47" t="str">
        <f t="shared" si="3"/>
        <v xml:space="preserve">, </v>
      </c>
    </row>
    <row r="236" spans="1:7" x14ac:dyDescent="0.3">
      <c r="A236" s="471"/>
      <c r="B236" s="471"/>
      <c r="C236" s="471"/>
      <c r="D236" s="471"/>
      <c r="E236" s="471"/>
      <c r="F236" s="471"/>
      <c r="G236" s="47" t="str">
        <f t="shared" si="3"/>
        <v xml:space="preserve">, </v>
      </c>
    </row>
    <row r="237" spans="1:7" x14ac:dyDescent="0.3">
      <c r="A237" s="471"/>
      <c r="B237" s="471"/>
      <c r="C237" s="471"/>
      <c r="D237" s="471"/>
      <c r="E237" s="471"/>
      <c r="F237" s="471"/>
      <c r="G237" s="47" t="str">
        <f t="shared" si="3"/>
        <v xml:space="preserve">, </v>
      </c>
    </row>
    <row r="238" spans="1:7" x14ac:dyDescent="0.3">
      <c r="A238" s="471"/>
      <c r="B238" s="471"/>
      <c r="C238" s="471"/>
      <c r="D238" s="471"/>
      <c r="E238" s="471"/>
      <c r="F238" s="471"/>
      <c r="G238" s="47" t="str">
        <f t="shared" si="3"/>
        <v xml:space="preserve">, </v>
      </c>
    </row>
    <row r="239" spans="1:7" x14ac:dyDescent="0.3">
      <c r="A239" s="471"/>
      <c r="B239" s="471"/>
      <c r="C239" s="471"/>
      <c r="D239" s="471"/>
      <c r="E239" s="471"/>
      <c r="F239" s="471"/>
      <c r="G239" s="47" t="str">
        <f t="shared" si="3"/>
        <v xml:space="preserve">, </v>
      </c>
    </row>
    <row r="240" spans="1:7" x14ac:dyDescent="0.3">
      <c r="A240" s="471"/>
      <c r="B240" s="471"/>
      <c r="C240" s="471"/>
      <c r="D240" s="471"/>
      <c r="E240" s="471"/>
      <c r="F240" s="471"/>
      <c r="G240" s="47" t="str">
        <f t="shared" si="3"/>
        <v xml:space="preserve">, </v>
      </c>
    </row>
    <row r="241" spans="1:7" x14ac:dyDescent="0.3">
      <c r="A241" s="471"/>
      <c r="B241" s="471"/>
      <c r="C241" s="471"/>
      <c r="D241" s="471"/>
      <c r="E241" s="471"/>
      <c r="F241" s="471"/>
      <c r="G241" s="47" t="str">
        <f t="shared" si="3"/>
        <v xml:space="preserve">, </v>
      </c>
    </row>
    <row r="242" spans="1:7" x14ac:dyDescent="0.3">
      <c r="A242" s="471"/>
      <c r="B242" s="471"/>
      <c r="C242" s="471"/>
      <c r="D242" s="471"/>
      <c r="E242" s="471"/>
      <c r="F242" s="471"/>
      <c r="G242" s="47" t="str">
        <f t="shared" si="3"/>
        <v xml:space="preserve">, </v>
      </c>
    </row>
    <row r="243" spans="1:7" x14ac:dyDescent="0.3">
      <c r="A243" s="471"/>
      <c r="B243" s="471"/>
      <c r="C243" s="471"/>
      <c r="D243" s="471"/>
      <c r="E243" s="471"/>
      <c r="F243" s="471"/>
      <c r="G243" s="47" t="str">
        <f t="shared" si="3"/>
        <v xml:space="preserve">, </v>
      </c>
    </row>
    <row r="244" spans="1:7" x14ac:dyDescent="0.3">
      <c r="A244" s="471"/>
      <c r="B244" s="471"/>
      <c r="C244" s="471"/>
      <c r="D244" s="471"/>
      <c r="E244" s="471"/>
      <c r="F244" s="471"/>
      <c r="G244" s="47" t="str">
        <f t="shared" si="3"/>
        <v xml:space="preserve">, </v>
      </c>
    </row>
    <row r="245" spans="1:7" x14ac:dyDescent="0.3">
      <c r="A245" s="471"/>
      <c r="B245" s="471"/>
      <c r="C245" s="471"/>
      <c r="D245" s="471"/>
      <c r="E245" s="471"/>
      <c r="F245" s="471"/>
      <c r="G245" s="47" t="str">
        <f t="shared" si="3"/>
        <v xml:space="preserve">, </v>
      </c>
    </row>
    <row r="246" spans="1:7" x14ac:dyDescent="0.3">
      <c r="A246" s="471"/>
      <c r="B246" s="471"/>
      <c r="C246" s="471"/>
      <c r="D246" s="471"/>
      <c r="E246" s="471"/>
      <c r="F246" s="471"/>
      <c r="G246" s="47" t="str">
        <f t="shared" si="3"/>
        <v xml:space="preserve">, </v>
      </c>
    </row>
    <row r="247" spans="1:7" x14ac:dyDescent="0.3">
      <c r="A247" s="471"/>
      <c r="B247" s="471"/>
      <c r="C247" s="471"/>
      <c r="D247" s="471"/>
      <c r="E247" s="471"/>
      <c r="F247" s="471"/>
      <c r="G247" s="47" t="str">
        <f t="shared" si="3"/>
        <v xml:space="preserve">, </v>
      </c>
    </row>
    <row r="248" spans="1:7" x14ac:dyDescent="0.3">
      <c r="A248" s="471"/>
      <c r="B248" s="471"/>
      <c r="C248" s="471"/>
      <c r="D248" s="471"/>
      <c r="E248" s="471"/>
      <c r="F248" s="471"/>
      <c r="G248" s="47" t="str">
        <f t="shared" si="3"/>
        <v xml:space="preserve">, </v>
      </c>
    </row>
    <row r="249" spans="1:7" x14ac:dyDescent="0.3">
      <c r="A249" s="471"/>
      <c r="B249" s="471"/>
      <c r="C249" s="471"/>
      <c r="D249" s="471"/>
      <c r="E249" s="471"/>
      <c r="F249" s="471"/>
      <c r="G249" s="47" t="str">
        <f t="shared" si="3"/>
        <v xml:space="preserve">, </v>
      </c>
    </row>
    <row r="250" spans="1:7" x14ac:dyDescent="0.3">
      <c r="A250" s="471"/>
      <c r="B250" s="471"/>
      <c r="C250" s="471"/>
      <c r="D250" s="471"/>
      <c r="E250" s="471"/>
      <c r="F250" s="471"/>
      <c r="G250" s="47" t="str">
        <f t="shared" si="3"/>
        <v xml:space="preserve">, </v>
      </c>
    </row>
    <row r="251" spans="1:7" x14ac:dyDescent="0.3">
      <c r="A251" s="471"/>
      <c r="B251" s="471"/>
      <c r="C251" s="471"/>
      <c r="D251" s="471"/>
      <c r="E251" s="471"/>
      <c r="F251" s="471"/>
      <c r="G251" s="47" t="str">
        <f t="shared" si="3"/>
        <v xml:space="preserve">, </v>
      </c>
    </row>
    <row r="252" spans="1:7" x14ac:dyDescent="0.3">
      <c r="A252" s="471"/>
      <c r="B252" s="471"/>
      <c r="C252" s="471"/>
      <c r="D252" s="471"/>
      <c r="E252" s="471"/>
      <c r="F252" s="471"/>
      <c r="G252" s="47" t="str">
        <f t="shared" si="3"/>
        <v xml:space="preserve">, </v>
      </c>
    </row>
    <row r="253" spans="1:7" x14ac:dyDescent="0.3">
      <c r="A253" s="471"/>
      <c r="B253" s="471"/>
      <c r="C253" s="471"/>
      <c r="D253" s="471"/>
      <c r="E253" s="471"/>
      <c r="F253" s="471"/>
      <c r="G253" s="47" t="str">
        <f t="shared" si="3"/>
        <v xml:space="preserve">, </v>
      </c>
    </row>
    <row r="254" spans="1:7" x14ac:dyDescent="0.3">
      <c r="A254" s="471"/>
      <c r="B254" s="471"/>
      <c r="C254" s="471"/>
      <c r="D254" s="471"/>
      <c r="E254" s="471"/>
      <c r="F254" s="471"/>
      <c r="G254" s="47" t="str">
        <f t="shared" si="3"/>
        <v xml:space="preserve">, </v>
      </c>
    </row>
    <row r="255" spans="1:7" x14ac:dyDescent="0.3">
      <c r="A255" s="471"/>
      <c r="B255" s="471"/>
      <c r="C255" s="471"/>
      <c r="D255" s="471"/>
      <c r="E255" s="471"/>
      <c r="F255" s="471"/>
      <c r="G255" s="47" t="str">
        <f t="shared" si="3"/>
        <v xml:space="preserve">, </v>
      </c>
    </row>
    <row r="256" spans="1:7" x14ac:dyDescent="0.3">
      <c r="A256" s="471"/>
      <c r="B256" s="471"/>
      <c r="C256" s="471"/>
      <c r="D256" s="471"/>
      <c r="E256" s="471"/>
      <c r="F256" s="471"/>
      <c r="G256" s="47" t="str">
        <f t="shared" si="3"/>
        <v xml:space="preserve">, </v>
      </c>
    </row>
    <row r="257" spans="1:7" x14ac:dyDescent="0.3">
      <c r="A257" s="471"/>
      <c r="B257" s="471"/>
      <c r="C257" s="471"/>
      <c r="D257" s="471"/>
      <c r="E257" s="471"/>
      <c r="F257" s="471"/>
      <c r="G257" s="47" t="str">
        <f t="shared" si="3"/>
        <v xml:space="preserve">, </v>
      </c>
    </row>
    <row r="258" spans="1:7" x14ac:dyDescent="0.3">
      <c r="A258" s="471"/>
      <c r="B258" s="471"/>
      <c r="C258" s="471"/>
      <c r="D258" s="471"/>
      <c r="E258" s="471"/>
      <c r="F258" s="471"/>
      <c r="G258" s="47" t="str">
        <f t="shared" si="3"/>
        <v xml:space="preserve">, </v>
      </c>
    </row>
    <row r="259" spans="1:7" x14ac:dyDescent="0.3">
      <c r="A259" s="471"/>
      <c r="B259" s="471"/>
      <c r="C259" s="471"/>
      <c r="D259" s="471"/>
      <c r="E259" s="471"/>
      <c r="F259" s="471"/>
      <c r="G259" s="47" t="str">
        <f t="shared" si="3"/>
        <v xml:space="preserve">, </v>
      </c>
    </row>
    <row r="260" spans="1:7" x14ac:dyDescent="0.3">
      <c r="A260" s="471"/>
      <c r="B260" s="471"/>
      <c r="C260" s="471"/>
      <c r="D260" s="471"/>
      <c r="E260" s="471"/>
      <c r="F260" s="471"/>
      <c r="G260" s="47" t="str">
        <f t="shared" si="3"/>
        <v xml:space="preserve">, </v>
      </c>
    </row>
    <row r="261" spans="1:7" x14ac:dyDescent="0.3">
      <c r="A261" s="471"/>
      <c r="B261" s="471"/>
      <c r="C261" s="471"/>
      <c r="D261" s="471"/>
      <c r="E261" s="471"/>
      <c r="F261" s="471"/>
      <c r="G261" s="47" t="str">
        <f t="shared" si="3"/>
        <v xml:space="preserve">, </v>
      </c>
    </row>
    <row r="262" spans="1:7" x14ac:dyDescent="0.3">
      <c r="A262" s="471"/>
      <c r="B262" s="471"/>
      <c r="C262" s="471"/>
      <c r="D262" s="471"/>
      <c r="E262" s="471"/>
      <c r="F262" s="471"/>
      <c r="G262" s="47" t="str">
        <f t="shared" si="3"/>
        <v xml:space="preserve">, </v>
      </c>
    </row>
    <row r="263" spans="1:7" x14ac:dyDescent="0.3">
      <c r="A263" s="471"/>
      <c r="B263" s="471"/>
      <c r="C263" s="471"/>
      <c r="D263" s="471"/>
      <c r="E263" s="471"/>
      <c r="F263" s="471"/>
      <c r="G263" s="47" t="str">
        <f t="shared" si="3"/>
        <v xml:space="preserve">, </v>
      </c>
    </row>
    <row r="264" spans="1:7" x14ac:dyDescent="0.3">
      <c r="A264" s="471"/>
      <c r="B264" s="471"/>
      <c r="C264" s="471"/>
      <c r="D264" s="471"/>
      <c r="E264" s="471"/>
      <c r="F264" s="471"/>
      <c r="G264" s="47" t="str">
        <f t="shared" si="3"/>
        <v xml:space="preserve">, </v>
      </c>
    </row>
    <row r="265" spans="1:7" x14ac:dyDescent="0.3">
      <c r="A265" s="471"/>
      <c r="B265" s="471"/>
      <c r="C265" s="471"/>
      <c r="D265" s="471"/>
      <c r="E265" s="471"/>
      <c r="F265" s="471"/>
      <c r="G265" s="47" t="str">
        <f t="shared" si="3"/>
        <v xml:space="preserve">, </v>
      </c>
    </row>
    <row r="266" spans="1:7" x14ac:dyDescent="0.3">
      <c r="A266" s="471"/>
      <c r="B266" s="471"/>
      <c r="C266" s="471"/>
      <c r="D266" s="471"/>
      <c r="E266" s="471"/>
      <c r="F266" s="471"/>
      <c r="G266" s="47" t="str">
        <f t="shared" si="3"/>
        <v xml:space="preserve">, </v>
      </c>
    </row>
    <row r="267" spans="1:7" x14ac:dyDescent="0.3">
      <c r="A267" s="471"/>
      <c r="B267" s="471"/>
      <c r="C267" s="471"/>
      <c r="D267" s="471"/>
      <c r="E267" s="471"/>
      <c r="F267" s="471"/>
      <c r="G267" s="47" t="str">
        <f t="shared" ref="G267:G330" si="4">CONCATENATE(A267, ", ", B267)</f>
        <v xml:space="preserve">, </v>
      </c>
    </row>
    <row r="268" spans="1:7" x14ac:dyDescent="0.3">
      <c r="A268" s="471"/>
      <c r="B268" s="471"/>
      <c r="C268" s="471"/>
      <c r="D268" s="471"/>
      <c r="E268" s="471"/>
      <c r="F268" s="471"/>
      <c r="G268" s="47" t="str">
        <f t="shared" si="4"/>
        <v xml:space="preserve">, </v>
      </c>
    </row>
    <row r="269" spans="1:7" x14ac:dyDescent="0.3">
      <c r="A269" s="471"/>
      <c r="B269" s="471"/>
      <c r="C269" s="471"/>
      <c r="D269" s="471"/>
      <c r="E269" s="471"/>
      <c r="F269" s="471"/>
      <c r="G269" s="47" t="str">
        <f t="shared" si="4"/>
        <v xml:space="preserve">, </v>
      </c>
    </row>
    <row r="270" spans="1:7" x14ac:dyDescent="0.3">
      <c r="A270" s="471"/>
      <c r="B270" s="471"/>
      <c r="C270" s="471"/>
      <c r="D270" s="471"/>
      <c r="E270" s="471"/>
      <c r="F270" s="471"/>
      <c r="G270" s="47" t="str">
        <f t="shared" si="4"/>
        <v xml:space="preserve">, </v>
      </c>
    </row>
    <row r="271" spans="1:7" x14ac:dyDescent="0.3">
      <c r="A271" s="471"/>
      <c r="B271" s="471"/>
      <c r="C271" s="471"/>
      <c r="D271" s="471"/>
      <c r="E271" s="471"/>
      <c r="F271" s="471"/>
      <c r="G271" s="47" t="str">
        <f t="shared" si="4"/>
        <v xml:space="preserve">, </v>
      </c>
    </row>
    <row r="272" spans="1:7" x14ac:dyDescent="0.3">
      <c r="A272" s="471"/>
      <c r="B272" s="471"/>
      <c r="C272" s="471"/>
      <c r="D272" s="471"/>
      <c r="E272" s="471"/>
      <c r="F272" s="471"/>
      <c r="G272" s="47" t="str">
        <f t="shared" si="4"/>
        <v xml:space="preserve">, </v>
      </c>
    </row>
    <row r="273" spans="1:7" x14ac:dyDescent="0.3">
      <c r="A273" s="471"/>
      <c r="B273" s="471"/>
      <c r="C273" s="471"/>
      <c r="D273" s="471"/>
      <c r="E273" s="471"/>
      <c r="F273" s="471"/>
      <c r="G273" s="47" t="str">
        <f t="shared" si="4"/>
        <v xml:space="preserve">, </v>
      </c>
    </row>
    <row r="274" spans="1:7" x14ac:dyDescent="0.3">
      <c r="A274" s="471"/>
      <c r="B274" s="471"/>
      <c r="C274" s="471"/>
      <c r="D274" s="471"/>
      <c r="E274" s="471"/>
      <c r="F274" s="471"/>
      <c r="G274" s="47" t="str">
        <f t="shared" si="4"/>
        <v xml:space="preserve">, </v>
      </c>
    </row>
    <row r="275" spans="1:7" x14ac:dyDescent="0.3">
      <c r="A275" s="471"/>
      <c r="B275" s="471"/>
      <c r="C275" s="471"/>
      <c r="D275" s="471"/>
      <c r="E275" s="471"/>
      <c r="F275" s="471"/>
      <c r="G275" s="47" t="str">
        <f t="shared" si="4"/>
        <v xml:space="preserve">, </v>
      </c>
    </row>
    <row r="276" spans="1:7" x14ac:dyDescent="0.3">
      <c r="A276" s="471"/>
      <c r="B276" s="471"/>
      <c r="C276" s="471"/>
      <c r="D276" s="471"/>
      <c r="E276" s="471"/>
      <c r="F276" s="471"/>
      <c r="G276" s="47" t="str">
        <f t="shared" si="4"/>
        <v xml:space="preserve">, </v>
      </c>
    </row>
    <row r="277" spans="1:7" x14ac:dyDescent="0.3">
      <c r="A277" s="471"/>
      <c r="B277" s="471"/>
      <c r="C277" s="471"/>
      <c r="D277" s="471"/>
      <c r="E277" s="471"/>
      <c r="F277" s="471"/>
      <c r="G277" s="47" t="str">
        <f t="shared" si="4"/>
        <v xml:space="preserve">, </v>
      </c>
    </row>
    <row r="278" spans="1:7" x14ac:dyDescent="0.3">
      <c r="A278" s="471"/>
      <c r="B278" s="471"/>
      <c r="C278" s="471"/>
      <c r="D278" s="471"/>
      <c r="E278" s="471"/>
      <c r="F278" s="471"/>
      <c r="G278" s="47" t="str">
        <f t="shared" si="4"/>
        <v xml:space="preserve">, </v>
      </c>
    </row>
    <row r="279" spans="1:7" x14ac:dyDescent="0.3">
      <c r="A279" s="471"/>
      <c r="B279" s="471"/>
      <c r="C279" s="471"/>
      <c r="D279" s="471"/>
      <c r="E279" s="471"/>
      <c r="F279" s="471"/>
      <c r="G279" s="47" t="str">
        <f t="shared" si="4"/>
        <v xml:space="preserve">, </v>
      </c>
    </row>
    <row r="280" spans="1:7" x14ac:dyDescent="0.3">
      <c r="A280" s="471"/>
      <c r="B280" s="471"/>
      <c r="C280" s="471"/>
      <c r="D280" s="471"/>
      <c r="E280" s="471"/>
      <c r="F280" s="471"/>
      <c r="G280" s="47" t="str">
        <f t="shared" si="4"/>
        <v xml:space="preserve">, </v>
      </c>
    </row>
    <row r="281" spans="1:7" x14ac:dyDescent="0.3">
      <c r="A281" s="471"/>
      <c r="B281" s="471"/>
      <c r="C281" s="471"/>
      <c r="D281" s="471"/>
      <c r="E281" s="471"/>
      <c r="F281" s="471"/>
      <c r="G281" s="47" t="str">
        <f t="shared" si="4"/>
        <v xml:space="preserve">, </v>
      </c>
    </row>
    <row r="282" spans="1:7" x14ac:dyDescent="0.3">
      <c r="A282" s="471"/>
      <c r="B282" s="471"/>
      <c r="C282" s="471"/>
      <c r="D282" s="471"/>
      <c r="E282" s="471"/>
      <c r="F282" s="471"/>
      <c r="G282" s="47" t="str">
        <f t="shared" si="4"/>
        <v xml:space="preserve">, </v>
      </c>
    </row>
    <row r="283" spans="1:7" x14ac:dyDescent="0.3">
      <c r="A283" s="471"/>
      <c r="B283" s="471"/>
      <c r="C283" s="471"/>
      <c r="D283" s="471"/>
      <c r="E283" s="471"/>
      <c r="F283" s="471"/>
      <c r="G283" s="47" t="str">
        <f t="shared" si="4"/>
        <v xml:space="preserve">, </v>
      </c>
    </row>
    <row r="284" spans="1:7" x14ac:dyDescent="0.3">
      <c r="A284" s="471"/>
      <c r="B284" s="471"/>
      <c r="C284" s="471"/>
      <c r="D284" s="471"/>
      <c r="E284" s="471"/>
      <c r="F284" s="471"/>
      <c r="G284" s="47" t="str">
        <f t="shared" si="4"/>
        <v xml:space="preserve">, </v>
      </c>
    </row>
    <row r="285" spans="1:7" x14ac:dyDescent="0.3">
      <c r="A285" s="471"/>
      <c r="B285" s="471"/>
      <c r="C285" s="471"/>
      <c r="D285" s="471"/>
      <c r="E285" s="471"/>
      <c r="F285" s="471"/>
      <c r="G285" s="47" t="str">
        <f t="shared" si="4"/>
        <v xml:space="preserve">, </v>
      </c>
    </row>
    <row r="286" spans="1:7" x14ac:dyDescent="0.3">
      <c r="A286" s="471"/>
      <c r="B286" s="471"/>
      <c r="C286" s="471"/>
      <c r="D286" s="471"/>
      <c r="E286" s="471"/>
      <c r="F286" s="471"/>
      <c r="G286" s="47" t="str">
        <f t="shared" si="4"/>
        <v xml:space="preserve">, </v>
      </c>
    </row>
    <row r="287" spans="1:7" x14ac:dyDescent="0.3">
      <c r="A287" s="471"/>
      <c r="B287" s="471"/>
      <c r="C287" s="471"/>
      <c r="D287" s="471"/>
      <c r="E287" s="471"/>
      <c r="F287" s="471"/>
      <c r="G287" s="47" t="str">
        <f t="shared" si="4"/>
        <v xml:space="preserve">, </v>
      </c>
    </row>
    <row r="288" spans="1:7" x14ac:dyDescent="0.3">
      <c r="A288" s="471"/>
      <c r="B288" s="471"/>
      <c r="C288" s="471"/>
      <c r="D288" s="471"/>
      <c r="E288" s="471"/>
      <c r="F288" s="471"/>
      <c r="G288" s="47" t="str">
        <f t="shared" si="4"/>
        <v xml:space="preserve">, </v>
      </c>
    </row>
    <row r="289" spans="1:7" x14ac:dyDescent="0.3">
      <c r="A289" s="471"/>
      <c r="B289" s="471"/>
      <c r="C289" s="471"/>
      <c r="D289" s="471"/>
      <c r="E289" s="471"/>
      <c r="F289" s="471"/>
      <c r="G289" s="47" t="str">
        <f t="shared" si="4"/>
        <v xml:space="preserve">, </v>
      </c>
    </row>
    <row r="290" spans="1:7" x14ac:dyDescent="0.3">
      <c r="A290" s="471"/>
      <c r="B290" s="471"/>
      <c r="C290" s="471"/>
      <c r="D290" s="471"/>
      <c r="E290" s="471"/>
      <c r="F290" s="471"/>
      <c r="G290" s="47" t="str">
        <f t="shared" si="4"/>
        <v xml:space="preserve">, </v>
      </c>
    </row>
    <row r="291" spans="1:7" x14ac:dyDescent="0.3">
      <c r="A291" s="471"/>
      <c r="B291" s="471"/>
      <c r="C291" s="471"/>
      <c r="D291" s="471"/>
      <c r="E291" s="471"/>
      <c r="F291" s="471"/>
      <c r="G291" s="47" t="str">
        <f t="shared" si="4"/>
        <v xml:space="preserve">, </v>
      </c>
    </row>
    <row r="292" spans="1:7" x14ac:dyDescent="0.3">
      <c r="A292" s="471"/>
      <c r="B292" s="471"/>
      <c r="C292" s="471"/>
      <c r="D292" s="471"/>
      <c r="E292" s="471"/>
      <c r="F292" s="471"/>
      <c r="G292" s="47" t="str">
        <f t="shared" si="4"/>
        <v xml:space="preserve">, </v>
      </c>
    </row>
    <row r="293" spans="1:7" x14ac:dyDescent="0.3">
      <c r="A293" s="471"/>
      <c r="B293" s="471"/>
      <c r="C293" s="471"/>
      <c r="D293" s="471"/>
      <c r="E293" s="471"/>
      <c r="F293" s="471"/>
      <c r="G293" s="47" t="str">
        <f t="shared" si="4"/>
        <v xml:space="preserve">, </v>
      </c>
    </row>
    <row r="294" spans="1:7" x14ac:dyDescent="0.3">
      <c r="A294" s="471"/>
      <c r="B294" s="471"/>
      <c r="C294" s="471"/>
      <c r="D294" s="471"/>
      <c r="E294" s="471"/>
      <c r="F294" s="471"/>
      <c r="G294" s="47" t="str">
        <f t="shared" si="4"/>
        <v xml:space="preserve">, </v>
      </c>
    </row>
    <row r="295" spans="1:7" x14ac:dyDescent="0.3">
      <c r="A295" s="471"/>
      <c r="B295" s="471"/>
      <c r="C295" s="471"/>
      <c r="D295" s="471"/>
      <c r="E295" s="471"/>
      <c r="F295" s="471"/>
      <c r="G295" s="47" t="str">
        <f t="shared" si="4"/>
        <v xml:space="preserve">, </v>
      </c>
    </row>
    <row r="296" spans="1:7" x14ac:dyDescent="0.3">
      <c r="A296" s="471"/>
      <c r="B296" s="471"/>
      <c r="C296" s="471"/>
      <c r="D296" s="471"/>
      <c r="E296" s="471"/>
      <c r="F296" s="471"/>
      <c r="G296" s="47" t="str">
        <f t="shared" si="4"/>
        <v xml:space="preserve">, </v>
      </c>
    </row>
    <row r="297" spans="1:7" x14ac:dyDescent="0.3">
      <c r="A297" s="471"/>
      <c r="B297" s="471"/>
      <c r="C297" s="471"/>
      <c r="D297" s="471"/>
      <c r="E297" s="471"/>
      <c r="F297" s="471"/>
      <c r="G297" s="47" t="str">
        <f t="shared" si="4"/>
        <v xml:space="preserve">, </v>
      </c>
    </row>
    <row r="298" spans="1:7" x14ac:dyDescent="0.3">
      <c r="A298" s="471"/>
      <c r="B298" s="471"/>
      <c r="C298" s="471"/>
      <c r="D298" s="471"/>
      <c r="E298" s="471"/>
      <c r="F298" s="471"/>
      <c r="G298" s="47" t="str">
        <f t="shared" si="4"/>
        <v xml:space="preserve">, </v>
      </c>
    </row>
    <row r="299" spans="1:7" x14ac:dyDescent="0.3">
      <c r="A299" s="471"/>
      <c r="B299" s="471"/>
      <c r="C299" s="471"/>
      <c r="D299" s="471"/>
      <c r="E299" s="471"/>
      <c r="F299" s="471"/>
      <c r="G299" s="47" t="str">
        <f t="shared" si="4"/>
        <v xml:space="preserve">, </v>
      </c>
    </row>
    <row r="300" spans="1:7" x14ac:dyDescent="0.3">
      <c r="A300" s="471"/>
      <c r="B300" s="471"/>
      <c r="C300" s="471"/>
      <c r="D300" s="471"/>
      <c r="E300" s="471"/>
      <c r="F300" s="471"/>
      <c r="G300" s="47" t="str">
        <f t="shared" si="4"/>
        <v xml:space="preserve">, </v>
      </c>
    </row>
    <row r="301" spans="1:7" x14ac:dyDescent="0.3">
      <c r="A301" s="471"/>
      <c r="B301" s="471"/>
      <c r="C301" s="471"/>
      <c r="D301" s="471"/>
      <c r="E301" s="471"/>
      <c r="F301" s="471"/>
      <c r="G301" s="47" t="str">
        <f t="shared" si="4"/>
        <v xml:space="preserve">, </v>
      </c>
    </row>
    <row r="302" spans="1:7" x14ac:dyDescent="0.3">
      <c r="A302" s="471"/>
      <c r="B302" s="471"/>
      <c r="C302" s="471"/>
      <c r="D302" s="471"/>
      <c r="E302" s="471"/>
      <c r="F302" s="471"/>
      <c r="G302" s="47" t="str">
        <f t="shared" si="4"/>
        <v xml:space="preserve">, </v>
      </c>
    </row>
    <row r="303" spans="1:7" x14ac:dyDescent="0.3">
      <c r="A303" s="471"/>
      <c r="B303" s="471"/>
      <c r="C303" s="471"/>
      <c r="D303" s="471"/>
      <c r="E303" s="471"/>
      <c r="F303" s="471"/>
      <c r="G303" s="47" t="str">
        <f t="shared" si="4"/>
        <v xml:space="preserve">, </v>
      </c>
    </row>
    <row r="304" spans="1:7" x14ac:dyDescent="0.3">
      <c r="A304" s="471"/>
      <c r="B304" s="471"/>
      <c r="C304" s="471"/>
      <c r="D304" s="471"/>
      <c r="E304" s="471"/>
      <c r="F304" s="471"/>
      <c r="G304" s="47" t="str">
        <f t="shared" si="4"/>
        <v xml:space="preserve">, </v>
      </c>
    </row>
    <row r="305" spans="1:7" x14ac:dyDescent="0.3">
      <c r="A305" s="471"/>
      <c r="B305" s="471"/>
      <c r="C305" s="471"/>
      <c r="D305" s="471"/>
      <c r="E305" s="471"/>
      <c r="F305" s="471"/>
      <c r="G305" s="47" t="str">
        <f t="shared" si="4"/>
        <v xml:space="preserve">, </v>
      </c>
    </row>
    <row r="306" spans="1:7" x14ac:dyDescent="0.3">
      <c r="A306" s="471"/>
      <c r="B306" s="471"/>
      <c r="C306" s="471"/>
      <c r="D306" s="471"/>
      <c r="E306" s="471"/>
      <c r="F306" s="471"/>
      <c r="G306" s="47" t="str">
        <f t="shared" si="4"/>
        <v xml:space="preserve">, </v>
      </c>
    </row>
    <row r="307" spans="1:7" x14ac:dyDescent="0.3">
      <c r="A307" s="471"/>
      <c r="B307" s="471"/>
      <c r="C307" s="471"/>
      <c r="D307" s="471"/>
      <c r="E307" s="471"/>
      <c r="F307" s="471"/>
      <c r="G307" s="47" t="str">
        <f t="shared" si="4"/>
        <v xml:space="preserve">, </v>
      </c>
    </row>
    <row r="308" spans="1:7" x14ac:dyDescent="0.3">
      <c r="A308" s="471"/>
      <c r="B308" s="471"/>
      <c r="C308" s="471"/>
      <c r="D308" s="471"/>
      <c r="E308" s="471"/>
      <c r="F308" s="471"/>
      <c r="G308" s="47" t="str">
        <f t="shared" si="4"/>
        <v xml:space="preserve">, </v>
      </c>
    </row>
    <row r="309" spans="1:7" x14ac:dyDescent="0.3">
      <c r="A309" s="471"/>
      <c r="B309" s="471"/>
      <c r="C309" s="471"/>
      <c r="D309" s="471"/>
      <c r="E309" s="471"/>
      <c r="F309" s="471"/>
      <c r="G309" s="47" t="str">
        <f t="shared" si="4"/>
        <v xml:space="preserve">, </v>
      </c>
    </row>
    <row r="310" spans="1:7" x14ac:dyDescent="0.3">
      <c r="A310" s="471"/>
      <c r="B310" s="471"/>
      <c r="C310" s="471"/>
      <c r="D310" s="471"/>
      <c r="E310" s="471"/>
      <c r="F310" s="471"/>
      <c r="G310" s="47" t="str">
        <f t="shared" si="4"/>
        <v xml:space="preserve">, </v>
      </c>
    </row>
    <row r="311" spans="1:7" x14ac:dyDescent="0.3">
      <c r="A311" s="471"/>
      <c r="B311" s="471"/>
      <c r="C311" s="471"/>
      <c r="D311" s="471"/>
      <c r="E311" s="471"/>
      <c r="F311" s="471"/>
      <c r="G311" s="47" t="str">
        <f t="shared" si="4"/>
        <v xml:space="preserve">, </v>
      </c>
    </row>
    <row r="312" spans="1:7" x14ac:dyDescent="0.3">
      <c r="A312" s="471"/>
      <c r="B312" s="471"/>
      <c r="C312" s="471"/>
      <c r="D312" s="471"/>
      <c r="E312" s="471"/>
      <c r="F312" s="471"/>
      <c r="G312" s="47" t="str">
        <f t="shared" si="4"/>
        <v xml:space="preserve">, </v>
      </c>
    </row>
    <row r="313" spans="1:7" x14ac:dyDescent="0.3">
      <c r="A313" s="471"/>
      <c r="B313" s="471"/>
      <c r="C313" s="471"/>
      <c r="D313" s="471"/>
      <c r="E313" s="471"/>
      <c r="F313" s="471"/>
      <c r="G313" s="47" t="str">
        <f t="shared" si="4"/>
        <v xml:space="preserve">, </v>
      </c>
    </row>
    <row r="314" spans="1:7" x14ac:dyDescent="0.3">
      <c r="A314" s="471"/>
      <c r="B314" s="471"/>
      <c r="C314" s="471"/>
      <c r="D314" s="471"/>
      <c r="E314" s="471"/>
      <c r="F314" s="471"/>
      <c r="G314" s="47" t="str">
        <f t="shared" si="4"/>
        <v xml:space="preserve">, </v>
      </c>
    </row>
    <row r="315" spans="1:7" x14ac:dyDescent="0.3">
      <c r="A315" s="471"/>
      <c r="B315" s="471"/>
      <c r="C315" s="471"/>
      <c r="D315" s="471"/>
      <c r="E315" s="471"/>
      <c r="F315" s="471"/>
      <c r="G315" s="47" t="str">
        <f t="shared" si="4"/>
        <v xml:space="preserve">, </v>
      </c>
    </row>
    <row r="316" spans="1:7" x14ac:dyDescent="0.3">
      <c r="A316" s="471"/>
      <c r="B316" s="471"/>
      <c r="C316" s="471"/>
      <c r="D316" s="471"/>
      <c r="E316" s="471"/>
      <c r="F316" s="471"/>
      <c r="G316" s="47" t="str">
        <f t="shared" si="4"/>
        <v xml:space="preserve">, </v>
      </c>
    </row>
    <row r="317" spans="1:7" x14ac:dyDescent="0.3">
      <c r="A317" s="471"/>
      <c r="B317" s="471"/>
      <c r="C317" s="471"/>
      <c r="D317" s="471"/>
      <c r="E317" s="471"/>
      <c r="F317" s="471"/>
      <c r="G317" s="47" t="str">
        <f t="shared" si="4"/>
        <v xml:space="preserve">, </v>
      </c>
    </row>
    <row r="318" spans="1:7" x14ac:dyDescent="0.3">
      <c r="A318" s="471"/>
      <c r="B318" s="471"/>
      <c r="C318" s="471"/>
      <c r="D318" s="471"/>
      <c r="E318" s="471"/>
      <c r="F318" s="471"/>
      <c r="G318" s="47" t="str">
        <f t="shared" si="4"/>
        <v xml:space="preserve">, </v>
      </c>
    </row>
    <row r="319" spans="1:7" x14ac:dyDescent="0.3">
      <c r="A319" s="471"/>
      <c r="B319" s="471"/>
      <c r="C319" s="471"/>
      <c r="D319" s="471"/>
      <c r="E319" s="471"/>
      <c r="F319" s="471"/>
      <c r="G319" s="47" t="str">
        <f t="shared" si="4"/>
        <v xml:space="preserve">, </v>
      </c>
    </row>
    <row r="320" spans="1:7" x14ac:dyDescent="0.3">
      <c r="A320" s="471"/>
      <c r="B320" s="471"/>
      <c r="C320" s="471"/>
      <c r="D320" s="471"/>
      <c r="E320" s="471"/>
      <c r="F320" s="471"/>
      <c r="G320" s="47" t="str">
        <f t="shared" si="4"/>
        <v xml:space="preserve">, </v>
      </c>
    </row>
    <row r="321" spans="1:7" x14ac:dyDescent="0.3">
      <c r="A321" s="471"/>
      <c r="B321" s="471"/>
      <c r="C321" s="471"/>
      <c r="D321" s="471"/>
      <c r="E321" s="471"/>
      <c r="F321" s="471"/>
      <c r="G321" s="47" t="str">
        <f t="shared" si="4"/>
        <v xml:space="preserve">, </v>
      </c>
    </row>
    <row r="322" spans="1:7" x14ac:dyDescent="0.3">
      <c r="A322" s="471"/>
      <c r="B322" s="471"/>
      <c r="C322" s="471"/>
      <c r="D322" s="471"/>
      <c r="E322" s="471"/>
      <c r="F322" s="471"/>
      <c r="G322" s="47" t="str">
        <f t="shared" si="4"/>
        <v xml:space="preserve">, </v>
      </c>
    </row>
    <row r="323" spans="1:7" x14ac:dyDescent="0.3">
      <c r="A323" s="471"/>
      <c r="B323" s="471"/>
      <c r="C323" s="471"/>
      <c r="D323" s="471"/>
      <c r="E323" s="471"/>
      <c r="F323" s="471"/>
      <c r="G323" s="47" t="str">
        <f t="shared" si="4"/>
        <v xml:space="preserve">, </v>
      </c>
    </row>
    <row r="324" spans="1:7" x14ac:dyDescent="0.3">
      <c r="A324" s="471"/>
      <c r="B324" s="471"/>
      <c r="C324" s="471"/>
      <c r="D324" s="471"/>
      <c r="E324" s="471"/>
      <c r="F324" s="471"/>
      <c r="G324" s="47" t="str">
        <f t="shared" si="4"/>
        <v xml:space="preserve">, </v>
      </c>
    </row>
    <row r="325" spans="1:7" x14ac:dyDescent="0.3">
      <c r="A325" s="471"/>
      <c r="B325" s="471"/>
      <c r="C325" s="471"/>
      <c r="D325" s="471"/>
      <c r="E325" s="471"/>
      <c r="F325" s="471"/>
      <c r="G325" s="47" t="str">
        <f t="shared" si="4"/>
        <v xml:space="preserve">, </v>
      </c>
    </row>
    <row r="326" spans="1:7" x14ac:dyDescent="0.3">
      <c r="A326" s="471"/>
      <c r="B326" s="471"/>
      <c r="C326" s="471"/>
      <c r="D326" s="471"/>
      <c r="E326" s="471"/>
      <c r="F326" s="471"/>
      <c r="G326" s="47" t="str">
        <f t="shared" si="4"/>
        <v xml:space="preserve">, </v>
      </c>
    </row>
    <row r="327" spans="1:7" x14ac:dyDescent="0.3">
      <c r="A327" s="471"/>
      <c r="B327" s="471"/>
      <c r="C327" s="471"/>
      <c r="D327" s="471"/>
      <c r="E327" s="471"/>
      <c r="F327" s="471"/>
      <c r="G327" s="47" t="str">
        <f t="shared" si="4"/>
        <v xml:space="preserve">, </v>
      </c>
    </row>
    <row r="328" spans="1:7" x14ac:dyDescent="0.3">
      <c r="A328" s="471"/>
      <c r="B328" s="471"/>
      <c r="C328" s="471"/>
      <c r="D328" s="471"/>
      <c r="E328" s="471"/>
      <c r="F328" s="471"/>
      <c r="G328" s="47" t="str">
        <f t="shared" si="4"/>
        <v xml:space="preserve">, </v>
      </c>
    </row>
    <row r="329" spans="1:7" x14ac:dyDescent="0.3">
      <c r="A329" s="471"/>
      <c r="B329" s="471"/>
      <c r="C329" s="471"/>
      <c r="D329" s="471"/>
      <c r="E329" s="471"/>
      <c r="F329" s="471"/>
      <c r="G329" s="47" t="str">
        <f t="shared" si="4"/>
        <v xml:space="preserve">, </v>
      </c>
    </row>
    <row r="330" spans="1:7" x14ac:dyDescent="0.3">
      <c r="A330" s="471"/>
      <c r="B330" s="471"/>
      <c r="C330" s="471"/>
      <c r="D330" s="471"/>
      <c r="E330" s="471"/>
      <c r="F330" s="471"/>
      <c r="G330" s="47" t="str">
        <f t="shared" si="4"/>
        <v xml:space="preserve">, </v>
      </c>
    </row>
    <row r="331" spans="1:7" x14ac:dyDescent="0.3">
      <c r="A331" s="471"/>
      <c r="B331" s="471"/>
      <c r="C331" s="471"/>
      <c r="D331" s="471"/>
      <c r="E331" s="471"/>
      <c r="F331" s="471"/>
      <c r="G331" s="47" t="str">
        <f t="shared" ref="G331:G394" si="5">CONCATENATE(A331, ", ", B331)</f>
        <v xml:space="preserve">, </v>
      </c>
    </row>
    <row r="332" spans="1:7" x14ac:dyDescent="0.3">
      <c r="A332" s="471"/>
      <c r="B332" s="471"/>
      <c r="C332" s="471"/>
      <c r="D332" s="471"/>
      <c r="E332" s="471"/>
      <c r="F332" s="471"/>
      <c r="G332" s="47" t="str">
        <f t="shared" si="5"/>
        <v xml:space="preserve">, </v>
      </c>
    </row>
    <row r="333" spans="1:7" x14ac:dyDescent="0.3">
      <c r="A333" s="471"/>
      <c r="B333" s="471"/>
      <c r="C333" s="471"/>
      <c r="D333" s="471"/>
      <c r="E333" s="471"/>
      <c r="F333" s="471"/>
      <c r="G333" s="47" t="str">
        <f t="shared" si="5"/>
        <v xml:space="preserve">, </v>
      </c>
    </row>
    <row r="334" spans="1:7" x14ac:dyDescent="0.3">
      <c r="A334" s="471"/>
      <c r="B334" s="471"/>
      <c r="C334" s="471"/>
      <c r="D334" s="471"/>
      <c r="E334" s="471"/>
      <c r="F334" s="471"/>
      <c r="G334" s="47" t="str">
        <f t="shared" si="5"/>
        <v xml:space="preserve">, </v>
      </c>
    </row>
    <row r="335" spans="1:7" x14ac:dyDescent="0.3">
      <c r="A335" s="471"/>
      <c r="B335" s="471"/>
      <c r="C335" s="471"/>
      <c r="D335" s="471"/>
      <c r="E335" s="471"/>
      <c r="F335" s="471"/>
      <c r="G335" s="47" t="str">
        <f t="shared" si="5"/>
        <v xml:space="preserve">, </v>
      </c>
    </row>
    <row r="336" spans="1:7" x14ac:dyDescent="0.3">
      <c r="A336" s="471"/>
      <c r="B336" s="471"/>
      <c r="C336" s="471"/>
      <c r="D336" s="471"/>
      <c r="E336" s="471"/>
      <c r="F336" s="471"/>
      <c r="G336" s="47" t="str">
        <f t="shared" si="5"/>
        <v xml:space="preserve">, </v>
      </c>
    </row>
    <row r="337" spans="1:7" x14ac:dyDescent="0.3">
      <c r="A337" s="471"/>
      <c r="B337" s="471"/>
      <c r="C337" s="471"/>
      <c r="D337" s="471"/>
      <c r="E337" s="471"/>
      <c r="F337" s="471"/>
      <c r="G337" s="47" t="str">
        <f t="shared" si="5"/>
        <v xml:space="preserve">, </v>
      </c>
    </row>
    <row r="338" spans="1:7" x14ac:dyDescent="0.3">
      <c r="A338" s="471"/>
      <c r="B338" s="471"/>
      <c r="C338" s="471"/>
      <c r="D338" s="471"/>
      <c r="E338" s="471"/>
      <c r="F338" s="471"/>
      <c r="G338" s="47" t="str">
        <f t="shared" si="5"/>
        <v xml:space="preserve">, </v>
      </c>
    </row>
    <row r="339" spans="1:7" x14ac:dyDescent="0.3">
      <c r="A339" s="471"/>
      <c r="B339" s="471"/>
      <c r="C339" s="471"/>
      <c r="D339" s="471"/>
      <c r="E339" s="471"/>
      <c r="F339" s="471"/>
      <c r="G339" s="47" t="str">
        <f t="shared" si="5"/>
        <v xml:space="preserve">, </v>
      </c>
    </row>
    <row r="340" spans="1:7" x14ac:dyDescent="0.3">
      <c r="A340" s="471"/>
      <c r="B340" s="471"/>
      <c r="C340" s="471"/>
      <c r="D340" s="471"/>
      <c r="E340" s="471"/>
      <c r="F340" s="471"/>
      <c r="G340" s="47" t="str">
        <f t="shared" si="5"/>
        <v xml:space="preserve">, </v>
      </c>
    </row>
    <row r="341" spans="1:7" x14ac:dyDescent="0.3">
      <c r="A341" s="471"/>
      <c r="B341" s="471"/>
      <c r="C341" s="471"/>
      <c r="D341" s="471"/>
      <c r="E341" s="471"/>
      <c r="F341" s="471"/>
      <c r="G341" s="47" t="str">
        <f t="shared" si="5"/>
        <v xml:space="preserve">, </v>
      </c>
    </row>
    <row r="342" spans="1:7" x14ac:dyDescent="0.3">
      <c r="A342" s="471"/>
      <c r="B342" s="471"/>
      <c r="C342" s="471"/>
      <c r="D342" s="471"/>
      <c r="E342" s="471"/>
      <c r="F342" s="471"/>
      <c r="G342" s="47" t="str">
        <f t="shared" si="5"/>
        <v xml:space="preserve">, </v>
      </c>
    </row>
    <row r="343" spans="1:7" x14ac:dyDescent="0.3">
      <c r="A343" s="471"/>
      <c r="B343" s="471"/>
      <c r="C343" s="471"/>
      <c r="D343" s="471"/>
      <c r="E343" s="471"/>
      <c r="F343" s="471"/>
      <c r="G343" s="47" t="str">
        <f t="shared" si="5"/>
        <v xml:space="preserve">, </v>
      </c>
    </row>
    <row r="344" spans="1:7" x14ac:dyDescent="0.3">
      <c r="A344" s="471"/>
      <c r="B344" s="471"/>
      <c r="C344" s="471"/>
      <c r="D344" s="471"/>
      <c r="E344" s="471"/>
      <c r="F344" s="471"/>
      <c r="G344" s="47" t="str">
        <f t="shared" si="5"/>
        <v xml:space="preserve">, </v>
      </c>
    </row>
    <row r="345" spans="1:7" x14ac:dyDescent="0.3">
      <c r="A345" s="471"/>
      <c r="B345" s="471"/>
      <c r="C345" s="471"/>
      <c r="D345" s="471"/>
      <c r="E345" s="471"/>
      <c r="F345" s="471"/>
      <c r="G345" s="47" t="str">
        <f t="shared" si="5"/>
        <v xml:space="preserve">, </v>
      </c>
    </row>
    <row r="346" spans="1:7" x14ac:dyDescent="0.3">
      <c r="A346" s="471"/>
      <c r="B346" s="471"/>
      <c r="C346" s="471"/>
      <c r="D346" s="471"/>
      <c r="E346" s="471"/>
      <c r="F346" s="471"/>
      <c r="G346" s="47" t="str">
        <f t="shared" si="5"/>
        <v xml:space="preserve">, </v>
      </c>
    </row>
    <row r="347" spans="1:7" x14ac:dyDescent="0.3">
      <c r="A347" s="471"/>
      <c r="B347" s="471"/>
      <c r="C347" s="471"/>
      <c r="D347" s="471"/>
      <c r="E347" s="471"/>
      <c r="F347" s="471"/>
      <c r="G347" s="47" t="str">
        <f t="shared" si="5"/>
        <v xml:space="preserve">, </v>
      </c>
    </row>
    <row r="348" spans="1:7" x14ac:dyDescent="0.3">
      <c r="A348" s="471"/>
      <c r="B348" s="471"/>
      <c r="C348" s="471"/>
      <c r="D348" s="471"/>
      <c r="E348" s="471"/>
      <c r="F348" s="471"/>
      <c r="G348" s="47" t="str">
        <f t="shared" si="5"/>
        <v xml:space="preserve">, </v>
      </c>
    </row>
    <row r="349" spans="1:7" x14ac:dyDescent="0.3">
      <c r="A349" s="471"/>
      <c r="B349" s="471"/>
      <c r="C349" s="471"/>
      <c r="D349" s="471"/>
      <c r="E349" s="471"/>
      <c r="F349" s="471"/>
      <c r="G349" s="47" t="str">
        <f t="shared" si="5"/>
        <v xml:space="preserve">, </v>
      </c>
    </row>
    <row r="350" spans="1:7" x14ac:dyDescent="0.3">
      <c r="A350" s="471"/>
      <c r="B350" s="471"/>
      <c r="C350" s="471"/>
      <c r="D350" s="471"/>
      <c r="E350" s="471"/>
      <c r="F350" s="471"/>
      <c r="G350" s="47" t="str">
        <f t="shared" si="5"/>
        <v xml:space="preserve">, </v>
      </c>
    </row>
    <row r="351" spans="1:7" x14ac:dyDescent="0.3">
      <c r="A351" s="471"/>
      <c r="B351" s="471"/>
      <c r="C351" s="471"/>
      <c r="D351" s="471"/>
      <c r="E351" s="471"/>
      <c r="F351" s="471"/>
      <c r="G351" s="47" t="str">
        <f t="shared" si="5"/>
        <v xml:space="preserve">, </v>
      </c>
    </row>
    <row r="352" spans="1:7" x14ac:dyDescent="0.3">
      <c r="A352" s="471"/>
      <c r="B352" s="471"/>
      <c r="C352" s="471"/>
      <c r="D352" s="471"/>
      <c r="E352" s="471"/>
      <c r="F352" s="471"/>
      <c r="G352" s="47" t="str">
        <f t="shared" si="5"/>
        <v xml:space="preserve">, </v>
      </c>
    </row>
    <row r="353" spans="1:7" x14ac:dyDescent="0.3">
      <c r="A353" s="471"/>
      <c r="B353" s="471"/>
      <c r="C353" s="471"/>
      <c r="D353" s="471"/>
      <c r="E353" s="471"/>
      <c r="F353" s="471"/>
      <c r="G353" s="47" t="str">
        <f t="shared" si="5"/>
        <v xml:space="preserve">, </v>
      </c>
    </row>
    <row r="354" spans="1:7" x14ac:dyDescent="0.3">
      <c r="A354" s="471"/>
      <c r="B354" s="471"/>
      <c r="C354" s="471"/>
      <c r="D354" s="471"/>
      <c r="E354" s="471"/>
      <c r="F354" s="471"/>
      <c r="G354" s="47" t="str">
        <f t="shared" si="5"/>
        <v xml:space="preserve">, </v>
      </c>
    </row>
    <row r="355" spans="1:7" x14ac:dyDescent="0.3">
      <c r="A355" s="471"/>
      <c r="B355" s="471"/>
      <c r="C355" s="471"/>
      <c r="D355" s="471"/>
      <c r="E355" s="471"/>
      <c r="F355" s="471"/>
      <c r="G355" s="47" t="str">
        <f t="shared" si="5"/>
        <v xml:space="preserve">, </v>
      </c>
    </row>
    <row r="356" spans="1:7" x14ac:dyDescent="0.3">
      <c r="A356" s="471"/>
      <c r="B356" s="471"/>
      <c r="C356" s="471"/>
      <c r="D356" s="471"/>
      <c r="E356" s="471"/>
      <c r="F356" s="471"/>
      <c r="G356" s="47" t="str">
        <f t="shared" si="5"/>
        <v xml:space="preserve">, </v>
      </c>
    </row>
    <row r="357" spans="1:7" x14ac:dyDescent="0.3">
      <c r="A357" s="471"/>
      <c r="B357" s="471"/>
      <c r="C357" s="471"/>
      <c r="D357" s="471"/>
      <c r="E357" s="471"/>
      <c r="F357" s="471"/>
      <c r="G357" s="47" t="str">
        <f t="shared" si="5"/>
        <v xml:space="preserve">, </v>
      </c>
    </row>
    <row r="358" spans="1:7" x14ac:dyDescent="0.3">
      <c r="A358" s="471"/>
      <c r="B358" s="471"/>
      <c r="C358" s="471"/>
      <c r="D358" s="471"/>
      <c r="E358" s="471"/>
      <c r="F358" s="471"/>
      <c r="G358" s="47" t="str">
        <f t="shared" si="5"/>
        <v xml:space="preserve">, </v>
      </c>
    </row>
    <row r="359" spans="1:7" x14ac:dyDescent="0.3">
      <c r="A359" s="471"/>
      <c r="B359" s="471"/>
      <c r="C359" s="471"/>
      <c r="D359" s="471"/>
      <c r="E359" s="471"/>
      <c r="F359" s="471"/>
      <c r="G359" s="47" t="str">
        <f t="shared" si="5"/>
        <v xml:space="preserve">, </v>
      </c>
    </row>
    <row r="360" spans="1:7" x14ac:dyDescent="0.3">
      <c r="A360" s="471"/>
      <c r="B360" s="471"/>
      <c r="C360" s="471"/>
      <c r="D360" s="471"/>
      <c r="E360" s="471"/>
      <c r="F360" s="471"/>
      <c r="G360" s="47" t="str">
        <f t="shared" si="5"/>
        <v xml:space="preserve">, </v>
      </c>
    </row>
    <row r="361" spans="1:7" x14ac:dyDescent="0.3">
      <c r="A361" s="471"/>
      <c r="B361" s="471"/>
      <c r="C361" s="471"/>
      <c r="D361" s="471"/>
      <c r="E361" s="471"/>
      <c r="F361" s="471"/>
      <c r="G361" s="47" t="str">
        <f t="shared" si="5"/>
        <v xml:space="preserve">, </v>
      </c>
    </row>
    <row r="362" spans="1:7" x14ac:dyDescent="0.3">
      <c r="A362" s="471"/>
      <c r="B362" s="471"/>
      <c r="C362" s="471"/>
      <c r="D362" s="471"/>
      <c r="E362" s="471"/>
      <c r="F362" s="471"/>
      <c r="G362" s="47" t="str">
        <f t="shared" si="5"/>
        <v xml:space="preserve">, </v>
      </c>
    </row>
    <row r="363" spans="1:7" x14ac:dyDescent="0.3">
      <c r="A363" s="471"/>
      <c r="B363" s="471"/>
      <c r="C363" s="471"/>
      <c r="D363" s="471"/>
      <c r="E363" s="471"/>
      <c r="F363" s="471"/>
      <c r="G363" s="47" t="str">
        <f t="shared" si="5"/>
        <v xml:space="preserve">, </v>
      </c>
    </row>
    <row r="364" spans="1:7" x14ac:dyDescent="0.3">
      <c r="A364" s="471"/>
      <c r="B364" s="471"/>
      <c r="C364" s="471"/>
      <c r="D364" s="471"/>
      <c r="E364" s="471"/>
      <c r="F364" s="471"/>
      <c r="G364" s="47" t="str">
        <f t="shared" si="5"/>
        <v xml:space="preserve">, </v>
      </c>
    </row>
    <row r="365" spans="1:7" x14ac:dyDescent="0.3">
      <c r="A365" s="471"/>
      <c r="B365" s="471"/>
      <c r="C365" s="471"/>
      <c r="D365" s="471"/>
      <c r="E365" s="471"/>
      <c r="F365" s="471"/>
      <c r="G365" s="47" t="str">
        <f t="shared" si="5"/>
        <v xml:space="preserve">, </v>
      </c>
    </row>
    <row r="366" spans="1:7" x14ac:dyDescent="0.3">
      <c r="A366" s="471"/>
      <c r="B366" s="471"/>
      <c r="C366" s="471"/>
      <c r="D366" s="471"/>
      <c r="E366" s="471"/>
      <c r="F366" s="471"/>
      <c r="G366" s="47" t="str">
        <f t="shared" si="5"/>
        <v xml:space="preserve">, </v>
      </c>
    </row>
    <row r="367" spans="1:7" x14ac:dyDescent="0.3">
      <c r="A367" s="471"/>
      <c r="B367" s="471"/>
      <c r="C367" s="471"/>
      <c r="D367" s="471"/>
      <c r="E367" s="471"/>
      <c r="F367" s="471"/>
      <c r="G367" s="47" t="str">
        <f t="shared" si="5"/>
        <v xml:space="preserve">, </v>
      </c>
    </row>
    <row r="368" spans="1:7" x14ac:dyDescent="0.3">
      <c r="A368" s="471"/>
      <c r="B368" s="471"/>
      <c r="C368" s="471"/>
      <c r="D368" s="471"/>
      <c r="E368" s="471"/>
      <c r="F368" s="471"/>
      <c r="G368" s="47" t="str">
        <f t="shared" si="5"/>
        <v xml:space="preserve">, </v>
      </c>
    </row>
    <row r="369" spans="1:7" x14ac:dyDescent="0.3">
      <c r="A369" s="471"/>
      <c r="B369" s="471"/>
      <c r="C369" s="471"/>
      <c r="D369" s="471"/>
      <c r="E369" s="471"/>
      <c r="F369" s="471"/>
      <c r="G369" s="47" t="str">
        <f t="shared" si="5"/>
        <v xml:space="preserve">, </v>
      </c>
    </row>
    <row r="370" spans="1:7" x14ac:dyDescent="0.3">
      <c r="A370" s="471"/>
      <c r="B370" s="471"/>
      <c r="C370" s="471"/>
      <c r="D370" s="471"/>
      <c r="E370" s="471"/>
      <c r="F370" s="471"/>
      <c r="G370" s="47" t="str">
        <f t="shared" si="5"/>
        <v xml:space="preserve">, </v>
      </c>
    </row>
    <row r="371" spans="1:7" x14ac:dyDescent="0.3">
      <c r="A371" s="471"/>
      <c r="B371" s="471"/>
      <c r="C371" s="471"/>
      <c r="D371" s="471"/>
      <c r="E371" s="471"/>
      <c r="F371" s="471"/>
      <c r="G371" s="47" t="str">
        <f t="shared" si="5"/>
        <v xml:space="preserve">, </v>
      </c>
    </row>
    <row r="372" spans="1:7" x14ac:dyDescent="0.3">
      <c r="A372" s="471"/>
      <c r="B372" s="471"/>
      <c r="C372" s="471"/>
      <c r="D372" s="471"/>
      <c r="E372" s="471"/>
      <c r="F372" s="471"/>
      <c r="G372" s="47" t="str">
        <f t="shared" si="5"/>
        <v xml:space="preserve">, </v>
      </c>
    </row>
    <row r="373" spans="1:7" x14ac:dyDescent="0.3">
      <c r="A373" s="471"/>
      <c r="B373" s="471"/>
      <c r="C373" s="471"/>
      <c r="D373" s="471"/>
      <c r="E373" s="471"/>
      <c r="F373" s="471"/>
      <c r="G373" s="47" t="str">
        <f t="shared" si="5"/>
        <v xml:space="preserve">, </v>
      </c>
    </row>
    <row r="374" spans="1:7" x14ac:dyDescent="0.3">
      <c r="A374" s="471"/>
      <c r="B374" s="471"/>
      <c r="C374" s="471"/>
      <c r="D374" s="471"/>
      <c r="E374" s="471"/>
      <c r="F374" s="471"/>
      <c r="G374" s="47" t="str">
        <f t="shared" si="5"/>
        <v xml:space="preserve">, </v>
      </c>
    </row>
    <row r="375" spans="1:7" x14ac:dyDescent="0.3">
      <c r="A375" s="471"/>
      <c r="B375" s="471"/>
      <c r="C375" s="471"/>
      <c r="D375" s="471"/>
      <c r="E375" s="471"/>
      <c r="F375" s="471"/>
      <c r="G375" s="47" t="str">
        <f t="shared" si="5"/>
        <v xml:space="preserve">, </v>
      </c>
    </row>
    <row r="376" spans="1:7" x14ac:dyDescent="0.3">
      <c r="A376" s="471"/>
      <c r="B376" s="471"/>
      <c r="C376" s="471"/>
      <c r="D376" s="471"/>
      <c r="E376" s="471"/>
      <c r="F376" s="471"/>
      <c r="G376" s="47" t="str">
        <f t="shared" si="5"/>
        <v xml:space="preserve">, </v>
      </c>
    </row>
    <row r="377" spans="1:7" x14ac:dyDescent="0.3">
      <c r="A377" s="471"/>
      <c r="B377" s="471"/>
      <c r="C377" s="471"/>
      <c r="D377" s="471"/>
      <c r="E377" s="471"/>
      <c r="F377" s="471"/>
      <c r="G377" s="47" t="str">
        <f t="shared" si="5"/>
        <v xml:space="preserve">, </v>
      </c>
    </row>
    <row r="378" spans="1:7" x14ac:dyDescent="0.3">
      <c r="A378" s="471"/>
      <c r="B378" s="471"/>
      <c r="C378" s="471"/>
      <c r="D378" s="471"/>
      <c r="E378" s="471"/>
      <c r="F378" s="471"/>
      <c r="G378" s="47" t="str">
        <f t="shared" si="5"/>
        <v xml:space="preserve">, </v>
      </c>
    </row>
    <row r="379" spans="1:7" x14ac:dyDescent="0.3">
      <c r="A379" s="471"/>
      <c r="B379" s="471"/>
      <c r="C379" s="471"/>
      <c r="D379" s="471"/>
      <c r="E379" s="471"/>
      <c r="F379" s="471"/>
      <c r="G379" s="47" t="str">
        <f t="shared" si="5"/>
        <v xml:space="preserve">, </v>
      </c>
    </row>
    <row r="380" spans="1:7" x14ac:dyDescent="0.3">
      <c r="A380" s="471"/>
      <c r="B380" s="471"/>
      <c r="C380" s="471"/>
      <c r="D380" s="471"/>
      <c r="E380" s="471"/>
      <c r="F380" s="471"/>
      <c r="G380" s="47" t="str">
        <f t="shared" si="5"/>
        <v xml:space="preserve">, </v>
      </c>
    </row>
    <row r="381" spans="1:7" x14ac:dyDescent="0.3">
      <c r="A381" s="471"/>
      <c r="B381" s="471"/>
      <c r="C381" s="471"/>
      <c r="D381" s="471"/>
      <c r="E381" s="471"/>
      <c r="F381" s="471"/>
      <c r="G381" s="47" t="str">
        <f t="shared" si="5"/>
        <v xml:space="preserve">, </v>
      </c>
    </row>
    <row r="382" spans="1:7" x14ac:dyDescent="0.3">
      <c r="A382" s="471"/>
      <c r="B382" s="471"/>
      <c r="C382" s="471"/>
      <c r="D382" s="471"/>
      <c r="E382" s="471"/>
      <c r="F382" s="471"/>
      <c r="G382" s="47" t="str">
        <f t="shared" si="5"/>
        <v xml:space="preserve">, </v>
      </c>
    </row>
    <row r="383" spans="1:7" x14ac:dyDescent="0.3">
      <c r="A383" s="471"/>
      <c r="B383" s="471"/>
      <c r="C383" s="471"/>
      <c r="D383" s="471"/>
      <c r="E383" s="471"/>
      <c r="F383" s="471"/>
      <c r="G383" s="47" t="str">
        <f t="shared" si="5"/>
        <v xml:space="preserve">, </v>
      </c>
    </row>
    <row r="384" spans="1:7" x14ac:dyDescent="0.3">
      <c r="A384" s="471"/>
      <c r="B384" s="471"/>
      <c r="C384" s="471"/>
      <c r="D384" s="471"/>
      <c r="E384" s="471"/>
      <c r="F384" s="471"/>
      <c r="G384" s="47" t="str">
        <f t="shared" si="5"/>
        <v xml:space="preserve">, </v>
      </c>
    </row>
    <row r="385" spans="1:7" x14ac:dyDescent="0.3">
      <c r="A385" s="471"/>
      <c r="B385" s="471"/>
      <c r="C385" s="471"/>
      <c r="D385" s="471"/>
      <c r="E385" s="471"/>
      <c r="F385" s="471"/>
      <c r="G385" s="47" t="str">
        <f t="shared" si="5"/>
        <v xml:space="preserve">, </v>
      </c>
    </row>
    <row r="386" spans="1:7" x14ac:dyDescent="0.3">
      <c r="A386" s="471"/>
      <c r="B386" s="471"/>
      <c r="C386" s="471"/>
      <c r="D386" s="471"/>
      <c r="E386" s="471"/>
      <c r="F386" s="471"/>
      <c r="G386" s="47" t="str">
        <f t="shared" si="5"/>
        <v xml:space="preserve">, </v>
      </c>
    </row>
    <row r="387" spans="1:7" x14ac:dyDescent="0.3">
      <c r="A387" s="471"/>
      <c r="B387" s="471"/>
      <c r="C387" s="471"/>
      <c r="D387" s="471"/>
      <c r="E387" s="471"/>
      <c r="F387" s="471"/>
      <c r="G387" s="47" t="str">
        <f t="shared" si="5"/>
        <v xml:space="preserve">, </v>
      </c>
    </row>
    <row r="388" spans="1:7" x14ac:dyDescent="0.3">
      <c r="A388" s="471"/>
      <c r="B388" s="471"/>
      <c r="C388" s="471"/>
      <c r="D388" s="471"/>
      <c r="E388" s="471"/>
      <c r="F388" s="471"/>
      <c r="G388" s="47" t="str">
        <f t="shared" si="5"/>
        <v xml:space="preserve">, </v>
      </c>
    </row>
    <row r="389" spans="1:7" x14ac:dyDescent="0.3">
      <c r="A389" s="471"/>
      <c r="B389" s="471"/>
      <c r="C389" s="471"/>
      <c r="D389" s="471"/>
      <c r="E389" s="471"/>
      <c r="F389" s="471"/>
      <c r="G389" s="47" t="str">
        <f t="shared" si="5"/>
        <v xml:space="preserve">, </v>
      </c>
    </row>
    <row r="390" spans="1:7" x14ac:dyDescent="0.3">
      <c r="A390" s="471"/>
      <c r="B390" s="471"/>
      <c r="C390" s="471"/>
      <c r="D390" s="471"/>
      <c r="E390" s="471"/>
      <c r="F390" s="471"/>
      <c r="G390" s="47" t="str">
        <f t="shared" si="5"/>
        <v xml:space="preserve">, </v>
      </c>
    </row>
    <row r="391" spans="1:7" x14ac:dyDescent="0.3">
      <c r="A391" s="471"/>
      <c r="B391" s="471"/>
      <c r="C391" s="471"/>
      <c r="D391" s="471"/>
      <c r="E391" s="471"/>
      <c r="F391" s="471"/>
      <c r="G391" s="47" t="str">
        <f t="shared" si="5"/>
        <v xml:space="preserve">, </v>
      </c>
    </row>
    <row r="392" spans="1:7" x14ac:dyDescent="0.3">
      <c r="A392" s="471"/>
      <c r="B392" s="471"/>
      <c r="C392" s="471"/>
      <c r="D392" s="471"/>
      <c r="E392" s="471"/>
      <c r="F392" s="471"/>
      <c r="G392" s="47" t="str">
        <f t="shared" si="5"/>
        <v xml:space="preserve">, </v>
      </c>
    </row>
    <row r="393" spans="1:7" x14ac:dyDescent="0.3">
      <c r="A393" s="471"/>
      <c r="B393" s="471"/>
      <c r="C393" s="471"/>
      <c r="D393" s="471"/>
      <c r="E393" s="471"/>
      <c r="F393" s="471"/>
      <c r="G393" s="47" t="str">
        <f t="shared" si="5"/>
        <v xml:space="preserve">, </v>
      </c>
    </row>
    <row r="394" spans="1:7" x14ac:dyDescent="0.3">
      <c r="A394" s="471"/>
      <c r="B394" s="471"/>
      <c r="C394" s="471"/>
      <c r="D394" s="471"/>
      <c r="E394" s="471"/>
      <c r="F394" s="471"/>
      <c r="G394" s="47" t="str">
        <f t="shared" si="5"/>
        <v xml:space="preserve">, </v>
      </c>
    </row>
    <row r="395" spans="1:7" x14ac:dyDescent="0.3">
      <c r="A395" s="471"/>
      <c r="B395" s="471"/>
      <c r="C395" s="471"/>
      <c r="D395" s="471"/>
      <c r="E395" s="471"/>
      <c r="F395" s="471"/>
      <c r="G395" s="47" t="str">
        <f t="shared" ref="G395:G458" si="6">CONCATENATE(A395, ", ", B395)</f>
        <v xml:space="preserve">, </v>
      </c>
    </row>
    <row r="396" spans="1:7" x14ac:dyDescent="0.3">
      <c r="A396" s="471"/>
      <c r="B396" s="471"/>
      <c r="C396" s="471"/>
      <c r="D396" s="471"/>
      <c r="E396" s="471"/>
      <c r="F396" s="471"/>
      <c r="G396" s="47" t="str">
        <f t="shared" si="6"/>
        <v xml:space="preserve">, </v>
      </c>
    </row>
    <row r="397" spans="1:7" x14ac:dyDescent="0.3">
      <c r="A397" s="471"/>
      <c r="B397" s="471"/>
      <c r="C397" s="471"/>
      <c r="D397" s="471"/>
      <c r="E397" s="471"/>
      <c r="F397" s="471"/>
      <c r="G397" s="47" t="str">
        <f t="shared" si="6"/>
        <v xml:space="preserve">, </v>
      </c>
    </row>
    <row r="398" spans="1:7" x14ac:dyDescent="0.3">
      <c r="A398" s="471"/>
      <c r="B398" s="471"/>
      <c r="C398" s="471"/>
      <c r="D398" s="471"/>
      <c r="E398" s="471"/>
      <c r="F398" s="471"/>
      <c r="G398" s="47" t="str">
        <f t="shared" si="6"/>
        <v xml:space="preserve">, </v>
      </c>
    </row>
    <row r="399" spans="1:7" x14ac:dyDescent="0.3">
      <c r="A399" s="471"/>
      <c r="B399" s="471"/>
      <c r="C399" s="471"/>
      <c r="D399" s="471"/>
      <c r="E399" s="471"/>
      <c r="F399" s="471"/>
      <c r="G399" s="47" t="str">
        <f t="shared" si="6"/>
        <v xml:space="preserve">, </v>
      </c>
    </row>
    <row r="400" spans="1:7" x14ac:dyDescent="0.3">
      <c r="A400" s="471"/>
      <c r="B400" s="471"/>
      <c r="C400" s="471"/>
      <c r="D400" s="471"/>
      <c r="E400" s="471"/>
      <c r="F400" s="471"/>
      <c r="G400" s="47" t="str">
        <f t="shared" si="6"/>
        <v xml:space="preserve">, </v>
      </c>
    </row>
    <row r="401" spans="1:7" x14ac:dyDescent="0.3">
      <c r="A401" s="471"/>
      <c r="B401" s="471"/>
      <c r="C401" s="471"/>
      <c r="D401" s="471"/>
      <c r="E401" s="471"/>
      <c r="F401" s="471"/>
      <c r="G401" s="47" t="str">
        <f t="shared" si="6"/>
        <v xml:space="preserve">, </v>
      </c>
    </row>
    <row r="402" spans="1:7" x14ac:dyDescent="0.3">
      <c r="A402" s="471"/>
      <c r="B402" s="471"/>
      <c r="C402" s="471"/>
      <c r="D402" s="471"/>
      <c r="E402" s="471"/>
      <c r="F402" s="471"/>
      <c r="G402" s="47" t="str">
        <f t="shared" si="6"/>
        <v xml:space="preserve">, </v>
      </c>
    </row>
    <row r="403" spans="1:7" x14ac:dyDescent="0.3">
      <c r="A403" s="471"/>
      <c r="B403" s="471"/>
      <c r="C403" s="471"/>
      <c r="D403" s="471"/>
      <c r="E403" s="471"/>
      <c r="F403" s="471"/>
      <c r="G403" s="47" t="str">
        <f t="shared" si="6"/>
        <v xml:space="preserve">, </v>
      </c>
    </row>
    <row r="404" spans="1:7" x14ac:dyDescent="0.3">
      <c r="A404" s="471"/>
      <c r="B404" s="471"/>
      <c r="C404" s="471"/>
      <c r="D404" s="471"/>
      <c r="E404" s="471"/>
      <c r="F404" s="471"/>
      <c r="G404" s="47" t="str">
        <f t="shared" si="6"/>
        <v xml:space="preserve">, </v>
      </c>
    </row>
    <row r="405" spans="1:7" x14ac:dyDescent="0.3">
      <c r="A405" s="471"/>
      <c r="B405" s="471"/>
      <c r="C405" s="471"/>
      <c r="D405" s="471"/>
      <c r="E405" s="471"/>
      <c r="F405" s="471"/>
      <c r="G405" s="47" t="str">
        <f t="shared" si="6"/>
        <v xml:space="preserve">, </v>
      </c>
    </row>
    <row r="406" spans="1:7" x14ac:dyDescent="0.3">
      <c r="A406" s="471"/>
      <c r="B406" s="471"/>
      <c r="C406" s="471"/>
      <c r="D406" s="471"/>
      <c r="E406" s="471"/>
      <c r="F406" s="471"/>
      <c r="G406" s="47" t="str">
        <f t="shared" si="6"/>
        <v xml:space="preserve">, </v>
      </c>
    </row>
    <row r="407" spans="1:7" x14ac:dyDescent="0.3">
      <c r="A407" s="471"/>
      <c r="B407" s="471"/>
      <c r="C407" s="471"/>
      <c r="D407" s="471"/>
      <c r="E407" s="471"/>
      <c r="F407" s="471"/>
      <c r="G407" s="47" t="str">
        <f t="shared" si="6"/>
        <v xml:space="preserve">, </v>
      </c>
    </row>
    <row r="408" spans="1:7" x14ac:dyDescent="0.3">
      <c r="A408" s="471"/>
      <c r="B408" s="471"/>
      <c r="C408" s="471"/>
      <c r="D408" s="471"/>
      <c r="E408" s="471"/>
      <c r="F408" s="471"/>
      <c r="G408" s="47" t="str">
        <f t="shared" si="6"/>
        <v xml:space="preserve">, </v>
      </c>
    </row>
    <row r="409" spans="1:7" x14ac:dyDescent="0.3">
      <c r="A409" s="471"/>
      <c r="B409" s="471"/>
      <c r="C409" s="471"/>
      <c r="D409" s="471"/>
      <c r="E409" s="471"/>
      <c r="F409" s="471"/>
      <c r="G409" s="47" t="str">
        <f t="shared" si="6"/>
        <v xml:space="preserve">, </v>
      </c>
    </row>
    <row r="410" spans="1:7" x14ac:dyDescent="0.3">
      <c r="A410" s="471"/>
      <c r="B410" s="471"/>
      <c r="C410" s="471"/>
      <c r="D410" s="471"/>
      <c r="E410" s="471"/>
      <c r="F410" s="471"/>
      <c r="G410" s="47" t="str">
        <f t="shared" si="6"/>
        <v xml:space="preserve">, </v>
      </c>
    </row>
    <row r="411" spans="1:7" x14ac:dyDescent="0.3">
      <c r="A411" s="471"/>
      <c r="B411" s="471"/>
      <c r="C411" s="471"/>
      <c r="D411" s="471"/>
      <c r="E411" s="471"/>
      <c r="F411" s="471"/>
      <c r="G411" s="47" t="str">
        <f t="shared" si="6"/>
        <v xml:space="preserve">, </v>
      </c>
    </row>
    <row r="412" spans="1:7" x14ac:dyDescent="0.3">
      <c r="A412" s="471"/>
      <c r="B412" s="471"/>
      <c r="C412" s="471"/>
      <c r="D412" s="471"/>
      <c r="E412" s="471"/>
      <c r="F412" s="471"/>
      <c r="G412" s="47" t="str">
        <f t="shared" si="6"/>
        <v xml:space="preserve">, </v>
      </c>
    </row>
    <row r="413" spans="1:7" x14ac:dyDescent="0.3">
      <c r="A413" s="471"/>
      <c r="B413" s="471"/>
      <c r="C413" s="471"/>
      <c r="D413" s="471"/>
      <c r="E413" s="471"/>
      <c r="F413" s="471"/>
      <c r="G413" s="47" t="str">
        <f t="shared" si="6"/>
        <v xml:space="preserve">, </v>
      </c>
    </row>
    <row r="414" spans="1:7" x14ac:dyDescent="0.3">
      <c r="A414" s="471"/>
      <c r="B414" s="471"/>
      <c r="C414" s="471"/>
      <c r="D414" s="471"/>
      <c r="E414" s="471"/>
      <c r="F414" s="471"/>
      <c r="G414" s="47" t="str">
        <f t="shared" si="6"/>
        <v xml:space="preserve">, </v>
      </c>
    </row>
    <row r="415" spans="1:7" x14ac:dyDescent="0.3">
      <c r="A415" s="471"/>
      <c r="B415" s="471"/>
      <c r="C415" s="471"/>
      <c r="D415" s="471"/>
      <c r="E415" s="471"/>
      <c r="F415" s="471"/>
      <c r="G415" s="47" t="str">
        <f t="shared" si="6"/>
        <v xml:space="preserve">, </v>
      </c>
    </row>
    <row r="416" spans="1:7" x14ac:dyDescent="0.3">
      <c r="A416" s="471"/>
      <c r="B416" s="471"/>
      <c r="C416" s="471"/>
      <c r="D416" s="471"/>
      <c r="E416" s="471"/>
      <c r="F416" s="471"/>
      <c r="G416" s="47" t="str">
        <f t="shared" si="6"/>
        <v xml:space="preserve">, </v>
      </c>
    </row>
    <row r="417" spans="1:7" x14ac:dyDescent="0.3">
      <c r="A417" s="471"/>
      <c r="B417" s="471"/>
      <c r="C417" s="471"/>
      <c r="D417" s="471"/>
      <c r="E417" s="471"/>
      <c r="F417" s="471"/>
      <c r="G417" s="47" t="str">
        <f t="shared" si="6"/>
        <v xml:space="preserve">, </v>
      </c>
    </row>
    <row r="418" spans="1:7" x14ac:dyDescent="0.3">
      <c r="A418" s="471"/>
      <c r="B418" s="471"/>
      <c r="C418" s="471"/>
      <c r="D418" s="471"/>
      <c r="E418" s="471"/>
      <c r="F418" s="471"/>
      <c r="G418" s="47" t="str">
        <f t="shared" si="6"/>
        <v xml:space="preserve">, </v>
      </c>
    </row>
    <row r="419" spans="1:7" x14ac:dyDescent="0.3">
      <c r="A419" s="471"/>
      <c r="B419" s="471"/>
      <c r="C419" s="471"/>
      <c r="D419" s="471"/>
      <c r="E419" s="471"/>
      <c r="F419" s="471"/>
      <c r="G419" s="47" t="str">
        <f t="shared" si="6"/>
        <v xml:space="preserve">, </v>
      </c>
    </row>
    <row r="420" spans="1:7" x14ac:dyDescent="0.3">
      <c r="A420" s="471"/>
      <c r="B420" s="471"/>
      <c r="C420" s="471"/>
      <c r="D420" s="471"/>
      <c r="E420" s="471"/>
      <c r="F420" s="471"/>
      <c r="G420" s="47" t="str">
        <f t="shared" si="6"/>
        <v xml:space="preserve">, </v>
      </c>
    </row>
    <row r="421" spans="1:7" x14ac:dyDescent="0.3">
      <c r="A421" s="471"/>
      <c r="B421" s="471"/>
      <c r="C421" s="471"/>
      <c r="D421" s="471"/>
      <c r="E421" s="471"/>
      <c r="F421" s="471"/>
      <c r="G421" s="47" t="str">
        <f t="shared" si="6"/>
        <v xml:space="preserve">, </v>
      </c>
    </row>
    <row r="422" spans="1:7" x14ac:dyDescent="0.3">
      <c r="A422" s="471"/>
      <c r="B422" s="471"/>
      <c r="C422" s="471"/>
      <c r="D422" s="471"/>
      <c r="E422" s="471"/>
      <c r="F422" s="471"/>
      <c r="G422" s="47" t="str">
        <f t="shared" si="6"/>
        <v xml:space="preserve">, </v>
      </c>
    </row>
    <row r="423" spans="1:7" x14ac:dyDescent="0.3">
      <c r="A423" s="471"/>
      <c r="B423" s="471"/>
      <c r="C423" s="471"/>
      <c r="D423" s="471"/>
      <c r="E423" s="471"/>
      <c r="F423" s="471"/>
      <c r="G423" s="47" t="str">
        <f t="shared" si="6"/>
        <v xml:space="preserve">, </v>
      </c>
    </row>
    <row r="424" spans="1:7" x14ac:dyDescent="0.3">
      <c r="A424" s="471"/>
      <c r="B424" s="471"/>
      <c r="C424" s="471"/>
      <c r="D424" s="471"/>
      <c r="E424" s="471"/>
      <c r="F424" s="471"/>
      <c r="G424" s="47" t="str">
        <f t="shared" si="6"/>
        <v xml:space="preserve">, </v>
      </c>
    </row>
    <row r="425" spans="1:7" x14ac:dyDescent="0.3">
      <c r="A425" s="471"/>
      <c r="B425" s="471"/>
      <c r="C425" s="471"/>
      <c r="D425" s="471"/>
      <c r="E425" s="471"/>
      <c r="F425" s="471"/>
      <c r="G425" s="47" t="str">
        <f t="shared" si="6"/>
        <v xml:space="preserve">, </v>
      </c>
    </row>
    <row r="426" spans="1:7" x14ac:dyDescent="0.3">
      <c r="A426" s="471"/>
      <c r="B426" s="471"/>
      <c r="C426" s="471"/>
      <c r="D426" s="471"/>
      <c r="E426" s="471"/>
      <c r="F426" s="471"/>
      <c r="G426" s="47" t="str">
        <f t="shared" si="6"/>
        <v xml:space="preserve">, </v>
      </c>
    </row>
    <row r="427" spans="1:7" x14ac:dyDescent="0.3">
      <c r="A427" s="471"/>
      <c r="B427" s="471"/>
      <c r="C427" s="471"/>
      <c r="D427" s="471"/>
      <c r="E427" s="471"/>
      <c r="F427" s="471"/>
      <c r="G427" s="47" t="str">
        <f t="shared" si="6"/>
        <v xml:space="preserve">, </v>
      </c>
    </row>
    <row r="428" spans="1:7" x14ac:dyDescent="0.3">
      <c r="A428" s="471"/>
      <c r="B428" s="471"/>
      <c r="C428" s="471"/>
      <c r="D428" s="471"/>
      <c r="E428" s="471"/>
      <c r="F428" s="471"/>
      <c r="G428" s="47" t="str">
        <f t="shared" si="6"/>
        <v xml:space="preserve">, </v>
      </c>
    </row>
    <row r="429" spans="1:7" x14ac:dyDescent="0.3">
      <c r="A429" s="471"/>
      <c r="B429" s="471"/>
      <c r="C429" s="471"/>
      <c r="D429" s="471"/>
      <c r="E429" s="471"/>
      <c r="F429" s="471"/>
      <c r="G429" s="47" t="str">
        <f t="shared" si="6"/>
        <v xml:space="preserve">, </v>
      </c>
    </row>
    <row r="430" spans="1:7" x14ac:dyDescent="0.3">
      <c r="A430" s="471"/>
      <c r="B430" s="471"/>
      <c r="C430" s="471"/>
      <c r="D430" s="471"/>
      <c r="E430" s="471"/>
      <c r="F430" s="471"/>
      <c r="G430" s="47" t="str">
        <f t="shared" si="6"/>
        <v xml:space="preserve">, </v>
      </c>
    </row>
    <row r="431" spans="1:7" x14ac:dyDescent="0.3">
      <c r="A431" s="471"/>
      <c r="B431" s="471"/>
      <c r="C431" s="471"/>
      <c r="D431" s="471"/>
      <c r="E431" s="471"/>
      <c r="F431" s="471"/>
      <c r="G431" s="47" t="str">
        <f t="shared" si="6"/>
        <v xml:space="preserve">, </v>
      </c>
    </row>
    <row r="432" spans="1:7" x14ac:dyDescent="0.3">
      <c r="A432" s="471"/>
      <c r="B432" s="471"/>
      <c r="C432" s="471"/>
      <c r="D432" s="471"/>
      <c r="E432" s="471"/>
      <c r="F432" s="471"/>
      <c r="G432" s="47" t="str">
        <f t="shared" si="6"/>
        <v xml:space="preserve">, </v>
      </c>
    </row>
    <row r="433" spans="1:7" x14ac:dyDescent="0.3">
      <c r="A433" s="471"/>
      <c r="B433" s="471"/>
      <c r="C433" s="471"/>
      <c r="D433" s="471"/>
      <c r="E433" s="471"/>
      <c r="F433" s="471"/>
      <c r="G433" s="47" t="str">
        <f t="shared" si="6"/>
        <v xml:space="preserve">, </v>
      </c>
    </row>
    <row r="434" spans="1:7" x14ac:dyDescent="0.3">
      <c r="A434" s="471"/>
      <c r="B434" s="471"/>
      <c r="C434" s="471"/>
      <c r="D434" s="471"/>
      <c r="E434" s="471"/>
      <c r="F434" s="471"/>
      <c r="G434" s="47" t="str">
        <f t="shared" si="6"/>
        <v xml:space="preserve">, </v>
      </c>
    </row>
    <row r="435" spans="1:7" x14ac:dyDescent="0.3">
      <c r="A435" s="471"/>
      <c r="B435" s="471"/>
      <c r="C435" s="471"/>
      <c r="D435" s="471"/>
      <c r="E435" s="471"/>
      <c r="F435" s="471"/>
      <c r="G435" s="47" t="str">
        <f t="shared" si="6"/>
        <v xml:space="preserve">, </v>
      </c>
    </row>
    <row r="436" spans="1:7" x14ac:dyDescent="0.3">
      <c r="A436" s="471"/>
      <c r="B436" s="471"/>
      <c r="C436" s="471"/>
      <c r="D436" s="471"/>
      <c r="E436" s="471"/>
      <c r="F436" s="471"/>
      <c r="G436" s="47" t="str">
        <f t="shared" si="6"/>
        <v xml:space="preserve">, </v>
      </c>
    </row>
    <row r="437" spans="1:7" x14ac:dyDescent="0.3">
      <c r="A437" s="471"/>
      <c r="B437" s="471"/>
      <c r="C437" s="471"/>
      <c r="D437" s="471"/>
      <c r="E437" s="471"/>
      <c r="F437" s="471"/>
      <c r="G437" s="47" t="str">
        <f t="shared" si="6"/>
        <v xml:space="preserve">, </v>
      </c>
    </row>
    <row r="438" spans="1:7" x14ac:dyDescent="0.3">
      <c r="A438" s="471"/>
      <c r="B438" s="471"/>
      <c r="C438" s="471"/>
      <c r="D438" s="471"/>
      <c r="E438" s="471"/>
      <c r="F438" s="471"/>
      <c r="G438" s="47" t="str">
        <f t="shared" si="6"/>
        <v xml:space="preserve">, </v>
      </c>
    </row>
    <row r="439" spans="1:7" x14ac:dyDescent="0.3">
      <c r="A439" s="471"/>
      <c r="B439" s="471"/>
      <c r="C439" s="471"/>
      <c r="D439" s="471"/>
      <c r="E439" s="471"/>
      <c r="F439" s="471"/>
      <c r="G439" s="47" t="str">
        <f t="shared" si="6"/>
        <v xml:space="preserve">, </v>
      </c>
    </row>
    <row r="440" spans="1:7" x14ac:dyDescent="0.3">
      <c r="A440" s="471"/>
      <c r="B440" s="471"/>
      <c r="C440" s="471"/>
      <c r="D440" s="471"/>
      <c r="E440" s="471"/>
      <c r="F440" s="471"/>
      <c r="G440" s="47" t="str">
        <f t="shared" si="6"/>
        <v xml:space="preserve">, </v>
      </c>
    </row>
    <row r="441" spans="1:7" x14ac:dyDescent="0.3">
      <c r="A441" s="471"/>
      <c r="B441" s="471"/>
      <c r="C441" s="471"/>
      <c r="D441" s="471"/>
      <c r="E441" s="471"/>
      <c r="F441" s="471"/>
      <c r="G441" s="47" t="str">
        <f t="shared" si="6"/>
        <v xml:space="preserve">, </v>
      </c>
    </row>
    <row r="442" spans="1:7" x14ac:dyDescent="0.3">
      <c r="A442" s="471"/>
      <c r="B442" s="471"/>
      <c r="C442" s="471"/>
      <c r="D442" s="471"/>
      <c r="E442" s="471"/>
      <c r="F442" s="471"/>
      <c r="G442" s="47" t="str">
        <f t="shared" si="6"/>
        <v xml:space="preserve">, </v>
      </c>
    </row>
    <row r="443" spans="1:7" x14ac:dyDescent="0.3">
      <c r="A443" s="471"/>
      <c r="B443" s="471"/>
      <c r="C443" s="471"/>
      <c r="D443" s="471"/>
      <c r="E443" s="471"/>
      <c r="F443" s="471"/>
      <c r="G443" s="47" t="str">
        <f t="shared" si="6"/>
        <v xml:space="preserve">, </v>
      </c>
    </row>
    <row r="444" spans="1:7" x14ac:dyDescent="0.3">
      <c r="A444" s="471"/>
      <c r="B444" s="471"/>
      <c r="C444" s="471"/>
      <c r="D444" s="471"/>
      <c r="E444" s="471"/>
      <c r="F444" s="471"/>
      <c r="G444" s="47" t="str">
        <f t="shared" si="6"/>
        <v xml:space="preserve">, </v>
      </c>
    </row>
    <row r="445" spans="1:7" x14ac:dyDescent="0.3">
      <c r="A445" s="471"/>
      <c r="B445" s="471"/>
      <c r="C445" s="471"/>
      <c r="D445" s="471"/>
      <c r="E445" s="471"/>
      <c r="F445" s="471"/>
      <c r="G445" s="47" t="str">
        <f t="shared" si="6"/>
        <v xml:space="preserve">, </v>
      </c>
    </row>
    <row r="446" spans="1:7" x14ac:dyDescent="0.3">
      <c r="A446" s="471"/>
      <c r="B446" s="471"/>
      <c r="C446" s="471"/>
      <c r="D446" s="471"/>
      <c r="E446" s="471"/>
      <c r="F446" s="471"/>
      <c r="G446" s="47" t="str">
        <f t="shared" si="6"/>
        <v xml:space="preserve">, </v>
      </c>
    </row>
    <row r="447" spans="1:7" x14ac:dyDescent="0.3">
      <c r="A447" s="471"/>
      <c r="B447" s="471"/>
      <c r="C447" s="471"/>
      <c r="D447" s="471"/>
      <c r="E447" s="471"/>
      <c r="F447" s="471"/>
      <c r="G447" s="47" t="str">
        <f t="shared" si="6"/>
        <v xml:space="preserve">, </v>
      </c>
    </row>
    <row r="448" spans="1:7" x14ac:dyDescent="0.3">
      <c r="A448" s="471"/>
      <c r="B448" s="471"/>
      <c r="C448" s="471"/>
      <c r="D448" s="471"/>
      <c r="E448" s="471"/>
      <c r="F448" s="471"/>
      <c r="G448" s="47" t="str">
        <f t="shared" si="6"/>
        <v xml:space="preserve">, </v>
      </c>
    </row>
    <row r="449" spans="1:7" x14ac:dyDescent="0.3">
      <c r="A449" s="471"/>
      <c r="B449" s="471"/>
      <c r="C449" s="471"/>
      <c r="D449" s="471"/>
      <c r="E449" s="471"/>
      <c r="F449" s="471"/>
      <c r="G449" s="47" t="str">
        <f t="shared" si="6"/>
        <v xml:space="preserve">, </v>
      </c>
    </row>
    <row r="450" spans="1:7" x14ac:dyDescent="0.3">
      <c r="A450" s="471"/>
      <c r="B450" s="471"/>
      <c r="C450" s="471"/>
      <c r="D450" s="471"/>
      <c r="E450" s="471"/>
      <c r="F450" s="471"/>
      <c r="G450" s="47" t="str">
        <f t="shared" si="6"/>
        <v xml:space="preserve">, </v>
      </c>
    </row>
    <row r="451" spans="1:7" x14ac:dyDescent="0.3">
      <c r="A451" s="471"/>
      <c r="B451" s="471"/>
      <c r="C451" s="471"/>
      <c r="D451" s="471"/>
      <c r="E451" s="471"/>
      <c r="F451" s="471"/>
      <c r="G451" s="47" t="str">
        <f t="shared" si="6"/>
        <v xml:space="preserve">, </v>
      </c>
    </row>
    <row r="452" spans="1:7" x14ac:dyDescent="0.3">
      <c r="A452" s="471"/>
      <c r="B452" s="471"/>
      <c r="C452" s="471"/>
      <c r="D452" s="471"/>
      <c r="E452" s="471"/>
      <c r="F452" s="471"/>
      <c r="G452" s="47" t="str">
        <f t="shared" si="6"/>
        <v xml:space="preserve">, </v>
      </c>
    </row>
    <row r="453" spans="1:7" x14ac:dyDescent="0.3">
      <c r="A453" s="471"/>
      <c r="B453" s="471"/>
      <c r="C453" s="471"/>
      <c r="D453" s="471"/>
      <c r="E453" s="471"/>
      <c r="F453" s="471"/>
      <c r="G453" s="47" t="str">
        <f t="shared" si="6"/>
        <v xml:space="preserve">, </v>
      </c>
    </row>
    <row r="454" spans="1:7" x14ac:dyDescent="0.3">
      <c r="A454" s="471"/>
      <c r="B454" s="471"/>
      <c r="C454" s="471"/>
      <c r="D454" s="471"/>
      <c r="E454" s="471"/>
      <c r="F454" s="471"/>
      <c r="G454" s="47" t="str">
        <f t="shared" si="6"/>
        <v xml:space="preserve">, </v>
      </c>
    </row>
    <row r="455" spans="1:7" x14ac:dyDescent="0.3">
      <c r="A455" s="471"/>
      <c r="B455" s="471"/>
      <c r="C455" s="471"/>
      <c r="D455" s="471"/>
      <c r="E455" s="471"/>
      <c r="F455" s="471"/>
      <c r="G455" s="47" t="str">
        <f t="shared" si="6"/>
        <v xml:space="preserve">, </v>
      </c>
    </row>
    <row r="456" spans="1:7" x14ac:dyDescent="0.3">
      <c r="A456" s="471"/>
      <c r="B456" s="471"/>
      <c r="C456" s="471"/>
      <c r="D456" s="471"/>
      <c r="E456" s="471"/>
      <c r="F456" s="471"/>
      <c r="G456" s="47" t="str">
        <f t="shared" si="6"/>
        <v xml:space="preserve">, </v>
      </c>
    </row>
    <row r="457" spans="1:7" x14ac:dyDescent="0.3">
      <c r="A457" s="471"/>
      <c r="B457" s="471"/>
      <c r="C457" s="471"/>
      <c r="D457" s="471"/>
      <c r="E457" s="471"/>
      <c r="F457" s="471"/>
      <c r="G457" s="47" t="str">
        <f t="shared" si="6"/>
        <v xml:space="preserve">, </v>
      </c>
    </row>
    <row r="458" spans="1:7" x14ac:dyDescent="0.3">
      <c r="A458" s="471"/>
      <c r="B458" s="471"/>
      <c r="C458" s="471"/>
      <c r="D458" s="471"/>
      <c r="E458" s="471"/>
      <c r="F458" s="471"/>
      <c r="G458" s="47" t="str">
        <f t="shared" si="6"/>
        <v xml:space="preserve">, </v>
      </c>
    </row>
    <row r="459" spans="1:7" x14ac:dyDescent="0.3">
      <c r="A459" s="471"/>
      <c r="B459" s="471"/>
      <c r="C459" s="471"/>
      <c r="D459" s="471"/>
      <c r="E459" s="471"/>
      <c r="F459" s="471"/>
      <c r="G459" s="47" t="str">
        <f t="shared" ref="G459:G522" si="7">CONCATENATE(A459, ", ", B459)</f>
        <v xml:space="preserve">, </v>
      </c>
    </row>
    <row r="460" spans="1:7" x14ac:dyDescent="0.3">
      <c r="A460" s="471"/>
      <c r="B460" s="471"/>
      <c r="C460" s="471"/>
      <c r="D460" s="471"/>
      <c r="E460" s="471"/>
      <c r="F460" s="471"/>
      <c r="G460" s="47" t="str">
        <f t="shared" si="7"/>
        <v xml:space="preserve">, </v>
      </c>
    </row>
    <row r="461" spans="1:7" x14ac:dyDescent="0.3">
      <c r="A461" s="471"/>
      <c r="B461" s="471"/>
      <c r="C461" s="471"/>
      <c r="D461" s="471"/>
      <c r="E461" s="471"/>
      <c r="F461" s="471"/>
      <c r="G461" s="47" t="str">
        <f t="shared" si="7"/>
        <v xml:space="preserve">, </v>
      </c>
    </row>
    <row r="462" spans="1:7" x14ac:dyDescent="0.3">
      <c r="A462" s="471"/>
      <c r="B462" s="471"/>
      <c r="C462" s="471"/>
      <c r="D462" s="471"/>
      <c r="E462" s="471"/>
      <c r="F462" s="471"/>
      <c r="G462" s="47" t="str">
        <f t="shared" si="7"/>
        <v xml:space="preserve">, </v>
      </c>
    </row>
    <row r="463" spans="1:7" x14ac:dyDescent="0.3">
      <c r="A463" s="471"/>
      <c r="B463" s="471"/>
      <c r="C463" s="471"/>
      <c r="D463" s="471"/>
      <c r="E463" s="471"/>
      <c r="F463" s="471"/>
      <c r="G463" s="47" t="str">
        <f t="shared" si="7"/>
        <v xml:space="preserve">, </v>
      </c>
    </row>
    <row r="464" spans="1:7" x14ac:dyDescent="0.3">
      <c r="A464" s="471"/>
      <c r="B464" s="471"/>
      <c r="C464" s="471"/>
      <c r="D464" s="471"/>
      <c r="E464" s="471"/>
      <c r="F464" s="471"/>
      <c r="G464" s="47" t="str">
        <f t="shared" si="7"/>
        <v xml:space="preserve">, </v>
      </c>
    </row>
    <row r="465" spans="1:7" x14ac:dyDescent="0.3">
      <c r="A465" s="471"/>
      <c r="B465" s="471"/>
      <c r="C465" s="471"/>
      <c r="D465" s="471"/>
      <c r="E465" s="471"/>
      <c r="F465" s="471"/>
      <c r="G465" s="47" t="str">
        <f t="shared" si="7"/>
        <v xml:space="preserve">, </v>
      </c>
    </row>
    <row r="466" spans="1:7" x14ac:dyDescent="0.3">
      <c r="A466" s="471"/>
      <c r="B466" s="471"/>
      <c r="C466" s="471"/>
      <c r="D466" s="471"/>
      <c r="E466" s="471"/>
      <c r="F466" s="471"/>
      <c r="G466" s="47" t="str">
        <f t="shared" si="7"/>
        <v xml:space="preserve">, </v>
      </c>
    </row>
    <row r="467" spans="1:7" x14ac:dyDescent="0.3">
      <c r="A467" s="471"/>
      <c r="B467" s="471"/>
      <c r="C467" s="471"/>
      <c r="D467" s="471"/>
      <c r="E467" s="471"/>
      <c r="F467" s="471"/>
      <c r="G467" s="47" t="str">
        <f t="shared" si="7"/>
        <v xml:space="preserve">, </v>
      </c>
    </row>
    <row r="468" spans="1:7" x14ac:dyDescent="0.3">
      <c r="A468" s="471"/>
      <c r="B468" s="471"/>
      <c r="C468" s="471"/>
      <c r="D468" s="471"/>
      <c r="E468" s="471"/>
      <c r="F468" s="471"/>
      <c r="G468" s="47" t="str">
        <f t="shared" si="7"/>
        <v xml:space="preserve">, </v>
      </c>
    </row>
    <row r="469" spans="1:7" x14ac:dyDescent="0.3">
      <c r="A469" s="471"/>
      <c r="B469" s="471"/>
      <c r="C469" s="471"/>
      <c r="D469" s="471"/>
      <c r="E469" s="471"/>
      <c r="F469" s="471"/>
      <c r="G469" s="47" t="str">
        <f t="shared" si="7"/>
        <v xml:space="preserve">, </v>
      </c>
    </row>
    <row r="470" spans="1:7" x14ac:dyDescent="0.3">
      <c r="A470" s="471"/>
      <c r="B470" s="471"/>
      <c r="C470" s="471"/>
      <c r="D470" s="471"/>
      <c r="E470" s="471"/>
      <c r="F470" s="471"/>
      <c r="G470" s="47" t="str">
        <f t="shared" si="7"/>
        <v xml:space="preserve">, </v>
      </c>
    </row>
    <row r="471" spans="1:7" x14ac:dyDescent="0.3">
      <c r="A471" s="471"/>
      <c r="B471" s="471"/>
      <c r="C471" s="471"/>
      <c r="D471" s="471"/>
      <c r="E471" s="471"/>
      <c r="F471" s="471"/>
      <c r="G471" s="47" t="str">
        <f t="shared" si="7"/>
        <v xml:space="preserve">, </v>
      </c>
    </row>
    <row r="472" spans="1:7" x14ac:dyDescent="0.3">
      <c r="A472" s="471"/>
      <c r="B472" s="471"/>
      <c r="C472" s="471"/>
      <c r="D472" s="471"/>
      <c r="E472" s="471"/>
      <c r="F472" s="471"/>
      <c r="G472" s="47" t="str">
        <f t="shared" si="7"/>
        <v xml:space="preserve">, </v>
      </c>
    </row>
    <row r="473" spans="1:7" x14ac:dyDescent="0.3">
      <c r="A473" s="471"/>
      <c r="B473" s="471"/>
      <c r="C473" s="471"/>
      <c r="D473" s="471"/>
      <c r="E473" s="471"/>
      <c r="F473" s="471"/>
      <c r="G473" s="47" t="str">
        <f t="shared" si="7"/>
        <v xml:space="preserve">, </v>
      </c>
    </row>
    <row r="474" spans="1:7" x14ac:dyDescent="0.3">
      <c r="A474" s="471"/>
      <c r="B474" s="471"/>
      <c r="C474" s="471"/>
      <c r="D474" s="471"/>
      <c r="E474" s="471"/>
      <c r="F474" s="471"/>
      <c r="G474" s="47" t="str">
        <f t="shared" si="7"/>
        <v xml:space="preserve">, </v>
      </c>
    </row>
    <row r="475" spans="1:7" x14ac:dyDescent="0.3">
      <c r="A475" s="471"/>
      <c r="B475" s="471"/>
      <c r="C475" s="471"/>
      <c r="D475" s="471"/>
      <c r="E475" s="471"/>
      <c r="F475" s="471"/>
      <c r="G475" s="47" t="str">
        <f t="shared" si="7"/>
        <v xml:space="preserve">, </v>
      </c>
    </row>
    <row r="476" spans="1:7" x14ac:dyDescent="0.3">
      <c r="A476" s="471"/>
      <c r="B476" s="471"/>
      <c r="C476" s="471"/>
      <c r="D476" s="471"/>
      <c r="E476" s="471"/>
      <c r="F476" s="471"/>
      <c r="G476" s="47" t="str">
        <f t="shared" si="7"/>
        <v xml:space="preserve">, </v>
      </c>
    </row>
    <row r="477" spans="1:7" x14ac:dyDescent="0.3">
      <c r="A477" s="471"/>
      <c r="B477" s="471"/>
      <c r="C477" s="471"/>
      <c r="D477" s="471"/>
      <c r="E477" s="471"/>
      <c r="F477" s="471"/>
      <c r="G477" s="47" t="str">
        <f t="shared" si="7"/>
        <v xml:space="preserve">, </v>
      </c>
    </row>
    <row r="478" spans="1:7" x14ac:dyDescent="0.3">
      <c r="A478" s="471"/>
      <c r="B478" s="471"/>
      <c r="C478" s="471"/>
      <c r="D478" s="471"/>
      <c r="E478" s="471"/>
      <c r="F478" s="471"/>
      <c r="G478" s="47" t="str">
        <f t="shared" si="7"/>
        <v xml:space="preserve">, </v>
      </c>
    </row>
    <row r="479" spans="1:7" x14ac:dyDescent="0.3">
      <c r="A479" s="471"/>
      <c r="B479" s="471"/>
      <c r="C479" s="471"/>
      <c r="D479" s="471"/>
      <c r="E479" s="471"/>
      <c r="F479" s="471"/>
      <c r="G479" s="47" t="str">
        <f t="shared" si="7"/>
        <v xml:space="preserve">, </v>
      </c>
    </row>
    <row r="480" spans="1:7" x14ac:dyDescent="0.3">
      <c r="A480" s="471"/>
      <c r="B480" s="471"/>
      <c r="C480" s="471"/>
      <c r="D480" s="471"/>
      <c r="E480" s="471"/>
      <c r="F480" s="471"/>
      <c r="G480" s="47" t="str">
        <f t="shared" si="7"/>
        <v xml:space="preserve">, </v>
      </c>
    </row>
    <row r="481" spans="1:7" x14ac:dyDescent="0.3">
      <c r="A481" s="471"/>
      <c r="B481" s="471"/>
      <c r="C481" s="471"/>
      <c r="D481" s="471"/>
      <c r="E481" s="471"/>
      <c r="F481" s="471"/>
      <c r="G481" s="47" t="str">
        <f t="shared" si="7"/>
        <v xml:space="preserve">, </v>
      </c>
    </row>
    <row r="482" spans="1:7" x14ac:dyDescent="0.3">
      <c r="A482" s="471"/>
      <c r="B482" s="471"/>
      <c r="C482" s="471"/>
      <c r="D482" s="471"/>
      <c r="E482" s="471"/>
      <c r="F482" s="471"/>
      <c r="G482" s="47" t="str">
        <f t="shared" si="7"/>
        <v xml:space="preserve">, </v>
      </c>
    </row>
    <row r="483" spans="1:7" x14ac:dyDescent="0.3">
      <c r="A483" s="471"/>
      <c r="B483" s="471"/>
      <c r="C483" s="471"/>
      <c r="D483" s="471"/>
      <c r="E483" s="471"/>
      <c r="F483" s="471"/>
      <c r="G483" s="47" t="str">
        <f t="shared" si="7"/>
        <v xml:space="preserve">, </v>
      </c>
    </row>
    <row r="484" spans="1:7" x14ac:dyDescent="0.3">
      <c r="A484" s="471"/>
      <c r="B484" s="471"/>
      <c r="C484" s="471"/>
      <c r="D484" s="471"/>
      <c r="E484" s="471"/>
      <c r="F484" s="471"/>
      <c r="G484" s="47" t="str">
        <f t="shared" si="7"/>
        <v xml:space="preserve">, </v>
      </c>
    </row>
    <row r="485" spans="1:7" x14ac:dyDescent="0.3">
      <c r="A485" s="471"/>
      <c r="B485" s="471"/>
      <c r="C485" s="471"/>
      <c r="D485" s="471"/>
      <c r="E485" s="471"/>
      <c r="F485" s="471"/>
      <c r="G485" s="47" t="str">
        <f t="shared" si="7"/>
        <v xml:space="preserve">, </v>
      </c>
    </row>
    <row r="486" spans="1:7" x14ac:dyDescent="0.3">
      <c r="A486" s="471"/>
      <c r="B486" s="471"/>
      <c r="C486" s="471"/>
      <c r="D486" s="471"/>
      <c r="E486" s="471"/>
      <c r="F486" s="471"/>
      <c r="G486" s="47" t="str">
        <f t="shared" si="7"/>
        <v xml:space="preserve">, </v>
      </c>
    </row>
    <row r="487" spans="1:7" x14ac:dyDescent="0.3">
      <c r="A487" s="471"/>
      <c r="B487" s="471"/>
      <c r="C487" s="471"/>
      <c r="D487" s="471"/>
      <c r="E487" s="471"/>
      <c r="F487" s="471"/>
      <c r="G487" s="47" t="str">
        <f t="shared" si="7"/>
        <v xml:space="preserve">, </v>
      </c>
    </row>
    <row r="488" spans="1:7" x14ac:dyDescent="0.3">
      <c r="A488" s="471"/>
      <c r="B488" s="471"/>
      <c r="C488" s="471"/>
      <c r="D488" s="471"/>
      <c r="E488" s="471"/>
      <c r="F488" s="471"/>
      <c r="G488" s="47" t="str">
        <f t="shared" si="7"/>
        <v xml:space="preserve">, </v>
      </c>
    </row>
    <row r="489" spans="1:7" x14ac:dyDescent="0.3">
      <c r="A489" s="471"/>
      <c r="B489" s="471"/>
      <c r="C489" s="471"/>
      <c r="D489" s="471"/>
      <c r="E489" s="471"/>
      <c r="F489" s="471"/>
      <c r="G489" s="47" t="str">
        <f t="shared" si="7"/>
        <v xml:space="preserve">, </v>
      </c>
    </row>
    <row r="490" spans="1:7" x14ac:dyDescent="0.3">
      <c r="A490" s="471"/>
      <c r="B490" s="471"/>
      <c r="C490" s="471"/>
      <c r="D490" s="471"/>
      <c r="E490" s="471"/>
      <c r="F490" s="471"/>
      <c r="G490" s="47" t="str">
        <f t="shared" si="7"/>
        <v xml:space="preserve">, </v>
      </c>
    </row>
    <row r="491" spans="1:7" x14ac:dyDescent="0.3">
      <c r="A491" s="471"/>
      <c r="B491" s="471"/>
      <c r="C491" s="471"/>
      <c r="D491" s="471"/>
      <c r="E491" s="471"/>
      <c r="F491" s="471"/>
      <c r="G491" s="47" t="str">
        <f t="shared" si="7"/>
        <v xml:space="preserve">, </v>
      </c>
    </row>
    <row r="492" spans="1:7" x14ac:dyDescent="0.3">
      <c r="A492" s="471"/>
      <c r="B492" s="471"/>
      <c r="C492" s="471"/>
      <c r="D492" s="471"/>
      <c r="E492" s="471"/>
      <c r="F492" s="471"/>
      <c r="G492" s="47" t="str">
        <f t="shared" si="7"/>
        <v xml:space="preserve">, </v>
      </c>
    </row>
    <row r="493" spans="1:7" x14ac:dyDescent="0.3">
      <c r="A493" s="471"/>
      <c r="B493" s="471"/>
      <c r="C493" s="471"/>
      <c r="D493" s="471"/>
      <c r="E493" s="471"/>
      <c r="F493" s="471"/>
      <c r="G493" s="47" t="str">
        <f t="shared" si="7"/>
        <v xml:space="preserve">, </v>
      </c>
    </row>
    <row r="494" spans="1:7" x14ac:dyDescent="0.3">
      <c r="A494" s="471"/>
      <c r="B494" s="471"/>
      <c r="C494" s="471"/>
      <c r="D494" s="471"/>
      <c r="E494" s="471"/>
      <c r="F494" s="471"/>
      <c r="G494" s="47" t="str">
        <f t="shared" si="7"/>
        <v xml:space="preserve">, </v>
      </c>
    </row>
    <row r="495" spans="1:7" x14ac:dyDescent="0.3">
      <c r="A495" s="471"/>
      <c r="B495" s="471"/>
      <c r="C495" s="471"/>
      <c r="D495" s="471"/>
      <c r="E495" s="471"/>
      <c r="F495" s="471"/>
      <c r="G495" s="47" t="str">
        <f t="shared" si="7"/>
        <v xml:space="preserve">, </v>
      </c>
    </row>
    <row r="496" spans="1:7" x14ac:dyDescent="0.3">
      <c r="A496" s="471"/>
      <c r="B496" s="471"/>
      <c r="C496" s="471"/>
      <c r="D496" s="471"/>
      <c r="E496" s="471"/>
      <c r="F496" s="471"/>
      <c r="G496" s="47" t="str">
        <f t="shared" si="7"/>
        <v xml:space="preserve">, </v>
      </c>
    </row>
    <row r="497" spans="1:7" x14ac:dyDescent="0.3">
      <c r="A497" s="471"/>
      <c r="B497" s="471"/>
      <c r="C497" s="471"/>
      <c r="D497" s="471"/>
      <c r="E497" s="471"/>
      <c r="F497" s="471"/>
      <c r="G497" s="47" t="str">
        <f t="shared" si="7"/>
        <v xml:space="preserve">, </v>
      </c>
    </row>
    <row r="498" spans="1:7" x14ac:dyDescent="0.3">
      <c r="A498" s="471"/>
      <c r="B498" s="471"/>
      <c r="C498" s="471"/>
      <c r="D498" s="471"/>
      <c r="E498" s="471"/>
      <c r="F498" s="471"/>
      <c r="G498" s="47" t="str">
        <f t="shared" si="7"/>
        <v xml:space="preserve">, </v>
      </c>
    </row>
    <row r="499" spans="1:7" x14ac:dyDescent="0.3">
      <c r="A499" s="471"/>
      <c r="B499" s="471"/>
      <c r="C499" s="471"/>
      <c r="D499" s="471"/>
      <c r="E499" s="471"/>
      <c r="F499" s="471"/>
      <c r="G499" s="47" t="str">
        <f t="shared" si="7"/>
        <v xml:space="preserve">, </v>
      </c>
    </row>
    <row r="500" spans="1:7" x14ac:dyDescent="0.3">
      <c r="A500" s="471"/>
      <c r="B500" s="471"/>
      <c r="C500" s="471"/>
      <c r="D500" s="471"/>
      <c r="E500" s="471"/>
      <c r="F500" s="471"/>
      <c r="G500" s="47" t="str">
        <f t="shared" si="7"/>
        <v xml:space="preserve">, </v>
      </c>
    </row>
    <row r="501" spans="1:7" x14ac:dyDescent="0.3">
      <c r="A501" s="471"/>
      <c r="B501" s="471"/>
      <c r="C501" s="471"/>
      <c r="D501" s="471"/>
      <c r="E501" s="471"/>
      <c r="F501" s="471"/>
      <c r="G501" s="47" t="str">
        <f t="shared" si="7"/>
        <v xml:space="preserve">, </v>
      </c>
    </row>
    <row r="502" spans="1:7" x14ac:dyDescent="0.3">
      <c r="A502" s="471"/>
      <c r="B502" s="471"/>
      <c r="C502" s="471"/>
      <c r="D502" s="471"/>
      <c r="E502" s="471"/>
      <c r="F502" s="471"/>
      <c r="G502" s="47" t="str">
        <f t="shared" si="7"/>
        <v xml:space="preserve">, </v>
      </c>
    </row>
    <row r="503" spans="1:7" x14ac:dyDescent="0.3">
      <c r="A503" s="471"/>
      <c r="B503" s="471"/>
      <c r="C503" s="471"/>
      <c r="D503" s="471"/>
      <c r="E503" s="471"/>
      <c r="F503" s="471"/>
      <c r="G503" s="47" t="str">
        <f t="shared" si="7"/>
        <v xml:space="preserve">, </v>
      </c>
    </row>
    <row r="504" spans="1:7" x14ac:dyDescent="0.3">
      <c r="A504" s="471"/>
      <c r="B504" s="471"/>
      <c r="C504" s="471"/>
      <c r="D504" s="471"/>
      <c r="E504" s="471"/>
      <c r="F504" s="471"/>
      <c r="G504" s="47" t="str">
        <f t="shared" si="7"/>
        <v xml:space="preserve">, </v>
      </c>
    </row>
    <row r="505" spans="1:7" x14ac:dyDescent="0.3">
      <c r="A505" s="471"/>
      <c r="B505" s="471"/>
      <c r="C505" s="471"/>
      <c r="D505" s="471"/>
      <c r="E505" s="471"/>
      <c r="F505" s="471"/>
      <c r="G505" s="47" t="str">
        <f t="shared" si="7"/>
        <v xml:space="preserve">, </v>
      </c>
    </row>
    <row r="506" spans="1:7" x14ac:dyDescent="0.3">
      <c r="A506" s="471"/>
      <c r="B506" s="471"/>
      <c r="C506" s="471"/>
      <c r="D506" s="471"/>
      <c r="E506" s="471"/>
      <c r="F506" s="471"/>
      <c r="G506" s="47" t="str">
        <f t="shared" si="7"/>
        <v xml:space="preserve">, </v>
      </c>
    </row>
    <row r="507" spans="1:7" x14ac:dyDescent="0.3">
      <c r="A507" s="471"/>
      <c r="B507" s="471"/>
      <c r="C507" s="471"/>
      <c r="D507" s="471"/>
      <c r="E507" s="471"/>
      <c r="F507" s="471"/>
      <c r="G507" s="47" t="str">
        <f t="shared" si="7"/>
        <v xml:space="preserve">, </v>
      </c>
    </row>
    <row r="508" spans="1:7" x14ac:dyDescent="0.3">
      <c r="A508" s="471"/>
      <c r="B508" s="471"/>
      <c r="C508" s="471"/>
      <c r="D508" s="471"/>
      <c r="E508" s="471"/>
      <c r="F508" s="471"/>
      <c r="G508" s="47" t="str">
        <f t="shared" si="7"/>
        <v xml:space="preserve">, </v>
      </c>
    </row>
    <row r="509" spans="1:7" x14ac:dyDescent="0.3">
      <c r="A509" s="471"/>
      <c r="B509" s="471"/>
      <c r="C509" s="471"/>
      <c r="D509" s="471"/>
      <c r="E509" s="471"/>
      <c r="F509" s="471"/>
      <c r="G509" s="47" t="str">
        <f t="shared" si="7"/>
        <v xml:space="preserve">, </v>
      </c>
    </row>
    <row r="510" spans="1:7" x14ac:dyDescent="0.3">
      <c r="A510" s="471"/>
      <c r="B510" s="471"/>
      <c r="C510" s="471"/>
      <c r="D510" s="471"/>
      <c r="E510" s="471"/>
      <c r="F510" s="471"/>
      <c r="G510" s="47" t="str">
        <f t="shared" si="7"/>
        <v xml:space="preserve">, </v>
      </c>
    </row>
    <row r="511" spans="1:7" x14ac:dyDescent="0.3">
      <c r="A511" s="471"/>
      <c r="B511" s="471"/>
      <c r="C511" s="471"/>
      <c r="D511" s="471"/>
      <c r="E511" s="471"/>
      <c r="F511" s="471"/>
      <c r="G511" s="47" t="str">
        <f t="shared" si="7"/>
        <v xml:space="preserve">, </v>
      </c>
    </row>
    <row r="512" spans="1:7" x14ac:dyDescent="0.3">
      <c r="A512" s="471"/>
      <c r="B512" s="471"/>
      <c r="C512" s="471"/>
      <c r="D512" s="471"/>
      <c r="E512" s="471"/>
      <c r="F512" s="471"/>
      <c r="G512" s="47" t="str">
        <f t="shared" si="7"/>
        <v xml:space="preserve">, </v>
      </c>
    </row>
    <row r="513" spans="1:7" x14ac:dyDescent="0.3">
      <c r="A513" s="471"/>
      <c r="B513" s="471"/>
      <c r="C513" s="471"/>
      <c r="D513" s="471"/>
      <c r="E513" s="471"/>
      <c r="F513" s="471"/>
      <c r="G513" s="47" t="str">
        <f t="shared" si="7"/>
        <v xml:space="preserve">, </v>
      </c>
    </row>
    <row r="514" spans="1:7" x14ac:dyDescent="0.3">
      <c r="A514" s="471"/>
      <c r="B514" s="471"/>
      <c r="C514" s="471"/>
      <c r="D514" s="471"/>
      <c r="E514" s="471"/>
      <c r="F514" s="471"/>
      <c r="G514" s="47" t="str">
        <f t="shared" si="7"/>
        <v xml:space="preserve">, </v>
      </c>
    </row>
    <row r="515" spans="1:7" x14ac:dyDescent="0.3">
      <c r="A515" s="471"/>
      <c r="B515" s="471"/>
      <c r="C515" s="471"/>
      <c r="D515" s="471"/>
      <c r="E515" s="471"/>
      <c r="F515" s="471"/>
      <c r="G515" s="47" t="str">
        <f t="shared" si="7"/>
        <v xml:space="preserve">, </v>
      </c>
    </row>
    <row r="516" spans="1:7" x14ac:dyDescent="0.3">
      <c r="A516" s="471"/>
      <c r="B516" s="471"/>
      <c r="C516" s="471"/>
      <c r="D516" s="471"/>
      <c r="E516" s="471"/>
      <c r="F516" s="471"/>
      <c r="G516" s="47" t="str">
        <f t="shared" si="7"/>
        <v xml:space="preserve">, </v>
      </c>
    </row>
    <row r="517" spans="1:7" x14ac:dyDescent="0.3">
      <c r="A517" s="471"/>
      <c r="B517" s="471"/>
      <c r="C517" s="471"/>
      <c r="D517" s="471"/>
      <c r="E517" s="471"/>
      <c r="F517" s="471"/>
      <c r="G517" s="47" t="str">
        <f t="shared" si="7"/>
        <v xml:space="preserve">, </v>
      </c>
    </row>
    <row r="518" spans="1:7" x14ac:dyDescent="0.3">
      <c r="A518" s="471"/>
      <c r="B518" s="471"/>
      <c r="C518" s="471"/>
      <c r="D518" s="471"/>
      <c r="E518" s="471"/>
      <c r="F518" s="471"/>
      <c r="G518" s="47" t="str">
        <f t="shared" si="7"/>
        <v xml:space="preserve">, </v>
      </c>
    </row>
    <row r="519" spans="1:7" x14ac:dyDescent="0.3">
      <c r="A519" s="471"/>
      <c r="B519" s="471"/>
      <c r="C519" s="471"/>
      <c r="D519" s="471"/>
      <c r="E519" s="471"/>
      <c r="F519" s="471"/>
      <c r="G519" s="47" t="str">
        <f t="shared" si="7"/>
        <v xml:space="preserve">, </v>
      </c>
    </row>
    <row r="520" spans="1:7" x14ac:dyDescent="0.3">
      <c r="A520" s="471"/>
      <c r="B520" s="471"/>
      <c r="C520" s="471"/>
      <c r="D520" s="471"/>
      <c r="E520" s="471"/>
      <c r="F520" s="471"/>
      <c r="G520" s="47" t="str">
        <f t="shared" si="7"/>
        <v xml:space="preserve">, </v>
      </c>
    </row>
    <row r="521" spans="1:7" x14ac:dyDescent="0.3">
      <c r="A521" s="471"/>
      <c r="B521" s="471"/>
      <c r="C521" s="471"/>
      <c r="D521" s="471"/>
      <c r="E521" s="471"/>
      <c r="F521" s="471"/>
      <c r="G521" s="47" t="str">
        <f t="shared" si="7"/>
        <v xml:space="preserve">, </v>
      </c>
    </row>
    <row r="522" spans="1:7" x14ac:dyDescent="0.3">
      <c r="A522" s="471"/>
      <c r="B522" s="471"/>
      <c r="C522" s="471"/>
      <c r="D522" s="471"/>
      <c r="E522" s="471"/>
      <c r="F522" s="471"/>
      <c r="G522" s="47" t="str">
        <f t="shared" si="7"/>
        <v xml:space="preserve">, </v>
      </c>
    </row>
    <row r="523" spans="1:7" x14ac:dyDescent="0.3">
      <c r="A523" s="471"/>
      <c r="B523" s="471"/>
      <c r="C523" s="471"/>
      <c r="D523" s="471"/>
      <c r="E523" s="471"/>
      <c r="F523" s="471"/>
      <c r="G523" s="47" t="str">
        <f t="shared" ref="G523:G586" si="8">CONCATENATE(A523, ", ", B523)</f>
        <v xml:space="preserve">, </v>
      </c>
    </row>
    <row r="524" spans="1:7" x14ac:dyDescent="0.3">
      <c r="A524" s="471"/>
      <c r="B524" s="471"/>
      <c r="C524" s="471"/>
      <c r="D524" s="471"/>
      <c r="E524" s="471"/>
      <c r="F524" s="471"/>
      <c r="G524" s="47" t="str">
        <f t="shared" si="8"/>
        <v xml:space="preserve">, </v>
      </c>
    </row>
    <row r="525" spans="1:7" x14ac:dyDescent="0.3">
      <c r="A525" s="471"/>
      <c r="B525" s="471"/>
      <c r="C525" s="471"/>
      <c r="D525" s="471"/>
      <c r="E525" s="471"/>
      <c r="F525" s="471"/>
      <c r="G525" s="47" t="str">
        <f t="shared" si="8"/>
        <v xml:space="preserve">, </v>
      </c>
    </row>
    <row r="526" spans="1:7" x14ac:dyDescent="0.3">
      <c r="A526" s="471"/>
      <c r="B526" s="471"/>
      <c r="C526" s="471"/>
      <c r="D526" s="471"/>
      <c r="E526" s="471"/>
      <c r="F526" s="471"/>
      <c r="G526" s="47" t="str">
        <f t="shared" si="8"/>
        <v xml:space="preserve">, </v>
      </c>
    </row>
    <row r="527" spans="1:7" x14ac:dyDescent="0.3">
      <c r="A527" s="471"/>
      <c r="B527" s="471"/>
      <c r="C527" s="471"/>
      <c r="D527" s="471"/>
      <c r="E527" s="471"/>
      <c r="F527" s="471"/>
      <c r="G527" s="47" t="str">
        <f t="shared" si="8"/>
        <v xml:space="preserve">, </v>
      </c>
    </row>
    <row r="528" spans="1:7" x14ac:dyDescent="0.3">
      <c r="A528" s="471"/>
      <c r="B528" s="471"/>
      <c r="C528" s="471"/>
      <c r="D528" s="471"/>
      <c r="E528" s="471"/>
      <c r="F528" s="471"/>
      <c r="G528" s="47" t="str">
        <f t="shared" si="8"/>
        <v xml:space="preserve">, </v>
      </c>
    </row>
    <row r="529" spans="1:7" x14ac:dyDescent="0.3">
      <c r="A529" s="471"/>
      <c r="B529" s="471"/>
      <c r="C529" s="471"/>
      <c r="D529" s="471"/>
      <c r="E529" s="471"/>
      <c r="F529" s="471"/>
      <c r="G529" s="47" t="str">
        <f t="shared" si="8"/>
        <v xml:space="preserve">, </v>
      </c>
    </row>
    <row r="530" spans="1:7" x14ac:dyDescent="0.3">
      <c r="A530" s="471"/>
      <c r="B530" s="471"/>
      <c r="C530" s="471"/>
      <c r="D530" s="471"/>
      <c r="E530" s="471"/>
      <c r="F530" s="471"/>
      <c r="G530" s="47" t="str">
        <f t="shared" si="8"/>
        <v xml:space="preserve">, </v>
      </c>
    </row>
    <row r="531" spans="1:7" x14ac:dyDescent="0.3">
      <c r="A531" s="471"/>
      <c r="B531" s="471"/>
      <c r="C531" s="471"/>
      <c r="D531" s="471"/>
      <c r="E531" s="471"/>
      <c r="F531" s="471"/>
      <c r="G531" s="47" t="str">
        <f t="shared" si="8"/>
        <v xml:space="preserve">, </v>
      </c>
    </row>
    <row r="532" spans="1:7" x14ac:dyDescent="0.3">
      <c r="A532" s="471"/>
      <c r="B532" s="471"/>
      <c r="C532" s="471"/>
      <c r="D532" s="471"/>
      <c r="E532" s="471"/>
      <c r="F532" s="471"/>
      <c r="G532" s="47" t="str">
        <f t="shared" si="8"/>
        <v xml:space="preserve">, </v>
      </c>
    </row>
    <row r="533" spans="1:7" x14ac:dyDescent="0.3">
      <c r="A533" s="471"/>
      <c r="B533" s="471"/>
      <c r="C533" s="471"/>
      <c r="D533" s="471"/>
      <c r="E533" s="471"/>
      <c r="F533" s="471"/>
      <c r="G533" s="47" t="str">
        <f t="shared" si="8"/>
        <v xml:space="preserve">, </v>
      </c>
    </row>
    <row r="534" spans="1:7" x14ac:dyDescent="0.3">
      <c r="A534" s="471"/>
      <c r="B534" s="471"/>
      <c r="C534" s="471"/>
      <c r="D534" s="471"/>
      <c r="E534" s="471"/>
      <c r="F534" s="471"/>
      <c r="G534" s="47" t="str">
        <f t="shared" si="8"/>
        <v xml:space="preserve">, </v>
      </c>
    </row>
    <row r="535" spans="1:7" x14ac:dyDescent="0.3">
      <c r="A535" s="471"/>
      <c r="B535" s="471"/>
      <c r="C535" s="471"/>
      <c r="D535" s="471"/>
      <c r="E535" s="471"/>
      <c r="F535" s="471"/>
      <c r="G535" s="47" t="str">
        <f t="shared" si="8"/>
        <v xml:space="preserve">, </v>
      </c>
    </row>
    <row r="536" spans="1:7" x14ac:dyDescent="0.3">
      <c r="A536" s="471"/>
      <c r="B536" s="471"/>
      <c r="C536" s="471"/>
      <c r="D536" s="471"/>
      <c r="E536" s="471"/>
      <c r="F536" s="471"/>
      <c r="G536" s="47" t="str">
        <f t="shared" si="8"/>
        <v xml:space="preserve">, </v>
      </c>
    </row>
    <row r="537" spans="1:7" x14ac:dyDescent="0.3">
      <c r="A537" s="471"/>
      <c r="B537" s="471"/>
      <c r="C537" s="471"/>
      <c r="D537" s="471"/>
      <c r="E537" s="471"/>
      <c r="F537" s="471"/>
      <c r="G537" s="47" t="str">
        <f t="shared" si="8"/>
        <v xml:space="preserve">, </v>
      </c>
    </row>
    <row r="538" spans="1:7" x14ac:dyDescent="0.3">
      <c r="A538" s="471"/>
      <c r="B538" s="471"/>
      <c r="C538" s="471"/>
      <c r="D538" s="471"/>
      <c r="E538" s="471"/>
      <c r="F538" s="471"/>
      <c r="G538" s="47" t="str">
        <f t="shared" si="8"/>
        <v xml:space="preserve">, </v>
      </c>
    </row>
    <row r="539" spans="1:7" x14ac:dyDescent="0.3">
      <c r="A539" s="471"/>
      <c r="B539" s="471"/>
      <c r="C539" s="471"/>
      <c r="D539" s="471"/>
      <c r="E539" s="471"/>
      <c r="F539" s="471"/>
      <c r="G539" s="47" t="str">
        <f t="shared" si="8"/>
        <v xml:space="preserve">, </v>
      </c>
    </row>
    <row r="540" spans="1:7" x14ac:dyDescent="0.3">
      <c r="A540" s="471"/>
      <c r="B540" s="471"/>
      <c r="C540" s="471"/>
      <c r="D540" s="471"/>
      <c r="E540" s="471"/>
      <c r="F540" s="471"/>
      <c r="G540" s="47" t="str">
        <f t="shared" si="8"/>
        <v xml:space="preserve">, </v>
      </c>
    </row>
    <row r="541" spans="1:7" x14ac:dyDescent="0.3">
      <c r="A541" s="471"/>
      <c r="B541" s="471"/>
      <c r="C541" s="471"/>
      <c r="D541" s="471"/>
      <c r="E541" s="471"/>
      <c r="F541" s="471"/>
      <c r="G541" s="47" t="str">
        <f t="shared" si="8"/>
        <v xml:space="preserve">, </v>
      </c>
    </row>
    <row r="542" spans="1:7" x14ac:dyDescent="0.3">
      <c r="A542" s="471"/>
      <c r="B542" s="471"/>
      <c r="C542" s="471"/>
      <c r="D542" s="471"/>
      <c r="E542" s="471"/>
      <c r="F542" s="471"/>
      <c r="G542" s="47" t="str">
        <f t="shared" si="8"/>
        <v xml:space="preserve">, </v>
      </c>
    </row>
    <row r="543" spans="1:7" x14ac:dyDescent="0.3">
      <c r="A543" s="471"/>
      <c r="B543" s="471"/>
      <c r="C543" s="471"/>
      <c r="D543" s="471"/>
      <c r="E543" s="471"/>
      <c r="F543" s="471"/>
      <c r="G543" s="47" t="str">
        <f t="shared" si="8"/>
        <v xml:space="preserve">, </v>
      </c>
    </row>
    <row r="544" spans="1:7" x14ac:dyDescent="0.3">
      <c r="A544" s="471"/>
      <c r="B544" s="471"/>
      <c r="C544" s="471"/>
      <c r="D544" s="471"/>
      <c r="E544" s="471"/>
      <c r="F544" s="471"/>
      <c r="G544" s="47" t="str">
        <f t="shared" si="8"/>
        <v xml:space="preserve">, </v>
      </c>
    </row>
    <row r="545" spans="1:7" x14ac:dyDescent="0.3">
      <c r="A545" s="471"/>
      <c r="B545" s="471"/>
      <c r="C545" s="471"/>
      <c r="D545" s="471"/>
      <c r="E545" s="471"/>
      <c r="F545" s="471"/>
      <c r="G545" s="47" t="str">
        <f t="shared" si="8"/>
        <v xml:space="preserve">, </v>
      </c>
    </row>
    <row r="546" spans="1:7" x14ac:dyDescent="0.3">
      <c r="A546" s="471"/>
      <c r="B546" s="471"/>
      <c r="C546" s="471"/>
      <c r="D546" s="471"/>
      <c r="E546" s="471"/>
      <c r="F546" s="471"/>
      <c r="G546" s="47" t="str">
        <f t="shared" si="8"/>
        <v xml:space="preserve">, </v>
      </c>
    </row>
    <row r="547" spans="1:7" x14ac:dyDescent="0.3">
      <c r="A547" s="471"/>
      <c r="B547" s="471"/>
      <c r="C547" s="471"/>
      <c r="D547" s="471"/>
      <c r="E547" s="471"/>
      <c r="F547" s="471"/>
      <c r="G547" s="47" t="str">
        <f t="shared" si="8"/>
        <v xml:space="preserve">, </v>
      </c>
    </row>
    <row r="548" spans="1:7" x14ac:dyDescent="0.3">
      <c r="A548" s="471"/>
      <c r="B548" s="471"/>
      <c r="C548" s="471"/>
      <c r="D548" s="471"/>
      <c r="E548" s="471"/>
      <c r="F548" s="471"/>
      <c r="G548" s="47" t="str">
        <f t="shared" si="8"/>
        <v xml:space="preserve">, </v>
      </c>
    </row>
    <row r="549" spans="1:7" x14ac:dyDescent="0.3">
      <c r="A549" s="471"/>
      <c r="B549" s="471"/>
      <c r="C549" s="471"/>
      <c r="D549" s="471"/>
      <c r="E549" s="471"/>
      <c r="F549" s="471"/>
      <c r="G549" s="47" t="str">
        <f t="shared" si="8"/>
        <v xml:space="preserve">, </v>
      </c>
    </row>
    <row r="550" spans="1:7" x14ac:dyDescent="0.3">
      <c r="A550" s="471"/>
      <c r="B550" s="471"/>
      <c r="C550" s="471"/>
      <c r="D550" s="471"/>
      <c r="E550" s="471"/>
      <c r="F550" s="471"/>
      <c r="G550" s="47" t="str">
        <f t="shared" si="8"/>
        <v xml:space="preserve">, </v>
      </c>
    </row>
    <row r="551" spans="1:7" x14ac:dyDescent="0.3">
      <c r="A551" s="471"/>
      <c r="B551" s="471"/>
      <c r="C551" s="471"/>
      <c r="D551" s="471"/>
      <c r="E551" s="471"/>
      <c r="F551" s="471"/>
      <c r="G551" s="47" t="str">
        <f t="shared" si="8"/>
        <v xml:space="preserve">, </v>
      </c>
    </row>
    <row r="552" spans="1:7" x14ac:dyDescent="0.3">
      <c r="A552" s="471"/>
      <c r="B552" s="471"/>
      <c r="C552" s="471"/>
      <c r="D552" s="471"/>
      <c r="E552" s="471"/>
      <c r="F552" s="471"/>
      <c r="G552" s="47" t="str">
        <f t="shared" si="8"/>
        <v xml:space="preserve">, </v>
      </c>
    </row>
    <row r="553" spans="1:7" x14ac:dyDescent="0.3">
      <c r="A553" s="471"/>
      <c r="B553" s="471"/>
      <c r="C553" s="471"/>
      <c r="D553" s="471"/>
      <c r="E553" s="471"/>
      <c r="F553" s="471"/>
      <c r="G553" s="47" t="str">
        <f t="shared" si="8"/>
        <v xml:space="preserve">, </v>
      </c>
    </row>
    <row r="554" spans="1:7" x14ac:dyDescent="0.3">
      <c r="A554" s="471"/>
      <c r="B554" s="471"/>
      <c r="C554" s="471"/>
      <c r="D554" s="471"/>
      <c r="E554" s="471"/>
      <c r="F554" s="471"/>
      <c r="G554" s="47" t="str">
        <f t="shared" si="8"/>
        <v xml:space="preserve">, </v>
      </c>
    </row>
    <row r="555" spans="1:7" x14ac:dyDescent="0.3">
      <c r="A555" s="471"/>
      <c r="B555" s="471"/>
      <c r="C555" s="471"/>
      <c r="D555" s="471"/>
      <c r="E555" s="471"/>
      <c r="F555" s="471"/>
      <c r="G555" s="47" t="str">
        <f t="shared" si="8"/>
        <v xml:space="preserve">, </v>
      </c>
    </row>
    <row r="556" spans="1:7" x14ac:dyDescent="0.3">
      <c r="A556" s="471"/>
      <c r="B556" s="471"/>
      <c r="C556" s="471"/>
      <c r="D556" s="471"/>
      <c r="E556" s="471"/>
      <c r="F556" s="471"/>
      <c r="G556" s="47" t="str">
        <f t="shared" si="8"/>
        <v xml:space="preserve">, </v>
      </c>
    </row>
    <row r="557" spans="1:7" x14ac:dyDescent="0.3">
      <c r="A557" s="471"/>
      <c r="B557" s="471"/>
      <c r="C557" s="471"/>
      <c r="D557" s="471"/>
      <c r="E557" s="471"/>
      <c r="F557" s="471"/>
      <c r="G557" s="47" t="str">
        <f t="shared" si="8"/>
        <v xml:space="preserve">, </v>
      </c>
    </row>
    <row r="558" spans="1:7" x14ac:dyDescent="0.3">
      <c r="A558" s="471"/>
      <c r="B558" s="471"/>
      <c r="C558" s="471"/>
      <c r="D558" s="471"/>
      <c r="E558" s="471"/>
      <c r="F558" s="471"/>
      <c r="G558" s="47" t="str">
        <f t="shared" si="8"/>
        <v xml:space="preserve">, </v>
      </c>
    </row>
    <row r="559" spans="1:7" x14ac:dyDescent="0.3">
      <c r="A559" s="471"/>
      <c r="B559" s="471"/>
      <c r="C559" s="471"/>
      <c r="D559" s="471"/>
      <c r="E559" s="471"/>
      <c r="F559" s="471"/>
      <c r="G559" s="47" t="str">
        <f t="shared" si="8"/>
        <v xml:space="preserve">, </v>
      </c>
    </row>
    <row r="560" spans="1:7" x14ac:dyDescent="0.3">
      <c r="A560" s="471"/>
      <c r="B560" s="471"/>
      <c r="C560" s="471"/>
      <c r="D560" s="471"/>
      <c r="E560" s="471"/>
      <c r="F560" s="471"/>
      <c r="G560" s="47" t="str">
        <f t="shared" si="8"/>
        <v xml:space="preserve">, </v>
      </c>
    </row>
    <row r="561" spans="1:7" x14ac:dyDescent="0.3">
      <c r="A561" s="471"/>
      <c r="B561" s="471"/>
      <c r="C561" s="471"/>
      <c r="D561" s="471"/>
      <c r="E561" s="471"/>
      <c r="F561" s="471"/>
      <c r="G561" s="47" t="str">
        <f t="shared" si="8"/>
        <v xml:space="preserve">, </v>
      </c>
    </row>
    <row r="562" spans="1:7" x14ac:dyDescent="0.3">
      <c r="A562" s="471"/>
      <c r="B562" s="471"/>
      <c r="C562" s="471"/>
      <c r="D562" s="471"/>
      <c r="E562" s="471"/>
      <c r="F562" s="471"/>
      <c r="G562" s="47" t="str">
        <f t="shared" si="8"/>
        <v xml:space="preserve">, </v>
      </c>
    </row>
    <row r="563" spans="1:7" x14ac:dyDescent="0.3">
      <c r="A563" s="471"/>
      <c r="B563" s="471"/>
      <c r="C563" s="471"/>
      <c r="D563" s="471"/>
      <c r="E563" s="471"/>
      <c r="F563" s="471"/>
      <c r="G563" s="47" t="str">
        <f t="shared" si="8"/>
        <v xml:space="preserve">, </v>
      </c>
    </row>
    <row r="564" spans="1:7" x14ac:dyDescent="0.3">
      <c r="A564" s="471"/>
      <c r="B564" s="471"/>
      <c r="C564" s="471"/>
      <c r="D564" s="471"/>
      <c r="E564" s="471"/>
      <c r="F564" s="471"/>
      <c r="G564" s="47" t="str">
        <f t="shared" si="8"/>
        <v xml:space="preserve">, </v>
      </c>
    </row>
    <row r="565" spans="1:7" x14ac:dyDescent="0.3">
      <c r="A565" s="471"/>
      <c r="B565" s="471"/>
      <c r="C565" s="471"/>
      <c r="D565" s="471"/>
      <c r="E565" s="471"/>
      <c r="F565" s="471"/>
      <c r="G565" s="47" t="str">
        <f t="shared" si="8"/>
        <v xml:space="preserve">, </v>
      </c>
    </row>
    <row r="566" spans="1:7" x14ac:dyDescent="0.3">
      <c r="A566" s="471"/>
      <c r="B566" s="471"/>
      <c r="C566" s="471"/>
      <c r="D566" s="471"/>
      <c r="E566" s="471"/>
      <c r="F566" s="471"/>
      <c r="G566" s="47" t="str">
        <f t="shared" si="8"/>
        <v xml:space="preserve">, </v>
      </c>
    </row>
    <row r="567" spans="1:7" x14ac:dyDescent="0.3">
      <c r="A567" s="471"/>
      <c r="B567" s="471"/>
      <c r="C567" s="471"/>
      <c r="D567" s="471"/>
      <c r="E567" s="471"/>
      <c r="F567" s="471"/>
      <c r="G567" s="47" t="str">
        <f t="shared" si="8"/>
        <v xml:space="preserve">, </v>
      </c>
    </row>
    <row r="568" spans="1:7" x14ac:dyDescent="0.3">
      <c r="A568" s="471"/>
      <c r="B568" s="471"/>
      <c r="C568" s="471"/>
      <c r="D568" s="471"/>
      <c r="E568" s="471"/>
      <c r="F568" s="471"/>
      <c r="G568" s="47" t="str">
        <f t="shared" si="8"/>
        <v xml:space="preserve">, </v>
      </c>
    </row>
    <row r="569" spans="1:7" x14ac:dyDescent="0.3">
      <c r="A569" s="471"/>
      <c r="B569" s="471"/>
      <c r="C569" s="471"/>
      <c r="D569" s="471"/>
      <c r="E569" s="471"/>
      <c r="F569" s="471"/>
      <c r="G569" s="47" t="str">
        <f t="shared" si="8"/>
        <v xml:space="preserve">, </v>
      </c>
    </row>
    <row r="570" spans="1:7" x14ac:dyDescent="0.3">
      <c r="A570" s="471"/>
      <c r="B570" s="471"/>
      <c r="C570" s="471"/>
      <c r="D570" s="471"/>
      <c r="E570" s="471"/>
      <c r="F570" s="471"/>
      <c r="G570" s="47" t="str">
        <f t="shared" si="8"/>
        <v xml:space="preserve">, </v>
      </c>
    </row>
    <row r="571" spans="1:7" x14ac:dyDescent="0.3">
      <c r="A571" s="471"/>
      <c r="B571" s="471"/>
      <c r="C571" s="471"/>
      <c r="D571" s="471"/>
      <c r="E571" s="471"/>
      <c r="F571" s="471"/>
      <c r="G571" s="47" t="str">
        <f t="shared" si="8"/>
        <v xml:space="preserve">, </v>
      </c>
    </row>
    <row r="572" spans="1:7" x14ac:dyDescent="0.3">
      <c r="A572" s="471"/>
      <c r="B572" s="471"/>
      <c r="C572" s="471"/>
      <c r="D572" s="471"/>
      <c r="E572" s="471"/>
      <c r="F572" s="471"/>
      <c r="G572" s="47" t="str">
        <f t="shared" si="8"/>
        <v xml:space="preserve">, </v>
      </c>
    </row>
    <row r="573" spans="1:7" x14ac:dyDescent="0.3">
      <c r="A573" s="471"/>
      <c r="B573" s="471"/>
      <c r="C573" s="471"/>
      <c r="D573" s="471"/>
      <c r="E573" s="471"/>
      <c r="F573" s="471"/>
      <c r="G573" s="47" t="str">
        <f t="shared" si="8"/>
        <v xml:space="preserve">, </v>
      </c>
    </row>
    <row r="574" spans="1:7" x14ac:dyDescent="0.3">
      <c r="A574" s="471"/>
      <c r="B574" s="471"/>
      <c r="C574" s="471"/>
      <c r="D574" s="471"/>
      <c r="E574" s="471"/>
      <c r="F574" s="471"/>
      <c r="G574" s="47" t="str">
        <f t="shared" si="8"/>
        <v xml:space="preserve">, </v>
      </c>
    </row>
    <row r="575" spans="1:7" x14ac:dyDescent="0.3">
      <c r="A575" s="471"/>
      <c r="B575" s="471"/>
      <c r="C575" s="471"/>
      <c r="D575" s="471"/>
      <c r="E575" s="471"/>
      <c r="F575" s="471"/>
      <c r="G575" s="47" t="str">
        <f t="shared" si="8"/>
        <v xml:space="preserve">, </v>
      </c>
    </row>
    <row r="576" spans="1:7" x14ac:dyDescent="0.3">
      <c r="A576" s="471"/>
      <c r="B576" s="471"/>
      <c r="C576" s="471"/>
      <c r="D576" s="471"/>
      <c r="E576" s="471"/>
      <c r="F576" s="471"/>
      <c r="G576" s="47" t="str">
        <f t="shared" si="8"/>
        <v xml:space="preserve">, </v>
      </c>
    </row>
    <row r="577" spans="1:7" x14ac:dyDescent="0.3">
      <c r="A577" s="471"/>
      <c r="B577" s="471"/>
      <c r="C577" s="471"/>
      <c r="D577" s="471"/>
      <c r="E577" s="471"/>
      <c r="F577" s="471"/>
      <c r="G577" s="47" t="str">
        <f t="shared" si="8"/>
        <v xml:space="preserve">, </v>
      </c>
    </row>
    <row r="578" spans="1:7" x14ac:dyDescent="0.3">
      <c r="A578" s="471"/>
      <c r="B578" s="471"/>
      <c r="C578" s="471"/>
      <c r="D578" s="471"/>
      <c r="E578" s="471"/>
      <c r="F578" s="471"/>
      <c r="G578" s="47" t="str">
        <f t="shared" si="8"/>
        <v xml:space="preserve">, </v>
      </c>
    </row>
    <row r="579" spans="1:7" x14ac:dyDescent="0.3">
      <c r="A579" s="471"/>
      <c r="B579" s="471"/>
      <c r="C579" s="471"/>
      <c r="D579" s="471"/>
      <c r="E579" s="471"/>
      <c r="F579" s="471"/>
      <c r="G579" s="47" t="str">
        <f t="shared" si="8"/>
        <v xml:space="preserve">, </v>
      </c>
    </row>
    <row r="580" spans="1:7" x14ac:dyDescent="0.3">
      <c r="A580" s="471"/>
      <c r="B580" s="471"/>
      <c r="C580" s="471"/>
      <c r="D580" s="471"/>
      <c r="E580" s="471"/>
      <c r="F580" s="471"/>
      <c r="G580" s="47" t="str">
        <f t="shared" si="8"/>
        <v xml:space="preserve">, </v>
      </c>
    </row>
    <row r="581" spans="1:7" x14ac:dyDescent="0.3">
      <c r="A581" s="471"/>
      <c r="B581" s="471"/>
      <c r="C581" s="471"/>
      <c r="D581" s="471"/>
      <c r="E581" s="471"/>
      <c r="F581" s="471"/>
      <c r="G581" s="47" t="str">
        <f t="shared" si="8"/>
        <v xml:space="preserve">, </v>
      </c>
    </row>
    <row r="582" spans="1:7" x14ac:dyDescent="0.3">
      <c r="A582" s="471"/>
      <c r="B582" s="471"/>
      <c r="C582" s="471"/>
      <c r="D582" s="471"/>
      <c r="E582" s="471"/>
      <c r="F582" s="471"/>
      <c r="G582" s="47" t="str">
        <f t="shared" si="8"/>
        <v xml:space="preserve">, </v>
      </c>
    </row>
    <row r="583" spans="1:7" x14ac:dyDescent="0.3">
      <c r="A583" s="471"/>
      <c r="B583" s="471"/>
      <c r="C583" s="471"/>
      <c r="D583" s="471"/>
      <c r="E583" s="471"/>
      <c r="F583" s="471"/>
      <c r="G583" s="47" t="str">
        <f t="shared" si="8"/>
        <v xml:space="preserve">, </v>
      </c>
    </row>
    <row r="584" spans="1:7" x14ac:dyDescent="0.3">
      <c r="A584" s="471"/>
      <c r="B584" s="471"/>
      <c r="C584" s="471"/>
      <c r="D584" s="471"/>
      <c r="E584" s="471"/>
      <c r="F584" s="471"/>
      <c r="G584" s="47" t="str">
        <f t="shared" si="8"/>
        <v xml:space="preserve">, </v>
      </c>
    </row>
    <row r="585" spans="1:7" x14ac:dyDescent="0.3">
      <c r="A585" s="471"/>
      <c r="B585" s="471"/>
      <c r="C585" s="471"/>
      <c r="D585" s="471"/>
      <c r="E585" s="471"/>
      <c r="F585" s="471"/>
      <c r="G585" s="47" t="str">
        <f t="shared" si="8"/>
        <v xml:space="preserve">, </v>
      </c>
    </row>
    <row r="586" spans="1:7" x14ac:dyDescent="0.3">
      <c r="A586" s="471"/>
      <c r="B586" s="471"/>
      <c r="C586" s="471"/>
      <c r="D586" s="471"/>
      <c r="E586" s="471"/>
      <c r="F586" s="471"/>
      <c r="G586" s="47" t="str">
        <f t="shared" si="8"/>
        <v xml:space="preserve">, </v>
      </c>
    </row>
    <row r="587" spans="1:7" x14ac:dyDescent="0.3">
      <c r="A587" s="471"/>
      <c r="B587" s="471"/>
      <c r="C587" s="471"/>
      <c r="D587" s="471"/>
      <c r="E587" s="471"/>
      <c r="F587" s="471"/>
      <c r="G587" s="47" t="str">
        <f t="shared" ref="G587:G650" si="9">CONCATENATE(A587, ", ", B587)</f>
        <v xml:space="preserve">, </v>
      </c>
    </row>
    <row r="588" spans="1:7" x14ac:dyDescent="0.3">
      <c r="A588" s="471"/>
      <c r="B588" s="471"/>
      <c r="C588" s="471"/>
      <c r="D588" s="471"/>
      <c r="E588" s="471"/>
      <c r="F588" s="471"/>
      <c r="G588" s="47" t="str">
        <f t="shared" si="9"/>
        <v xml:space="preserve">, </v>
      </c>
    </row>
    <row r="589" spans="1:7" x14ac:dyDescent="0.3">
      <c r="A589" s="471"/>
      <c r="B589" s="471"/>
      <c r="C589" s="471"/>
      <c r="D589" s="471"/>
      <c r="E589" s="471"/>
      <c r="F589" s="471"/>
      <c r="G589" s="47" t="str">
        <f t="shared" si="9"/>
        <v xml:space="preserve">, </v>
      </c>
    </row>
    <row r="590" spans="1:7" x14ac:dyDescent="0.3">
      <c r="A590" s="471"/>
      <c r="B590" s="471"/>
      <c r="C590" s="471"/>
      <c r="D590" s="471"/>
      <c r="E590" s="471"/>
      <c r="F590" s="471"/>
      <c r="G590" s="47" t="str">
        <f t="shared" si="9"/>
        <v xml:space="preserve">, </v>
      </c>
    </row>
    <row r="591" spans="1:7" x14ac:dyDescent="0.3">
      <c r="A591" s="471"/>
      <c r="B591" s="471"/>
      <c r="C591" s="471"/>
      <c r="D591" s="471"/>
      <c r="E591" s="471"/>
      <c r="F591" s="471"/>
      <c r="G591" s="47" t="str">
        <f t="shared" si="9"/>
        <v xml:space="preserve">, </v>
      </c>
    </row>
    <row r="592" spans="1:7" x14ac:dyDescent="0.3">
      <c r="A592" s="471"/>
      <c r="B592" s="471"/>
      <c r="C592" s="471"/>
      <c r="D592" s="471"/>
      <c r="E592" s="471"/>
      <c r="F592" s="471"/>
      <c r="G592" s="47" t="str">
        <f t="shared" si="9"/>
        <v xml:space="preserve">, </v>
      </c>
    </row>
    <row r="593" spans="1:7" x14ac:dyDescent="0.3">
      <c r="A593" s="471"/>
      <c r="B593" s="471"/>
      <c r="C593" s="471"/>
      <c r="D593" s="471"/>
      <c r="E593" s="471"/>
      <c r="F593" s="471"/>
      <c r="G593" s="47" t="str">
        <f t="shared" si="9"/>
        <v xml:space="preserve">, </v>
      </c>
    </row>
    <row r="594" spans="1:7" x14ac:dyDescent="0.3">
      <c r="A594" s="471"/>
      <c r="B594" s="471"/>
      <c r="C594" s="471"/>
      <c r="D594" s="471"/>
      <c r="E594" s="471"/>
      <c r="F594" s="471"/>
      <c r="G594" s="47" t="str">
        <f t="shared" si="9"/>
        <v xml:space="preserve">, </v>
      </c>
    </row>
    <row r="595" spans="1:7" x14ac:dyDescent="0.3">
      <c r="A595" s="471"/>
      <c r="B595" s="471"/>
      <c r="C595" s="471"/>
      <c r="D595" s="471"/>
      <c r="E595" s="471"/>
      <c r="F595" s="471"/>
      <c r="G595" s="47" t="str">
        <f t="shared" si="9"/>
        <v xml:space="preserve">, </v>
      </c>
    </row>
    <row r="596" spans="1:7" x14ac:dyDescent="0.3">
      <c r="A596" s="471"/>
      <c r="B596" s="471"/>
      <c r="C596" s="471"/>
      <c r="D596" s="471"/>
      <c r="E596" s="471"/>
      <c r="F596" s="471"/>
      <c r="G596" s="47" t="str">
        <f t="shared" si="9"/>
        <v xml:space="preserve">, </v>
      </c>
    </row>
    <row r="597" spans="1:7" x14ac:dyDescent="0.3">
      <c r="A597" s="471"/>
      <c r="B597" s="471"/>
      <c r="C597" s="471"/>
      <c r="D597" s="471"/>
      <c r="E597" s="471"/>
      <c r="F597" s="471"/>
      <c r="G597" s="47" t="str">
        <f t="shared" si="9"/>
        <v xml:space="preserve">, </v>
      </c>
    </row>
    <row r="598" spans="1:7" x14ac:dyDescent="0.3">
      <c r="A598" s="471"/>
      <c r="B598" s="471"/>
      <c r="C598" s="471"/>
      <c r="D598" s="471"/>
      <c r="E598" s="471"/>
      <c r="F598" s="471"/>
      <c r="G598" s="47" t="str">
        <f t="shared" si="9"/>
        <v xml:space="preserve">, </v>
      </c>
    </row>
    <row r="599" spans="1:7" x14ac:dyDescent="0.3">
      <c r="A599" s="471"/>
      <c r="B599" s="471"/>
      <c r="C599" s="471"/>
      <c r="D599" s="471"/>
      <c r="E599" s="471"/>
      <c r="F599" s="471"/>
      <c r="G599" s="47" t="str">
        <f t="shared" si="9"/>
        <v xml:space="preserve">, </v>
      </c>
    </row>
    <row r="600" spans="1:7" x14ac:dyDescent="0.3">
      <c r="A600" s="471"/>
      <c r="B600" s="471"/>
      <c r="C600" s="471"/>
      <c r="D600" s="471"/>
      <c r="E600" s="471"/>
      <c r="F600" s="471"/>
      <c r="G600" s="47" t="str">
        <f t="shared" si="9"/>
        <v xml:space="preserve">, </v>
      </c>
    </row>
    <row r="601" spans="1:7" x14ac:dyDescent="0.3">
      <c r="A601" s="471"/>
      <c r="B601" s="471"/>
      <c r="C601" s="471"/>
      <c r="D601" s="471"/>
      <c r="E601" s="471"/>
      <c r="F601" s="471"/>
      <c r="G601" s="47" t="str">
        <f t="shared" si="9"/>
        <v xml:space="preserve">, </v>
      </c>
    </row>
    <row r="602" spans="1:7" x14ac:dyDescent="0.3">
      <c r="A602" s="471"/>
      <c r="B602" s="471"/>
      <c r="C602" s="471"/>
      <c r="D602" s="471"/>
      <c r="E602" s="471"/>
      <c r="F602" s="471"/>
      <c r="G602" s="47" t="str">
        <f t="shared" si="9"/>
        <v xml:space="preserve">, </v>
      </c>
    </row>
    <row r="603" spans="1:7" x14ac:dyDescent="0.3">
      <c r="A603" s="471"/>
      <c r="B603" s="471"/>
      <c r="C603" s="471"/>
      <c r="D603" s="471"/>
      <c r="E603" s="471"/>
      <c r="F603" s="471"/>
      <c r="G603" s="47" t="str">
        <f t="shared" si="9"/>
        <v xml:space="preserve">, </v>
      </c>
    </row>
    <row r="604" spans="1:7" x14ac:dyDescent="0.3">
      <c r="A604" s="471"/>
      <c r="B604" s="471"/>
      <c r="C604" s="471"/>
      <c r="D604" s="471"/>
      <c r="E604" s="471"/>
      <c r="F604" s="471"/>
      <c r="G604" s="47" t="str">
        <f t="shared" si="9"/>
        <v xml:space="preserve">, </v>
      </c>
    </row>
    <row r="605" spans="1:7" x14ac:dyDescent="0.3">
      <c r="A605" s="471"/>
      <c r="B605" s="471"/>
      <c r="C605" s="471"/>
      <c r="D605" s="471"/>
      <c r="E605" s="471"/>
      <c r="F605" s="471"/>
      <c r="G605" s="47" t="str">
        <f t="shared" si="9"/>
        <v xml:space="preserve">, </v>
      </c>
    </row>
    <row r="606" spans="1:7" x14ac:dyDescent="0.3">
      <c r="A606" s="471"/>
      <c r="B606" s="471"/>
      <c r="C606" s="471"/>
      <c r="D606" s="471"/>
      <c r="E606" s="471"/>
      <c r="F606" s="471"/>
      <c r="G606" s="47" t="str">
        <f t="shared" si="9"/>
        <v xml:space="preserve">, </v>
      </c>
    </row>
    <row r="607" spans="1:7" x14ac:dyDescent="0.3">
      <c r="A607" s="471"/>
      <c r="B607" s="471"/>
      <c r="C607" s="471"/>
      <c r="D607" s="471"/>
      <c r="E607" s="471"/>
      <c r="F607" s="471"/>
      <c r="G607" s="47" t="str">
        <f t="shared" si="9"/>
        <v xml:space="preserve">, </v>
      </c>
    </row>
    <row r="608" spans="1:7" x14ac:dyDescent="0.3">
      <c r="A608" s="471"/>
      <c r="B608" s="471"/>
      <c r="C608" s="471"/>
      <c r="D608" s="471"/>
      <c r="E608" s="471"/>
      <c r="F608" s="471"/>
      <c r="G608" s="47" t="str">
        <f t="shared" si="9"/>
        <v xml:space="preserve">, </v>
      </c>
    </row>
    <row r="609" spans="1:7" x14ac:dyDescent="0.3">
      <c r="A609" s="471"/>
      <c r="B609" s="471"/>
      <c r="C609" s="471"/>
      <c r="D609" s="471"/>
      <c r="E609" s="471"/>
      <c r="F609" s="471"/>
      <c r="G609" s="47" t="str">
        <f t="shared" si="9"/>
        <v xml:space="preserve">, </v>
      </c>
    </row>
    <row r="610" spans="1:7" x14ac:dyDescent="0.3">
      <c r="A610" s="471"/>
      <c r="B610" s="471"/>
      <c r="C610" s="471"/>
      <c r="D610" s="471"/>
      <c r="E610" s="471"/>
      <c r="F610" s="471"/>
      <c r="G610" s="47" t="str">
        <f t="shared" si="9"/>
        <v xml:space="preserve">, </v>
      </c>
    </row>
    <row r="611" spans="1:7" x14ac:dyDescent="0.3">
      <c r="A611" s="471"/>
      <c r="B611" s="471"/>
      <c r="C611" s="471"/>
      <c r="D611" s="471"/>
      <c r="E611" s="471"/>
      <c r="F611" s="471"/>
      <c r="G611" s="47" t="str">
        <f t="shared" si="9"/>
        <v xml:space="preserve">, </v>
      </c>
    </row>
    <row r="612" spans="1:7" x14ac:dyDescent="0.3">
      <c r="A612" s="471"/>
      <c r="B612" s="471"/>
      <c r="C612" s="471"/>
      <c r="D612" s="471"/>
      <c r="E612" s="471"/>
      <c r="F612" s="471"/>
      <c r="G612" s="47" t="str">
        <f t="shared" si="9"/>
        <v xml:space="preserve">, </v>
      </c>
    </row>
    <row r="613" spans="1:7" x14ac:dyDescent="0.3">
      <c r="A613" s="471"/>
      <c r="B613" s="471"/>
      <c r="C613" s="471"/>
      <c r="D613" s="471"/>
      <c r="E613" s="471"/>
      <c r="F613" s="471"/>
      <c r="G613" s="47" t="str">
        <f t="shared" si="9"/>
        <v xml:space="preserve">, </v>
      </c>
    </row>
    <row r="614" spans="1:7" x14ac:dyDescent="0.3">
      <c r="A614" s="471"/>
      <c r="B614" s="471"/>
      <c r="C614" s="471"/>
      <c r="D614" s="471"/>
      <c r="E614" s="471"/>
      <c r="F614" s="471"/>
      <c r="G614" s="47" t="str">
        <f t="shared" si="9"/>
        <v xml:space="preserve">, </v>
      </c>
    </row>
    <row r="615" spans="1:7" x14ac:dyDescent="0.3">
      <c r="A615" s="471"/>
      <c r="B615" s="471"/>
      <c r="C615" s="471"/>
      <c r="D615" s="471"/>
      <c r="E615" s="471"/>
      <c r="F615" s="471"/>
      <c r="G615" s="47" t="str">
        <f t="shared" si="9"/>
        <v xml:space="preserve">, </v>
      </c>
    </row>
    <row r="616" spans="1:7" x14ac:dyDescent="0.3">
      <c r="A616" s="471"/>
      <c r="B616" s="471"/>
      <c r="C616" s="471"/>
      <c r="D616" s="471"/>
      <c r="E616" s="471"/>
      <c r="F616" s="471"/>
      <c r="G616" s="47" t="str">
        <f t="shared" si="9"/>
        <v xml:space="preserve">, </v>
      </c>
    </row>
    <row r="617" spans="1:7" x14ac:dyDescent="0.3">
      <c r="A617" s="471"/>
      <c r="B617" s="471"/>
      <c r="C617" s="471"/>
      <c r="D617" s="471"/>
      <c r="E617" s="471"/>
      <c r="F617" s="471"/>
      <c r="G617" s="47" t="str">
        <f t="shared" si="9"/>
        <v xml:space="preserve">, </v>
      </c>
    </row>
    <row r="618" spans="1:7" x14ac:dyDescent="0.3">
      <c r="A618" s="471"/>
      <c r="B618" s="471"/>
      <c r="C618" s="471"/>
      <c r="D618" s="471"/>
      <c r="E618" s="471"/>
      <c r="F618" s="471"/>
      <c r="G618" s="47" t="str">
        <f t="shared" si="9"/>
        <v xml:space="preserve">, </v>
      </c>
    </row>
    <row r="619" spans="1:7" x14ac:dyDescent="0.3">
      <c r="A619" s="471"/>
      <c r="B619" s="471"/>
      <c r="C619" s="471"/>
      <c r="D619" s="471"/>
      <c r="E619" s="471"/>
      <c r="F619" s="471"/>
      <c r="G619" s="47" t="str">
        <f t="shared" si="9"/>
        <v xml:space="preserve">, </v>
      </c>
    </row>
    <row r="620" spans="1:7" x14ac:dyDescent="0.3">
      <c r="A620" s="471"/>
      <c r="B620" s="471"/>
      <c r="C620" s="471"/>
      <c r="D620" s="471"/>
      <c r="E620" s="471"/>
      <c r="F620" s="471"/>
      <c r="G620" s="47" t="str">
        <f t="shared" si="9"/>
        <v xml:space="preserve">, </v>
      </c>
    </row>
    <row r="621" spans="1:7" x14ac:dyDescent="0.3">
      <c r="A621" s="471"/>
      <c r="B621" s="471"/>
      <c r="C621" s="471"/>
      <c r="D621" s="471"/>
      <c r="E621" s="471"/>
      <c r="F621" s="471"/>
      <c r="G621" s="47" t="str">
        <f t="shared" si="9"/>
        <v xml:space="preserve">, </v>
      </c>
    </row>
    <row r="622" spans="1:7" x14ac:dyDescent="0.3">
      <c r="A622" s="471"/>
      <c r="B622" s="471"/>
      <c r="C622" s="471"/>
      <c r="D622" s="471"/>
      <c r="E622" s="471"/>
      <c r="F622" s="471"/>
      <c r="G622" s="47" t="str">
        <f t="shared" si="9"/>
        <v xml:space="preserve">, </v>
      </c>
    </row>
    <row r="623" spans="1:7" x14ac:dyDescent="0.3">
      <c r="A623" s="471"/>
      <c r="B623" s="471"/>
      <c r="C623" s="471"/>
      <c r="D623" s="471"/>
      <c r="E623" s="471"/>
      <c r="F623" s="471"/>
      <c r="G623" s="47" t="str">
        <f t="shared" si="9"/>
        <v xml:space="preserve">, </v>
      </c>
    </row>
    <row r="624" spans="1:7" x14ac:dyDescent="0.3">
      <c r="A624" s="471"/>
      <c r="B624" s="471"/>
      <c r="C624" s="471"/>
      <c r="D624" s="471"/>
      <c r="E624" s="471"/>
      <c r="F624" s="471"/>
      <c r="G624" s="47" t="str">
        <f t="shared" si="9"/>
        <v xml:space="preserve">, </v>
      </c>
    </row>
    <row r="625" spans="1:7" x14ac:dyDescent="0.3">
      <c r="A625" s="471"/>
      <c r="B625" s="471"/>
      <c r="C625" s="471"/>
      <c r="D625" s="471"/>
      <c r="E625" s="471"/>
      <c r="F625" s="471"/>
      <c r="G625" s="47" t="str">
        <f t="shared" si="9"/>
        <v xml:space="preserve">, </v>
      </c>
    </row>
    <row r="626" spans="1:7" x14ac:dyDescent="0.3">
      <c r="A626" s="471"/>
      <c r="B626" s="471"/>
      <c r="C626" s="471"/>
      <c r="D626" s="471"/>
      <c r="E626" s="471"/>
      <c r="F626" s="471"/>
      <c r="G626" s="47" t="str">
        <f t="shared" si="9"/>
        <v xml:space="preserve">, </v>
      </c>
    </row>
    <row r="627" spans="1:7" x14ac:dyDescent="0.3">
      <c r="A627" s="471"/>
      <c r="B627" s="471"/>
      <c r="C627" s="471"/>
      <c r="D627" s="471"/>
      <c r="E627" s="471"/>
      <c r="F627" s="471"/>
      <c r="G627" s="47" t="str">
        <f t="shared" si="9"/>
        <v xml:space="preserve">, </v>
      </c>
    </row>
    <row r="628" spans="1:7" x14ac:dyDescent="0.3">
      <c r="A628" s="471"/>
      <c r="B628" s="471"/>
      <c r="C628" s="471"/>
      <c r="D628" s="471"/>
      <c r="E628" s="471"/>
      <c r="F628" s="471"/>
      <c r="G628" s="47" t="str">
        <f t="shared" si="9"/>
        <v xml:space="preserve">, </v>
      </c>
    </row>
    <row r="629" spans="1:7" x14ac:dyDescent="0.3">
      <c r="A629" s="471"/>
      <c r="B629" s="471"/>
      <c r="C629" s="471"/>
      <c r="D629" s="471"/>
      <c r="E629" s="471"/>
      <c r="F629" s="471"/>
      <c r="G629" s="47" t="str">
        <f t="shared" si="9"/>
        <v xml:space="preserve">, </v>
      </c>
    </row>
    <row r="630" spans="1:7" x14ac:dyDescent="0.3">
      <c r="A630" s="471"/>
      <c r="B630" s="471"/>
      <c r="C630" s="471"/>
      <c r="D630" s="471"/>
      <c r="E630" s="471"/>
      <c r="F630" s="471"/>
      <c r="G630" s="47" t="str">
        <f t="shared" si="9"/>
        <v xml:space="preserve">, </v>
      </c>
    </row>
    <row r="631" spans="1:7" x14ac:dyDescent="0.3">
      <c r="A631" s="471"/>
      <c r="B631" s="471"/>
      <c r="C631" s="471"/>
      <c r="D631" s="471"/>
      <c r="E631" s="471"/>
      <c r="F631" s="471"/>
      <c r="G631" s="47" t="str">
        <f t="shared" si="9"/>
        <v xml:space="preserve">, </v>
      </c>
    </row>
    <row r="632" spans="1:7" x14ac:dyDescent="0.3">
      <c r="A632" s="471"/>
      <c r="B632" s="471"/>
      <c r="C632" s="471"/>
      <c r="D632" s="471"/>
      <c r="E632" s="471"/>
      <c r="F632" s="471"/>
      <c r="G632" s="47" t="str">
        <f t="shared" si="9"/>
        <v xml:space="preserve">, </v>
      </c>
    </row>
    <row r="633" spans="1:7" x14ac:dyDescent="0.3">
      <c r="A633" s="471"/>
      <c r="B633" s="471"/>
      <c r="C633" s="471"/>
      <c r="D633" s="471"/>
      <c r="E633" s="471"/>
      <c r="F633" s="471"/>
      <c r="G633" s="47" t="str">
        <f t="shared" si="9"/>
        <v xml:space="preserve">, </v>
      </c>
    </row>
    <row r="634" spans="1:7" x14ac:dyDescent="0.3">
      <c r="A634" s="471"/>
      <c r="B634" s="471"/>
      <c r="C634" s="471"/>
      <c r="D634" s="471"/>
      <c r="E634" s="471"/>
      <c r="F634" s="471"/>
      <c r="G634" s="47" t="str">
        <f t="shared" si="9"/>
        <v xml:space="preserve">, </v>
      </c>
    </row>
    <row r="635" spans="1:7" x14ac:dyDescent="0.3">
      <c r="A635" s="471"/>
      <c r="B635" s="471"/>
      <c r="C635" s="471"/>
      <c r="D635" s="471"/>
      <c r="E635" s="471"/>
      <c r="F635" s="471"/>
      <c r="G635" s="47" t="str">
        <f t="shared" si="9"/>
        <v xml:space="preserve">, </v>
      </c>
    </row>
    <row r="636" spans="1:7" x14ac:dyDescent="0.3">
      <c r="A636" s="471"/>
      <c r="B636" s="471"/>
      <c r="C636" s="471"/>
      <c r="D636" s="471"/>
      <c r="E636" s="471"/>
      <c r="F636" s="471"/>
      <c r="G636" s="47" t="str">
        <f t="shared" si="9"/>
        <v xml:space="preserve">, </v>
      </c>
    </row>
    <row r="637" spans="1:7" x14ac:dyDescent="0.3">
      <c r="A637" s="471"/>
      <c r="B637" s="471"/>
      <c r="C637" s="471"/>
      <c r="D637" s="471"/>
      <c r="E637" s="471"/>
      <c r="F637" s="471"/>
      <c r="G637" s="47" t="str">
        <f t="shared" si="9"/>
        <v xml:space="preserve">, </v>
      </c>
    </row>
    <row r="638" spans="1:7" x14ac:dyDescent="0.3">
      <c r="A638" s="471"/>
      <c r="B638" s="471"/>
      <c r="C638" s="471"/>
      <c r="D638" s="471"/>
      <c r="E638" s="471"/>
      <c r="F638" s="471"/>
      <c r="G638" s="47" t="str">
        <f t="shared" si="9"/>
        <v xml:space="preserve">, </v>
      </c>
    </row>
    <row r="639" spans="1:7" x14ac:dyDescent="0.3">
      <c r="A639" s="471"/>
      <c r="B639" s="471"/>
      <c r="C639" s="471"/>
      <c r="D639" s="471"/>
      <c r="E639" s="471"/>
      <c r="F639" s="471"/>
      <c r="G639" s="47" t="str">
        <f t="shared" si="9"/>
        <v xml:space="preserve">, </v>
      </c>
    </row>
    <row r="640" spans="1:7" x14ac:dyDescent="0.3">
      <c r="A640" s="471"/>
      <c r="B640" s="471"/>
      <c r="C640" s="471"/>
      <c r="D640" s="471"/>
      <c r="E640" s="471"/>
      <c r="F640" s="471"/>
      <c r="G640" s="47" t="str">
        <f t="shared" si="9"/>
        <v xml:space="preserve">, </v>
      </c>
    </row>
    <row r="641" spans="1:7" x14ac:dyDescent="0.3">
      <c r="A641" s="471"/>
      <c r="B641" s="471"/>
      <c r="C641" s="471"/>
      <c r="D641" s="471"/>
      <c r="E641" s="471"/>
      <c r="F641" s="471"/>
      <c r="G641" s="47" t="str">
        <f t="shared" si="9"/>
        <v xml:space="preserve">, </v>
      </c>
    </row>
    <row r="642" spans="1:7" x14ac:dyDescent="0.3">
      <c r="A642" s="471"/>
      <c r="B642" s="471"/>
      <c r="C642" s="471"/>
      <c r="D642" s="471"/>
      <c r="E642" s="471"/>
      <c r="F642" s="471"/>
      <c r="G642" s="47" t="str">
        <f t="shared" si="9"/>
        <v xml:space="preserve">, </v>
      </c>
    </row>
    <row r="643" spans="1:7" x14ac:dyDescent="0.3">
      <c r="A643" s="471"/>
      <c r="B643" s="471"/>
      <c r="C643" s="471"/>
      <c r="D643" s="471"/>
      <c r="E643" s="471"/>
      <c r="F643" s="471"/>
      <c r="G643" s="47" t="str">
        <f t="shared" si="9"/>
        <v xml:space="preserve">, </v>
      </c>
    </row>
    <row r="644" spans="1:7" x14ac:dyDescent="0.3">
      <c r="A644" s="471"/>
      <c r="B644" s="471"/>
      <c r="C644" s="471"/>
      <c r="D644" s="471"/>
      <c r="E644" s="471"/>
      <c r="F644" s="471"/>
      <c r="G644" s="47" t="str">
        <f t="shared" si="9"/>
        <v xml:space="preserve">, </v>
      </c>
    </row>
    <row r="645" spans="1:7" x14ac:dyDescent="0.3">
      <c r="A645" s="471"/>
      <c r="B645" s="471"/>
      <c r="C645" s="471"/>
      <c r="D645" s="471"/>
      <c r="E645" s="471"/>
      <c r="F645" s="471"/>
      <c r="G645" s="47" t="str">
        <f t="shared" si="9"/>
        <v xml:space="preserve">, </v>
      </c>
    </row>
    <row r="646" spans="1:7" x14ac:dyDescent="0.3">
      <c r="A646" s="471"/>
      <c r="B646" s="471"/>
      <c r="C646" s="471"/>
      <c r="D646" s="471"/>
      <c r="E646" s="471"/>
      <c r="F646" s="471"/>
      <c r="G646" s="47" t="str">
        <f t="shared" si="9"/>
        <v xml:space="preserve">, </v>
      </c>
    </row>
    <row r="647" spans="1:7" x14ac:dyDescent="0.3">
      <c r="A647" s="471"/>
      <c r="B647" s="471"/>
      <c r="C647" s="471"/>
      <c r="D647" s="471"/>
      <c r="E647" s="471"/>
      <c r="F647" s="471"/>
      <c r="G647" s="47" t="str">
        <f t="shared" si="9"/>
        <v xml:space="preserve">, </v>
      </c>
    </row>
    <row r="648" spans="1:7" x14ac:dyDescent="0.3">
      <c r="A648" s="471"/>
      <c r="B648" s="471"/>
      <c r="C648" s="471"/>
      <c r="D648" s="471"/>
      <c r="E648" s="471"/>
      <c r="F648" s="471"/>
      <c r="G648" s="47" t="str">
        <f t="shared" si="9"/>
        <v xml:space="preserve">, </v>
      </c>
    </row>
    <row r="649" spans="1:7" x14ac:dyDescent="0.3">
      <c r="A649" s="471"/>
      <c r="B649" s="471"/>
      <c r="C649" s="471"/>
      <c r="D649" s="471"/>
      <c r="E649" s="471"/>
      <c r="F649" s="471"/>
      <c r="G649" s="47" t="str">
        <f t="shared" si="9"/>
        <v xml:space="preserve">, </v>
      </c>
    </row>
    <row r="650" spans="1:7" x14ac:dyDescent="0.3">
      <c r="A650" s="471"/>
      <c r="B650" s="471"/>
      <c r="C650" s="471"/>
      <c r="D650" s="471"/>
      <c r="E650" s="471"/>
      <c r="F650" s="471"/>
      <c r="G650" s="47" t="str">
        <f t="shared" si="9"/>
        <v xml:space="preserve">, </v>
      </c>
    </row>
    <row r="651" spans="1:7" x14ac:dyDescent="0.3">
      <c r="A651" s="471"/>
      <c r="B651" s="471"/>
      <c r="C651" s="471"/>
      <c r="D651" s="471"/>
      <c r="E651" s="471"/>
      <c r="F651" s="471"/>
      <c r="G651" s="47" t="str">
        <f t="shared" ref="G651:G714" si="10">CONCATENATE(A651, ", ", B651)</f>
        <v xml:space="preserve">, </v>
      </c>
    </row>
    <row r="652" spans="1:7" x14ac:dyDescent="0.3">
      <c r="A652" s="471"/>
      <c r="B652" s="471"/>
      <c r="C652" s="471"/>
      <c r="D652" s="471"/>
      <c r="E652" s="471"/>
      <c r="F652" s="471"/>
      <c r="G652" s="47" t="str">
        <f t="shared" si="10"/>
        <v xml:space="preserve">, </v>
      </c>
    </row>
    <row r="653" spans="1:7" x14ac:dyDescent="0.3">
      <c r="A653" s="471"/>
      <c r="B653" s="471"/>
      <c r="C653" s="471"/>
      <c r="D653" s="471"/>
      <c r="E653" s="471"/>
      <c r="F653" s="471"/>
      <c r="G653" s="47" t="str">
        <f t="shared" si="10"/>
        <v xml:space="preserve">, </v>
      </c>
    </row>
    <row r="654" spans="1:7" x14ac:dyDescent="0.3">
      <c r="A654" s="471"/>
      <c r="B654" s="471"/>
      <c r="C654" s="471"/>
      <c r="D654" s="471"/>
      <c r="E654" s="471"/>
      <c r="F654" s="471"/>
      <c r="G654" s="47" t="str">
        <f t="shared" si="10"/>
        <v xml:space="preserve">, </v>
      </c>
    </row>
    <row r="655" spans="1:7" x14ac:dyDescent="0.3">
      <c r="A655" s="471"/>
      <c r="B655" s="471"/>
      <c r="C655" s="471"/>
      <c r="D655" s="471"/>
      <c r="E655" s="471"/>
      <c r="F655" s="471"/>
      <c r="G655" s="47" t="str">
        <f t="shared" si="10"/>
        <v xml:space="preserve">, </v>
      </c>
    </row>
    <row r="656" spans="1:7" x14ac:dyDescent="0.3">
      <c r="A656" s="471"/>
      <c r="B656" s="471"/>
      <c r="C656" s="471"/>
      <c r="D656" s="471"/>
      <c r="E656" s="471"/>
      <c r="F656" s="471"/>
      <c r="G656" s="47" t="str">
        <f t="shared" si="10"/>
        <v xml:space="preserve">, </v>
      </c>
    </row>
    <row r="657" spans="1:7" x14ac:dyDescent="0.3">
      <c r="A657" s="471"/>
      <c r="B657" s="471"/>
      <c r="C657" s="471"/>
      <c r="D657" s="471"/>
      <c r="E657" s="471"/>
      <c r="F657" s="471"/>
      <c r="G657" s="47" t="str">
        <f t="shared" si="10"/>
        <v xml:space="preserve">, </v>
      </c>
    </row>
    <row r="658" spans="1:7" x14ac:dyDescent="0.3">
      <c r="A658" s="471"/>
      <c r="B658" s="471"/>
      <c r="C658" s="471"/>
      <c r="D658" s="471"/>
      <c r="E658" s="471"/>
      <c r="F658" s="471"/>
      <c r="G658" s="47" t="str">
        <f t="shared" si="10"/>
        <v xml:space="preserve">, </v>
      </c>
    </row>
    <row r="659" spans="1:7" x14ac:dyDescent="0.3">
      <c r="A659" s="471"/>
      <c r="B659" s="471"/>
      <c r="C659" s="471"/>
      <c r="D659" s="471"/>
      <c r="E659" s="471"/>
      <c r="F659" s="471"/>
      <c r="G659" s="47" t="str">
        <f t="shared" si="10"/>
        <v xml:space="preserve">, </v>
      </c>
    </row>
    <row r="660" spans="1:7" x14ac:dyDescent="0.3">
      <c r="A660" s="471"/>
      <c r="B660" s="471"/>
      <c r="C660" s="471"/>
      <c r="D660" s="471"/>
      <c r="E660" s="471"/>
      <c r="F660" s="471"/>
      <c r="G660" s="47" t="str">
        <f t="shared" si="10"/>
        <v xml:space="preserve">, </v>
      </c>
    </row>
    <row r="661" spans="1:7" x14ac:dyDescent="0.3">
      <c r="A661" s="471"/>
      <c r="B661" s="471"/>
      <c r="C661" s="471"/>
      <c r="D661" s="471"/>
      <c r="E661" s="471"/>
      <c r="F661" s="471"/>
      <c r="G661" s="47" t="str">
        <f t="shared" si="10"/>
        <v xml:space="preserve">, </v>
      </c>
    </row>
    <row r="662" spans="1:7" x14ac:dyDescent="0.3">
      <c r="A662" s="471"/>
      <c r="B662" s="471"/>
      <c r="C662" s="471"/>
      <c r="D662" s="471"/>
      <c r="E662" s="471"/>
      <c r="F662" s="471"/>
      <c r="G662" s="47" t="str">
        <f t="shared" si="10"/>
        <v xml:space="preserve">, </v>
      </c>
    </row>
    <row r="663" spans="1:7" x14ac:dyDescent="0.3">
      <c r="A663" s="471"/>
      <c r="B663" s="471"/>
      <c r="C663" s="471"/>
      <c r="D663" s="471"/>
      <c r="E663" s="471"/>
      <c r="F663" s="471"/>
      <c r="G663" s="47" t="str">
        <f t="shared" si="10"/>
        <v xml:space="preserve">, </v>
      </c>
    </row>
    <row r="664" spans="1:7" x14ac:dyDescent="0.3">
      <c r="A664" s="471"/>
      <c r="B664" s="471"/>
      <c r="C664" s="471"/>
      <c r="D664" s="471"/>
      <c r="E664" s="471"/>
      <c r="F664" s="471"/>
      <c r="G664" s="47" t="str">
        <f t="shared" si="10"/>
        <v xml:space="preserve">, </v>
      </c>
    </row>
    <row r="665" spans="1:7" x14ac:dyDescent="0.3">
      <c r="A665" s="471"/>
      <c r="B665" s="471"/>
      <c r="C665" s="471"/>
      <c r="D665" s="471"/>
      <c r="E665" s="471"/>
      <c r="F665" s="471"/>
      <c r="G665" s="47" t="str">
        <f t="shared" si="10"/>
        <v xml:space="preserve">, </v>
      </c>
    </row>
    <row r="666" spans="1:7" x14ac:dyDescent="0.3">
      <c r="A666" s="471"/>
      <c r="B666" s="471"/>
      <c r="C666" s="471"/>
      <c r="D666" s="471"/>
      <c r="E666" s="471"/>
      <c r="F666" s="471"/>
      <c r="G666" s="47" t="str">
        <f t="shared" si="10"/>
        <v xml:space="preserve">, </v>
      </c>
    </row>
    <row r="667" spans="1:7" x14ac:dyDescent="0.3">
      <c r="A667" s="471"/>
      <c r="B667" s="471"/>
      <c r="C667" s="471"/>
      <c r="D667" s="471"/>
      <c r="E667" s="471"/>
      <c r="F667" s="471"/>
      <c r="G667" s="47" t="str">
        <f t="shared" si="10"/>
        <v xml:space="preserve">, </v>
      </c>
    </row>
    <row r="668" spans="1:7" x14ac:dyDescent="0.3">
      <c r="A668" s="471"/>
      <c r="B668" s="471"/>
      <c r="C668" s="471"/>
      <c r="D668" s="471"/>
      <c r="E668" s="471"/>
      <c r="F668" s="471"/>
      <c r="G668" s="47" t="str">
        <f t="shared" si="10"/>
        <v xml:space="preserve">, </v>
      </c>
    </row>
    <row r="669" spans="1:7" x14ac:dyDescent="0.3">
      <c r="A669" s="471"/>
      <c r="B669" s="471"/>
      <c r="C669" s="471"/>
      <c r="D669" s="471"/>
      <c r="E669" s="471"/>
      <c r="F669" s="471"/>
      <c r="G669" s="47" t="str">
        <f t="shared" si="10"/>
        <v xml:space="preserve">, </v>
      </c>
    </row>
    <row r="670" spans="1:7" x14ac:dyDescent="0.3">
      <c r="A670" s="471"/>
      <c r="B670" s="471"/>
      <c r="C670" s="471"/>
      <c r="D670" s="471"/>
      <c r="E670" s="471"/>
      <c r="F670" s="471"/>
      <c r="G670" s="47" t="str">
        <f t="shared" si="10"/>
        <v xml:space="preserve">, </v>
      </c>
    </row>
    <row r="671" spans="1:7" x14ac:dyDescent="0.3">
      <c r="A671" s="471"/>
      <c r="B671" s="471"/>
      <c r="C671" s="471"/>
      <c r="D671" s="471"/>
      <c r="E671" s="471"/>
      <c r="F671" s="471"/>
      <c r="G671" s="47" t="str">
        <f t="shared" si="10"/>
        <v xml:space="preserve">, </v>
      </c>
    </row>
    <row r="672" spans="1:7" x14ac:dyDescent="0.3">
      <c r="A672" s="471"/>
      <c r="B672" s="471"/>
      <c r="C672" s="471"/>
      <c r="D672" s="471"/>
      <c r="E672" s="471"/>
      <c r="F672" s="471"/>
      <c r="G672" s="47" t="str">
        <f t="shared" si="10"/>
        <v xml:space="preserve">, </v>
      </c>
    </row>
    <row r="673" spans="1:7" x14ac:dyDescent="0.3">
      <c r="A673" s="471"/>
      <c r="B673" s="471"/>
      <c r="C673" s="471"/>
      <c r="D673" s="471"/>
      <c r="E673" s="471"/>
      <c r="F673" s="471"/>
      <c r="G673" s="47" t="str">
        <f t="shared" si="10"/>
        <v xml:space="preserve">, </v>
      </c>
    </row>
    <row r="674" spans="1:7" x14ac:dyDescent="0.3">
      <c r="A674" s="471"/>
      <c r="B674" s="471"/>
      <c r="C674" s="471"/>
      <c r="D674" s="471"/>
      <c r="E674" s="471"/>
      <c r="F674" s="471"/>
      <c r="G674" s="47" t="str">
        <f t="shared" si="10"/>
        <v xml:space="preserve">, </v>
      </c>
    </row>
    <row r="675" spans="1:7" x14ac:dyDescent="0.3">
      <c r="A675" s="471"/>
      <c r="B675" s="471"/>
      <c r="C675" s="471"/>
      <c r="D675" s="471"/>
      <c r="E675" s="471"/>
      <c r="F675" s="471"/>
      <c r="G675" s="47" t="str">
        <f t="shared" si="10"/>
        <v xml:space="preserve">, </v>
      </c>
    </row>
    <row r="676" spans="1:7" x14ac:dyDescent="0.3">
      <c r="A676" s="471"/>
      <c r="B676" s="471"/>
      <c r="C676" s="471"/>
      <c r="D676" s="471"/>
      <c r="E676" s="471"/>
      <c r="F676" s="471"/>
      <c r="G676" s="47" t="str">
        <f t="shared" si="10"/>
        <v xml:space="preserve">, </v>
      </c>
    </row>
    <row r="677" spans="1:7" x14ac:dyDescent="0.3">
      <c r="A677" s="471"/>
      <c r="B677" s="471"/>
      <c r="C677" s="471"/>
      <c r="D677" s="471"/>
      <c r="E677" s="471"/>
      <c r="F677" s="471"/>
      <c r="G677" s="47" t="str">
        <f t="shared" si="10"/>
        <v xml:space="preserve">, </v>
      </c>
    </row>
    <row r="678" spans="1:7" x14ac:dyDescent="0.3">
      <c r="A678" s="471"/>
      <c r="B678" s="471"/>
      <c r="C678" s="471"/>
      <c r="D678" s="471"/>
      <c r="E678" s="471"/>
      <c r="F678" s="471"/>
      <c r="G678" s="47" t="str">
        <f t="shared" si="10"/>
        <v xml:space="preserve">, </v>
      </c>
    </row>
    <row r="679" spans="1:7" x14ac:dyDescent="0.3">
      <c r="A679" s="471"/>
      <c r="B679" s="471"/>
      <c r="C679" s="471"/>
      <c r="D679" s="471"/>
      <c r="E679" s="471"/>
      <c r="F679" s="471"/>
      <c r="G679" s="47" t="str">
        <f t="shared" si="10"/>
        <v xml:space="preserve">, </v>
      </c>
    </row>
    <row r="680" spans="1:7" x14ac:dyDescent="0.3">
      <c r="A680" s="471"/>
      <c r="B680" s="471"/>
      <c r="C680" s="471"/>
      <c r="D680" s="471"/>
      <c r="E680" s="471"/>
      <c r="F680" s="471"/>
      <c r="G680" s="47" t="str">
        <f t="shared" si="10"/>
        <v xml:space="preserve">, </v>
      </c>
    </row>
    <row r="681" spans="1:7" x14ac:dyDescent="0.3">
      <c r="A681" s="471"/>
      <c r="B681" s="471"/>
      <c r="C681" s="471"/>
      <c r="D681" s="471"/>
      <c r="E681" s="471"/>
      <c r="F681" s="471"/>
      <c r="G681" s="47" t="str">
        <f t="shared" si="10"/>
        <v xml:space="preserve">, </v>
      </c>
    </row>
    <row r="682" spans="1:7" x14ac:dyDescent="0.3">
      <c r="A682" s="471"/>
      <c r="B682" s="471"/>
      <c r="C682" s="471"/>
      <c r="D682" s="471"/>
      <c r="E682" s="471"/>
      <c r="F682" s="471"/>
      <c r="G682" s="47" t="str">
        <f t="shared" si="10"/>
        <v xml:space="preserve">, </v>
      </c>
    </row>
    <row r="683" spans="1:7" x14ac:dyDescent="0.3">
      <c r="A683" s="471"/>
      <c r="B683" s="471"/>
      <c r="C683" s="471"/>
      <c r="D683" s="471"/>
      <c r="E683" s="471"/>
      <c r="F683" s="471"/>
      <c r="G683" s="47" t="str">
        <f t="shared" si="10"/>
        <v xml:space="preserve">, </v>
      </c>
    </row>
    <row r="684" spans="1:7" x14ac:dyDescent="0.3">
      <c r="A684" s="471"/>
      <c r="B684" s="471"/>
      <c r="C684" s="471"/>
      <c r="D684" s="471"/>
      <c r="E684" s="471"/>
      <c r="F684" s="471"/>
      <c r="G684" s="47" t="str">
        <f t="shared" si="10"/>
        <v xml:space="preserve">, </v>
      </c>
    </row>
    <row r="685" spans="1:7" x14ac:dyDescent="0.3">
      <c r="A685" s="471"/>
      <c r="B685" s="471"/>
      <c r="C685" s="471"/>
      <c r="D685" s="471"/>
      <c r="E685" s="471"/>
      <c r="F685" s="471"/>
      <c r="G685" s="47" t="str">
        <f t="shared" si="10"/>
        <v xml:space="preserve">, </v>
      </c>
    </row>
    <row r="686" spans="1:7" x14ac:dyDescent="0.3">
      <c r="A686" s="471"/>
      <c r="B686" s="471"/>
      <c r="C686" s="471"/>
      <c r="D686" s="471"/>
      <c r="E686" s="471"/>
      <c r="F686" s="471"/>
      <c r="G686" s="47" t="str">
        <f t="shared" si="10"/>
        <v xml:space="preserve">, </v>
      </c>
    </row>
    <row r="687" spans="1:7" x14ac:dyDescent="0.3">
      <c r="A687" s="471"/>
      <c r="B687" s="471"/>
      <c r="C687" s="471"/>
      <c r="D687" s="471"/>
      <c r="E687" s="471"/>
      <c r="F687" s="471"/>
      <c r="G687" s="47" t="str">
        <f t="shared" si="10"/>
        <v xml:space="preserve">, </v>
      </c>
    </row>
    <row r="688" spans="1:7" x14ac:dyDescent="0.3">
      <c r="A688" s="471"/>
      <c r="B688" s="471"/>
      <c r="C688" s="471"/>
      <c r="D688" s="471"/>
      <c r="E688" s="471"/>
      <c r="F688" s="471"/>
      <c r="G688" s="47" t="str">
        <f t="shared" si="10"/>
        <v xml:space="preserve">, </v>
      </c>
    </row>
    <row r="689" spans="1:7" x14ac:dyDescent="0.3">
      <c r="A689" s="471"/>
      <c r="B689" s="471"/>
      <c r="C689" s="471"/>
      <c r="D689" s="471"/>
      <c r="E689" s="471"/>
      <c r="F689" s="471"/>
      <c r="G689" s="47" t="str">
        <f t="shared" si="10"/>
        <v xml:space="preserve">, </v>
      </c>
    </row>
    <row r="690" spans="1:7" x14ac:dyDescent="0.3">
      <c r="A690" s="471"/>
      <c r="B690" s="471"/>
      <c r="C690" s="471"/>
      <c r="D690" s="471"/>
      <c r="E690" s="471"/>
      <c r="F690" s="471"/>
      <c r="G690" s="47" t="str">
        <f t="shared" si="10"/>
        <v xml:space="preserve">, </v>
      </c>
    </row>
    <row r="691" spans="1:7" x14ac:dyDescent="0.3">
      <c r="A691" s="471"/>
      <c r="B691" s="471"/>
      <c r="C691" s="471"/>
      <c r="D691" s="471"/>
      <c r="E691" s="471"/>
      <c r="F691" s="471"/>
      <c r="G691" s="47" t="str">
        <f t="shared" si="10"/>
        <v xml:space="preserve">, </v>
      </c>
    </row>
    <row r="692" spans="1:7" x14ac:dyDescent="0.3">
      <c r="A692" s="471"/>
      <c r="B692" s="471"/>
      <c r="C692" s="471"/>
      <c r="D692" s="471"/>
      <c r="E692" s="471"/>
      <c r="F692" s="471"/>
      <c r="G692" s="47" t="str">
        <f t="shared" si="10"/>
        <v xml:space="preserve">, </v>
      </c>
    </row>
    <row r="693" spans="1:7" x14ac:dyDescent="0.3">
      <c r="A693" s="471"/>
      <c r="B693" s="471"/>
      <c r="C693" s="471"/>
      <c r="D693" s="471"/>
      <c r="E693" s="471"/>
      <c r="F693" s="471"/>
      <c r="G693" s="47" t="str">
        <f t="shared" si="10"/>
        <v xml:space="preserve">, </v>
      </c>
    </row>
    <row r="694" spans="1:7" x14ac:dyDescent="0.3">
      <c r="A694" s="471"/>
      <c r="B694" s="471"/>
      <c r="C694" s="471"/>
      <c r="D694" s="471"/>
      <c r="E694" s="471"/>
      <c r="F694" s="471"/>
      <c r="G694" s="47" t="str">
        <f t="shared" si="10"/>
        <v xml:space="preserve">, </v>
      </c>
    </row>
    <row r="695" spans="1:7" x14ac:dyDescent="0.3">
      <c r="A695" s="471"/>
      <c r="B695" s="471"/>
      <c r="C695" s="471"/>
      <c r="D695" s="471"/>
      <c r="E695" s="471"/>
      <c r="F695" s="471"/>
      <c r="G695" s="47" t="str">
        <f t="shared" si="10"/>
        <v xml:space="preserve">, </v>
      </c>
    </row>
    <row r="696" spans="1:7" x14ac:dyDescent="0.3">
      <c r="A696" s="471"/>
      <c r="B696" s="471"/>
      <c r="C696" s="471"/>
      <c r="D696" s="471"/>
      <c r="E696" s="471"/>
      <c r="F696" s="471"/>
      <c r="G696" s="47" t="str">
        <f t="shared" si="10"/>
        <v xml:space="preserve">, </v>
      </c>
    </row>
    <row r="697" spans="1:7" x14ac:dyDescent="0.3">
      <c r="A697" s="471"/>
      <c r="B697" s="471"/>
      <c r="C697" s="471"/>
      <c r="D697" s="471"/>
      <c r="E697" s="471"/>
      <c r="F697" s="471"/>
      <c r="G697" s="47" t="str">
        <f t="shared" si="10"/>
        <v xml:space="preserve">, </v>
      </c>
    </row>
    <row r="698" spans="1:7" x14ac:dyDescent="0.3">
      <c r="A698" s="471"/>
      <c r="B698" s="471"/>
      <c r="C698" s="471"/>
      <c r="D698" s="471"/>
      <c r="E698" s="471"/>
      <c r="F698" s="471"/>
      <c r="G698" s="47" t="str">
        <f t="shared" si="10"/>
        <v xml:space="preserve">, </v>
      </c>
    </row>
    <row r="699" spans="1:7" x14ac:dyDescent="0.3">
      <c r="A699" s="471"/>
      <c r="B699" s="471"/>
      <c r="C699" s="471"/>
      <c r="D699" s="471"/>
      <c r="E699" s="471"/>
      <c r="F699" s="471"/>
      <c r="G699" s="47" t="str">
        <f t="shared" si="10"/>
        <v xml:space="preserve">, </v>
      </c>
    </row>
    <row r="700" spans="1:7" x14ac:dyDescent="0.3">
      <c r="A700" s="471"/>
      <c r="B700" s="471"/>
      <c r="C700" s="471"/>
      <c r="D700" s="471"/>
      <c r="E700" s="471"/>
      <c r="F700" s="471"/>
      <c r="G700" s="47" t="str">
        <f t="shared" si="10"/>
        <v xml:space="preserve">, </v>
      </c>
    </row>
    <row r="701" spans="1:7" x14ac:dyDescent="0.3">
      <c r="A701" s="471"/>
      <c r="B701" s="471"/>
      <c r="C701" s="471"/>
      <c r="D701" s="471"/>
      <c r="E701" s="471"/>
      <c r="F701" s="471"/>
      <c r="G701" s="47" t="str">
        <f t="shared" si="10"/>
        <v xml:space="preserve">, </v>
      </c>
    </row>
    <row r="702" spans="1:7" x14ac:dyDescent="0.3">
      <c r="A702" s="471"/>
      <c r="B702" s="471"/>
      <c r="C702" s="471"/>
      <c r="D702" s="471"/>
      <c r="E702" s="471"/>
      <c r="F702" s="471"/>
      <c r="G702" s="47" t="str">
        <f t="shared" si="10"/>
        <v xml:space="preserve">, </v>
      </c>
    </row>
    <row r="703" spans="1:7" x14ac:dyDescent="0.3">
      <c r="A703" s="471"/>
      <c r="B703" s="471"/>
      <c r="C703" s="471"/>
      <c r="D703" s="471"/>
      <c r="E703" s="471"/>
      <c r="F703" s="471"/>
      <c r="G703" s="47" t="str">
        <f t="shared" si="10"/>
        <v xml:space="preserve">, </v>
      </c>
    </row>
    <row r="704" spans="1:7" x14ac:dyDescent="0.3">
      <c r="A704" s="471"/>
      <c r="B704" s="471"/>
      <c r="C704" s="471"/>
      <c r="D704" s="471"/>
      <c r="E704" s="471"/>
      <c r="F704" s="471"/>
      <c r="G704" s="47" t="str">
        <f t="shared" si="10"/>
        <v xml:space="preserve">, </v>
      </c>
    </row>
    <row r="705" spans="1:7" x14ac:dyDescent="0.3">
      <c r="A705" s="471"/>
      <c r="B705" s="471"/>
      <c r="C705" s="471"/>
      <c r="D705" s="471"/>
      <c r="E705" s="471"/>
      <c r="F705" s="471"/>
      <c r="G705" s="47" t="str">
        <f t="shared" si="10"/>
        <v xml:space="preserve">, </v>
      </c>
    </row>
    <row r="706" spans="1:7" x14ac:dyDescent="0.3">
      <c r="A706" s="471"/>
      <c r="B706" s="471"/>
      <c r="C706" s="471"/>
      <c r="D706" s="471"/>
      <c r="E706" s="471"/>
      <c r="F706" s="471"/>
      <c r="G706" s="47" t="str">
        <f t="shared" si="10"/>
        <v xml:space="preserve">, </v>
      </c>
    </row>
    <row r="707" spans="1:7" x14ac:dyDescent="0.3">
      <c r="A707" s="471"/>
      <c r="B707" s="471"/>
      <c r="C707" s="471"/>
      <c r="D707" s="471"/>
      <c r="E707" s="471"/>
      <c r="F707" s="471"/>
      <c r="G707" s="47" t="str">
        <f t="shared" si="10"/>
        <v xml:space="preserve">, </v>
      </c>
    </row>
    <row r="708" spans="1:7" x14ac:dyDescent="0.3">
      <c r="A708" s="471"/>
      <c r="B708" s="471"/>
      <c r="C708" s="471"/>
      <c r="D708" s="471"/>
      <c r="E708" s="471"/>
      <c r="F708" s="471"/>
      <c r="G708" s="47" t="str">
        <f t="shared" si="10"/>
        <v xml:space="preserve">, </v>
      </c>
    </row>
    <row r="709" spans="1:7" x14ac:dyDescent="0.3">
      <c r="A709" s="471"/>
      <c r="B709" s="471"/>
      <c r="C709" s="471"/>
      <c r="D709" s="471"/>
      <c r="E709" s="471"/>
      <c r="F709" s="471"/>
      <c r="G709" s="47" t="str">
        <f t="shared" si="10"/>
        <v xml:space="preserve">, </v>
      </c>
    </row>
    <row r="710" spans="1:7" x14ac:dyDescent="0.3">
      <c r="A710" s="471"/>
      <c r="B710" s="471"/>
      <c r="C710" s="471"/>
      <c r="D710" s="471"/>
      <c r="E710" s="471"/>
      <c r="F710" s="471"/>
      <c r="G710" s="47" t="str">
        <f t="shared" si="10"/>
        <v xml:space="preserve">, </v>
      </c>
    </row>
    <row r="711" spans="1:7" x14ac:dyDescent="0.3">
      <c r="A711" s="471"/>
      <c r="B711" s="471"/>
      <c r="C711" s="471"/>
      <c r="D711" s="471"/>
      <c r="E711" s="471"/>
      <c r="F711" s="471"/>
      <c r="G711" s="47" t="str">
        <f t="shared" si="10"/>
        <v xml:space="preserve">, </v>
      </c>
    </row>
    <row r="712" spans="1:7" x14ac:dyDescent="0.3">
      <c r="A712" s="471"/>
      <c r="B712" s="471"/>
      <c r="C712" s="471"/>
      <c r="D712" s="471"/>
      <c r="E712" s="471"/>
      <c r="F712" s="471"/>
      <c r="G712" s="47" t="str">
        <f t="shared" si="10"/>
        <v xml:space="preserve">, </v>
      </c>
    </row>
    <row r="713" spans="1:7" x14ac:dyDescent="0.3">
      <c r="A713" s="471"/>
      <c r="B713" s="471"/>
      <c r="C713" s="471"/>
      <c r="D713" s="471"/>
      <c r="E713" s="471"/>
      <c r="F713" s="471"/>
      <c r="G713" s="47" t="str">
        <f t="shared" si="10"/>
        <v xml:space="preserve">, </v>
      </c>
    </row>
    <row r="714" spans="1:7" x14ac:dyDescent="0.3">
      <c r="A714" s="471"/>
      <c r="B714" s="471"/>
      <c r="C714" s="471"/>
      <c r="D714" s="471"/>
      <c r="E714" s="471"/>
      <c r="F714" s="471"/>
      <c r="G714" s="47" t="str">
        <f t="shared" si="10"/>
        <v xml:space="preserve">, </v>
      </c>
    </row>
    <row r="715" spans="1:7" x14ac:dyDescent="0.3">
      <c r="A715" s="471"/>
      <c r="B715" s="471"/>
      <c r="C715" s="471"/>
      <c r="D715" s="471"/>
      <c r="E715" s="471"/>
      <c r="F715" s="471"/>
      <c r="G715" s="47" t="str">
        <f t="shared" ref="G715:G778" si="11">CONCATENATE(A715, ", ", B715)</f>
        <v xml:space="preserve">, </v>
      </c>
    </row>
    <row r="716" spans="1:7" x14ac:dyDescent="0.3">
      <c r="A716" s="471"/>
      <c r="B716" s="471"/>
      <c r="C716" s="471"/>
      <c r="D716" s="471"/>
      <c r="E716" s="471"/>
      <c r="F716" s="471"/>
      <c r="G716" s="47" t="str">
        <f t="shared" si="11"/>
        <v xml:space="preserve">, </v>
      </c>
    </row>
    <row r="717" spans="1:7" x14ac:dyDescent="0.3">
      <c r="A717" s="471"/>
      <c r="B717" s="471"/>
      <c r="C717" s="471"/>
      <c r="D717" s="471"/>
      <c r="E717" s="471"/>
      <c r="F717" s="471"/>
      <c r="G717" s="47" t="str">
        <f t="shared" si="11"/>
        <v xml:space="preserve">, </v>
      </c>
    </row>
    <row r="718" spans="1:7" x14ac:dyDescent="0.3">
      <c r="A718" s="471"/>
      <c r="B718" s="471"/>
      <c r="C718" s="471"/>
      <c r="D718" s="471"/>
      <c r="E718" s="471"/>
      <c r="F718" s="471"/>
      <c r="G718" s="47" t="str">
        <f t="shared" si="11"/>
        <v xml:space="preserve">, </v>
      </c>
    </row>
    <row r="719" spans="1:7" x14ac:dyDescent="0.3">
      <c r="A719" s="471"/>
      <c r="B719" s="471"/>
      <c r="C719" s="471"/>
      <c r="D719" s="471"/>
      <c r="E719" s="471"/>
      <c r="F719" s="471"/>
      <c r="G719" s="47" t="str">
        <f t="shared" si="11"/>
        <v xml:space="preserve">, </v>
      </c>
    </row>
    <row r="720" spans="1:7" x14ac:dyDescent="0.3">
      <c r="A720" s="471"/>
      <c r="B720" s="471"/>
      <c r="C720" s="471"/>
      <c r="D720" s="471"/>
      <c r="E720" s="471"/>
      <c r="F720" s="471"/>
      <c r="G720" s="47" t="str">
        <f t="shared" si="11"/>
        <v xml:space="preserve">, </v>
      </c>
    </row>
    <row r="721" spans="1:7" x14ac:dyDescent="0.3">
      <c r="A721" s="471"/>
      <c r="B721" s="471"/>
      <c r="C721" s="471"/>
      <c r="D721" s="471"/>
      <c r="E721" s="471"/>
      <c r="F721" s="471"/>
      <c r="G721" s="47" t="str">
        <f t="shared" si="11"/>
        <v xml:space="preserve">, </v>
      </c>
    </row>
    <row r="722" spans="1:7" x14ac:dyDescent="0.3">
      <c r="A722" s="471"/>
      <c r="B722" s="471"/>
      <c r="C722" s="471"/>
      <c r="D722" s="471"/>
      <c r="E722" s="471"/>
      <c r="F722" s="471"/>
      <c r="G722" s="47" t="str">
        <f t="shared" si="11"/>
        <v xml:space="preserve">, </v>
      </c>
    </row>
    <row r="723" spans="1:7" x14ac:dyDescent="0.3">
      <c r="A723" s="471"/>
      <c r="B723" s="471"/>
      <c r="C723" s="471"/>
      <c r="D723" s="471"/>
      <c r="E723" s="471"/>
      <c r="F723" s="471"/>
      <c r="G723" s="47" t="str">
        <f t="shared" si="11"/>
        <v xml:space="preserve">, </v>
      </c>
    </row>
    <row r="724" spans="1:7" x14ac:dyDescent="0.3">
      <c r="A724" s="471"/>
      <c r="B724" s="471"/>
      <c r="C724" s="471"/>
      <c r="D724" s="471"/>
      <c r="E724" s="471"/>
      <c r="F724" s="471"/>
      <c r="G724" s="47" t="str">
        <f t="shared" si="11"/>
        <v xml:space="preserve">, </v>
      </c>
    </row>
    <row r="725" spans="1:7" x14ac:dyDescent="0.3">
      <c r="A725" s="471"/>
      <c r="B725" s="471"/>
      <c r="C725" s="471"/>
      <c r="D725" s="471"/>
      <c r="E725" s="471"/>
      <c r="F725" s="471"/>
      <c r="G725" s="47" t="str">
        <f t="shared" si="11"/>
        <v xml:space="preserve">, </v>
      </c>
    </row>
    <row r="726" spans="1:7" x14ac:dyDescent="0.3">
      <c r="A726" s="471"/>
      <c r="B726" s="471"/>
      <c r="C726" s="471"/>
      <c r="D726" s="471"/>
      <c r="E726" s="471"/>
      <c r="F726" s="471"/>
      <c r="G726" s="47" t="str">
        <f t="shared" si="11"/>
        <v xml:space="preserve">, </v>
      </c>
    </row>
    <row r="727" spans="1:7" x14ac:dyDescent="0.3">
      <c r="A727" s="471"/>
      <c r="B727" s="471"/>
      <c r="C727" s="471"/>
      <c r="D727" s="471"/>
      <c r="E727" s="471"/>
      <c r="F727" s="471"/>
      <c r="G727" s="47" t="str">
        <f t="shared" si="11"/>
        <v xml:space="preserve">, </v>
      </c>
    </row>
    <row r="728" spans="1:7" x14ac:dyDescent="0.3">
      <c r="A728" s="471"/>
      <c r="B728" s="471"/>
      <c r="C728" s="471"/>
      <c r="D728" s="471"/>
      <c r="E728" s="471"/>
      <c r="F728" s="471"/>
      <c r="G728" s="47" t="str">
        <f t="shared" si="11"/>
        <v xml:space="preserve">, </v>
      </c>
    </row>
    <row r="729" spans="1:7" x14ac:dyDescent="0.3">
      <c r="A729" s="471"/>
      <c r="B729" s="471"/>
      <c r="C729" s="471"/>
      <c r="D729" s="471"/>
      <c r="E729" s="471"/>
      <c r="F729" s="471"/>
      <c r="G729" s="47" t="str">
        <f t="shared" si="11"/>
        <v xml:space="preserve">, </v>
      </c>
    </row>
    <row r="730" spans="1:7" x14ac:dyDescent="0.3">
      <c r="A730" s="471"/>
      <c r="B730" s="471"/>
      <c r="C730" s="471"/>
      <c r="D730" s="471"/>
      <c r="E730" s="471"/>
      <c r="F730" s="471"/>
      <c r="G730" s="47" t="str">
        <f t="shared" si="11"/>
        <v xml:space="preserve">, </v>
      </c>
    </row>
    <row r="731" spans="1:7" x14ac:dyDescent="0.3">
      <c r="A731" s="471"/>
      <c r="B731" s="471"/>
      <c r="C731" s="471"/>
      <c r="D731" s="471"/>
      <c r="E731" s="471"/>
      <c r="F731" s="471"/>
      <c r="G731" s="47" t="str">
        <f t="shared" si="11"/>
        <v xml:space="preserve">, </v>
      </c>
    </row>
    <row r="732" spans="1:7" x14ac:dyDescent="0.3">
      <c r="A732" s="471"/>
      <c r="B732" s="471"/>
      <c r="C732" s="471"/>
      <c r="D732" s="471"/>
      <c r="E732" s="471"/>
      <c r="F732" s="471"/>
      <c r="G732" s="47" t="str">
        <f t="shared" si="11"/>
        <v xml:space="preserve">, </v>
      </c>
    </row>
    <row r="733" spans="1:7" x14ac:dyDescent="0.3">
      <c r="A733" s="471"/>
      <c r="B733" s="471"/>
      <c r="C733" s="471"/>
      <c r="D733" s="471"/>
      <c r="E733" s="471"/>
      <c r="F733" s="471"/>
      <c r="G733" s="47" t="str">
        <f t="shared" si="11"/>
        <v xml:space="preserve">, </v>
      </c>
    </row>
    <row r="734" spans="1:7" x14ac:dyDescent="0.3">
      <c r="A734" s="471"/>
      <c r="B734" s="471"/>
      <c r="C734" s="471"/>
      <c r="D734" s="471"/>
      <c r="E734" s="471"/>
      <c r="F734" s="471"/>
      <c r="G734" s="47" t="str">
        <f t="shared" si="11"/>
        <v xml:space="preserve">, </v>
      </c>
    </row>
    <row r="735" spans="1:7" x14ac:dyDescent="0.3">
      <c r="A735" s="471"/>
      <c r="B735" s="471"/>
      <c r="C735" s="471"/>
      <c r="D735" s="471"/>
      <c r="E735" s="471"/>
      <c r="F735" s="471"/>
      <c r="G735" s="47" t="str">
        <f t="shared" si="11"/>
        <v xml:space="preserve">, </v>
      </c>
    </row>
    <row r="736" spans="1:7" x14ac:dyDescent="0.3">
      <c r="A736" s="471"/>
      <c r="B736" s="471"/>
      <c r="C736" s="471"/>
      <c r="D736" s="471"/>
      <c r="E736" s="471"/>
      <c r="F736" s="471"/>
      <c r="G736" s="47" t="str">
        <f t="shared" si="11"/>
        <v xml:space="preserve">, </v>
      </c>
    </row>
    <row r="737" spans="1:7" x14ac:dyDescent="0.3">
      <c r="A737" s="471"/>
      <c r="B737" s="471"/>
      <c r="C737" s="471"/>
      <c r="D737" s="471"/>
      <c r="E737" s="471"/>
      <c r="F737" s="471"/>
      <c r="G737" s="47" t="str">
        <f t="shared" si="11"/>
        <v xml:space="preserve">, </v>
      </c>
    </row>
    <row r="738" spans="1:7" x14ac:dyDescent="0.3">
      <c r="A738" s="471"/>
      <c r="B738" s="471"/>
      <c r="C738" s="471"/>
      <c r="D738" s="471"/>
      <c r="E738" s="471"/>
      <c r="F738" s="471"/>
      <c r="G738" s="47" t="str">
        <f t="shared" si="11"/>
        <v xml:space="preserve">, </v>
      </c>
    </row>
    <row r="739" spans="1:7" x14ac:dyDescent="0.3">
      <c r="A739" s="471"/>
      <c r="B739" s="471"/>
      <c r="C739" s="471"/>
      <c r="D739" s="471"/>
      <c r="E739" s="471"/>
      <c r="F739" s="471"/>
      <c r="G739" s="47" t="str">
        <f t="shared" si="11"/>
        <v xml:space="preserve">, </v>
      </c>
    </row>
    <row r="740" spans="1:7" x14ac:dyDescent="0.3">
      <c r="A740" s="471"/>
      <c r="B740" s="471"/>
      <c r="C740" s="471"/>
      <c r="D740" s="471"/>
      <c r="E740" s="471"/>
      <c r="F740" s="471"/>
      <c r="G740" s="47" t="str">
        <f t="shared" si="11"/>
        <v xml:space="preserve">, </v>
      </c>
    </row>
    <row r="741" spans="1:7" x14ac:dyDescent="0.3">
      <c r="A741" s="471"/>
      <c r="B741" s="471"/>
      <c r="C741" s="471"/>
      <c r="D741" s="471"/>
      <c r="E741" s="471"/>
      <c r="F741" s="471"/>
      <c r="G741" s="47" t="str">
        <f t="shared" si="11"/>
        <v xml:space="preserve">, </v>
      </c>
    </row>
    <row r="742" spans="1:7" x14ac:dyDescent="0.3">
      <c r="A742" s="471"/>
      <c r="B742" s="471"/>
      <c r="C742" s="471"/>
      <c r="D742" s="471"/>
      <c r="E742" s="471"/>
      <c r="F742" s="471"/>
      <c r="G742" s="47" t="str">
        <f t="shared" si="11"/>
        <v xml:space="preserve">, </v>
      </c>
    </row>
    <row r="743" spans="1:7" x14ac:dyDescent="0.3">
      <c r="A743" s="471"/>
      <c r="B743" s="471"/>
      <c r="C743" s="471"/>
      <c r="D743" s="471"/>
      <c r="E743" s="471"/>
      <c r="F743" s="471"/>
      <c r="G743" s="47" t="str">
        <f t="shared" si="11"/>
        <v xml:space="preserve">, </v>
      </c>
    </row>
    <row r="744" spans="1:7" x14ac:dyDescent="0.3">
      <c r="A744" s="471"/>
      <c r="B744" s="471"/>
      <c r="C744" s="471"/>
      <c r="D744" s="471"/>
      <c r="E744" s="471"/>
      <c r="F744" s="471"/>
      <c r="G744" s="47" t="str">
        <f t="shared" si="11"/>
        <v xml:space="preserve">, </v>
      </c>
    </row>
    <row r="745" spans="1:7" x14ac:dyDescent="0.3">
      <c r="A745" s="471"/>
      <c r="B745" s="471"/>
      <c r="C745" s="471"/>
      <c r="D745" s="471"/>
      <c r="E745" s="471"/>
      <c r="F745" s="471"/>
      <c r="G745" s="47" t="str">
        <f t="shared" si="11"/>
        <v xml:space="preserve">, </v>
      </c>
    </row>
    <row r="746" spans="1:7" x14ac:dyDescent="0.3">
      <c r="A746" s="471"/>
      <c r="B746" s="471"/>
      <c r="C746" s="471"/>
      <c r="D746" s="471"/>
      <c r="E746" s="471"/>
      <c r="F746" s="471"/>
      <c r="G746" s="47" t="str">
        <f t="shared" si="11"/>
        <v xml:space="preserve">, </v>
      </c>
    </row>
    <row r="747" spans="1:7" x14ac:dyDescent="0.3">
      <c r="A747" s="471"/>
      <c r="B747" s="471"/>
      <c r="C747" s="471"/>
      <c r="D747" s="471"/>
      <c r="E747" s="471"/>
      <c r="F747" s="471"/>
      <c r="G747" s="47" t="str">
        <f t="shared" si="11"/>
        <v xml:space="preserve">, </v>
      </c>
    </row>
    <row r="748" spans="1:7" x14ac:dyDescent="0.3">
      <c r="A748" s="471"/>
      <c r="B748" s="471"/>
      <c r="C748" s="471"/>
      <c r="D748" s="471"/>
      <c r="E748" s="471"/>
      <c r="F748" s="471"/>
      <c r="G748" s="47" t="str">
        <f t="shared" si="11"/>
        <v xml:space="preserve">, </v>
      </c>
    </row>
    <row r="749" spans="1:7" x14ac:dyDescent="0.3">
      <c r="A749" s="471"/>
      <c r="B749" s="471"/>
      <c r="C749" s="471"/>
      <c r="D749" s="471"/>
      <c r="E749" s="471"/>
      <c r="F749" s="471"/>
      <c r="G749" s="47" t="str">
        <f t="shared" si="11"/>
        <v xml:space="preserve">, </v>
      </c>
    </row>
    <row r="750" spans="1:7" x14ac:dyDescent="0.3">
      <c r="A750" s="471"/>
      <c r="B750" s="471"/>
      <c r="C750" s="471"/>
      <c r="D750" s="471"/>
      <c r="E750" s="471"/>
      <c r="F750" s="471"/>
      <c r="G750" s="47" t="str">
        <f t="shared" si="11"/>
        <v xml:space="preserve">, </v>
      </c>
    </row>
    <row r="751" spans="1:7" x14ac:dyDescent="0.3">
      <c r="A751" s="471"/>
      <c r="B751" s="471"/>
      <c r="C751" s="471"/>
      <c r="D751" s="471"/>
      <c r="E751" s="471"/>
      <c r="F751" s="471"/>
      <c r="G751" s="47" t="str">
        <f t="shared" si="11"/>
        <v xml:space="preserve">, </v>
      </c>
    </row>
    <row r="752" spans="1:7" x14ac:dyDescent="0.3">
      <c r="A752" s="471"/>
      <c r="B752" s="471"/>
      <c r="C752" s="471"/>
      <c r="D752" s="471"/>
      <c r="E752" s="471"/>
      <c r="F752" s="471"/>
      <c r="G752" s="47" t="str">
        <f t="shared" si="11"/>
        <v xml:space="preserve">, </v>
      </c>
    </row>
    <row r="753" spans="1:7" x14ac:dyDescent="0.3">
      <c r="A753" s="471"/>
      <c r="B753" s="471"/>
      <c r="C753" s="471"/>
      <c r="D753" s="471"/>
      <c r="E753" s="471"/>
      <c r="F753" s="471"/>
      <c r="G753" s="47" t="str">
        <f t="shared" si="11"/>
        <v xml:space="preserve">, </v>
      </c>
    </row>
    <row r="754" spans="1:7" x14ac:dyDescent="0.3">
      <c r="A754" s="471"/>
      <c r="B754" s="471"/>
      <c r="C754" s="471"/>
      <c r="D754" s="471"/>
      <c r="E754" s="471"/>
      <c r="F754" s="471"/>
      <c r="G754" s="47" t="str">
        <f t="shared" si="11"/>
        <v xml:space="preserve">, </v>
      </c>
    </row>
    <row r="755" spans="1:7" x14ac:dyDescent="0.3">
      <c r="A755" s="471"/>
      <c r="B755" s="471"/>
      <c r="C755" s="471"/>
      <c r="D755" s="471"/>
      <c r="E755" s="471"/>
      <c r="F755" s="471"/>
      <c r="G755" s="47" t="str">
        <f t="shared" si="11"/>
        <v xml:space="preserve">, </v>
      </c>
    </row>
    <row r="756" spans="1:7" x14ac:dyDescent="0.3">
      <c r="A756" s="471"/>
      <c r="B756" s="471"/>
      <c r="C756" s="471"/>
      <c r="D756" s="471"/>
      <c r="E756" s="471"/>
      <c r="F756" s="471"/>
      <c r="G756" s="47" t="str">
        <f t="shared" si="11"/>
        <v xml:space="preserve">, </v>
      </c>
    </row>
    <row r="757" spans="1:7" x14ac:dyDescent="0.3">
      <c r="A757" s="471"/>
      <c r="B757" s="471"/>
      <c r="C757" s="471"/>
      <c r="D757" s="471"/>
      <c r="E757" s="471"/>
      <c r="F757" s="471"/>
      <c r="G757" s="47" t="str">
        <f t="shared" si="11"/>
        <v xml:space="preserve">, </v>
      </c>
    </row>
    <row r="758" spans="1:7" x14ac:dyDescent="0.3">
      <c r="A758" s="471"/>
      <c r="B758" s="471"/>
      <c r="C758" s="471"/>
      <c r="D758" s="471"/>
      <c r="E758" s="471"/>
      <c r="F758" s="471"/>
      <c r="G758" s="47" t="str">
        <f t="shared" si="11"/>
        <v xml:space="preserve">, </v>
      </c>
    </row>
    <row r="759" spans="1:7" x14ac:dyDescent="0.3">
      <c r="A759" s="471"/>
      <c r="B759" s="471"/>
      <c r="C759" s="471"/>
      <c r="D759" s="471"/>
      <c r="E759" s="471"/>
      <c r="F759" s="471"/>
      <c r="G759" s="47" t="str">
        <f t="shared" si="11"/>
        <v xml:space="preserve">, </v>
      </c>
    </row>
    <row r="760" spans="1:7" x14ac:dyDescent="0.3">
      <c r="A760" s="471"/>
      <c r="B760" s="471"/>
      <c r="C760" s="471"/>
      <c r="D760" s="471"/>
      <c r="E760" s="471"/>
      <c r="F760" s="471"/>
      <c r="G760" s="47" t="str">
        <f t="shared" si="11"/>
        <v xml:space="preserve">, </v>
      </c>
    </row>
    <row r="761" spans="1:7" x14ac:dyDescent="0.3">
      <c r="A761" s="471"/>
      <c r="B761" s="471"/>
      <c r="C761" s="471"/>
      <c r="D761" s="471"/>
      <c r="E761" s="471"/>
      <c r="F761" s="471"/>
      <c r="G761" s="47" t="str">
        <f t="shared" si="11"/>
        <v xml:space="preserve">, </v>
      </c>
    </row>
    <row r="762" spans="1:7" x14ac:dyDescent="0.3">
      <c r="A762" s="471"/>
      <c r="B762" s="471"/>
      <c r="C762" s="471"/>
      <c r="D762" s="471"/>
      <c r="E762" s="471"/>
      <c r="F762" s="471"/>
      <c r="G762" s="47" t="str">
        <f t="shared" si="11"/>
        <v xml:space="preserve">, </v>
      </c>
    </row>
    <row r="763" spans="1:7" x14ac:dyDescent="0.3">
      <c r="A763" s="471"/>
      <c r="B763" s="471"/>
      <c r="C763" s="471"/>
      <c r="D763" s="471"/>
      <c r="E763" s="471"/>
      <c r="F763" s="471"/>
      <c r="G763" s="47" t="str">
        <f t="shared" si="11"/>
        <v xml:space="preserve">, </v>
      </c>
    </row>
    <row r="764" spans="1:7" x14ac:dyDescent="0.3">
      <c r="A764" s="471"/>
      <c r="B764" s="471"/>
      <c r="C764" s="471"/>
      <c r="D764" s="471"/>
      <c r="E764" s="471"/>
      <c r="F764" s="471"/>
      <c r="G764" s="47" t="str">
        <f t="shared" si="11"/>
        <v xml:space="preserve">, </v>
      </c>
    </row>
    <row r="765" spans="1:7" x14ac:dyDescent="0.3">
      <c r="A765" s="471"/>
      <c r="B765" s="471"/>
      <c r="C765" s="471"/>
      <c r="D765" s="471"/>
      <c r="E765" s="471"/>
      <c r="F765" s="471"/>
      <c r="G765" s="47" t="str">
        <f t="shared" si="11"/>
        <v xml:space="preserve">, </v>
      </c>
    </row>
    <row r="766" spans="1:7" x14ac:dyDescent="0.3">
      <c r="A766" s="471"/>
      <c r="B766" s="471"/>
      <c r="C766" s="471"/>
      <c r="D766" s="471"/>
      <c r="E766" s="471"/>
      <c r="F766" s="471"/>
      <c r="G766" s="47" t="str">
        <f t="shared" si="11"/>
        <v xml:space="preserve">, </v>
      </c>
    </row>
    <row r="767" spans="1:7" x14ac:dyDescent="0.3">
      <c r="A767" s="471"/>
      <c r="B767" s="471"/>
      <c r="C767" s="471"/>
      <c r="D767" s="471"/>
      <c r="E767" s="471"/>
      <c r="F767" s="471"/>
      <c r="G767" s="47" t="str">
        <f t="shared" si="11"/>
        <v xml:space="preserve">, </v>
      </c>
    </row>
    <row r="768" spans="1:7" x14ac:dyDescent="0.3">
      <c r="A768" s="471"/>
      <c r="B768" s="471"/>
      <c r="C768" s="471"/>
      <c r="D768" s="471"/>
      <c r="E768" s="471"/>
      <c r="F768" s="471"/>
      <c r="G768" s="47" t="str">
        <f t="shared" si="11"/>
        <v xml:space="preserve">, </v>
      </c>
    </row>
    <row r="769" spans="1:7" x14ac:dyDescent="0.3">
      <c r="A769" s="471"/>
      <c r="B769" s="471"/>
      <c r="C769" s="471"/>
      <c r="D769" s="471"/>
      <c r="E769" s="471"/>
      <c r="F769" s="471"/>
      <c r="G769" s="47" t="str">
        <f t="shared" si="11"/>
        <v xml:space="preserve">, </v>
      </c>
    </row>
    <row r="770" spans="1:7" x14ac:dyDescent="0.3">
      <c r="A770" s="471"/>
      <c r="B770" s="471"/>
      <c r="C770" s="471"/>
      <c r="D770" s="471"/>
      <c r="E770" s="471"/>
      <c r="F770" s="471"/>
      <c r="G770" s="47" t="str">
        <f t="shared" si="11"/>
        <v xml:space="preserve">, </v>
      </c>
    </row>
    <row r="771" spans="1:7" x14ac:dyDescent="0.3">
      <c r="A771" s="471"/>
      <c r="B771" s="471"/>
      <c r="C771" s="471"/>
      <c r="D771" s="471"/>
      <c r="E771" s="471"/>
      <c r="F771" s="471"/>
      <c r="G771" s="47" t="str">
        <f t="shared" si="11"/>
        <v xml:space="preserve">, </v>
      </c>
    </row>
    <row r="772" spans="1:7" x14ac:dyDescent="0.3">
      <c r="A772" s="471"/>
      <c r="B772" s="471"/>
      <c r="C772" s="471"/>
      <c r="D772" s="471"/>
      <c r="E772" s="471"/>
      <c r="F772" s="471"/>
      <c r="G772" s="47" t="str">
        <f t="shared" si="11"/>
        <v xml:space="preserve">, </v>
      </c>
    </row>
    <row r="773" spans="1:7" x14ac:dyDescent="0.3">
      <c r="A773" s="471"/>
      <c r="B773" s="471"/>
      <c r="C773" s="471"/>
      <c r="D773" s="471"/>
      <c r="E773" s="471"/>
      <c r="F773" s="471"/>
      <c r="G773" s="47" t="str">
        <f t="shared" si="11"/>
        <v xml:space="preserve">, </v>
      </c>
    </row>
    <row r="774" spans="1:7" x14ac:dyDescent="0.3">
      <c r="A774" s="471"/>
      <c r="B774" s="471"/>
      <c r="C774" s="471"/>
      <c r="D774" s="471"/>
      <c r="E774" s="471"/>
      <c r="F774" s="471"/>
      <c r="G774" s="47" t="str">
        <f t="shared" si="11"/>
        <v xml:space="preserve">, </v>
      </c>
    </row>
    <row r="775" spans="1:7" x14ac:dyDescent="0.3">
      <c r="A775" s="471"/>
      <c r="B775" s="471"/>
      <c r="C775" s="471"/>
      <c r="D775" s="471"/>
      <c r="E775" s="471"/>
      <c r="F775" s="471"/>
      <c r="G775" s="47" t="str">
        <f t="shared" si="11"/>
        <v xml:space="preserve">, </v>
      </c>
    </row>
    <row r="776" spans="1:7" x14ac:dyDescent="0.3">
      <c r="A776" s="471"/>
      <c r="B776" s="471"/>
      <c r="C776" s="471"/>
      <c r="D776" s="471"/>
      <c r="E776" s="471"/>
      <c r="F776" s="471"/>
      <c r="G776" s="47" t="str">
        <f t="shared" si="11"/>
        <v xml:space="preserve">, </v>
      </c>
    </row>
    <row r="777" spans="1:7" x14ac:dyDescent="0.3">
      <c r="A777" s="471"/>
      <c r="B777" s="471"/>
      <c r="C777" s="471"/>
      <c r="D777" s="471"/>
      <c r="E777" s="471"/>
      <c r="F777" s="471"/>
      <c r="G777" s="47" t="str">
        <f t="shared" si="11"/>
        <v xml:space="preserve">, </v>
      </c>
    </row>
    <row r="778" spans="1:7" x14ac:dyDescent="0.3">
      <c r="A778" s="471"/>
      <c r="B778" s="471"/>
      <c r="C778" s="471"/>
      <c r="D778" s="471"/>
      <c r="E778" s="471"/>
      <c r="F778" s="471"/>
      <c r="G778" s="47" t="str">
        <f t="shared" si="11"/>
        <v xml:space="preserve">, </v>
      </c>
    </row>
    <row r="779" spans="1:7" x14ac:dyDescent="0.3">
      <c r="A779" s="471"/>
      <c r="B779" s="471"/>
      <c r="C779" s="471"/>
      <c r="D779" s="471"/>
      <c r="E779" s="471"/>
      <c r="F779" s="471"/>
      <c r="G779" s="47" t="str">
        <f t="shared" ref="G779:G842" si="12">CONCATENATE(A779, ", ", B779)</f>
        <v xml:space="preserve">, </v>
      </c>
    </row>
    <row r="780" spans="1:7" x14ac:dyDescent="0.3">
      <c r="A780" s="471"/>
      <c r="B780" s="471"/>
      <c r="C780" s="471"/>
      <c r="D780" s="471"/>
      <c r="E780" s="471"/>
      <c r="F780" s="471"/>
      <c r="G780" s="47" t="str">
        <f t="shared" si="12"/>
        <v xml:space="preserve">, </v>
      </c>
    </row>
    <row r="781" spans="1:7" x14ac:dyDescent="0.3">
      <c r="A781" s="471"/>
      <c r="B781" s="471"/>
      <c r="C781" s="471"/>
      <c r="D781" s="471"/>
      <c r="E781" s="471"/>
      <c r="F781" s="471"/>
      <c r="G781" s="47" t="str">
        <f t="shared" si="12"/>
        <v xml:space="preserve">, </v>
      </c>
    </row>
    <row r="782" spans="1:7" x14ac:dyDescent="0.3">
      <c r="A782" s="471"/>
      <c r="B782" s="471"/>
      <c r="C782" s="471"/>
      <c r="D782" s="471"/>
      <c r="E782" s="471"/>
      <c r="F782" s="471"/>
      <c r="G782" s="47" t="str">
        <f t="shared" si="12"/>
        <v xml:space="preserve">, </v>
      </c>
    </row>
    <row r="783" spans="1:7" x14ac:dyDescent="0.3">
      <c r="A783" s="471"/>
      <c r="B783" s="471"/>
      <c r="C783" s="471"/>
      <c r="D783" s="471"/>
      <c r="E783" s="471"/>
      <c r="F783" s="471"/>
      <c r="G783" s="47" t="str">
        <f t="shared" si="12"/>
        <v xml:space="preserve">, </v>
      </c>
    </row>
    <row r="784" spans="1:7" x14ac:dyDescent="0.3">
      <c r="A784" s="471"/>
      <c r="B784" s="471"/>
      <c r="C784" s="471"/>
      <c r="D784" s="471"/>
      <c r="E784" s="471"/>
      <c r="F784" s="471"/>
      <c r="G784" s="47" t="str">
        <f t="shared" si="12"/>
        <v xml:space="preserve">, </v>
      </c>
    </row>
    <row r="785" spans="1:7" x14ac:dyDescent="0.3">
      <c r="A785" s="471"/>
      <c r="B785" s="471"/>
      <c r="C785" s="471"/>
      <c r="D785" s="471"/>
      <c r="E785" s="471"/>
      <c r="F785" s="471"/>
      <c r="G785" s="47" t="str">
        <f t="shared" si="12"/>
        <v xml:space="preserve">, </v>
      </c>
    </row>
    <row r="786" spans="1:7" x14ac:dyDescent="0.3">
      <c r="A786" s="471"/>
      <c r="B786" s="471"/>
      <c r="C786" s="471"/>
      <c r="D786" s="471"/>
      <c r="E786" s="471"/>
      <c r="F786" s="471"/>
      <c r="G786" s="47" t="str">
        <f t="shared" si="12"/>
        <v xml:space="preserve">, </v>
      </c>
    </row>
    <row r="787" spans="1:7" x14ac:dyDescent="0.3">
      <c r="A787" s="471"/>
      <c r="B787" s="471"/>
      <c r="C787" s="471"/>
      <c r="D787" s="471"/>
      <c r="E787" s="471"/>
      <c r="F787" s="471"/>
      <c r="G787" s="47" t="str">
        <f t="shared" si="12"/>
        <v xml:space="preserve">, </v>
      </c>
    </row>
    <row r="788" spans="1:7" x14ac:dyDescent="0.3">
      <c r="A788" s="471"/>
      <c r="B788" s="471"/>
      <c r="C788" s="471"/>
      <c r="D788" s="471"/>
      <c r="E788" s="471"/>
      <c r="F788" s="471"/>
      <c r="G788" s="47" t="str">
        <f t="shared" si="12"/>
        <v xml:space="preserve">, </v>
      </c>
    </row>
    <row r="789" spans="1:7" x14ac:dyDescent="0.3">
      <c r="A789" s="471"/>
      <c r="B789" s="471"/>
      <c r="C789" s="471"/>
      <c r="D789" s="471"/>
      <c r="E789" s="471"/>
      <c r="F789" s="471"/>
      <c r="G789" s="47" t="str">
        <f t="shared" si="12"/>
        <v xml:space="preserve">, </v>
      </c>
    </row>
    <row r="790" spans="1:7" x14ac:dyDescent="0.3">
      <c r="A790" s="471"/>
      <c r="B790" s="471"/>
      <c r="C790" s="471"/>
      <c r="D790" s="471"/>
      <c r="E790" s="471"/>
      <c r="F790" s="471"/>
      <c r="G790" s="47" t="str">
        <f t="shared" si="12"/>
        <v xml:space="preserve">, </v>
      </c>
    </row>
    <row r="791" spans="1:7" x14ac:dyDescent="0.3">
      <c r="A791" s="471"/>
      <c r="B791" s="471"/>
      <c r="C791" s="471"/>
      <c r="D791" s="471"/>
      <c r="E791" s="471"/>
      <c r="F791" s="471"/>
      <c r="G791" s="47" t="str">
        <f t="shared" si="12"/>
        <v xml:space="preserve">, </v>
      </c>
    </row>
    <row r="792" spans="1:7" x14ac:dyDescent="0.3">
      <c r="A792" s="471"/>
      <c r="B792" s="471"/>
      <c r="C792" s="471"/>
      <c r="D792" s="471"/>
      <c r="E792" s="471"/>
      <c r="F792" s="471"/>
      <c r="G792" s="47" t="str">
        <f t="shared" si="12"/>
        <v xml:space="preserve">, </v>
      </c>
    </row>
    <row r="793" spans="1:7" x14ac:dyDescent="0.3">
      <c r="A793" s="471"/>
      <c r="B793" s="471"/>
      <c r="C793" s="471"/>
      <c r="D793" s="471"/>
      <c r="E793" s="471"/>
      <c r="F793" s="471"/>
      <c r="G793" s="47" t="str">
        <f t="shared" si="12"/>
        <v xml:space="preserve">, </v>
      </c>
    </row>
    <row r="794" spans="1:7" x14ac:dyDescent="0.3">
      <c r="A794" s="471"/>
      <c r="B794" s="471"/>
      <c r="C794" s="471"/>
      <c r="D794" s="471"/>
      <c r="E794" s="471"/>
      <c r="F794" s="471"/>
      <c r="G794" s="47" t="str">
        <f t="shared" si="12"/>
        <v xml:space="preserve">, </v>
      </c>
    </row>
    <row r="795" spans="1:7" x14ac:dyDescent="0.3">
      <c r="A795" s="471"/>
      <c r="B795" s="471"/>
      <c r="C795" s="471"/>
      <c r="D795" s="471"/>
      <c r="E795" s="471"/>
      <c r="F795" s="471"/>
      <c r="G795" s="47" t="str">
        <f t="shared" si="12"/>
        <v xml:space="preserve">, </v>
      </c>
    </row>
    <row r="796" spans="1:7" x14ac:dyDescent="0.3">
      <c r="A796" s="471"/>
      <c r="B796" s="471"/>
      <c r="C796" s="471"/>
      <c r="D796" s="471"/>
      <c r="E796" s="471"/>
      <c r="F796" s="471"/>
      <c r="G796" s="47" t="str">
        <f t="shared" si="12"/>
        <v xml:space="preserve">, </v>
      </c>
    </row>
    <row r="797" spans="1:7" x14ac:dyDescent="0.3">
      <c r="A797" s="471"/>
      <c r="B797" s="471"/>
      <c r="C797" s="471"/>
      <c r="D797" s="471"/>
      <c r="E797" s="471"/>
      <c r="F797" s="471"/>
      <c r="G797" s="47" t="str">
        <f t="shared" si="12"/>
        <v xml:space="preserve">, </v>
      </c>
    </row>
    <row r="798" spans="1:7" x14ac:dyDescent="0.3">
      <c r="A798" s="471"/>
      <c r="B798" s="471"/>
      <c r="C798" s="471"/>
      <c r="D798" s="471"/>
      <c r="E798" s="471"/>
      <c r="F798" s="471"/>
      <c r="G798" s="47" t="str">
        <f t="shared" si="12"/>
        <v xml:space="preserve">, </v>
      </c>
    </row>
    <row r="799" spans="1:7" x14ac:dyDescent="0.3">
      <c r="A799" s="471"/>
      <c r="B799" s="471"/>
      <c r="C799" s="471"/>
      <c r="D799" s="471"/>
      <c r="E799" s="471"/>
      <c r="F799" s="471"/>
      <c r="G799" s="47" t="str">
        <f t="shared" si="12"/>
        <v xml:space="preserve">, </v>
      </c>
    </row>
    <row r="800" spans="1:7" x14ac:dyDescent="0.3">
      <c r="A800" s="471"/>
      <c r="B800" s="471"/>
      <c r="C800" s="471"/>
      <c r="D800" s="471"/>
      <c r="E800" s="471"/>
      <c r="F800" s="471"/>
      <c r="G800" s="47" t="str">
        <f t="shared" si="12"/>
        <v xml:space="preserve">, </v>
      </c>
    </row>
    <row r="801" spans="1:7" x14ac:dyDescent="0.3">
      <c r="A801" s="471"/>
      <c r="B801" s="471"/>
      <c r="C801" s="471"/>
      <c r="D801" s="471"/>
      <c r="E801" s="471"/>
      <c r="F801" s="471"/>
      <c r="G801" s="47" t="str">
        <f t="shared" si="12"/>
        <v xml:space="preserve">, </v>
      </c>
    </row>
    <row r="802" spans="1:7" x14ac:dyDescent="0.3">
      <c r="A802" s="471"/>
      <c r="B802" s="471"/>
      <c r="C802" s="471"/>
      <c r="D802" s="471"/>
      <c r="E802" s="471"/>
      <c r="F802" s="471"/>
      <c r="G802" s="47" t="str">
        <f t="shared" si="12"/>
        <v xml:space="preserve">, </v>
      </c>
    </row>
    <row r="803" spans="1:7" x14ac:dyDescent="0.3">
      <c r="A803" s="471"/>
      <c r="B803" s="471"/>
      <c r="C803" s="471"/>
      <c r="D803" s="471"/>
      <c r="E803" s="471"/>
      <c r="F803" s="471"/>
      <c r="G803" s="47" t="str">
        <f t="shared" si="12"/>
        <v xml:space="preserve">, </v>
      </c>
    </row>
    <row r="804" spans="1:7" x14ac:dyDescent="0.3">
      <c r="A804" s="471"/>
      <c r="B804" s="471"/>
      <c r="C804" s="471"/>
      <c r="D804" s="471"/>
      <c r="E804" s="471"/>
      <c r="F804" s="471"/>
      <c r="G804" s="47" t="str">
        <f t="shared" si="12"/>
        <v xml:space="preserve">, </v>
      </c>
    </row>
    <row r="805" spans="1:7" x14ac:dyDescent="0.3">
      <c r="A805" s="471"/>
      <c r="B805" s="471"/>
      <c r="C805" s="471"/>
      <c r="D805" s="471"/>
      <c r="E805" s="471"/>
      <c r="F805" s="471"/>
      <c r="G805" s="47" t="str">
        <f t="shared" si="12"/>
        <v xml:space="preserve">, </v>
      </c>
    </row>
    <row r="806" spans="1:7" x14ac:dyDescent="0.3">
      <c r="A806" s="471"/>
      <c r="B806" s="471"/>
      <c r="C806" s="471"/>
      <c r="D806" s="471"/>
      <c r="E806" s="471"/>
      <c r="F806" s="471"/>
      <c r="G806" s="47" t="str">
        <f t="shared" si="12"/>
        <v xml:space="preserve">, </v>
      </c>
    </row>
    <row r="807" spans="1:7" x14ac:dyDescent="0.3">
      <c r="A807" s="471"/>
      <c r="B807" s="471"/>
      <c r="C807" s="471"/>
      <c r="D807" s="471"/>
      <c r="E807" s="471"/>
      <c r="F807" s="471"/>
      <c r="G807" s="47" t="str">
        <f t="shared" si="12"/>
        <v xml:space="preserve">, </v>
      </c>
    </row>
    <row r="808" spans="1:7" x14ac:dyDescent="0.3">
      <c r="A808" s="471"/>
      <c r="B808" s="471"/>
      <c r="C808" s="471"/>
      <c r="D808" s="471"/>
      <c r="E808" s="471"/>
      <c r="F808" s="471"/>
      <c r="G808" s="47" t="str">
        <f t="shared" si="12"/>
        <v xml:space="preserve">, </v>
      </c>
    </row>
    <row r="809" spans="1:7" x14ac:dyDescent="0.3">
      <c r="A809" s="471"/>
      <c r="B809" s="471"/>
      <c r="C809" s="471"/>
      <c r="D809" s="471"/>
      <c r="E809" s="471"/>
      <c r="F809" s="471"/>
      <c r="G809" s="47" t="str">
        <f t="shared" si="12"/>
        <v xml:space="preserve">, </v>
      </c>
    </row>
    <row r="810" spans="1:7" x14ac:dyDescent="0.3">
      <c r="A810" s="471"/>
      <c r="B810" s="471"/>
      <c r="C810" s="471"/>
      <c r="D810" s="471"/>
      <c r="E810" s="471"/>
      <c r="F810" s="471"/>
      <c r="G810" s="47" t="str">
        <f t="shared" si="12"/>
        <v xml:space="preserve">, </v>
      </c>
    </row>
    <row r="811" spans="1:7" x14ac:dyDescent="0.3">
      <c r="A811" s="471"/>
      <c r="B811" s="471"/>
      <c r="C811" s="471"/>
      <c r="D811" s="471"/>
      <c r="E811" s="471"/>
      <c r="F811" s="471"/>
      <c r="G811" s="47" t="str">
        <f t="shared" si="12"/>
        <v xml:space="preserve">, </v>
      </c>
    </row>
    <row r="812" spans="1:7" x14ac:dyDescent="0.3">
      <c r="A812" s="471"/>
      <c r="B812" s="471"/>
      <c r="C812" s="471"/>
      <c r="D812" s="471"/>
      <c r="E812" s="471"/>
      <c r="F812" s="471"/>
      <c r="G812" s="47" t="str">
        <f t="shared" si="12"/>
        <v xml:space="preserve">, </v>
      </c>
    </row>
    <row r="813" spans="1:7" x14ac:dyDescent="0.3">
      <c r="A813" s="471"/>
      <c r="B813" s="471"/>
      <c r="C813" s="471"/>
      <c r="D813" s="471"/>
      <c r="E813" s="471"/>
      <c r="F813" s="471"/>
      <c r="G813" s="47" t="str">
        <f t="shared" si="12"/>
        <v xml:space="preserve">, </v>
      </c>
    </row>
    <row r="814" spans="1:7" x14ac:dyDescent="0.3">
      <c r="A814" s="471"/>
      <c r="B814" s="471"/>
      <c r="C814" s="471"/>
      <c r="D814" s="471"/>
      <c r="E814" s="471"/>
      <c r="F814" s="471"/>
      <c r="G814" s="47" t="str">
        <f t="shared" si="12"/>
        <v xml:space="preserve">, </v>
      </c>
    </row>
    <row r="815" spans="1:7" x14ac:dyDescent="0.3">
      <c r="A815" s="471"/>
      <c r="B815" s="471"/>
      <c r="C815" s="471"/>
      <c r="D815" s="471"/>
      <c r="E815" s="471"/>
      <c r="F815" s="471"/>
      <c r="G815" s="47" t="str">
        <f t="shared" si="12"/>
        <v xml:space="preserve">, </v>
      </c>
    </row>
    <row r="816" spans="1:7" x14ac:dyDescent="0.3">
      <c r="A816" s="471"/>
      <c r="B816" s="471"/>
      <c r="C816" s="471"/>
      <c r="D816" s="471"/>
      <c r="E816" s="471"/>
      <c r="F816" s="471"/>
      <c r="G816" s="47" t="str">
        <f t="shared" si="12"/>
        <v xml:space="preserve">, </v>
      </c>
    </row>
    <row r="817" spans="1:7" x14ac:dyDescent="0.3">
      <c r="A817" s="471"/>
      <c r="B817" s="471"/>
      <c r="C817" s="471"/>
      <c r="D817" s="471"/>
      <c r="E817" s="471"/>
      <c r="F817" s="471"/>
      <c r="G817" s="47" t="str">
        <f t="shared" si="12"/>
        <v xml:space="preserve">, </v>
      </c>
    </row>
    <row r="818" spans="1:7" x14ac:dyDescent="0.3">
      <c r="A818" s="471"/>
      <c r="B818" s="471"/>
      <c r="C818" s="471"/>
      <c r="D818" s="471"/>
      <c r="E818" s="471"/>
      <c r="F818" s="471"/>
      <c r="G818" s="47" t="str">
        <f t="shared" si="12"/>
        <v xml:space="preserve">, </v>
      </c>
    </row>
    <row r="819" spans="1:7" x14ac:dyDescent="0.3">
      <c r="A819" s="471"/>
      <c r="B819" s="471"/>
      <c r="C819" s="471"/>
      <c r="D819" s="471"/>
      <c r="E819" s="471"/>
      <c r="F819" s="471"/>
      <c r="G819" s="47" t="str">
        <f t="shared" si="12"/>
        <v xml:space="preserve">, </v>
      </c>
    </row>
    <row r="820" spans="1:7" x14ac:dyDescent="0.3">
      <c r="A820" s="471"/>
      <c r="B820" s="471"/>
      <c r="C820" s="471"/>
      <c r="D820" s="471"/>
      <c r="E820" s="471"/>
      <c r="F820" s="471"/>
      <c r="G820" s="47" t="str">
        <f t="shared" si="12"/>
        <v xml:space="preserve">, </v>
      </c>
    </row>
    <row r="821" spans="1:7" x14ac:dyDescent="0.3">
      <c r="A821" s="471"/>
      <c r="B821" s="471"/>
      <c r="C821" s="471"/>
      <c r="D821" s="471"/>
      <c r="E821" s="471"/>
      <c r="F821" s="471"/>
      <c r="G821" s="47" t="str">
        <f t="shared" si="12"/>
        <v xml:space="preserve">, </v>
      </c>
    </row>
    <row r="822" spans="1:7" x14ac:dyDescent="0.3">
      <c r="A822" s="471"/>
      <c r="B822" s="471"/>
      <c r="C822" s="471"/>
      <c r="D822" s="471"/>
      <c r="E822" s="471"/>
      <c r="F822" s="471"/>
      <c r="G822" s="47" t="str">
        <f t="shared" si="12"/>
        <v xml:space="preserve">, </v>
      </c>
    </row>
    <row r="823" spans="1:7" x14ac:dyDescent="0.3">
      <c r="A823" s="471"/>
      <c r="B823" s="471"/>
      <c r="C823" s="471"/>
      <c r="D823" s="471"/>
      <c r="E823" s="471"/>
      <c r="F823" s="471"/>
      <c r="G823" s="47" t="str">
        <f t="shared" si="12"/>
        <v xml:space="preserve">, </v>
      </c>
    </row>
    <row r="824" spans="1:7" x14ac:dyDescent="0.3">
      <c r="A824" s="471"/>
      <c r="B824" s="471"/>
      <c r="C824" s="471"/>
      <c r="D824" s="471"/>
      <c r="E824" s="471"/>
      <c r="F824" s="471"/>
      <c r="G824" s="47" t="str">
        <f t="shared" si="12"/>
        <v xml:space="preserve">, </v>
      </c>
    </row>
    <row r="825" spans="1:7" x14ac:dyDescent="0.3">
      <c r="A825" s="471"/>
      <c r="B825" s="471"/>
      <c r="C825" s="471"/>
      <c r="D825" s="471"/>
      <c r="E825" s="471"/>
      <c r="F825" s="471"/>
      <c r="G825" s="47" t="str">
        <f t="shared" si="12"/>
        <v xml:space="preserve">, </v>
      </c>
    </row>
    <row r="826" spans="1:7" x14ac:dyDescent="0.3">
      <c r="A826" s="471"/>
      <c r="B826" s="471"/>
      <c r="C826" s="471"/>
      <c r="D826" s="471"/>
      <c r="E826" s="471"/>
      <c r="F826" s="471"/>
      <c r="G826" s="47" t="str">
        <f t="shared" si="12"/>
        <v xml:space="preserve">, </v>
      </c>
    </row>
    <row r="827" spans="1:7" x14ac:dyDescent="0.3">
      <c r="A827" s="471"/>
      <c r="B827" s="471"/>
      <c r="C827" s="471"/>
      <c r="D827" s="471"/>
      <c r="E827" s="471"/>
      <c r="F827" s="471"/>
      <c r="G827" s="47" t="str">
        <f t="shared" si="12"/>
        <v xml:space="preserve">, </v>
      </c>
    </row>
    <row r="828" spans="1:7" x14ac:dyDescent="0.3">
      <c r="A828" s="471"/>
      <c r="B828" s="471"/>
      <c r="C828" s="471"/>
      <c r="D828" s="471"/>
      <c r="E828" s="471"/>
      <c r="F828" s="471"/>
      <c r="G828" s="47" t="str">
        <f t="shared" si="12"/>
        <v xml:space="preserve">, </v>
      </c>
    </row>
    <row r="829" spans="1:7" x14ac:dyDescent="0.3">
      <c r="A829" s="471"/>
      <c r="B829" s="471"/>
      <c r="C829" s="471"/>
      <c r="D829" s="471"/>
      <c r="E829" s="471"/>
      <c r="F829" s="471"/>
      <c r="G829" s="47" t="str">
        <f t="shared" si="12"/>
        <v xml:space="preserve">, </v>
      </c>
    </row>
    <row r="830" spans="1:7" x14ac:dyDescent="0.3">
      <c r="A830" s="471"/>
      <c r="B830" s="471"/>
      <c r="C830" s="471"/>
      <c r="D830" s="471"/>
      <c r="E830" s="471"/>
      <c r="F830" s="471"/>
      <c r="G830" s="47" t="str">
        <f t="shared" si="12"/>
        <v xml:space="preserve">, </v>
      </c>
    </row>
    <row r="831" spans="1:7" x14ac:dyDescent="0.3">
      <c r="A831" s="471"/>
      <c r="B831" s="471"/>
      <c r="C831" s="471"/>
      <c r="D831" s="471"/>
      <c r="E831" s="471"/>
      <c r="F831" s="471"/>
      <c r="G831" s="47" t="str">
        <f t="shared" si="12"/>
        <v xml:space="preserve">, </v>
      </c>
    </row>
    <row r="832" spans="1:7" x14ac:dyDescent="0.3">
      <c r="A832" s="471"/>
      <c r="B832" s="471"/>
      <c r="C832" s="471"/>
      <c r="D832" s="471"/>
      <c r="E832" s="471"/>
      <c r="F832" s="471"/>
      <c r="G832" s="47" t="str">
        <f t="shared" si="12"/>
        <v xml:space="preserve">, </v>
      </c>
    </row>
    <row r="833" spans="1:7" x14ac:dyDescent="0.3">
      <c r="A833" s="471"/>
      <c r="B833" s="471"/>
      <c r="C833" s="471"/>
      <c r="D833" s="471"/>
      <c r="E833" s="471"/>
      <c r="F833" s="471"/>
      <c r="G833" s="47" t="str">
        <f t="shared" si="12"/>
        <v xml:space="preserve">, </v>
      </c>
    </row>
    <row r="834" spans="1:7" x14ac:dyDescent="0.3">
      <c r="A834" s="471"/>
      <c r="B834" s="471"/>
      <c r="C834" s="471"/>
      <c r="D834" s="471"/>
      <c r="E834" s="471"/>
      <c r="F834" s="471"/>
      <c r="G834" s="47" t="str">
        <f t="shared" si="12"/>
        <v xml:space="preserve">, </v>
      </c>
    </row>
    <row r="835" spans="1:7" x14ac:dyDescent="0.3">
      <c r="A835" s="471"/>
      <c r="B835" s="471"/>
      <c r="C835" s="471"/>
      <c r="D835" s="471"/>
      <c r="E835" s="471"/>
      <c r="F835" s="471"/>
      <c r="G835" s="47" t="str">
        <f t="shared" si="12"/>
        <v xml:space="preserve">, </v>
      </c>
    </row>
    <row r="836" spans="1:7" x14ac:dyDescent="0.3">
      <c r="A836" s="471"/>
      <c r="B836" s="471"/>
      <c r="C836" s="471"/>
      <c r="D836" s="471"/>
      <c r="E836" s="471"/>
      <c r="F836" s="471"/>
      <c r="G836" s="47" t="str">
        <f t="shared" si="12"/>
        <v xml:space="preserve">, </v>
      </c>
    </row>
    <row r="837" spans="1:7" x14ac:dyDescent="0.3">
      <c r="A837" s="471"/>
      <c r="B837" s="471"/>
      <c r="C837" s="471"/>
      <c r="D837" s="471"/>
      <c r="E837" s="471"/>
      <c r="F837" s="471"/>
      <c r="G837" s="47" t="str">
        <f t="shared" si="12"/>
        <v xml:space="preserve">, </v>
      </c>
    </row>
    <row r="838" spans="1:7" x14ac:dyDescent="0.3">
      <c r="A838" s="471"/>
      <c r="B838" s="471"/>
      <c r="C838" s="471"/>
      <c r="D838" s="471"/>
      <c r="E838" s="471"/>
      <c r="F838" s="471"/>
      <c r="G838" s="47" t="str">
        <f t="shared" si="12"/>
        <v xml:space="preserve">, </v>
      </c>
    </row>
    <row r="839" spans="1:7" x14ac:dyDescent="0.3">
      <c r="A839" s="471"/>
      <c r="B839" s="471"/>
      <c r="C839" s="471"/>
      <c r="D839" s="471"/>
      <c r="E839" s="471"/>
      <c r="F839" s="471"/>
      <c r="G839" s="47" t="str">
        <f t="shared" si="12"/>
        <v xml:space="preserve">, </v>
      </c>
    </row>
    <row r="840" spans="1:7" x14ac:dyDescent="0.3">
      <c r="A840" s="471"/>
      <c r="B840" s="471"/>
      <c r="C840" s="471"/>
      <c r="D840" s="471"/>
      <c r="E840" s="471"/>
      <c r="F840" s="471"/>
      <c r="G840" s="47" t="str">
        <f t="shared" si="12"/>
        <v xml:space="preserve">, </v>
      </c>
    </row>
    <row r="841" spans="1:7" x14ac:dyDescent="0.3">
      <c r="A841" s="471"/>
      <c r="B841" s="471"/>
      <c r="C841" s="471"/>
      <c r="D841" s="471"/>
      <c r="E841" s="471"/>
      <c r="F841" s="471"/>
      <c r="G841" s="47" t="str">
        <f t="shared" si="12"/>
        <v xml:space="preserve">, </v>
      </c>
    </row>
    <row r="842" spans="1:7" x14ac:dyDescent="0.3">
      <c r="A842" s="471"/>
      <c r="B842" s="471"/>
      <c r="C842" s="471"/>
      <c r="D842" s="471"/>
      <c r="E842" s="471"/>
      <c r="F842" s="471"/>
      <c r="G842" s="47" t="str">
        <f t="shared" si="12"/>
        <v xml:space="preserve">, </v>
      </c>
    </row>
    <row r="843" spans="1:7" x14ac:dyDescent="0.3">
      <c r="A843" s="471"/>
      <c r="B843" s="471"/>
      <c r="C843" s="471"/>
      <c r="D843" s="471"/>
      <c r="E843" s="471"/>
      <c r="F843" s="471"/>
      <c r="G843" s="47" t="str">
        <f t="shared" ref="G843:G906" si="13">CONCATENATE(A843, ", ", B843)</f>
        <v xml:space="preserve">, </v>
      </c>
    </row>
    <row r="844" spans="1:7" x14ac:dyDescent="0.3">
      <c r="A844" s="471"/>
      <c r="B844" s="471"/>
      <c r="C844" s="471"/>
      <c r="D844" s="471"/>
      <c r="E844" s="471"/>
      <c r="F844" s="471"/>
      <c r="G844" s="47" t="str">
        <f t="shared" si="13"/>
        <v xml:space="preserve">, </v>
      </c>
    </row>
    <row r="845" spans="1:7" x14ac:dyDescent="0.3">
      <c r="A845" s="471"/>
      <c r="B845" s="471"/>
      <c r="C845" s="471"/>
      <c r="D845" s="471"/>
      <c r="E845" s="471"/>
      <c r="F845" s="471"/>
      <c r="G845" s="47" t="str">
        <f t="shared" si="13"/>
        <v xml:space="preserve">, </v>
      </c>
    </row>
    <row r="846" spans="1:7" x14ac:dyDescent="0.3">
      <c r="A846" s="471"/>
      <c r="B846" s="471"/>
      <c r="C846" s="471"/>
      <c r="D846" s="471"/>
      <c r="E846" s="471"/>
      <c r="F846" s="471"/>
      <c r="G846" s="47" t="str">
        <f t="shared" si="13"/>
        <v xml:space="preserve">, </v>
      </c>
    </row>
    <row r="847" spans="1:7" x14ac:dyDescent="0.3">
      <c r="A847" s="471"/>
      <c r="B847" s="471"/>
      <c r="C847" s="471"/>
      <c r="D847" s="471"/>
      <c r="E847" s="471"/>
      <c r="F847" s="471"/>
      <c r="G847" s="47" t="str">
        <f t="shared" si="13"/>
        <v xml:space="preserve">, </v>
      </c>
    </row>
    <row r="848" spans="1:7" x14ac:dyDescent="0.3">
      <c r="A848" s="471"/>
      <c r="B848" s="471"/>
      <c r="C848" s="471"/>
      <c r="D848" s="471"/>
      <c r="E848" s="471"/>
      <c r="F848" s="471"/>
      <c r="G848" s="47" t="str">
        <f t="shared" si="13"/>
        <v xml:space="preserve">, </v>
      </c>
    </row>
    <row r="849" spans="1:7" x14ac:dyDescent="0.3">
      <c r="A849" s="471"/>
      <c r="B849" s="471"/>
      <c r="C849" s="471"/>
      <c r="D849" s="471"/>
      <c r="E849" s="471"/>
      <c r="F849" s="471"/>
      <c r="G849" s="47" t="str">
        <f t="shared" si="13"/>
        <v xml:space="preserve">, </v>
      </c>
    </row>
    <row r="850" spans="1:7" x14ac:dyDescent="0.3">
      <c r="A850" s="471"/>
      <c r="B850" s="471"/>
      <c r="C850" s="471"/>
      <c r="D850" s="471"/>
      <c r="E850" s="471"/>
      <c r="F850" s="471"/>
      <c r="G850" s="47" t="str">
        <f t="shared" si="13"/>
        <v xml:space="preserve">, </v>
      </c>
    </row>
    <row r="851" spans="1:7" x14ac:dyDescent="0.3">
      <c r="A851" s="471"/>
      <c r="B851" s="471"/>
      <c r="C851" s="471"/>
      <c r="D851" s="471"/>
      <c r="E851" s="471"/>
      <c r="F851" s="471"/>
      <c r="G851" s="47" t="str">
        <f t="shared" si="13"/>
        <v xml:space="preserve">, </v>
      </c>
    </row>
    <row r="852" spans="1:7" x14ac:dyDescent="0.3">
      <c r="A852" s="471"/>
      <c r="B852" s="471"/>
      <c r="C852" s="471"/>
      <c r="D852" s="471"/>
      <c r="E852" s="471"/>
      <c r="F852" s="471"/>
      <c r="G852" s="47" t="str">
        <f t="shared" si="13"/>
        <v xml:space="preserve">, </v>
      </c>
    </row>
    <row r="853" spans="1:7" x14ac:dyDescent="0.3">
      <c r="A853" s="471"/>
      <c r="B853" s="471"/>
      <c r="C853" s="471"/>
      <c r="D853" s="471"/>
      <c r="E853" s="471"/>
      <c r="F853" s="471"/>
      <c r="G853" s="47" t="str">
        <f t="shared" si="13"/>
        <v xml:space="preserve">, </v>
      </c>
    </row>
    <row r="854" spans="1:7" x14ac:dyDescent="0.3">
      <c r="A854" s="471"/>
      <c r="B854" s="471"/>
      <c r="C854" s="471"/>
      <c r="D854" s="471"/>
      <c r="E854" s="471"/>
      <c r="F854" s="471"/>
      <c r="G854" s="47" t="str">
        <f t="shared" si="13"/>
        <v xml:space="preserve">, </v>
      </c>
    </row>
    <row r="855" spans="1:7" x14ac:dyDescent="0.3">
      <c r="A855" s="471"/>
      <c r="B855" s="471"/>
      <c r="C855" s="471"/>
      <c r="D855" s="471"/>
      <c r="E855" s="471"/>
      <c r="F855" s="471"/>
      <c r="G855" s="47" t="str">
        <f t="shared" si="13"/>
        <v xml:space="preserve">, </v>
      </c>
    </row>
    <row r="856" spans="1:7" x14ac:dyDescent="0.3">
      <c r="A856" s="471"/>
      <c r="B856" s="471"/>
      <c r="C856" s="471"/>
      <c r="D856" s="471"/>
      <c r="E856" s="471"/>
      <c r="F856" s="471"/>
      <c r="G856" s="47" t="str">
        <f t="shared" si="13"/>
        <v xml:space="preserve">, </v>
      </c>
    </row>
    <row r="857" spans="1:7" x14ac:dyDescent="0.3">
      <c r="A857" s="471"/>
      <c r="B857" s="471"/>
      <c r="C857" s="471"/>
      <c r="D857" s="471"/>
      <c r="E857" s="471"/>
      <c r="F857" s="471"/>
      <c r="G857" s="47" t="str">
        <f t="shared" si="13"/>
        <v xml:space="preserve">, </v>
      </c>
    </row>
    <row r="858" spans="1:7" x14ac:dyDescent="0.3">
      <c r="A858" s="471"/>
      <c r="B858" s="471"/>
      <c r="C858" s="471"/>
      <c r="D858" s="471"/>
      <c r="E858" s="471"/>
      <c r="F858" s="471"/>
      <c r="G858" s="47" t="str">
        <f t="shared" si="13"/>
        <v xml:space="preserve">, </v>
      </c>
    </row>
    <row r="859" spans="1:7" x14ac:dyDescent="0.3">
      <c r="A859" s="471"/>
      <c r="B859" s="471"/>
      <c r="C859" s="471"/>
      <c r="D859" s="471"/>
      <c r="E859" s="471"/>
      <c r="F859" s="471"/>
      <c r="G859" s="47" t="str">
        <f t="shared" si="13"/>
        <v xml:space="preserve">, </v>
      </c>
    </row>
    <row r="860" spans="1:7" x14ac:dyDescent="0.3">
      <c r="A860" s="471"/>
      <c r="B860" s="471"/>
      <c r="C860" s="471"/>
      <c r="D860" s="471"/>
      <c r="E860" s="471"/>
      <c r="F860" s="471"/>
      <c r="G860" s="47" t="str">
        <f t="shared" si="13"/>
        <v xml:space="preserve">, </v>
      </c>
    </row>
    <row r="861" spans="1:7" x14ac:dyDescent="0.3">
      <c r="A861" s="471"/>
      <c r="B861" s="471"/>
      <c r="C861" s="471"/>
      <c r="D861" s="471"/>
      <c r="E861" s="471"/>
      <c r="F861" s="471"/>
      <c r="G861" s="47" t="str">
        <f t="shared" si="13"/>
        <v xml:space="preserve">, </v>
      </c>
    </row>
    <row r="862" spans="1:7" x14ac:dyDescent="0.3">
      <c r="A862" s="471"/>
      <c r="B862" s="471"/>
      <c r="C862" s="471"/>
      <c r="D862" s="471"/>
      <c r="E862" s="471"/>
      <c r="F862" s="471"/>
      <c r="G862" s="47" t="str">
        <f t="shared" si="13"/>
        <v xml:space="preserve">, </v>
      </c>
    </row>
    <row r="863" spans="1:7" x14ac:dyDescent="0.3">
      <c r="A863" s="471"/>
      <c r="B863" s="471"/>
      <c r="C863" s="471"/>
      <c r="D863" s="471"/>
      <c r="E863" s="471"/>
      <c r="F863" s="471"/>
      <c r="G863" s="47" t="str">
        <f t="shared" si="13"/>
        <v xml:space="preserve">, </v>
      </c>
    </row>
    <row r="864" spans="1:7" x14ac:dyDescent="0.3">
      <c r="A864" s="471"/>
      <c r="B864" s="471"/>
      <c r="C864" s="471"/>
      <c r="D864" s="471"/>
      <c r="E864" s="471"/>
      <c r="F864" s="471"/>
      <c r="G864" s="47" t="str">
        <f t="shared" si="13"/>
        <v xml:space="preserve">, </v>
      </c>
    </row>
    <row r="865" spans="1:7" x14ac:dyDescent="0.3">
      <c r="A865" s="471"/>
      <c r="B865" s="471"/>
      <c r="C865" s="471"/>
      <c r="D865" s="471"/>
      <c r="E865" s="471"/>
      <c r="F865" s="471"/>
      <c r="G865" s="47" t="str">
        <f t="shared" si="13"/>
        <v xml:space="preserve">, </v>
      </c>
    </row>
    <row r="866" spans="1:7" x14ac:dyDescent="0.3">
      <c r="A866" s="471"/>
      <c r="B866" s="471"/>
      <c r="C866" s="471"/>
      <c r="D866" s="471"/>
      <c r="E866" s="471"/>
      <c r="F866" s="471"/>
      <c r="G866" s="47" t="str">
        <f t="shared" si="13"/>
        <v xml:space="preserve">, </v>
      </c>
    </row>
    <row r="867" spans="1:7" x14ac:dyDescent="0.3">
      <c r="A867" s="471"/>
      <c r="B867" s="471"/>
      <c r="C867" s="471"/>
      <c r="D867" s="471"/>
      <c r="E867" s="471"/>
      <c r="F867" s="471"/>
      <c r="G867" s="47" t="str">
        <f t="shared" si="13"/>
        <v xml:space="preserve">, </v>
      </c>
    </row>
    <row r="868" spans="1:7" x14ac:dyDescent="0.3">
      <c r="A868" s="471"/>
      <c r="B868" s="471"/>
      <c r="C868" s="471"/>
      <c r="D868" s="471"/>
      <c r="E868" s="471"/>
      <c r="F868" s="471"/>
      <c r="G868" s="47" t="str">
        <f t="shared" si="13"/>
        <v xml:space="preserve">, </v>
      </c>
    </row>
    <row r="869" spans="1:7" x14ac:dyDescent="0.3">
      <c r="A869" s="471"/>
      <c r="B869" s="471"/>
      <c r="C869" s="471"/>
      <c r="D869" s="471"/>
      <c r="E869" s="471"/>
      <c r="F869" s="471"/>
      <c r="G869" s="47" t="str">
        <f t="shared" si="13"/>
        <v xml:space="preserve">, </v>
      </c>
    </row>
    <row r="870" spans="1:7" x14ac:dyDescent="0.3">
      <c r="A870" s="471"/>
      <c r="B870" s="471"/>
      <c r="C870" s="471"/>
      <c r="D870" s="471"/>
      <c r="E870" s="471"/>
      <c r="F870" s="471"/>
      <c r="G870" s="47" t="str">
        <f t="shared" si="13"/>
        <v xml:space="preserve">, </v>
      </c>
    </row>
    <row r="871" spans="1:7" x14ac:dyDescent="0.3">
      <c r="A871" s="471"/>
      <c r="B871" s="471"/>
      <c r="C871" s="471"/>
      <c r="D871" s="471"/>
      <c r="E871" s="471"/>
      <c r="F871" s="471"/>
      <c r="G871" s="47" t="str">
        <f t="shared" si="13"/>
        <v xml:space="preserve">, </v>
      </c>
    </row>
    <row r="872" spans="1:7" x14ac:dyDescent="0.3">
      <c r="A872" s="471"/>
      <c r="B872" s="471"/>
      <c r="C872" s="471"/>
      <c r="D872" s="471"/>
      <c r="E872" s="471"/>
      <c r="F872" s="471"/>
      <c r="G872" s="47" t="str">
        <f t="shared" si="13"/>
        <v xml:space="preserve">, </v>
      </c>
    </row>
    <row r="873" spans="1:7" x14ac:dyDescent="0.3">
      <c r="A873" s="471"/>
      <c r="B873" s="471"/>
      <c r="C873" s="471"/>
      <c r="D873" s="471"/>
      <c r="E873" s="471"/>
      <c r="F873" s="471"/>
      <c r="G873" s="47" t="str">
        <f t="shared" si="13"/>
        <v xml:space="preserve">, </v>
      </c>
    </row>
    <row r="874" spans="1:7" x14ac:dyDescent="0.3">
      <c r="A874" s="471"/>
      <c r="B874" s="471"/>
      <c r="C874" s="471"/>
      <c r="D874" s="471"/>
      <c r="E874" s="471"/>
      <c r="F874" s="471"/>
      <c r="G874" s="47" t="str">
        <f t="shared" si="13"/>
        <v xml:space="preserve">, </v>
      </c>
    </row>
    <row r="875" spans="1:7" x14ac:dyDescent="0.3">
      <c r="A875" s="471"/>
      <c r="B875" s="471"/>
      <c r="C875" s="471"/>
      <c r="D875" s="471"/>
      <c r="E875" s="471"/>
      <c r="F875" s="471"/>
      <c r="G875" s="47" t="str">
        <f t="shared" si="13"/>
        <v xml:space="preserve">, </v>
      </c>
    </row>
    <row r="876" spans="1:7" x14ac:dyDescent="0.3">
      <c r="A876" s="471"/>
      <c r="B876" s="471"/>
      <c r="C876" s="471"/>
      <c r="D876" s="471"/>
      <c r="E876" s="471"/>
      <c r="F876" s="471"/>
      <c r="G876" s="47" t="str">
        <f t="shared" si="13"/>
        <v xml:space="preserve">, </v>
      </c>
    </row>
    <row r="877" spans="1:7" x14ac:dyDescent="0.3">
      <c r="A877" s="471"/>
      <c r="B877" s="471"/>
      <c r="C877" s="471"/>
      <c r="D877" s="471"/>
      <c r="E877" s="471"/>
      <c r="F877" s="471"/>
      <c r="G877" s="47" t="str">
        <f t="shared" si="13"/>
        <v xml:space="preserve">, </v>
      </c>
    </row>
    <row r="878" spans="1:7" x14ac:dyDescent="0.3">
      <c r="A878" s="471"/>
      <c r="B878" s="471"/>
      <c r="C878" s="471"/>
      <c r="D878" s="471"/>
      <c r="E878" s="471"/>
      <c r="F878" s="471"/>
      <c r="G878" s="47" t="str">
        <f t="shared" si="13"/>
        <v xml:space="preserve">, </v>
      </c>
    </row>
    <row r="879" spans="1:7" x14ac:dyDescent="0.3">
      <c r="A879" s="471"/>
      <c r="B879" s="471"/>
      <c r="C879" s="471"/>
      <c r="D879" s="471"/>
      <c r="E879" s="471"/>
      <c r="F879" s="471"/>
      <c r="G879" s="47" t="str">
        <f t="shared" si="13"/>
        <v xml:space="preserve">, </v>
      </c>
    </row>
    <row r="880" spans="1:7" x14ac:dyDescent="0.3">
      <c r="A880" s="471"/>
      <c r="B880" s="471"/>
      <c r="C880" s="471"/>
      <c r="D880" s="471"/>
      <c r="E880" s="471"/>
      <c r="F880" s="471"/>
      <c r="G880" s="47" t="str">
        <f t="shared" si="13"/>
        <v xml:space="preserve">, </v>
      </c>
    </row>
    <row r="881" spans="1:7" x14ac:dyDescent="0.3">
      <c r="A881" s="471"/>
      <c r="B881" s="471"/>
      <c r="C881" s="471"/>
      <c r="D881" s="471"/>
      <c r="E881" s="471"/>
      <c r="F881" s="471"/>
      <c r="G881" s="47" t="str">
        <f t="shared" si="13"/>
        <v xml:space="preserve">, </v>
      </c>
    </row>
    <row r="882" spans="1:7" x14ac:dyDescent="0.3">
      <c r="A882" s="471"/>
      <c r="B882" s="471"/>
      <c r="C882" s="471"/>
      <c r="D882" s="471"/>
      <c r="E882" s="471"/>
      <c r="F882" s="471"/>
      <c r="G882" s="47" t="str">
        <f t="shared" si="13"/>
        <v xml:space="preserve">, </v>
      </c>
    </row>
    <row r="883" spans="1:7" x14ac:dyDescent="0.3">
      <c r="A883" s="471"/>
      <c r="B883" s="471"/>
      <c r="C883" s="471"/>
      <c r="D883" s="471"/>
      <c r="E883" s="471"/>
      <c r="F883" s="471"/>
      <c r="G883" s="47" t="str">
        <f t="shared" si="13"/>
        <v xml:space="preserve">, </v>
      </c>
    </row>
    <row r="884" spans="1:7" x14ac:dyDescent="0.3">
      <c r="A884" s="471"/>
      <c r="B884" s="471"/>
      <c r="C884" s="471"/>
      <c r="D884" s="471"/>
      <c r="E884" s="471"/>
      <c r="F884" s="471"/>
      <c r="G884" s="47" t="str">
        <f t="shared" si="13"/>
        <v xml:space="preserve">, </v>
      </c>
    </row>
    <row r="885" spans="1:7" x14ac:dyDescent="0.3">
      <c r="A885" s="471"/>
      <c r="B885" s="471"/>
      <c r="C885" s="471"/>
      <c r="D885" s="471"/>
      <c r="E885" s="471"/>
      <c r="F885" s="471"/>
      <c r="G885" s="47" t="str">
        <f t="shared" si="13"/>
        <v xml:space="preserve">, </v>
      </c>
    </row>
    <row r="886" spans="1:7" x14ac:dyDescent="0.3">
      <c r="A886" s="471"/>
      <c r="B886" s="471"/>
      <c r="C886" s="471"/>
      <c r="D886" s="471"/>
      <c r="E886" s="471"/>
      <c r="F886" s="471"/>
      <c r="G886" s="47" t="str">
        <f t="shared" si="13"/>
        <v xml:space="preserve">, </v>
      </c>
    </row>
    <row r="887" spans="1:7" x14ac:dyDescent="0.3">
      <c r="A887" s="471"/>
      <c r="B887" s="471"/>
      <c r="C887" s="471"/>
      <c r="D887" s="471"/>
      <c r="E887" s="471"/>
      <c r="F887" s="471"/>
      <c r="G887" s="47" t="str">
        <f t="shared" si="13"/>
        <v xml:space="preserve">, </v>
      </c>
    </row>
    <row r="888" spans="1:7" x14ac:dyDescent="0.3">
      <c r="A888" s="471"/>
      <c r="B888" s="471"/>
      <c r="C888" s="471"/>
      <c r="D888" s="471"/>
      <c r="E888" s="471"/>
      <c r="F888" s="471"/>
      <c r="G888" s="47" t="str">
        <f t="shared" si="13"/>
        <v xml:space="preserve">, </v>
      </c>
    </row>
    <row r="889" spans="1:7" x14ac:dyDescent="0.3">
      <c r="A889" s="471"/>
      <c r="B889" s="471"/>
      <c r="C889" s="471"/>
      <c r="D889" s="471"/>
      <c r="E889" s="471"/>
      <c r="F889" s="471"/>
      <c r="G889" s="47" t="str">
        <f t="shared" si="13"/>
        <v xml:space="preserve">, </v>
      </c>
    </row>
    <row r="890" spans="1:7" x14ac:dyDescent="0.3">
      <c r="A890" s="471"/>
      <c r="B890" s="471"/>
      <c r="C890" s="471"/>
      <c r="D890" s="471"/>
      <c r="E890" s="471"/>
      <c r="F890" s="471"/>
      <c r="G890" s="47" t="str">
        <f t="shared" si="13"/>
        <v xml:space="preserve">, </v>
      </c>
    </row>
    <row r="891" spans="1:7" x14ac:dyDescent="0.3">
      <c r="A891" s="471"/>
      <c r="B891" s="471"/>
      <c r="C891" s="471"/>
      <c r="D891" s="471"/>
      <c r="E891" s="471"/>
      <c r="F891" s="471"/>
      <c r="G891" s="47" t="str">
        <f t="shared" si="13"/>
        <v xml:space="preserve">, </v>
      </c>
    </row>
    <row r="892" spans="1:7" x14ac:dyDescent="0.3">
      <c r="A892" s="471"/>
      <c r="B892" s="471"/>
      <c r="C892" s="471"/>
      <c r="D892" s="471"/>
      <c r="E892" s="471"/>
      <c r="F892" s="471"/>
      <c r="G892" s="47" t="str">
        <f t="shared" si="13"/>
        <v xml:space="preserve">, </v>
      </c>
    </row>
    <row r="893" spans="1:7" x14ac:dyDescent="0.3">
      <c r="A893" s="471"/>
      <c r="B893" s="471"/>
      <c r="C893" s="471"/>
      <c r="D893" s="471"/>
      <c r="E893" s="471"/>
      <c r="F893" s="471"/>
      <c r="G893" s="47" t="str">
        <f t="shared" si="13"/>
        <v xml:space="preserve">, </v>
      </c>
    </row>
    <row r="894" spans="1:7" x14ac:dyDescent="0.3">
      <c r="A894" s="471"/>
      <c r="B894" s="471"/>
      <c r="C894" s="471"/>
      <c r="D894" s="471"/>
      <c r="E894" s="471"/>
      <c r="F894" s="471"/>
      <c r="G894" s="47" t="str">
        <f t="shared" si="13"/>
        <v xml:space="preserve">, </v>
      </c>
    </row>
    <row r="895" spans="1:7" x14ac:dyDescent="0.3">
      <c r="A895" s="471"/>
      <c r="B895" s="471"/>
      <c r="C895" s="471"/>
      <c r="D895" s="471"/>
      <c r="E895" s="471"/>
      <c r="F895" s="471"/>
      <c r="G895" s="47" t="str">
        <f t="shared" si="13"/>
        <v xml:space="preserve">, </v>
      </c>
    </row>
    <row r="896" spans="1:7" x14ac:dyDescent="0.3">
      <c r="A896" s="471"/>
      <c r="B896" s="471"/>
      <c r="C896" s="471"/>
      <c r="D896" s="471"/>
      <c r="E896" s="471"/>
      <c r="F896" s="471"/>
      <c r="G896" s="47" t="str">
        <f t="shared" si="13"/>
        <v xml:space="preserve">, </v>
      </c>
    </row>
    <row r="897" spans="1:7" x14ac:dyDescent="0.3">
      <c r="A897" s="471"/>
      <c r="B897" s="471"/>
      <c r="C897" s="471"/>
      <c r="D897" s="471"/>
      <c r="E897" s="471"/>
      <c r="F897" s="471"/>
      <c r="G897" s="47" t="str">
        <f t="shared" si="13"/>
        <v xml:space="preserve">, </v>
      </c>
    </row>
    <row r="898" spans="1:7" x14ac:dyDescent="0.3">
      <c r="A898" s="471"/>
      <c r="B898" s="471"/>
      <c r="C898" s="471"/>
      <c r="D898" s="471"/>
      <c r="E898" s="471"/>
      <c r="F898" s="471"/>
      <c r="G898" s="47" t="str">
        <f t="shared" si="13"/>
        <v xml:space="preserve">, </v>
      </c>
    </row>
    <row r="899" spans="1:7" x14ac:dyDescent="0.3">
      <c r="A899" s="471"/>
      <c r="B899" s="471"/>
      <c r="C899" s="471"/>
      <c r="D899" s="471"/>
      <c r="E899" s="471"/>
      <c r="F899" s="471"/>
      <c r="G899" s="47" t="str">
        <f t="shared" si="13"/>
        <v xml:space="preserve">, </v>
      </c>
    </row>
    <row r="900" spans="1:7" x14ac:dyDescent="0.3">
      <c r="A900" s="471"/>
      <c r="B900" s="471"/>
      <c r="C900" s="471"/>
      <c r="D900" s="471"/>
      <c r="E900" s="471"/>
      <c r="F900" s="471"/>
      <c r="G900" s="47" t="str">
        <f t="shared" si="13"/>
        <v xml:space="preserve">, </v>
      </c>
    </row>
    <row r="901" spans="1:7" x14ac:dyDescent="0.3">
      <c r="A901" s="471"/>
      <c r="B901" s="471"/>
      <c r="C901" s="471"/>
      <c r="D901" s="471"/>
      <c r="E901" s="471"/>
      <c r="F901" s="471"/>
      <c r="G901" s="47" t="str">
        <f t="shared" si="13"/>
        <v xml:space="preserve">, </v>
      </c>
    </row>
    <row r="902" spans="1:7" x14ac:dyDescent="0.3">
      <c r="A902" s="471"/>
      <c r="B902" s="471"/>
      <c r="C902" s="471"/>
      <c r="D902" s="471"/>
      <c r="E902" s="471"/>
      <c r="F902" s="471"/>
      <c r="G902" s="47" t="str">
        <f t="shared" si="13"/>
        <v xml:space="preserve">, </v>
      </c>
    </row>
    <row r="903" spans="1:7" x14ac:dyDescent="0.3">
      <c r="A903" s="471"/>
      <c r="B903" s="471"/>
      <c r="C903" s="471"/>
      <c r="D903" s="471"/>
      <c r="E903" s="471"/>
      <c r="F903" s="471"/>
      <c r="G903" s="47" t="str">
        <f t="shared" si="13"/>
        <v xml:space="preserve">, </v>
      </c>
    </row>
    <row r="904" spans="1:7" x14ac:dyDescent="0.3">
      <c r="A904" s="471"/>
      <c r="B904" s="471"/>
      <c r="C904" s="471"/>
      <c r="D904" s="471"/>
      <c r="E904" s="471"/>
      <c r="F904" s="471"/>
      <c r="G904" s="47" t="str">
        <f t="shared" si="13"/>
        <v xml:space="preserve">, </v>
      </c>
    </row>
    <row r="905" spans="1:7" x14ac:dyDescent="0.3">
      <c r="A905" s="471"/>
      <c r="B905" s="471"/>
      <c r="C905" s="471"/>
      <c r="D905" s="471"/>
      <c r="E905" s="471"/>
      <c r="F905" s="471"/>
      <c r="G905" s="47" t="str">
        <f t="shared" si="13"/>
        <v xml:space="preserve">, </v>
      </c>
    </row>
    <row r="906" spans="1:7" x14ac:dyDescent="0.3">
      <c r="A906" s="471"/>
      <c r="B906" s="471"/>
      <c r="C906" s="471"/>
      <c r="D906" s="471"/>
      <c r="E906" s="471"/>
      <c r="F906" s="471"/>
      <c r="G906" s="47" t="str">
        <f t="shared" si="13"/>
        <v xml:space="preserve">, </v>
      </c>
    </row>
    <row r="907" spans="1:7" x14ac:dyDescent="0.3">
      <c r="A907" s="471"/>
      <c r="B907" s="471"/>
      <c r="C907" s="471"/>
      <c r="D907" s="471"/>
      <c r="E907" s="471"/>
      <c r="F907" s="471"/>
      <c r="G907" s="47" t="str">
        <f t="shared" ref="G907:G970" si="14">CONCATENATE(A907, ", ", B907)</f>
        <v xml:space="preserve">, </v>
      </c>
    </row>
    <row r="908" spans="1:7" x14ac:dyDescent="0.3">
      <c r="A908" s="471"/>
      <c r="B908" s="471"/>
      <c r="C908" s="471"/>
      <c r="D908" s="471"/>
      <c r="E908" s="471"/>
      <c r="F908" s="471"/>
      <c r="G908" s="47" t="str">
        <f t="shared" si="14"/>
        <v xml:space="preserve">, </v>
      </c>
    </row>
    <row r="909" spans="1:7" x14ac:dyDescent="0.3">
      <c r="A909" s="471"/>
      <c r="B909" s="471"/>
      <c r="C909" s="471"/>
      <c r="D909" s="471"/>
      <c r="E909" s="471"/>
      <c r="F909" s="471"/>
      <c r="G909" s="47" t="str">
        <f t="shared" si="14"/>
        <v xml:space="preserve">, </v>
      </c>
    </row>
    <row r="910" spans="1:7" x14ac:dyDescent="0.3">
      <c r="A910" s="471"/>
      <c r="B910" s="471"/>
      <c r="C910" s="471"/>
      <c r="D910" s="471"/>
      <c r="E910" s="471"/>
      <c r="F910" s="471"/>
      <c r="G910" s="47" t="str">
        <f t="shared" si="14"/>
        <v xml:space="preserve">, </v>
      </c>
    </row>
    <row r="911" spans="1:7" x14ac:dyDescent="0.3">
      <c r="A911" s="471"/>
      <c r="B911" s="471"/>
      <c r="C911" s="471"/>
      <c r="D911" s="471"/>
      <c r="E911" s="471"/>
      <c r="F911" s="471"/>
      <c r="G911" s="47" t="str">
        <f t="shared" si="14"/>
        <v xml:space="preserve">, </v>
      </c>
    </row>
    <row r="912" spans="1:7" x14ac:dyDescent="0.3">
      <c r="A912" s="471"/>
      <c r="B912" s="471"/>
      <c r="C912" s="471"/>
      <c r="D912" s="471"/>
      <c r="E912" s="471"/>
      <c r="F912" s="471"/>
      <c r="G912" s="47" t="str">
        <f t="shared" si="14"/>
        <v xml:space="preserve">, </v>
      </c>
    </row>
    <row r="913" spans="1:7" x14ac:dyDescent="0.3">
      <c r="A913" s="471"/>
      <c r="B913" s="471"/>
      <c r="C913" s="471"/>
      <c r="D913" s="471"/>
      <c r="E913" s="471"/>
      <c r="F913" s="471"/>
      <c r="G913" s="47" t="str">
        <f t="shared" si="14"/>
        <v xml:space="preserve">, </v>
      </c>
    </row>
    <row r="914" spans="1:7" x14ac:dyDescent="0.3">
      <c r="A914" s="471"/>
      <c r="B914" s="471"/>
      <c r="C914" s="471"/>
      <c r="D914" s="471"/>
      <c r="E914" s="471"/>
      <c r="F914" s="471"/>
      <c r="G914" s="47" t="str">
        <f t="shared" si="14"/>
        <v xml:space="preserve">, </v>
      </c>
    </row>
    <row r="915" spans="1:7" x14ac:dyDescent="0.3">
      <c r="A915" s="471"/>
      <c r="B915" s="471"/>
      <c r="C915" s="471"/>
      <c r="D915" s="471"/>
      <c r="E915" s="471"/>
      <c r="F915" s="471"/>
      <c r="G915" s="47" t="str">
        <f t="shared" si="14"/>
        <v xml:space="preserve">, </v>
      </c>
    </row>
    <row r="916" spans="1:7" x14ac:dyDescent="0.3">
      <c r="A916" s="471"/>
      <c r="B916" s="471"/>
      <c r="C916" s="471"/>
      <c r="D916" s="471"/>
      <c r="E916" s="471"/>
      <c r="F916" s="471"/>
      <c r="G916" s="47" t="str">
        <f t="shared" si="14"/>
        <v xml:space="preserve">, </v>
      </c>
    </row>
    <row r="917" spans="1:7" x14ac:dyDescent="0.3">
      <c r="A917" s="471"/>
      <c r="B917" s="471"/>
      <c r="C917" s="471"/>
      <c r="D917" s="471"/>
      <c r="E917" s="471"/>
      <c r="F917" s="471"/>
      <c r="G917" s="47" t="str">
        <f t="shared" si="14"/>
        <v xml:space="preserve">, </v>
      </c>
    </row>
    <row r="918" spans="1:7" x14ac:dyDescent="0.3">
      <c r="A918" s="471"/>
      <c r="B918" s="471"/>
      <c r="C918" s="471"/>
      <c r="D918" s="471"/>
      <c r="E918" s="471"/>
      <c r="F918" s="471"/>
      <c r="G918" s="47" t="str">
        <f t="shared" si="14"/>
        <v xml:space="preserve">, </v>
      </c>
    </row>
    <row r="919" spans="1:7" x14ac:dyDescent="0.3">
      <c r="A919" s="471"/>
      <c r="B919" s="471"/>
      <c r="C919" s="471"/>
      <c r="D919" s="471"/>
      <c r="E919" s="471"/>
      <c r="F919" s="471"/>
      <c r="G919" s="47" t="str">
        <f t="shared" si="14"/>
        <v xml:space="preserve">, </v>
      </c>
    </row>
    <row r="920" spans="1:7" x14ac:dyDescent="0.3">
      <c r="A920" s="471"/>
      <c r="B920" s="471"/>
      <c r="C920" s="471"/>
      <c r="D920" s="471"/>
      <c r="E920" s="471"/>
      <c r="F920" s="471"/>
      <c r="G920" s="47" t="str">
        <f t="shared" si="14"/>
        <v xml:space="preserve">, </v>
      </c>
    </row>
    <row r="921" spans="1:7" x14ac:dyDescent="0.3">
      <c r="A921" s="471"/>
      <c r="B921" s="471"/>
      <c r="C921" s="471"/>
      <c r="D921" s="471"/>
      <c r="E921" s="471"/>
      <c r="F921" s="471"/>
      <c r="G921" s="47" t="str">
        <f t="shared" si="14"/>
        <v xml:space="preserve">, </v>
      </c>
    </row>
    <row r="922" spans="1:7" x14ac:dyDescent="0.3">
      <c r="A922" s="471"/>
      <c r="B922" s="471"/>
      <c r="C922" s="471"/>
      <c r="D922" s="471"/>
      <c r="E922" s="471"/>
      <c r="F922" s="471"/>
      <c r="G922" s="47" t="str">
        <f t="shared" si="14"/>
        <v xml:space="preserve">, </v>
      </c>
    </row>
    <row r="923" spans="1:7" x14ac:dyDescent="0.3">
      <c r="A923" s="471"/>
      <c r="B923" s="471"/>
      <c r="C923" s="471"/>
      <c r="D923" s="471"/>
      <c r="E923" s="471"/>
      <c r="F923" s="471"/>
      <c r="G923" s="47" t="str">
        <f t="shared" si="14"/>
        <v xml:space="preserve">, </v>
      </c>
    </row>
    <row r="924" spans="1:7" x14ac:dyDescent="0.3">
      <c r="A924" s="471"/>
      <c r="B924" s="471"/>
      <c r="C924" s="471"/>
      <c r="D924" s="471"/>
      <c r="E924" s="471"/>
      <c r="F924" s="471"/>
      <c r="G924" s="47" t="str">
        <f t="shared" si="14"/>
        <v xml:space="preserve">, </v>
      </c>
    </row>
    <row r="925" spans="1:7" x14ac:dyDescent="0.3">
      <c r="A925" s="471"/>
      <c r="B925" s="471"/>
      <c r="C925" s="471"/>
      <c r="D925" s="471"/>
      <c r="E925" s="471"/>
      <c r="F925" s="471"/>
      <c r="G925" s="47" t="str">
        <f t="shared" si="14"/>
        <v xml:space="preserve">, </v>
      </c>
    </row>
    <row r="926" spans="1:7" x14ac:dyDescent="0.3">
      <c r="A926" s="471"/>
      <c r="B926" s="471"/>
      <c r="C926" s="471"/>
      <c r="D926" s="471"/>
      <c r="E926" s="471"/>
      <c r="F926" s="471"/>
      <c r="G926" s="47" t="str">
        <f t="shared" si="14"/>
        <v xml:space="preserve">, </v>
      </c>
    </row>
    <row r="927" spans="1:7" x14ac:dyDescent="0.3">
      <c r="A927" s="471"/>
      <c r="B927" s="471"/>
      <c r="C927" s="471"/>
      <c r="D927" s="471"/>
      <c r="E927" s="471"/>
      <c r="F927" s="471"/>
      <c r="G927" s="47" t="str">
        <f t="shared" si="14"/>
        <v xml:space="preserve">, </v>
      </c>
    </row>
    <row r="928" spans="1:7" x14ac:dyDescent="0.3">
      <c r="A928" s="471"/>
      <c r="B928" s="471"/>
      <c r="C928" s="471"/>
      <c r="D928" s="471"/>
      <c r="E928" s="471"/>
      <c r="F928" s="471"/>
      <c r="G928" s="47" t="str">
        <f t="shared" si="14"/>
        <v xml:space="preserve">, </v>
      </c>
    </row>
    <row r="929" spans="1:7" x14ac:dyDescent="0.3">
      <c r="A929" s="471"/>
      <c r="B929" s="471"/>
      <c r="C929" s="471"/>
      <c r="D929" s="471"/>
      <c r="E929" s="471"/>
      <c r="F929" s="471"/>
      <c r="G929" s="47" t="str">
        <f t="shared" si="14"/>
        <v xml:space="preserve">, </v>
      </c>
    </row>
    <row r="930" spans="1:7" x14ac:dyDescent="0.3">
      <c r="A930" s="471"/>
      <c r="B930" s="471"/>
      <c r="C930" s="471"/>
      <c r="D930" s="471"/>
      <c r="E930" s="471"/>
      <c r="F930" s="471"/>
      <c r="G930" s="47" t="str">
        <f t="shared" si="14"/>
        <v xml:space="preserve">, </v>
      </c>
    </row>
    <row r="931" spans="1:7" x14ac:dyDescent="0.3">
      <c r="A931" s="471"/>
      <c r="B931" s="471"/>
      <c r="C931" s="471"/>
      <c r="D931" s="471"/>
      <c r="E931" s="471"/>
      <c r="F931" s="471"/>
      <c r="G931" s="47" t="str">
        <f t="shared" si="14"/>
        <v xml:space="preserve">, </v>
      </c>
    </row>
    <row r="932" spans="1:7" x14ac:dyDescent="0.3">
      <c r="A932" s="471"/>
      <c r="B932" s="471"/>
      <c r="C932" s="471"/>
      <c r="D932" s="471"/>
      <c r="E932" s="471"/>
      <c r="F932" s="471"/>
      <c r="G932" s="47" t="str">
        <f t="shared" si="14"/>
        <v xml:space="preserve">, </v>
      </c>
    </row>
    <row r="933" spans="1:7" x14ac:dyDescent="0.3">
      <c r="A933" s="471"/>
      <c r="B933" s="471"/>
      <c r="C933" s="471"/>
      <c r="D933" s="471"/>
      <c r="E933" s="471"/>
      <c r="F933" s="471"/>
      <c r="G933" s="47" t="str">
        <f t="shared" si="14"/>
        <v xml:space="preserve">, </v>
      </c>
    </row>
    <row r="934" spans="1:7" x14ac:dyDescent="0.3">
      <c r="A934" s="471"/>
      <c r="B934" s="471"/>
      <c r="C934" s="471"/>
      <c r="D934" s="471"/>
      <c r="E934" s="471"/>
      <c r="F934" s="471"/>
      <c r="G934" s="47" t="str">
        <f t="shared" si="14"/>
        <v xml:space="preserve">, </v>
      </c>
    </row>
    <row r="935" spans="1:7" x14ac:dyDescent="0.3">
      <c r="A935" s="471"/>
      <c r="B935" s="471"/>
      <c r="C935" s="471"/>
      <c r="D935" s="471"/>
      <c r="E935" s="471"/>
      <c r="F935" s="471"/>
      <c r="G935" s="47" t="str">
        <f t="shared" si="14"/>
        <v xml:space="preserve">, </v>
      </c>
    </row>
    <row r="936" spans="1:7" x14ac:dyDescent="0.3">
      <c r="A936" s="471"/>
      <c r="B936" s="471"/>
      <c r="C936" s="471"/>
      <c r="D936" s="471"/>
      <c r="E936" s="471"/>
      <c r="F936" s="471"/>
      <c r="G936" s="47" t="str">
        <f t="shared" si="14"/>
        <v xml:space="preserve">, </v>
      </c>
    </row>
    <row r="937" spans="1:7" x14ac:dyDescent="0.3">
      <c r="A937" s="471"/>
      <c r="B937" s="471"/>
      <c r="C937" s="471"/>
      <c r="D937" s="471"/>
      <c r="E937" s="471"/>
      <c r="F937" s="471"/>
      <c r="G937" s="47" t="str">
        <f t="shared" si="14"/>
        <v xml:space="preserve">, </v>
      </c>
    </row>
    <row r="938" spans="1:7" x14ac:dyDescent="0.3">
      <c r="A938" s="471"/>
      <c r="B938" s="471"/>
      <c r="C938" s="471"/>
      <c r="D938" s="471"/>
      <c r="E938" s="471"/>
      <c r="F938" s="471"/>
      <c r="G938" s="47" t="str">
        <f t="shared" si="14"/>
        <v xml:space="preserve">, </v>
      </c>
    </row>
    <row r="939" spans="1:7" x14ac:dyDescent="0.3">
      <c r="A939" s="471"/>
      <c r="B939" s="471"/>
      <c r="C939" s="471"/>
      <c r="D939" s="471"/>
      <c r="E939" s="471"/>
      <c r="F939" s="471"/>
      <c r="G939" s="47" t="str">
        <f t="shared" si="14"/>
        <v xml:space="preserve">, </v>
      </c>
    </row>
    <row r="940" spans="1:7" x14ac:dyDescent="0.3">
      <c r="A940" s="471"/>
      <c r="B940" s="471"/>
      <c r="C940" s="471"/>
      <c r="D940" s="471"/>
      <c r="E940" s="471"/>
      <c r="F940" s="471"/>
      <c r="G940" s="47" t="str">
        <f t="shared" si="14"/>
        <v xml:space="preserve">, </v>
      </c>
    </row>
    <row r="941" spans="1:7" x14ac:dyDescent="0.3">
      <c r="A941" s="471"/>
      <c r="B941" s="471"/>
      <c r="C941" s="471"/>
      <c r="D941" s="471"/>
      <c r="E941" s="471"/>
      <c r="F941" s="471"/>
      <c r="G941" s="47" t="str">
        <f t="shared" si="14"/>
        <v xml:space="preserve">, </v>
      </c>
    </row>
    <row r="942" spans="1:7" x14ac:dyDescent="0.3">
      <c r="A942" s="471"/>
      <c r="B942" s="471"/>
      <c r="C942" s="471"/>
      <c r="D942" s="471"/>
      <c r="E942" s="471"/>
      <c r="F942" s="471"/>
      <c r="G942" s="47" t="str">
        <f t="shared" si="14"/>
        <v xml:space="preserve">, </v>
      </c>
    </row>
    <row r="943" spans="1:7" x14ac:dyDescent="0.3">
      <c r="A943" s="471"/>
      <c r="B943" s="471"/>
      <c r="C943" s="471"/>
      <c r="D943" s="471"/>
      <c r="E943" s="471"/>
      <c r="F943" s="471"/>
      <c r="G943" s="47" t="str">
        <f t="shared" si="14"/>
        <v xml:space="preserve">, </v>
      </c>
    </row>
    <row r="944" spans="1:7" x14ac:dyDescent="0.3">
      <c r="A944" s="471"/>
      <c r="B944" s="471"/>
      <c r="C944" s="471"/>
      <c r="D944" s="471"/>
      <c r="E944" s="471"/>
      <c r="F944" s="471"/>
      <c r="G944" s="47" t="str">
        <f t="shared" si="14"/>
        <v xml:space="preserve">, </v>
      </c>
    </row>
    <row r="945" spans="1:7" x14ac:dyDescent="0.3">
      <c r="A945" s="471"/>
      <c r="B945" s="471"/>
      <c r="C945" s="471"/>
      <c r="D945" s="471"/>
      <c r="E945" s="471"/>
      <c r="F945" s="471"/>
      <c r="G945" s="47" t="str">
        <f t="shared" si="14"/>
        <v xml:space="preserve">, </v>
      </c>
    </row>
    <row r="946" spans="1:7" x14ac:dyDescent="0.3">
      <c r="A946" s="471"/>
      <c r="B946" s="471"/>
      <c r="C946" s="471"/>
      <c r="D946" s="471"/>
      <c r="E946" s="471"/>
      <c r="F946" s="471"/>
      <c r="G946" s="47" t="str">
        <f t="shared" si="14"/>
        <v xml:space="preserve">, </v>
      </c>
    </row>
    <row r="947" spans="1:7" x14ac:dyDescent="0.3">
      <c r="A947" s="471"/>
      <c r="B947" s="471"/>
      <c r="C947" s="471"/>
      <c r="D947" s="471"/>
      <c r="E947" s="471"/>
      <c r="F947" s="471"/>
      <c r="G947" s="47" t="str">
        <f t="shared" si="14"/>
        <v xml:space="preserve">, </v>
      </c>
    </row>
    <row r="948" spans="1:7" x14ac:dyDescent="0.3">
      <c r="A948" s="471"/>
      <c r="B948" s="471"/>
      <c r="C948" s="471"/>
      <c r="D948" s="471"/>
      <c r="E948" s="471"/>
      <c r="F948" s="471"/>
      <c r="G948" s="47" t="str">
        <f t="shared" si="14"/>
        <v xml:space="preserve">, </v>
      </c>
    </row>
    <row r="949" spans="1:7" x14ac:dyDescent="0.3">
      <c r="A949" s="471"/>
      <c r="B949" s="471"/>
      <c r="C949" s="471"/>
      <c r="D949" s="471"/>
      <c r="E949" s="471"/>
      <c r="F949" s="471"/>
      <c r="G949" s="47" t="str">
        <f t="shared" si="14"/>
        <v xml:space="preserve">, </v>
      </c>
    </row>
    <row r="950" spans="1:7" x14ac:dyDescent="0.3">
      <c r="A950" s="471"/>
      <c r="B950" s="471"/>
      <c r="C950" s="471"/>
      <c r="D950" s="471"/>
      <c r="E950" s="471"/>
      <c r="F950" s="471"/>
      <c r="G950" s="47" t="str">
        <f t="shared" si="14"/>
        <v xml:space="preserve">, </v>
      </c>
    </row>
    <row r="951" spans="1:7" x14ac:dyDescent="0.3">
      <c r="A951" s="471"/>
      <c r="B951" s="471"/>
      <c r="C951" s="471"/>
      <c r="D951" s="471"/>
      <c r="E951" s="471"/>
      <c r="F951" s="471"/>
      <c r="G951" s="47" t="str">
        <f t="shared" si="14"/>
        <v xml:space="preserve">, </v>
      </c>
    </row>
    <row r="952" spans="1:7" x14ac:dyDescent="0.3">
      <c r="A952" s="471"/>
      <c r="B952" s="471"/>
      <c r="C952" s="471"/>
      <c r="D952" s="471"/>
      <c r="E952" s="471"/>
      <c r="F952" s="471"/>
      <c r="G952" s="47" t="str">
        <f t="shared" si="14"/>
        <v xml:space="preserve">, </v>
      </c>
    </row>
    <row r="953" spans="1:7" x14ac:dyDescent="0.3">
      <c r="A953" s="471"/>
      <c r="B953" s="471"/>
      <c r="C953" s="471"/>
      <c r="D953" s="471"/>
      <c r="E953" s="471"/>
      <c r="F953" s="471"/>
      <c r="G953" s="47" t="str">
        <f t="shared" si="14"/>
        <v xml:space="preserve">, </v>
      </c>
    </row>
    <row r="954" spans="1:7" x14ac:dyDescent="0.3">
      <c r="A954" s="471"/>
      <c r="B954" s="471"/>
      <c r="C954" s="471"/>
      <c r="D954" s="471"/>
      <c r="E954" s="471"/>
      <c r="F954" s="471"/>
      <c r="G954" s="47" t="str">
        <f t="shared" si="14"/>
        <v xml:space="preserve">, </v>
      </c>
    </row>
    <row r="955" spans="1:7" x14ac:dyDescent="0.3">
      <c r="A955" s="471"/>
      <c r="B955" s="471"/>
      <c r="C955" s="471"/>
      <c r="D955" s="471"/>
      <c r="E955" s="471"/>
      <c r="F955" s="471"/>
      <c r="G955" s="47" t="str">
        <f t="shared" si="14"/>
        <v xml:space="preserve">, </v>
      </c>
    </row>
    <row r="956" spans="1:7" x14ac:dyDescent="0.3">
      <c r="A956" s="471"/>
      <c r="B956" s="471"/>
      <c r="C956" s="471"/>
      <c r="D956" s="471"/>
      <c r="E956" s="471"/>
      <c r="F956" s="471"/>
      <c r="G956" s="47" t="str">
        <f t="shared" si="14"/>
        <v xml:space="preserve">, </v>
      </c>
    </row>
    <row r="957" spans="1:7" x14ac:dyDescent="0.3">
      <c r="A957" s="471"/>
      <c r="B957" s="471"/>
      <c r="C957" s="471"/>
      <c r="D957" s="471"/>
      <c r="E957" s="471"/>
      <c r="F957" s="471"/>
      <c r="G957" s="47" t="str">
        <f t="shared" si="14"/>
        <v xml:space="preserve">, </v>
      </c>
    </row>
    <row r="958" spans="1:7" x14ac:dyDescent="0.3">
      <c r="A958" s="471"/>
      <c r="B958" s="471"/>
      <c r="C958" s="471"/>
      <c r="D958" s="471"/>
      <c r="E958" s="471"/>
      <c r="F958" s="471"/>
      <c r="G958" s="47" t="str">
        <f t="shared" si="14"/>
        <v xml:space="preserve">, </v>
      </c>
    </row>
    <row r="959" spans="1:7" x14ac:dyDescent="0.3">
      <c r="A959" s="471"/>
      <c r="B959" s="471"/>
      <c r="C959" s="471"/>
      <c r="D959" s="471"/>
      <c r="E959" s="471"/>
      <c r="F959" s="471"/>
      <c r="G959" s="47" t="str">
        <f t="shared" si="14"/>
        <v xml:space="preserve">, </v>
      </c>
    </row>
    <row r="960" spans="1:7" x14ac:dyDescent="0.3">
      <c r="A960" s="471"/>
      <c r="B960" s="471"/>
      <c r="C960" s="471"/>
      <c r="D960" s="471"/>
      <c r="E960" s="471"/>
      <c r="F960" s="471"/>
      <c r="G960" s="47" t="str">
        <f t="shared" si="14"/>
        <v xml:space="preserve">, </v>
      </c>
    </row>
    <row r="961" spans="1:7" x14ac:dyDescent="0.3">
      <c r="A961" s="471"/>
      <c r="B961" s="471"/>
      <c r="C961" s="471"/>
      <c r="D961" s="471"/>
      <c r="E961" s="471"/>
      <c r="F961" s="471"/>
      <c r="G961" s="47" t="str">
        <f t="shared" si="14"/>
        <v xml:space="preserve">, </v>
      </c>
    </row>
    <row r="962" spans="1:7" x14ac:dyDescent="0.3">
      <c r="A962" s="471"/>
      <c r="B962" s="471"/>
      <c r="C962" s="471"/>
      <c r="D962" s="471"/>
      <c r="E962" s="471"/>
      <c r="F962" s="471"/>
      <c r="G962" s="47" t="str">
        <f t="shared" si="14"/>
        <v xml:space="preserve">, </v>
      </c>
    </row>
    <row r="963" spans="1:7" x14ac:dyDescent="0.3">
      <c r="A963" s="471"/>
      <c r="B963" s="471"/>
      <c r="C963" s="471"/>
      <c r="D963" s="471"/>
      <c r="E963" s="471"/>
      <c r="F963" s="471"/>
      <c r="G963" s="47" t="str">
        <f t="shared" si="14"/>
        <v xml:space="preserve">, </v>
      </c>
    </row>
    <row r="964" spans="1:7" x14ac:dyDescent="0.3">
      <c r="A964" s="471"/>
      <c r="B964" s="471"/>
      <c r="C964" s="471"/>
      <c r="D964" s="471"/>
      <c r="E964" s="471"/>
      <c r="F964" s="471"/>
      <c r="G964" s="47" t="str">
        <f t="shared" si="14"/>
        <v xml:space="preserve">, </v>
      </c>
    </row>
    <row r="965" spans="1:7" x14ac:dyDescent="0.3">
      <c r="A965" s="471"/>
      <c r="B965" s="471"/>
      <c r="C965" s="471"/>
      <c r="D965" s="471"/>
      <c r="E965" s="471"/>
      <c r="F965" s="471"/>
      <c r="G965" s="47" t="str">
        <f t="shared" si="14"/>
        <v xml:space="preserve">, </v>
      </c>
    </row>
    <row r="966" spans="1:7" x14ac:dyDescent="0.3">
      <c r="A966" s="471"/>
      <c r="B966" s="471"/>
      <c r="C966" s="471"/>
      <c r="D966" s="471"/>
      <c r="E966" s="471"/>
      <c r="F966" s="471"/>
      <c r="G966" s="47" t="str">
        <f t="shared" si="14"/>
        <v xml:space="preserve">, </v>
      </c>
    </row>
    <row r="967" spans="1:7" x14ac:dyDescent="0.3">
      <c r="A967" s="471"/>
      <c r="B967" s="471"/>
      <c r="C967" s="471"/>
      <c r="D967" s="471"/>
      <c r="E967" s="471"/>
      <c r="F967" s="471"/>
      <c r="G967" s="47" t="str">
        <f t="shared" si="14"/>
        <v xml:space="preserve">, </v>
      </c>
    </row>
    <row r="968" spans="1:7" x14ac:dyDescent="0.3">
      <c r="A968" s="471"/>
      <c r="B968" s="471"/>
      <c r="C968" s="471"/>
      <c r="D968" s="471"/>
      <c r="E968" s="471"/>
      <c r="F968" s="471"/>
      <c r="G968" s="47" t="str">
        <f t="shared" si="14"/>
        <v xml:space="preserve">, </v>
      </c>
    </row>
    <row r="969" spans="1:7" x14ac:dyDescent="0.3">
      <c r="A969" s="471"/>
      <c r="B969" s="471"/>
      <c r="C969" s="471"/>
      <c r="D969" s="471"/>
      <c r="E969" s="471"/>
      <c r="F969" s="471"/>
      <c r="G969" s="47" t="str">
        <f t="shared" si="14"/>
        <v xml:space="preserve">, </v>
      </c>
    </row>
    <row r="970" spans="1:7" x14ac:dyDescent="0.3">
      <c r="A970" s="471"/>
      <c r="B970" s="471"/>
      <c r="C970" s="471"/>
      <c r="D970" s="471"/>
      <c r="E970" s="471"/>
      <c r="F970" s="471"/>
      <c r="G970" s="47" t="str">
        <f t="shared" si="14"/>
        <v xml:space="preserve">, </v>
      </c>
    </row>
    <row r="971" spans="1:7" x14ac:dyDescent="0.3">
      <c r="A971" s="471"/>
      <c r="B971" s="471"/>
      <c r="C971" s="471"/>
      <c r="D971" s="471"/>
      <c r="E971" s="471"/>
      <c r="F971" s="471"/>
      <c r="G971" s="47" t="str">
        <f t="shared" ref="G971:G1034" si="15">CONCATENATE(A971, ", ", B971)</f>
        <v xml:space="preserve">, </v>
      </c>
    </row>
    <row r="972" spans="1:7" x14ac:dyDescent="0.3">
      <c r="A972" s="471"/>
      <c r="B972" s="471"/>
      <c r="C972" s="471"/>
      <c r="D972" s="471"/>
      <c r="E972" s="471"/>
      <c r="F972" s="471"/>
      <c r="G972" s="47" t="str">
        <f t="shared" si="15"/>
        <v xml:space="preserve">, </v>
      </c>
    </row>
    <row r="973" spans="1:7" x14ac:dyDescent="0.3">
      <c r="A973" s="471"/>
      <c r="B973" s="471"/>
      <c r="C973" s="471"/>
      <c r="D973" s="471"/>
      <c r="E973" s="471"/>
      <c r="F973" s="471"/>
      <c r="G973" s="47" t="str">
        <f t="shared" si="15"/>
        <v xml:space="preserve">, </v>
      </c>
    </row>
    <row r="974" spans="1:7" x14ac:dyDescent="0.3">
      <c r="A974" s="471"/>
      <c r="B974" s="471"/>
      <c r="C974" s="471"/>
      <c r="D974" s="471"/>
      <c r="E974" s="471"/>
      <c r="F974" s="471"/>
      <c r="G974" s="47" t="str">
        <f t="shared" si="15"/>
        <v xml:space="preserve">, </v>
      </c>
    </row>
    <row r="975" spans="1:7" x14ac:dyDescent="0.3">
      <c r="A975" s="471"/>
      <c r="B975" s="471"/>
      <c r="C975" s="471"/>
      <c r="D975" s="471"/>
      <c r="E975" s="471"/>
      <c r="F975" s="471"/>
      <c r="G975" s="47" t="str">
        <f t="shared" si="15"/>
        <v xml:space="preserve">, </v>
      </c>
    </row>
    <row r="976" spans="1:7" x14ac:dyDescent="0.3">
      <c r="A976" s="471"/>
      <c r="B976" s="471"/>
      <c r="C976" s="471"/>
      <c r="D976" s="471"/>
      <c r="E976" s="471"/>
      <c r="F976" s="471"/>
      <c r="G976" s="47" t="str">
        <f t="shared" si="15"/>
        <v xml:space="preserve">, </v>
      </c>
    </row>
    <row r="977" spans="1:7" x14ac:dyDescent="0.3">
      <c r="A977" s="471"/>
      <c r="B977" s="471"/>
      <c r="C977" s="471"/>
      <c r="D977" s="471"/>
      <c r="E977" s="471"/>
      <c r="F977" s="471"/>
      <c r="G977" s="47" t="str">
        <f t="shared" si="15"/>
        <v xml:space="preserve">, </v>
      </c>
    </row>
    <row r="978" spans="1:7" x14ac:dyDescent="0.3">
      <c r="A978" s="471"/>
      <c r="B978" s="471"/>
      <c r="C978" s="471"/>
      <c r="D978" s="471"/>
      <c r="E978" s="471"/>
      <c r="F978" s="471"/>
      <c r="G978" s="47" t="str">
        <f t="shared" si="15"/>
        <v xml:space="preserve">, </v>
      </c>
    </row>
    <row r="979" spans="1:7" x14ac:dyDescent="0.3">
      <c r="A979" s="471"/>
      <c r="B979" s="471"/>
      <c r="C979" s="471"/>
      <c r="D979" s="471"/>
      <c r="E979" s="471"/>
      <c r="F979" s="471"/>
      <c r="G979" s="47" t="str">
        <f t="shared" si="15"/>
        <v xml:space="preserve">, </v>
      </c>
    </row>
    <row r="980" spans="1:7" x14ac:dyDescent="0.3">
      <c r="A980" s="471"/>
      <c r="B980" s="471"/>
      <c r="C980" s="471"/>
      <c r="D980" s="471"/>
      <c r="E980" s="471"/>
      <c r="F980" s="471"/>
      <c r="G980" s="47" t="str">
        <f t="shared" si="15"/>
        <v xml:space="preserve">, </v>
      </c>
    </row>
    <row r="981" spans="1:7" x14ac:dyDescent="0.3">
      <c r="A981" s="471"/>
      <c r="B981" s="471"/>
      <c r="C981" s="471"/>
      <c r="D981" s="471"/>
      <c r="E981" s="471"/>
      <c r="F981" s="471"/>
      <c r="G981" s="47" t="str">
        <f t="shared" si="15"/>
        <v xml:space="preserve">, </v>
      </c>
    </row>
    <row r="982" spans="1:7" x14ac:dyDescent="0.3">
      <c r="A982" s="471"/>
      <c r="B982" s="471"/>
      <c r="C982" s="471"/>
      <c r="D982" s="471"/>
      <c r="E982" s="471"/>
      <c r="F982" s="471"/>
      <c r="G982" s="47" t="str">
        <f t="shared" si="15"/>
        <v xml:space="preserve">, </v>
      </c>
    </row>
    <row r="983" spans="1:7" x14ac:dyDescent="0.3">
      <c r="A983" s="471"/>
      <c r="B983" s="471"/>
      <c r="C983" s="471"/>
      <c r="D983" s="471"/>
      <c r="E983" s="471"/>
      <c r="F983" s="471"/>
      <c r="G983" s="47" t="str">
        <f t="shared" si="15"/>
        <v xml:space="preserve">, </v>
      </c>
    </row>
    <row r="984" spans="1:7" x14ac:dyDescent="0.3">
      <c r="A984" s="471"/>
      <c r="B984" s="471"/>
      <c r="C984" s="471"/>
      <c r="D984" s="471"/>
      <c r="E984" s="471"/>
      <c r="F984" s="471"/>
      <c r="G984" s="47" t="str">
        <f t="shared" si="15"/>
        <v xml:space="preserve">, </v>
      </c>
    </row>
    <row r="985" spans="1:7" x14ac:dyDescent="0.3">
      <c r="A985" s="471"/>
      <c r="B985" s="471"/>
      <c r="C985" s="471"/>
      <c r="D985" s="471"/>
      <c r="E985" s="471"/>
      <c r="F985" s="471"/>
      <c r="G985" s="47" t="str">
        <f t="shared" si="15"/>
        <v xml:space="preserve">, </v>
      </c>
    </row>
    <row r="986" spans="1:7" x14ac:dyDescent="0.3">
      <c r="A986" s="471"/>
      <c r="B986" s="471"/>
      <c r="C986" s="471"/>
      <c r="D986" s="471"/>
      <c r="E986" s="471"/>
      <c r="F986" s="471"/>
      <c r="G986" s="47" t="str">
        <f t="shared" si="15"/>
        <v xml:space="preserve">, </v>
      </c>
    </row>
    <row r="987" spans="1:7" x14ac:dyDescent="0.3">
      <c r="A987" s="471"/>
      <c r="B987" s="471"/>
      <c r="C987" s="471"/>
      <c r="D987" s="471"/>
      <c r="E987" s="471"/>
      <c r="F987" s="471"/>
      <c r="G987" s="47" t="str">
        <f t="shared" si="15"/>
        <v xml:space="preserve">, </v>
      </c>
    </row>
    <row r="988" spans="1:7" x14ac:dyDescent="0.3">
      <c r="A988" s="471"/>
      <c r="B988" s="471"/>
      <c r="C988" s="471"/>
      <c r="D988" s="471"/>
      <c r="E988" s="471"/>
      <c r="F988" s="471"/>
      <c r="G988" s="47" t="str">
        <f t="shared" si="15"/>
        <v xml:space="preserve">, </v>
      </c>
    </row>
    <row r="989" spans="1:7" x14ac:dyDescent="0.3">
      <c r="A989" s="471"/>
      <c r="B989" s="471"/>
      <c r="C989" s="471"/>
      <c r="D989" s="471"/>
      <c r="E989" s="471"/>
      <c r="F989" s="471"/>
      <c r="G989" s="47" t="str">
        <f t="shared" si="15"/>
        <v xml:space="preserve">, </v>
      </c>
    </row>
    <row r="990" spans="1:7" x14ac:dyDescent="0.3">
      <c r="A990" s="471"/>
      <c r="B990" s="471"/>
      <c r="C990" s="471"/>
      <c r="D990" s="471"/>
      <c r="E990" s="471"/>
      <c r="F990" s="471"/>
      <c r="G990" s="47" t="str">
        <f t="shared" si="15"/>
        <v xml:space="preserve">, </v>
      </c>
    </row>
    <row r="991" spans="1:7" x14ac:dyDescent="0.3">
      <c r="A991" s="471"/>
      <c r="B991" s="471"/>
      <c r="C991" s="471"/>
      <c r="D991" s="471"/>
      <c r="E991" s="471"/>
      <c r="F991" s="471"/>
      <c r="G991" s="47" t="str">
        <f t="shared" si="15"/>
        <v xml:space="preserve">, </v>
      </c>
    </row>
    <row r="992" spans="1:7" x14ac:dyDescent="0.3">
      <c r="A992" s="471"/>
      <c r="B992" s="471"/>
      <c r="C992" s="471"/>
      <c r="D992" s="471"/>
      <c r="E992" s="471"/>
      <c r="F992" s="471"/>
      <c r="G992" s="47" t="str">
        <f t="shared" si="15"/>
        <v xml:space="preserve">, </v>
      </c>
    </row>
    <row r="993" spans="1:7" x14ac:dyDescent="0.3">
      <c r="A993" s="471"/>
      <c r="B993" s="471"/>
      <c r="C993" s="471"/>
      <c r="D993" s="471"/>
      <c r="E993" s="471"/>
      <c r="F993" s="471"/>
      <c r="G993" s="47" t="str">
        <f t="shared" si="15"/>
        <v xml:space="preserve">, </v>
      </c>
    </row>
    <row r="994" spans="1:7" x14ac:dyDescent="0.3">
      <c r="A994" s="471"/>
      <c r="B994" s="471"/>
      <c r="C994" s="471"/>
      <c r="D994" s="471"/>
      <c r="E994" s="471"/>
      <c r="F994" s="471"/>
      <c r="G994" s="47" t="str">
        <f t="shared" si="15"/>
        <v xml:space="preserve">, </v>
      </c>
    </row>
    <row r="995" spans="1:7" x14ac:dyDescent="0.3">
      <c r="A995" s="471"/>
      <c r="B995" s="471"/>
      <c r="C995" s="471"/>
      <c r="D995" s="471"/>
      <c r="E995" s="471"/>
      <c r="F995" s="471"/>
      <c r="G995" s="47" t="str">
        <f t="shared" si="15"/>
        <v xml:space="preserve">, </v>
      </c>
    </row>
    <row r="996" spans="1:7" x14ac:dyDescent="0.3">
      <c r="A996" s="471"/>
      <c r="B996" s="471"/>
      <c r="C996" s="471"/>
      <c r="D996" s="471"/>
      <c r="E996" s="471"/>
      <c r="F996" s="471"/>
      <c r="G996" s="47" t="str">
        <f t="shared" si="15"/>
        <v xml:space="preserve">, </v>
      </c>
    </row>
    <row r="997" spans="1:7" x14ac:dyDescent="0.3">
      <c r="A997" s="471"/>
      <c r="B997" s="471"/>
      <c r="C997" s="471"/>
      <c r="D997" s="471"/>
      <c r="E997" s="471"/>
      <c r="F997" s="471"/>
      <c r="G997" s="47" t="str">
        <f t="shared" si="15"/>
        <v xml:space="preserve">, </v>
      </c>
    </row>
    <row r="998" spans="1:7" x14ac:dyDescent="0.3">
      <c r="A998" s="471"/>
      <c r="B998" s="471"/>
      <c r="C998" s="471"/>
      <c r="D998" s="471"/>
      <c r="E998" s="471"/>
      <c r="F998" s="471"/>
      <c r="G998" s="47" t="str">
        <f t="shared" si="15"/>
        <v xml:space="preserve">, </v>
      </c>
    </row>
    <row r="999" spans="1:7" x14ac:dyDescent="0.3">
      <c r="A999" s="471"/>
      <c r="B999" s="471"/>
      <c r="C999" s="471"/>
      <c r="D999" s="471"/>
      <c r="E999" s="471"/>
      <c r="F999" s="471"/>
      <c r="G999" s="47" t="str">
        <f t="shared" si="15"/>
        <v xml:space="preserve">, </v>
      </c>
    </row>
    <row r="1000" spans="1:7" x14ac:dyDescent="0.3">
      <c r="A1000" s="471"/>
      <c r="B1000" s="471"/>
      <c r="C1000" s="471"/>
      <c r="D1000" s="471"/>
      <c r="E1000" s="471"/>
      <c r="F1000" s="471"/>
      <c r="G1000" s="47" t="str">
        <f t="shared" si="15"/>
        <v xml:space="preserve">, </v>
      </c>
    </row>
    <row r="1001" spans="1:7" x14ac:dyDescent="0.3">
      <c r="A1001" s="471"/>
      <c r="B1001" s="471"/>
      <c r="C1001" s="471"/>
      <c r="D1001" s="471"/>
      <c r="E1001" s="471"/>
      <c r="F1001" s="471"/>
      <c r="G1001" s="47" t="str">
        <f t="shared" si="15"/>
        <v xml:space="preserve">, </v>
      </c>
    </row>
    <row r="1002" spans="1:7" x14ac:dyDescent="0.3">
      <c r="A1002" s="471"/>
      <c r="B1002" s="471"/>
      <c r="C1002" s="471"/>
      <c r="D1002" s="471"/>
      <c r="E1002" s="471"/>
      <c r="F1002" s="471"/>
      <c r="G1002" s="47" t="str">
        <f t="shared" si="15"/>
        <v xml:space="preserve">, </v>
      </c>
    </row>
    <row r="1003" spans="1:7" x14ac:dyDescent="0.3">
      <c r="A1003" s="471"/>
      <c r="B1003" s="471"/>
      <c r="C1003" s="471"/>
      <c r="D1003" s="471"/>
      <c r="E1003" s="471"/>
      <c r="F1003" s="471"/>
      <c r="G1003" s="47" t="str">
        <f t="shared" si="15"/>
        <v xml:space="preserve">, </v>
      </c>
    </row>
    <row r="1004" spans="1:7" x14ac:dyDescent="0.3">
      <c r="A1004" s="471"/>
      <c r="B1004" s="471"/>
      <c r="C1004" s="471"/>
      <c r="D1004" s="471"/>
      <c r="E1004" s="471"/>
      <c r="F1004" s="471"/>
      <c r="G1004" s="47" t="str">
        <f t="shared" si="15"/>
        <v xml:space="preserve">, </v>
      </c>
    </row>
    <row r="1005" spans="1:7" x14ac:dyDescent="0.3">
      <c r="A1005" s="471"/>
      <c r="B1005" s="471"/>
      <c r="C1005" s="471"/>
      <c r="D1005" s="471"/>
      <c r="E1005" s="471"/>
      <c r="F1005" s="471"/>
      <c r="G1005" s="47" t="str">
        <f t="shared" si="15"/>
        <v xml:space="preserve">, </v>
      </c>
    </row>
    <row r="1006" spans="1:7" x14ac:dyDescent="0.3">
      <c r="A1006" s="471"/>
      <c r="B1006" s="471"/>
      <c r="C1006" s="471"/>
      <c r="D1006" s="471"/>
      <c r="E1006" s="471"/>
      <c r="F1006" s="471"/>
      <c r="G1006" s="47" t="str">
        <f t="shared" si="15"/>
        <v xml:space="preserve">, </v>
      </c>
    </row>
    <row r="1007" spans="1:7" x14ac:dyDescent="0.3">
      <c r="A1007" s="471"/>
      <c r="B1007" s="471"/>
      <c r="C1007" s="471"/>
      <c r="D1007" s="471"/>
      <c r="E1007" s="471"/>
      <c r="F1007" s="471"/>
      <c r="G1007" s="47" t="str">
        <f t="shared" si="15"/>
        <v xml:space="preserve">, </v>
      </c>
    </row>
    <row r="1008" spans="1:7" x14ac:dyDescent="0.3">
      <c r="A1008" s="471"/>
      <c r="B1008" s="471"/>
      <c r="C1008" s="471"/>
      <c r="D1008" s="471"/>
      <c r="E1008" s="471"/>
      <c r="F1008" s="471"/>
      <c r="G1008" s="47" t="str">
        <f t="shared" si="15"/>
        <v xml:space="preserve">, </v>
      </c>
    </row>
    <row r="1009" spans="1:7" x14ac:dyDescent="0.3">
      <c r="A1009" s="471"/>
      <c r="B1009" s="471"/>
      <c r="C1009" s="471"/>
      <c r="D1009" s="471"/>
      <c r="E1009" s="471"/>
      <c r="F1009" s="471"/>
      <c r="G1009" s="47" t="str">
        <f t="shared" si="15"/>
        <v xml:space="preserve">, </v>
      </c>
    </row>
    <row r="1010" spans="1:7" x14ac:dyDescent="0.3">
      <c r="A1010" s="471"/>
      <c r="B1010" s="471"/>
      <c r="C1010" s="471"/>
      <c r="D1010" s="471"/>
      <c r="E1010" s="471"/>
      <c r="F1010" s="471"/>
      <c r="G1010" s="47" t="str">
        <f t="shared" si="15"/>
        <v xml:space="preserve">, </v>
      </c>
    </row>
    <row r="1011" spans="1:7" x14ac:dyDescent="0.3">
      <c r="A1011" s="471"/>
      <c r="B1011" s="471"/>
      <c r="C1011" s="471"/>
      <c r="D1011" s="471"/>
      <c r="E1011" s="471"/>
      <c r="F1011" s="471"/>
      <c r="G1011" s="47" t="str">
        <f t="shared" si="15"/>
        <v xml:space="preserve">, </v>
      </c>
    </row>
    <row r="1012" spans="1:7" x14ac:dyDescent="0.3">
      <c r="A1012" s="471"/>
      <c r="B1012" s="471"/>
      <c r="C1012" s="471"/>
      <c r="D1012" s="471"/>
      <c r="E1012" s="471"/>
      <c r="F1012" s="471"/>
      <c r="G1012" s="47" t="str">
        <f t="shared" si="15"/>
        <v xml:space="preserve">, </v>
      </c>
    </row>
    <row r="1013" spans="1:7" x14ac:dyDescent="0.3">
      <c r="A1013" s="471"/>
      <c r="B1013" s="471"/>
      <c r="C1013" s="471"/>
      <c r="D1013" s="471"/>
      <c r="E1013" s="471"/>
      <c r="F1013" s="471"/>
      <c r="G1013" s="47" t="str">
        <f t="shared" si="15"/>
        <v xml:space="preserve">, </v>
      </c>
    </row>
    <row r="1014" spans="1:7" x14ac:dyDescent="0.3">
      <c r="A1014" s="471"/>
      <c r="B1014" s="471"/>
      <c r="C1014" s="471"/>
      <c r="D1014" s="471"/>
      <c r="E1014" s="471"/>
      <c r="F1014" s="471"/>
      <c r="G1014" s="47" t="str">
        <f t="shared" si="15"/>
        <v xml:space="preserve">, </v>
      </c>
    </row>
    <row r="1015" spans="1:7" x14ac:dyDescent="0.3">
      <c r="A1015" s="471"/>
      <c r="B1015" s="471"/>
      <c r="C1015" s="471"/>
      <c r="D1015" s="471"/>
      <c r="E1015" s="471"/>
      <c r="F1015" s="471"/>
      <c r="G1015" s="47" t="str">
        <f t="shared" si="15"/>
        <v xml:space="preserve">, </v>
      </c>
    </row>
    <row r="1016" spans="1:7" x14ac:dyDescent="0.3">
      <c r="A1016" s="471"/>
      <c r="B1016" s="471"/>
      <c r="C1016" s="471"/>
      <c r="D1016" s="471"/>
      <c r="E1016" s="471"/>
      <c r="F1016" s="471"/>
      <c r="G1016" s="47" t="str">
        <f t="shared" si="15"/>
        <v xml:space="preserve">, </v>
      </c>
    </row>
    <row r="1017" spans="1:7" x14ac:dyDescent="0.3">
      <c r="A1017" s="471"/>
      <c r="B1017" s="471"/>
      <c r="C1017" s="471"/>
      <c r="D1017" s="471"/>
      <c r="E1017" s="471"/>
      <c r="F1017" s="471"/>
      <c r="G1017" s="47" t="str">
        <f t="shared" si="15"/>
        <v xml:space="preserve">, </v>
      </c>
    </row>
    <row r="1018" spans="1:7" x14ac:dyDescent="0.3">
      <c r="A1018" s="471"/>
      <c r="B1018" s="471"/>
      <c r="C1018" s="471"/>
      <c r="D1018" s="471"/>
      <c r="E1018" s="471"/>
      <c r="F1018" s="471"/>
      <c r="G1018" s="47" t="str">
        <f t="shared" si="15"/>
        <v xml:space="preserve">, </v>
      </c>
    </row>
    <row r="1019" spans="1:7" x14ac:dyDescent="0.3">
      <c r="A1019" s="471"/>
      <c r="B1019" s="471"/>
      <c r="C1019" s="471"/>
      <c r="D1019" s="471"/>
      <c r="E1019" s="471"/>
      <c r="F1019" s="471"/>
      <c r="G1019" s="47" t="str">
        <f t="shared" si="15"/>
        <v xml:space="preserve">, </v>
      </c>
    </row>
    <row r="1020" spans="1:7" x14ac:dyDescent="0.3">
      <c r="A1020" s="471"/>
      <c r="B1020" s="471"/>
      <c r="C1020" s="471"/>
      <c r="D1020" s="471"/>
      <c r="E1020" s="471"/>
      <c r="F1020" s="471"/>
      <c r="G1020" s="47" t="str">
        <f t="shared" si="15"/>
        <v xml:space="preserve">, </v>
      </c>
    </row>
    <row r="1021" spans="1:7" x14ac:dyDescent="0.3">
      <c r="A1021" s="471"/>
      <c r="B1021" s="471"/>
      <c r="C1021" s="471"/>
      <c r="D1021" s="471"/>
      <c r="E1021" s="471"/>
      <c r="F1021" s="471"/>
      <c r="G1021" s="47" t="str">
        <f t="shared" si="15"/>
        <v xml:space="preserve">, </v>
      </c>
    </row>
    <row r="1022" spans="1:7" x14ac:dyDescent="0.3">
      <c r="A1022" s="471"/>
      <c r="B1022" s="471"/>
      <c r="C1022" s="471"/>
      <c r="D1022" s="471"/>
      <c r="E1022" s="471"/>
      <c r="F1022" s="471"/>
      <c r="G1022" s="47" t="str">
        <f t="shared" si="15"/>
        <v xml:space="preserve">, </v>
      </c>
    </row>
    <row r="1023" spans="1:7" x14ac:dyDescent="0.3">
      <c r="A1023" s="471"/>
      <c r="B1023" s="471"/>
      <c r="C1023" s="471"/>
      <c r="D1023" s="471"/>
      <c r="E1023" s="471"/>
      <c r="F1023" s="471"/>
      <c r="G1023" s="47" t="str">
        <f t="shared" si="15"/>
        <v xml:space="preserve">, </v>
      </c>
    </row>
    <row r="1024" spans="1:7" x14ac:dyDescent="0.3">
      <c r="A1024" s="471"/>
      <c r="B1024" s="471"/>
      <c r="C1024" s="471"/>
      <c r="D1024" s="471"/>
      <c r="E1024" s="471"/>
      <c r="F1024" s="471"/>
      <c r="G1024" s="47" t="str">
        <f t="shared" si="15"/>
        <v xml:space="preserve">, </v>
      </c>
    </row>
    <row r="1025" spans="1:7" x14ac:dyDescent="0.3">
      <c r="A1025" s="471"/>
      <c r="B1025" s="471"/>
      <c r="C1025" s="471"/>
      <c r="D1025" s="471"/>
      <c r="E1025" s="471"/>
      <c r="F1025" s="471"/>
      <c r="G1025" s="47" t="str">
        <f t="shared" si="15"/>
        <v xml:space="preserve">, </v>
      </c>
    </row>
    <row r="1026" spans="1:7" x14ac:dyDescent="0.3">
      <c r="A1026" s="471"/>
      <c r="B1026" s="471"/>
      <c r="C1026" s="471"/>
      <c r="D1026" s="471"/>
      <c r="E1026" s="471"/>
      <c r="F1026" s="471"/>
      <c r="G1026" s="47" t="str">
        <f t="shared" si="15"/>
        <v xml:space="preserve">, </v>
      </c>
    </row>
    <row r="1027" spans="1:7" x14ac:dyDescent="0.3">
      <c r="A1027" s="471"/>
      <c r="B1027" s="471"/>
      <c r="C1027" s="471"/>
      <c r="D1027" s="471"/>
      <c r="E1027" s="471"/>
      <c r="F1027" s="471"/>
      <c r="G1027" s="47" t="str">
        <f t="shared" si="15"/>
        <v xml:space="preserve">, </v>
      </c>
    </row>
    <row r="1028" spans="1:7" x14ac:dyDescent="0.3">
      <c r="A1028" s="471"/>
      <c r="B1028" s="471"/>
      <c r="C1028" s="471"/>
      <c r="D1028" s="471"/>
      <c r="E1028" s="471"/>
      <c r="F1028" s="471"/>
      <c r="G1028" s="47" t="str">
        <f t="shared" si="15"/>
        <v xml:space="preserve">, </v>
      </c>
    </row>
    <row r="1029" spans="1:7" x14ac:dyDescent="0.3">
      <c r="A1029" s="471"/>
      <c r="B1029" s="471"/>
      <c r="C1029" s="471"/>
      <c r="D1029" s="471"/>
      <c r="E1029" s="471"/>
      <c r="F1029" s="471"/>
      <c r="G1029" s="47" t="str">
        <f t="shared" si="15"/>
        <v xml:space="preserve">, </v>
      </c>
    </row>
    <row r="1030" spans="1:7" x14ac:dyDescent="0.3">
      <c r="A1030" s="471"/>
      <c r="B1030" s="471"/>
      <c r="C1030" s="471"/>
      <c r="D1030" s="471"/>
      <c r="E1030" s="471"/>
      <c r="F1030" s="471"/>
      <c r="G1030" s="47" t="str">
        <f t="shared" si="15"/>
        <v xml:space="preserve">, </v>
      </c>
    </row>
    <row r="1031" spans="1:7" x14ac:dyDescent="0.3">
      <c r="A1031" s="471"/>
      <c r="B1031" s="471"/>
      <c r="C1031" s="471"/>
      <c r="D1031" s="471"/>
      <c r="E1031" s="471"/>
      <c r="F1031" s="471"/>
      <c r="G1031" s="47" t="str">
        <f t="shared" si="15"/>
        <v xml:space="preserve">, </v>
      </c>
    </row>
    <row r="1032" spans="1:7" x14ac:dyDescent="0.3">
      <c r="A1032" s="471"/>
      <c r="B1032" s="471"/>
      <c r="C1032" s="471"/>
      <c r="D1032" s="471"/>
      <c r="E1032" s="471"/>
      <c r="F1032" s="471"/>
      <c r="G1032" s="47" t="str">
        <f t="shared" si="15"/>
        <v xml:space="preserve">, </v>
      </c>
    </row>
    <row r="1033" spans="1:7" x14ac:dyDescent="0.3">
      <c r="A1033" s="471"/>
      <c r="B1033" s="471"/>
      <c r="C1033" s="471"/>
      <c r="D1033" s="471"/>
      <c r="E1033" s="471"/>
      <c r="F1033" s="471"/>
      <c r="G1033" s="47" t="str">
        <f t="shared" si="15"/>
        <v xml:space="preserve">, </v>
      </c>
    </row>
    <row r="1034" spans="1:7" x14ac:dyDescent="0.3">
      <c r="A1034" s="471"/>
      <c r="B1034" s="471"/>
      <c r="C1034" s="471"/>
      <c r="D1034" s="471"/>
      <c r="E1034" s="471"/>
      <c r="F1034" s="471"/>
      <c r="G1034" s="47" t="str">
        <f t="shared" si="15"/>
        <v xml:space="preserve">, </v>
      </c>
    </row>
    <row r="1035" spans="1:7" x14ac:dyDescent="0.3">
      <c r="A1035" s="471"/>
      <c r="B1035" s="471"/>
      <c r="C1035" s="471"/>
      <c r="D1035" s="471"/>
      <c r="E1035" s="471"/>
      <c r="F1035" s="471"/>
      <c r="G1035" s="47" t="str">
        <f t="shared" ref="G1035:G1098" si="16">CONCATENATE(A1035, ", ", B1035)</f>
        <v xml:space="preserve">, </v>
      </c>
    </row>
    <row r="1036" spans="1:7" x14ac:dyDescent="0.3">
      <c r="A1036" s="471"/>
      <c r="B1036" s="471"/>
      <c r="C1036" s="471"/>
      <c r="D1036" s="471"/>
      <c r="E1036" s="471"/>
      <c r="F1036" s="471"/>
      <c r="G1036" s="47" t="str">
        <f t="shared" si="16"/>
        <v xml:space="preserve">, </v>
      </c>
    </row>
    <row r="1037" spans="1:7" x14ac:dyDescent="0.3">
      <c r="A1037" s="471"/>
      <c r="B1037" s="471"/>
      <c r="C1037" s="471"/>
      <c r="D1037" s="471"/>
      <c r="E1037" s="471"/>
      <c r="F1037" s="471"/>
      <c r="G1037" s="47" t="str">
        <f t="shared" si="16"/>
        <v xml:space="preserve">, </v>
      </c>
    </row>
    <row r="1038" spans="1:7" x14ac:dyDescent="0.3">
      <c r="A1038" s="471"/>
      <c r="B1038" s="471"/>
      <c r="C1038" s="471"/>
      <c r="D1038" s="471"/>
      <c r="E1038" s="471"/>
      <c r="F1038" s="471"/>
      <c r="G1038" s="47" t="str">
        <f t="shared" si="16"/>
        <v xml:space="preserve">, </v>
      </c>
    </row>
    <row r="1039" spans="1:7" x14ac:dyDescent="0.3">
      <c r="A1039" s="471"/>
      <c r="B1039" s="471"/>
      <c r="C1039" s="471"/>
      <c r="D1039" s="471"/>
      <c r="E1039" s="471"/>
      <c r="F1039" s="471"/>
      <c r="G1039" s="47" t="str">
        <f t="shared" si="16"/>
        <v xml:space="preserve">, </v>
      </c>
    </row>
    <row r="1040" spans="1:7" x14ac:dyDescent="0.3">
      <c r="A1040" s="471"/>
      <c r="B1040" s="471"/>
      <c r="C1040" s="471"/>
      <c r="D1040" s="471"/>
      <c r="E1040" s="471"/>
      <c r="F1040" s="471"/>
      <c r="G1040" s="47" t="str">
        <f t="shared" si="16"/>
        <v xml:space="preserve">, </v>
      </c>
    </row>
    <row r="1041" spans="1:7" x14ac:dyDescent="0.3">
      <c r="A1041" s="471"/>
      <c r="B1041" s="471"/>
      <c r="C1041" s="471"/>
      <c r="D1041" s="471"/>
      <c r="E1041" s="471"/>
      <c r="F1041" s="471"/>
      <c r="G1041" s="47" t="str">
        <f t="shared" si="16"/>
        <v xml:space="preserve">, </v>
      </c>
    </row>
    <row r="1042" spans="1:7" x14ac:dyDescent="0.3">
      <c r="A1042" s="471"/>
      <c r="B1042" s="471"/>
      <c r="C1042" s="471"/>
      <c r="D1042" s="471"/>
      <c r="E1042" s="471"/>
      <c r="F1042" s="471"/>
      <c r="G1042" s="47" t="str">
        <f t="shared" si="16"/>
        <v xml:space="preserve">, </v>
      </c>
    </row>
    <row r="1043" spans="1:7" x14ac:dyDescent="0.3">
      <c r="A1043" s="471"/>
      <c r="B1043" s="471"/>
      <c r="C1043" s="471"/>
      <c r="D1043" s="471"/>
      <c r="E1043" s="471"/>
      <c r="F1043" s="471"/>
      <c r="G1043" s="47" t="str">
        <f t="shared" si="16"/>
        <v xml:space="preserve">, </v>
      </c>
    </row>
    <row r="1044" spans="1:7" x14ac:dyDescent="0.3">
      <c r="A1044" s="471"/>
      <c r="B1044" s="471"/>
      <c r="C1044" s="471"/>
      <c r="D1044" s="471"/>
      <c r="E1044" s="471"/>
      <c r="F1044" s="471"/>
      <c r="G1044" s="47" t="str">
        <f t="shared" si="16"/>
        <v xml:space="preserve">, </v>
      </c>
    </row>
    <row r="1045" spans="1:7" x14ac:dyDescent="0.3">
      <c r="A1045" s="471"/>
      <c r="B1045" s="471"/>
      <c r="C1045" s="471"/>
      <c r="D1045" s="471"/>
      <c r="E1045" s="471"/>
      <c r="F1045" s="471"/>
      <c r="G1045" s="47" t="str">
        <f t="shared" si="16"/>
        <v xml:space="preserve">, </v>
      </c>
    </row>
    <row r="1046" spans="1:7" x14ac:dyDescent="0.3">
      <c r="A1046" s="471"/>
      <c r="B1046" s="471"/>
      <c r="C1046" s="471"/>
      <c r="D1046" s="471"/>
      <c r="E1046" s="471"/>
      <c r="F1046" s="471"/>
      <c r="G1046" s="47" t="str">
        <f t="shared" si="16"/>
        <v xml:space="preserve">, </v>
      </c>
    </row>
    <row r="1047" spans="1:7" x14ac:dyDescent="0.3">
      <c r="A1047" s="471"/>
      <c r="B1047" s="471"/>
      <c r="C1047" s="471"/>
      <c r="D1047" s="471"/>
      <c r="E1047" s="471"/>
      <c r="F1047" s="471"/>
      <c r="G1047" s="47" t="str">
        <f t="shared" si="16"/>
        <v xml:space="preserve">, </v>
      </c>
    </row>
    <row r="1048" spans="1:7" x14ac:dyDescent="0.3">
      <c r="A1048" s="471"/>
      <c r="B1048" s="471"/>
      <c r="C1048" s="471"/>
      <c r="D1048" s="471"/>
      <c r="E1048" s="471"/>
      <c r="F1048" s="471"/>
      <c r="G1048" s="47" t="str">
        <f t="shared" si="16"/>
        <v xml:space="preserve">, </v>
      </c>
    </row>
    <row r="1049" spans="1:7" x14ac:dyDescent="0.3">
      <c r="A1049" s="471"/>
      <c r="B1049" s="471"/>
      <c r="C1049" s="471"/>
      <c r="D1049" s="471"/>
      <c r="E1049" s="471"/>
      <c r="F1049" s="471"/>
      <c r="G1049" s="47" t="str">
        <f t="shared" si="16"/>
        <v xml:space="preserve">, </v>
      </c>
    </row>
    <row r="1050" spans="1:7" x14ac:dyDescent="0.3">
      <c r="A1050" s="471"/>
      <c r="B1050" s="471"/>
      <c r="C1050" s="471"/>
      <c r="D1050" s="471"/>
      <c r="E1050" s="471"/>
      <c r="F1050" s="471"/>
      <c r="G1050" s="47" t="str">
        <f t="shared" si="16"/>
        <v xml:space="preserve">, </v>
      </c>
    </row>
    <row r="1051" spans="1:7" x14ac:dyDescent="0.3">
      <c r="A1051" s="471"/>
      <c r="B1051" s="471"/>
      <c r="C1051" s="471"/>
      <c r="D1051" s="471"/>
      <c r="E1051" s="471"/>
      <c r="F1051" s="471"/>
      <c r="G1051" s="47" t="str">
        <f t="shared" si="16"/>
        <v xml:space="preserve">, </v>
      </c>
    </row>
    <row r="1052" spans="1:7" x14ac:dyDescent="0.3">
      <c r="A1052" s="471"/>
      <c r="B1052" s="471"/>
      <c r="C1052" s="471"/>
      <c r="D1052" s="471"/>
      <c r="E1052" s="471"/>
      <c r="F1052" s="471"/>
      <c r="G1052" s="47" t="str">
        <f t="shared" si="16"/>
        <v xml:space="preserve">, </v>
      </c>
    </row>
    <row r="1053" spans="1:7" x14ac:dyDescent="0.3">
      <c r="A1053" s="471"/>
      <c r="B1053" s="471"/>
      <c r="C1053" s="471"/>
      <c r="D1053" s="471"/>
      <c r="E1053" s="471"/>
      <c r="F1053" s="471"/>
      <c r="G1053" s="47" t="str">
        <f t="shared" si="16"/>
        <v xml:space="preserve">, </v>
      </c>
    </row>
    <row r="1054" spans="1:7" x14ac:dyDescent="0.3">
      <c r="A1054" s="471"/>
      <c r="B1054" s="471"/>
      <c r="C1054" s="471"/>
      <c r="D1054" s="471"/>
      <c r="E1054" s="471"/>
      <c r="F1054" s="471"/>
      <c r="G1054" s="47" t="str">
        <f t="shared" si="16"/>
        <v xml:space="preserve">, </v>
      </c>
    </row>
    <row r="1055" spans="1:7" x14ac:dyDescent="0.3">
      <c r="A1055" s="471"/>
      <c r="B1055" s="471"/>
      <c r="C1055" s="471"/>
      <c r="D1055" s="471"/>
      <c r="E1055" s="471"/>
      <c r="F1055" s="471"/>
      <c r="G1055" s="47" t="str">
        <f t="shared" si="16"/>
        <v xml:space="preserve">, </v>
      </c>
    </row>
    <row r="1056" spans="1:7" x14ac:dyDescent="0.3">
      <c r="A1056" s="471"/>
      <c r="B1056" s="471"/>
      <c r="C1056" s="471"/>
      <c r="D1056" s="471"/>
      <c r="E1056" s="471"/>
      <c r="F1056" s="471"/>
      <c r="G1056" s="47" t="str">
        <f t="shared" si="16"/>
        <v xml:space="preserve">, </v>
      </c>
    </row>
    <row r="1057" spans="1:7" x14ac:dyDescent="0.3">
      <c r="A1057" s="471"/>
      <c r="B1057" s="471"/>
      <c r="C1057" s="471"/>
      <c r="D1057" s="471"/>
      <c r="E1057" s="471"/>
      <c r="F1057" s="471"/>
      <c r="G1057" s="47" t="str">
        <f t="shared" si="16"/>
        <v xml:space="preserve">, </v>
      </c>
    </row>
    <row r="1058" spans="1:7" x14ac:dyDescent="0.3">
      <c r="A1058" s="471"/>
      <c r="B1058" s="471"/>
      <c r="C1058" s="471"/>
      <c r="D1058" s="471"/>
      <c r="E1058" s="471"/>
      <c r="F1058" s="471"/>
      <c r="G1058" s="47" t="str">
        <f t="shared" si="16"/>
        <v xml:space="preserve">, </v>
      </c>
    </row>
    <row r="1059" spans="1:7" x14ac:dyDescent="0.3">
      <c r="A1059" s="471"/>
      <c r="B1059" s="471"/>
      <c r="C1059" s="471"/>
      <c r="D1059" s="471"/>
      <c r="E1059" s="471"/>
      <c r="F1059" s="471"/>
      <c r="G1059" s="47" t="str">
        <f t="shared" si="16"/>
        <v xml:space="preserve">, </v>
      </c>
    </row>
    <row r="1060" spans="1:7" x14ac:dyDescent="0.3">
      <c r="A1060" s="471"/>
      <c r="B1060" s="471"/>
      <c r="C1060" s="471"/>
      <c r="D1060" s="471"/>
      <c r="E1060" s="471"/>
      <c r="F1060" s="471"/>
      <c r="G1060" s="47" t="str">
        <f t="shared" si="16"/>
        <v xml:space="preserve">, </v>
      </c>
    </row>
    <row r="1061" spans="1:7" x14ac:dyDescent="0.3">
      <c r="A1061" s="471"/>
      <c r="B1061" s="471"/>
      <c r="C1061" s="471"/>
      <c r="D1061" s="471"/>
      <c r="E1061" s="471"/>
      <c r="F1061" s="471"/>
      <c r="G1061" s="47" t="str">
        <f t="shared" si="16"/>
        <v xml:space="preserve">, </v>
      </c>
    </row>
    <row r="1062" spans="1:7" x14ac:dyDescent="0.3">
      <c r="A1062" s="471"/>
      <c r="B1062" s="471"/>
      <c r="C1062" s="471"/>
      <c r="D1062" s="471"/>
      <c r="E1062" s="471"/>
      <c r="F1062" s="471"/>
      <c r="G1062" s="47" t="str">
        <f t="shared" si="16"/>
        <v xml:space="preserve">, </v>
      </c>
    </row>
    <row r="1063" spans="1:7" x14ac:dyDescent="0.3">
      <c r="A1063" s="471"/>
      <c r="B1063" s="471"/>
      <c r="C1063" s="471"/>
      <c r="D1063" s="471"/>
      <c r="E1063" s="471"/>
      <c r="F1063" s="471"/>
      <c r="G1063" s="47" t="str">
        <f t="shared" si="16"/>
        <v xml:space="preserve">, </v>
      </c>
    </row>
    <row r="1064" spans="1:7" x14ac:dyDescent="0.3">
      <c r="A1064" s="471"/>
      <c r="B1064" s="471"/>
      <c r="C1064" s="471"/>
      <c r="D1064" s="471"/>
      <c r="E1064" s="471"/>
      <c r="F1064" s="471"/>
      <c r="G1064" s="47" t="str">
        <f t="shared" si="16"/>
        <v xml:space="preserve">, </v>
      </c>
    </row>
    <row r="1065" spans="1:7" x14ac:dyDescent="0.3">
      <c r="A1065" s="471"/>
      <c r="B1065" s="471"/>
      <c r="C1065" s="471"/>
      <c r="D1065" s="471"/>
      <c r="E1065" s="471"/>
      <c r="F1065" s="471"/>
      <c r="G1065" s="47" t="str">
        <f t="shared" si="16"/>
        <v xml:space="preserve">, </v>
      </c>
    </row>
    <row r="1066" spans="1:7" x14ac:dyDescent="0.3">
      <c r="A1066" s="471"/>
      <c r="B1066" s="471"/>
      <c r="C1066" s="471"/>
      <c r="D1066" s="471"/>
      <c r="E1066" s="471"/>
      <c r="F1066" s="471"/>
      <c r="G1066" s="47" t="str">
        <f t="shared" si="16"/>
        <v xml:space="preserve">, </v>
      </c>
    </row>
    <row r="1067" spans="1:7" x14ac:dyDescent="0.3">
      <c r="A1067" s="471"/>
      <c r="B1067" s="471"/>
      <c r="C1067" s="471"/>
      <c r="D1067" s="471"/>
      <c r="E1067" s="471"/>
      <c r="F1067" s="471"/>
      <c r="G1067" s="47" t="str">
        <f t="shared" si="16"/>
        <v xml:space="preserve">, </v>
      </c>
    </row>
    <row r="1068" spans="1:7" x14ac:dyDescent="0.3">
      <c r="A1068" s="471"/>
      <c r="B1068" s="471"/>
      <c r="C1068" s="471"/>
      <c r="D1068" s="471"/>
      <c r="E1068" s="471"/>
      <c r="F1068" s="471"/>
      <c r="G1068" s="47" t="str">
        <f t="shared" si="16"/>
        <v xml:space="preserve">, </v>
      </c>
    </row>
    <row r="1069" spans="1:7" x14ac:dyDescent="0.3">
      <c r="A1069" s="471"/>
      <c r="B1069" s="471"/>
      <c r="C1069" s="471"/>
      <c r="D1069" s="471"/>
      <c r="E1069" s="471"/>
      <c r="F1069" s="471"/>
      <c r="G1069" s="47" t="str">
        <f t="shared" si="16"/>
        <v xml:space="preserve">, </v>
      </c>
    </row>
    <row r="1070" spans="1:7" x14ac:dyDescent="0.3">
      <c r="A1070" s="471"/>
      <c r="B1070" s="471"/>
      <c r="C1070" s="471"/>
      <c r="D1070" s="471"/>
      <c r="E1070" s="471"/>
      <c r="F1070" s="471"/>
      <c r="G1070" s="47" t="str">
        <f t="shared" si="16"/>
        <v xml:space="preserve">, </v>
      </c>
    </row>
    <row r="1071" spans="1:7" x14ac:dyDescent="0.3">
      <c r="A1071" s="471"/>
      <c r="B1071" s="471"/>
      <c r="C1071" s="471"/>
      <c r="D1071" s="471"/>
      <c r="E1071" s="471"/>
      <c r="F1071" s="471"/>
      <c r="G1071" s="47" t="str">
        <f t="shared" si="16"/>
        <v xml:space="preserve">, </v>
      </c>
    </row>
    <row r="1072" spans="1:7" x14ac:dyDescent="0.3">
      <c r="A1072" s="471"/>
      <c r="B1072" s="471"/>
      <c r="C1072" s="471"/>
      <c r="D1072" s="471"/>
      <c r="E1072" s="471"/>
      <c r="F1072" s="471"/>
      <c r="G1072" s="47" t="str">
        <f t="shared" si="16"/>
        <v xml:space="preserve">, </v>
      </c>
    </row>
    <row r="1073" spans="1:7" x14ac:dyDescent="0.3">
      <c r="A1073" s="471"/>
      <c r="B1073" s="471"/>
      <c r="C1073" s="471"/>
      <c r="D1073" s="471"/>
      <c r="E1073" s="471"/>
      <c r="F1073" s="471"/>
      <c r="G1073" s="47" t="str">
        <f t="shared" si="16"/>
        <v xml:space="preserve">, </v>
      </c>
    </row>
    <row r="1074" spans="1:7" x14ac:dyDescent="0.3">
      <c r="A1074" s="471"/>
      <c r="B1074" s="471"/>
      <c r="C1074" s="471"/>
      <c r="D1074" s="471"/>
      <c r="E1074" s="471"/>
      <c r="F1074" s="471"/>
      <c r="G1074" s="47" t="str">
        <f t="shared" si="16"/>
        <v xml:space="preserve">, </v>
      </c>
    </row>
    <row r="1075" spans="1:7" x14ac:dyDescent="0.3">
      <c r="A1075" s="471"/>
      <c r="B1075" s="471"/>
      <c r="C1075" s="471"/>
      <c r="D1075" s="471"/>
      <c r="E1075" s="471"/>
      <c r="F1075" s="471"/>
      <c r="G1075" s="47" t="str">
        <f t="shared" si="16"/>
        <v xml:space="preserve">, </v>
      </c>
    </row>
    <row r="1076" spans="1:7" x14ac:dyDescent="0.3">
      <c r="A1076" s="471"/>
      <c r="B1076" s="471"/>
      <c r="C1076" s="471"/>
      <c r="D1076" s="471"/>
      <c r="E1076" s="471"/>
      <c r="F1076" s="471"/>
      <c r="G1076" s="47" t="str">
        <f t="shared" si="16"/>
        <v xml:space="preserve">, </v>
      </c>
    </row>
    <row r="1077" spans="1:7" x14ac:dyDescent="0.3">
      <c r="A1077" s="471"/>
      <c r="B1077" s="471"/>
      <c r="C1077" s="471"/>
      <c r="D1077" s="471"/>
      <c r="E1077" s="471"/>
      <c r="F1077" s="471"/>
      <c r="G1077" s="47" t="str">
        <f t="shared" si="16"/>
        <v xml:space="preserve">, </v>
      </c>
    </row>
    <row r="1078" spans="1:7" x14ac:dyDescent="0.3">
      <c r="A1078" s="471"/>
      <c r="B1078" s="471"/>
      <c r="C1078" s="471"/>
      <c r="D1078" s="471"/>
      <c r="E1078" s="471"/>
      <c r="F1078" s="471"/>
      <c r="G1078" s="47" t="str">
        <f t="shared" si="16"/>
        <v xml:space="preserve">, </v>
      </c>
    </row>
    <row r="1079" spans="1:7" x14ac:dyDescent="0.3">
      <c r="A1079" s="471"/>
      <c r="B1079" s="471"/>
      <c r="C1079" s="471"/>
      <c r="D1079" s="471"/>
      <c r="E1079" s="471"/>
      <c r="F1079" s="471"/>
      <c r="G1079" s="47" t="str">
        <f t="shared" si="16"/>
        <v xml:space="preserve">, </v>
      </c>
    </row>
    <row r="1080" spans="1:7" x14ac:dyDescent="0.3">
      <c r="A1080" s="471"/>
      <c r="B1080" s="471"/>
      <c r="C1080" s="471"/>
      <c r="D1080" s="471"/>
      <c r="E1080" s="471"/>
      <c r="F1080" s="471"/>
      <c r="G1080" s="47" t="str">
        <f t="shared" si="16"/>
        <v xml:space="preserve">, </v>
      </c>
    </row>
    <row r="1081" spans="1:7" x14ac:dyDescent="0.3">
      <c r="A1081" s="471"/>
      <c r="B1081" s="471"/>
      <c r="C1081" s="471"/>
      <c r="D1081" s="471"/>
      <c r="E1081" s="471"/>
      <c r="F1081" s="471"/>
      <c r="G1081" s="47" t="str">
        <f t="shared" si="16"/>
        <v xml:space="preserve">, </v>
      </c>
    </row>
    <row r="1082" spans="1:7" x14ac:dyDescent="0.3">
      <c r="A1082" s="471"/>
      <c r="B1082" s="471"/>
      <c r="C1082" s="471"/>
      <c r="D1082" s="471"/>
      <c r="E1082" s="471"/>
      <c r="F1082" s="471"/>
      <c r="G1082" s="47" t="str">
        <f t="shared" si="16"/>
        <v xml:space="preserve">, </v>
      </c>
    </row>
    <row r="1083" spans="1:7" x14ac:dyDescent="0.3">
      <c r="A1083" s="471"/>
      <c r="B1083" s="471"/>
      <c r="C1083" s="471"/>
      <c r="D1083" s="471"/>
      <c r="E1083" s="471"/>
      <c r="F1083" s="471"/>
      <c r="G1083" s="47" t="str">
        <f t="shared" si="16"/>
        <v xml:space="preserve">, </v>
      </c>
    </row>
    <row r="1084" spans="1:7" x14ac:dyDescent="0.3">
      <c r="A1084" s="471"/>
      <c r="B1084" s="471"/>
      <c r="C1084" s="471"/>
      <c r="D1084" s="471"/>
      <c r="E1084" s="471"/>
      <c r="F1084" s="471"/>
      <c r="G1084" s="47" t="str">
        <f t="shared" si="16"/>
        <v xml:space="preserve">, </v>
      </c>
    </row>
    <row r="1085" spans="1:7" x14ac:dyDescent="0.3">
      <c r="A1085" s="471"/>
      <c r="B1085" s="471"/>
      <c r="C1085" s="471"/>
      <c r="D1085" s="471"/>
      <c r="E1085" s="471"/>
      <c r="F1085" s="471"/>
      <c r="G1085" s="47" t="str">
        <f t="shared" si="16"/>
        <v xml:space="preserve">, </v>
      </c>
    </row>
    <row r="1086" spans="1:7" x14ac:dyDescent="0.3">
      <c r="A1086" s="471"/>
      <c r="B1086" s="471"/>
      <c r="C1086" s="471"/>
      <c r="D1086" s="471"/>
      <c r="E1086" s="471"/>
      <c r="F1086" s="471"/>
      <c r="G1086" s="47" t="str">
        <f t="shared" si="16"/>
        <v xml:space="preserve">, </v>
      </c>
    </row>
    <row r="1087" spans="1:7" x14ac:dyDescent="0.3">
      <c r="A1087" s="471"/>
      <c r="B1087" s="471"/>
      <c r="C1087" s="471"/>
      <c r="D1087" s="471"/>
      <c r="E1087" s="471"/>
      <c r="F1087" s="471"/>
      <c r="G1087" s="47" t="str">
        <f t="shared" si="16"/>
        <v xml:space="preserve">, </v>
      </c>
    </row>
    <row r="1088" spans="1:7" x14ac:dyDescent="0.3">
      <c r="A1088" s="471"/>
      <c r="B1088" s="471"/>
      <c r="C1088" s="471"/>
      <c r="D1088" s="471"/>
      <c r="E1088" s="471"/>
      <c r="F1088" s="471"/>
      <c r="G1088" s="47" t="str">
        <f t="shared" si="16"/>
        <v xml:space="preserve">, </v>
      </c>
    </row>
    <row r="1089" spans="1:7" x14ac:dyDescent="0.3">
      <c r="A1089" s="471"/>
      <c r="B1089" s="471"/>
      <c r="C1089" s="471"/>
      <c r="D1089" s="471"/>
      <c r="E1089" s="471"/>
      <c r="F1089" s="471"/>
      <c r="G1089" s="47" t="str">
        <f t="shared" si="16"/>
        <v xml:space="preserve">, </v>
      </c>
    </row>
    <row r="1090" spans="1:7" x14ac:dyDescent="0.3">
      <c r="A1090" s="471"/>
      <c r="B1090" s="471"/>
      <c r="C1090" s="471"/>
      <c r="D1090" s="471"/>
      <c r="E1090" s="471"/>
      <c r="F1090" s="471"/>
      <c r="G1090" s="47" t="str">
        <f t="shared" si="16"/>
        <v xml:space="preserve">, </v>
      </c>
    </row>
    <row r="1091" spans="1:7" x14ac:dyDescent="0.3">
      <c r="A1091" s="471"/>
      <c r="B1091" s="471"/>
      <c r="C1091" s="471"/>
      <c r="D1091" s="471"/>
      <c r="E1091" s="471"/>
      <c r="F1091" s="471"/>
      <c r="G1091" s="47" t="str">
        <f t="shared" si="16"/>
        <v xml:space="preserve">, </v>
      </c>
    </row>
    <row r="1092" spans="1:7" x14ac:dyDescent="0.3">
      <c r="A1092" s="471"/>
      <c r="B1092" s="471"/>
      <c r="C1092" s="471"/>
      <c r="D1092" s="471"/>
      <c r="E1092" s="471"/>
      <c r="F1092" s="471"/>
      <c r="G1092" s="47" t="str">
        <f t="shared" si="16"/>
        <v xml:space="preserve">, </v>
      </c>
    </row>
    <row r="1093" spans="1:7" x14ac:dyDescent="0.3">
      <c r="A1093" s="471"/>
      <c r="B1093" s="471"/>
      <c r="C1093" s="471"/>
      <c r="D1093" s="471"/>
      <c r="E1093" s="471"/>
      <c r="F1093" s="471"/>
      <c r="G1093" s="47" t="str">
        <f t="shared" si="16"/>
        <v xml:space="preserve">, </v>
      </c>
    </row>
    <row r="1094" spans="1:7" x14ac:dyDescent="0.3">
      <c r="A1094" s="471"/>
      <c r="B1094" s="471"/>
      <c r="C1094" s="471"/>
      <c r="D1094" s="471"/>
      <c r="E1094" s="471"/>
      <c r="F1094" s="471"/>
      <c r="G1094" s="47" t="str">
        <f t="shared" si="16"/>
        <v xml:space="preserve">, </v>
      </c>
    </row>
    <row r="1095" spans="1:7" x14ac:dyDescent="0.3">
      <c r="A1095" s="471"/>
      <c r="B1095" s="471"/>
      <c r="C1095" s="471"/>
      <c r="D1095" s="471"/>
      <c r="E1095" s="471"/>
      <c r="F1095" s="471"/>
      <c r="G1095" s="47" t="str">
        <f t="shared" si="16"/>
        <v xml:space="preserve">, </v>
      </c>
    </row>
    <row r="1096" spans="1:7" x14ac:dyDescent="0.3">
      <c r="A1096" s="471"/>
      <c r="B1096" s="471"/>
      <c r="C1096" s="471"/>
      <c r="D1096" s="471"/>
      <c r="E1096" s="471"/>
      <c r="F1096" s="471"/>
      <c r="G1096" s="47" t="str">
        <f t="shared" si="16"/>
        <v xml:space="preserve">, </v>
      </c>
    </row>
    <row r="1097" spans="1:7" x14ac:dyDescent="0.3">
      <c r="A1097" s="471"/>
      <c r="B1097" s="471"/>
      <c r="C1097" s="471"/>
      <c r="D1097" s="471"/>
      <c r="E1097" s="471"/>
      <c r="F1097" s="471"/>
      <c r="G1097" s="47" t="str">
        <f t="shared" si="16"/>
        <v xml:space="preserve">, </v>
      </c>
    </row>
    <row r="1098" spans="1:7" x14ac:dyDescent="0.3">
      <c r="A1098" s="471"/>
      <c r="B1098" s="471"/>
      <c r="C1098" s="471"/>
      <c r="D1098" s="471"/>
      <c r="E1098" s="471"/>
      <c r="F1098" s="471"/>
      <c r="G1098" s="47" t="str">
        <f t="shared" si="16"/>
        <v xml:space="preserve">, </v>
      </c>
    </row>
    <row r="1099" spans="1:7" x14ac:dyDescent="0.3">
      <c r="A1099" s="471"/>
      <c r="B1099" s="471"/>
      <c r="C1099" s="471"/>
      <c r="D1099" s="471"/>
      <c r="E1099" s="471"/>
      <c r="F1099" s="471"/>
      <c r="G1099" s="47" t="str">
        <f t="shared" ref="G1099:G1162" si="17">CONCATENATE(A1099, ", ", B1099)</f>
        <v xml:space="preserve">, </v>
      </c>
    </row>
    <row r="1100" spans="1:7" x14ac:dyDescent="0.3">
      <c r="A1100" s="471"/>
      <c r="B1100" s="471"/>
      <c r="C1100" s="471"/>
      <c r="D1100" s="471"/>
      <c r="E1100" s="471"/>
      <c r="F1100" s="471"/>
      <c r="G1100" s="47" t="str">
        <f t="shared" si="17"/>
        <v xml:space="preserve">, </v>
      </c>
    </row>
    <row r="1101" spans="1:7" x14ac:dyDescent="0.3">
      <c r="A1101" s="471"/>
      <c r="B1101" s="471"/>
      <c r="C1101" s="471"/>
      <c r="D1101" s="471"/>
      <c r="E1101" s="471"/>
      <c r="F1101" s="471"/>
      <c r="G1101" s="47" t="str">
        <f t="shared" si="17"/>
        <v xml:space="preserve">, </v>
      </c>
    </row>
    <row r="1102" spans="1:7" x14ac:dyDescent="0.3">
      <c r="A1102" s="471"/>
      <c r="B1102" s="471"/>
      <c r="C1102" s="471"/>
      <c r="D1102" s="471"/>
      <c r="E1102" s="471"/>
      <c r="F1102" s="471"/>
      <c r="G1102" s="47" t="str">
        <f t="shared" si="17"/>
        <v xml:space="preserve">, </v>
      </c>
    </row>
    <row r="1103" spans="1:7" x14ac:dyDescent="0.3">
      <c r="A1103" s="471"/>
      <c r="B1103" s="471"/>
      <c r="C1103" s="471"/>
      <c r="D1103" s="471"/>
      <c r="E1103" s="471"/>
      <c r="F1103" s="471"/>
      <c r="G1103" s="47" t="str">
        <f t="shared" si="17"/>
        <v xml:space="preserve">, </v>
      </c>
    </row>
    <row r="1104" spans="1:7" x14ac:dyDescent="0.3">
      <c r="A1104" s="471"/>
      <c r="B1104" s="471"/>
      <c r="C1104" s="471"/>
      <c r="D1104" s="471"/>
      <c r="E1104" s="471"/>
      <c r="F1104" s="471"/>
      <c r="G1104" s="47" t="str">
        <f t="shared" si="17"/>
        <v xml:space="preserve">, </v>
      </c>
    </row>
    <row r="1105" spans="1:7" x14ac:dyDescent="0.3">
      <c r="A1105" s="471"/>
      <c r="B1105" s="471"/>
      <c r="C1105" s="471"/>
      <c r="D1105" s="471"/>
      <c r="E1105" s="471"/>
      <c r="F1105" s="471"/>
      <c r="G1105" s="47" t="str">
        <f t="shared" si="17"/>
        <v xml:space="preserve">, </v>
      </c>
    </row>
    <row r="1106" spans="1:7" x14ac:dyDescent="0.3">
      <c r="A1106" s="471"/>
      <c r="B1106" s="471"/>
      <c r="C1106" s="471"/>
      <c r="D1106" s="471"/>
      <c r="E1106" s="471"/>
      <c r="F1106" s="471"/>
      <c r="G1106" s="47" t="str">
        <f t="shared" si="17"/>
        <v xml:space="preserve">, </v>
      </c>
    </row>
    <row r="1107" spans="1:7" x14ac:dyDescent="0.3">
      <c r="A1107" s="471"/>
      <c r="B1107" s="471"/>
      <c r="C1107" s="471"/>
      <c r="D1107" s="471"/>
      <c r="E1107" s="471"/>
      <c r="F1107" s="471"/>
      <c r="G1107" s="47" t="str">
        <f t="shared" si="17"/>
        <v xml:space="preserve">, </v>
      </c>
    </row>
    <row r="1108" spans="1:7" x14ac:dyDescent="0.3">
      <c r="A1108" s="471"/>
      <c r="B1108" s="471"/>
      <c r="C1108" s="471"/>
      <c r="D1108" s="471"/>
      <c r="E1108" s="471"/>
      <c r="F1108" s="471"/>
      <c r="G1108" s="47" t="str">
        <f t="shared" si="17"/>
        <v xml:space="preserve">, </v>
      </c>
    </row>
    <row r="1109" spans="1:7" x14ac:dyDescent="0.3">
      <c r="A1109" s="471"/>
      <c r="B1109" s="471"/>
      <c r="C1109" s="471"/>
      <c r="D1109" s="471"/>
      <c r="E1109" s="471"/>
      <c r="F1109" s="471"/>
      <c r="G1109" s="47" t="str">
        <f t="shared" si="17"/>
        <v xml:space="preserve">, </v>
      </c>
    </row>
    <row r="1110" spans="1:7" x14ac:dyDescent="0.3">
      <c r="A1110" s="471"/>
      <c r="B1110" s="471"/>
      <c r="C1110" s="471"/>
      <c r="D1110" s="471"/>
      <c r="E1110" s="471"/>
      <c r="F1110" s="471"/>
      <c r="G1110" s="47" t="str">
        <f t="shared" si="17"/>
        <v xml:space="preserve">, </v>
      </c>
    </row>
    <row r="1111" spans="1:7" x14ac:dyDescent="0.3">
      <c r="A1111" s="471"/>
      <c r="B1111" s="471"/>
      <c r="C1111" s="471"/>
      <c r="D1111" s="471"/>
      <c r="E1111" s="471"/>
      <c r="F1111" s="471"/>
      <c r="G1111" s="47" t="str">
        <f t="shared" si="17"/>
        <v xml:space="preserve">, </v>
      </c>
    </row>
    <row r="1112" spans="1:7" x14ac:dyDescent="0.3">
      <c r="A1112" s="471"/>
      <c r="B1112" s="471"/>
      <c r="C1112" s="471"/>
      <c r="D1112" s="471"/>
      <c r="E1112" s="471"/>
      <c r="F1112" s="471"/>
      <c r="G1112" s="47" t="str">
        <f t="shared" si="17"/>
        <v xml:space="preserve">, </v>
      </c>
    </row>
    <row r="1113" spans="1:7" x14ac:dyDescent="0.3">
      <c r="A1113" s="471"/>
      <c r="B1113" s="471"/>
      <c r="C1113" s="471"/>
      <c r="D1113" s="471"/>
      <c r="E1113" s="471"/>
      <c r="F1113" s="471"/>
      <c r="G1113" s="47" t="str">
        <f t="shared" si="17"/>
        <v xml:space="preserve">, </v>
      </c>
    </row>
    <row r="1114" spans="1:7" x14ac:dyDescent="0.3">
      <c r="A1114" s="471"/>
      <c r="B1114" s="471"/>
      <c r="C1114" s="471"/>
      <c r="D1114" s="471"/>
      <c r="E1114" s="471"/>
      <c r="F1114" s="471"/>
      <c r="G1114" s="47" t="str">
        <f t="shared" si="17"/>
        <v xml:space="preserve">, </v>
      </c>
    </row>
    <row r="1115" spans="1:7" x14ac:dyDescent="0.3">
      <c r="A1115" s="471"/>
      <c r="B1115" s="471"/>
      <c r="C1115" s="471"/>
      <c r="D1115" s="471"/>
      <c r="E1115" s="471"/>
      <c r="F1115" s="471"/>
      <c r="G1115" s="47" t="str">
        <f t="shared" si="17"/>
        <v xml:space="preserve">, </v>
      </c>
    </row>
    <row r="1116" spans="1:7" x14ac:dyDescent="0.3">
      <c r="A1116" s="471"/>
      <c r="B1116" s="471"/>
      <c r="C1116" s="471"/>
      <c r="D1116" s="471"/>
      <c r="E1116" s="471"/>
      <c r="F1116" s="471"/>
      <c r="G1116" s="47" t="str">
        <f t="shared" si="17"/>
        <v xml:space="preserve">, </v>
      </c>
    </row>
    <row r="1117" spans="1:7" x14ac:dyDescent="0.3">
      <c r="A1117" s="471"/>
      <c r="B1117" s="471"/>
      <c r="C1117" s="471"/>
      <c r="D1117" s="471"/>
      <c r="E1117" s="471"/>
      <c r="F1117" s="471"/>
      <c r="G1117" s="47" t="str">
        <f t="shared" si="17"/>
        <v xml:space="preserve">, </v>
      </c>
    </row>
    <row r="1118" spans="1:7" x14ac:dyDescent="0.3">
      <c r="A1118" s="471"/>
      <c r="B1118" s="471"/>
      <c r="C1118" s="471"/>
      <c r="D1118" s="471"/>
      <c r="E1118" s="471"/>
      <c r="F1118" s="471"/>
      <c r="G1118" s="47" t="str">
        <f t="shared" si="17"/>
        <v xml:space="preserve">, </v>
      </c>
    </row>
    <row r="1119" spans="1:7" x14ac:dyDescent="0.3">
      <c r="A1119" s="471"/>
      <c r="B1119" s="471"/>
      <c r="C1119" s="471"/>
      <c r="D1119" s="471"/>
      <c r="E1119" s="471"/>
      <c r="F1119" s="471"/>
      <c r="G1119" s="47" t="str">
        <f t="shared" si="17"/>
        <v xml:space="preserve">, </v>
      </c>
    </row>
    <row r="1120" spans="1:7" x14ac:dyDescent="0.3">
      <c r="A1120" s="471"/>
      <c r="B1120" s="471"/>
      <c r="C1120" s="471"/>
      <c r="D1120" s="471"/>
      <c r="E1120" s="471"/>
      <c r="F1120" s="471"/>
      <c r="G1120" s="47" t="str">
        <f t="shared" si="17"/>
        <v xml:space="preserve">, </v>
      </c>
    </row>
    <row r="1121" spans="1:7" x14ac:dyDescent="0.3">
      <c r="A1121" s="471"/>
      <c r="B1121" s="471"/>
      <c r="C1121" s="471"/>
      <c r="D1121" s="471"/>
      <c r="E1121" s="471"/>
      <c r="F1121" s="471"/>
      <c r="G1121" s="47" t="str">
        <f t="shared" si="17"/>
        <v xml:space="preserve">, </v>
      </c>
    </row>
    <row r="1122" spans="1:7" x14ac:dyDescent="0.3">
      <c r="A1122" s="471"/>
      <c r="B1122" s="471"/>
      <c r="C1122" s="471"/>
      <c r="D1122" s="471"/>
      <c r="E1122" s="471"/>
      <c r="F1122" s="471"/>
      <c r="G1122" s="47" t="str">
        <f t="shared" si="17"/>
        <v xml:space="preserve">, </v>
      </c>
    </row>
    <row r="1123" spans="1:7" x14ac:dyDescent="0.3">
      <c r="A1123" s="471"/>
      <c r="B1123" s="471"/>
      <c r="C1123" s="471"/>
      <c r="D1123" s="471"/>
      <c r="E1123" s="471"/>
      <c r="F1123" s="471"/>
      <c r="G1123" s="47" t="str">
        <f t="shared" si="17"/>
        <v xml:space="preserve">, </v>
      </c>
    </row>
    <row r="1124" spans="1:7" x14ac:dyDescent="0.3">
      <c r="A1124" s="471"/>
      <c r="B1124" s="471"/>
      <c r="C1124" s="471"/>
      <c r="D1124" s="471"/>
      <c r="E1124" s="471"/>
      <c r="F1124" s="471"/>
      <c r="G1124" s="47" t="str">
        <f t="shared" si="17"/>
        <v xml:space="preserve">, </v>
      </c>
    </row>
    <row r="1125" spans="1:7" x14ac:dyDescent="0.3">
      <c r="A1125" s="471"/>
      <c r="B1125" s="471"/>
      <c r="C1125" s="471"/>
      <c r="D1125" s="471"/>
      <c r="E1125" s="471"/>
      <c r="F1125" s="471"/>
      <c r="G1125" s="47" t="str">
        <f t="shared" si="17"/>
        <v xml:space="preserve">, </v>
      </c>
    </row>
    <row r="1126" spans="1:7" x14ac:dyDescent="0.3">
      <c r="A1126" s="471"/>
      <c r="B1126" s="471"/>
      <c r="C1126" s="471"/>
      <c r="D1126" s="471"/>
      <c r="E1126" s="471"/>
      <c r="F1126" s="471"/>
      <c r="G1126" s="47" t="str">
        <f t="shared" si="17"/>
        <v xml:space="preserve">, </v>
      </c>
    </row>
    <row r="1127" spans="1:7" x14ac:dyDescent="0.3">
      <c r="A1127" s="471"/>
      <c r="B1127" s="471"/>
      <c r="C1127" s="471"/>
      <c r="D1127" s="471"/>
      <c r="E1127" s="471"/>
      <c r="F1127" s="471"/>
      <c r="G1127" s="47" t="str">
        <f t="shared" si="17"/>
        <v xml:space="preserve">, </v>
      </c>
    </row>
    <row r="1128" spans="1:7" x14ac:dyDescent="0.3">
      <c r="A1128" s="471"/>
      <c r="B1128" s="471"/>
      <c r="C1128" s="471"/>
      <c r="D1128" s="471"/>
      <c r="E1128" s="471"/>
      <c r="F1128" s="471"/>
      <c r="G1128" s="47" t="str">
        <f t="shared" si="17"/>
        <v xml:space="preserve">, </v>
      </c>
    </row>
    <row r="1129" spans="1:7" x14ac:dyDescent="0.3">
      <c r="A1129" s="471"/>
      <c r="B1129" s="471"/>
      <c r="C1129" s="471"/>
      <c r="D1129" s="471"/>
      <c r="E1129" s="471"/>
      <c r="F1129" s="471"/>
      <c r="G1129" s="47" t="str">
        <f t="shared" si="17"/>
        <v xml:space="preserve">, </v>
      </c>
    </row>
    <row r="1130" spans="1:7" x14ac:dyDescent="0.3">
      <c r="A1130" s="471"/>
      <c r="B1130" s="471"/>
      <c r="C1130" s="471"/>
      <c r="D1130" s="471"/>
      <c r="E1130" s="471"/>
      <c r="F1130" s="471"/>
      <c r="G1130" s="47" t="str">
        <f t="shared" si="17"/>
        <v xml:space="preserve">, </v>
      </c>
    </row>
    <row r="1131" spans="1:7" x14ac:dyDescent="0.3">
      <c r="A1131" s="471"/>
      <c r="B1131" s="471"/>
      <c r="C1131" s="471"/>
      <c r="D1131" s="471"/>
      <c r="E1131" s="471"/>
      <c r="F1131" s="471"/>
      <c r="G1131" s="47" t="str">
        <f t="shared" si="17"/>
        <v xml:space="preserve">, </v>
      </c>
    </row>
    <row r="1132" spans="1:7" x14ac:dyDescent="0.3">
      <c r="A1132" s="471"/>
      <c r="B1132" s="471"/>
      <c r="C1132" s="471"/>
      <c r="D1132" s="471"/>
      <c r="E1132" s="471"/>
      <c r="F1132" s="471"/>
      <c r="G1132" s="47" t="str">
        <f t="shared" si="17"/>
        <v xml:space="preserve">, </v>
      </c>
    </row>
    <row r="1133" spans="1:7" x14ac:dyDescent="0.3">
      <c r="A1133" s="471"/>
      <c r="B1133" s="471"/>
      <c r="C1133" s="471"/>
      <c r="D1133" s="471"/>
      <c r="E1133" s="471"/>
      <c r="F1133" s="471"/>
      <c r="G1133" s="47" t="str">
        <f t="shared" si="17"/>
        <v xml:space="preserve">, </v>
      </c>
    </row>
    <row r="1134" spans="1:7" x14ac:dyDescent="0.3">
      <c r="A1134" s="471"/>
      <c r="B1134" s="471"/>
      <c r="C1134" s="471"/>
      <c r="D1134" s="471"/>
      <c r="E1134" s="471"/>
      <c r="F1134" s="471"/>
      <c r="G1134" s="47" t="str">
        <f t="shared" si="17"/>
        <v xml:space="preserve">, </v>
      </c>
    </row>
    <row r="1135" spans="1:7" x14ac:dyDescent="0.3">
      <c r="A1135" s="471"/>
      <c r="B1135" s="471"/>
      <c r="C1135" s="471"/>
      <c r="D1135" s="471"/>
      <c r="E1135" s="471"/>
      <c r="F1135" s="471"/>
      <c r="G1135" s="47" t="str">
        <f t="shared" si="17"/>
        <v xml:space="preserve">, </v>
      </c>
    </row>
    <row r="1136" spans="1:7" x14ac:dyDescent="0.3">
      <c r="A1136" s="471"/>
      <c r="B1136" s="471"/>
      <c r="C1136" s="471"/>
      <c r="D1136" s="471"/>
      <c r="E1136" s="471"/>
      <c r="F1136" s="471"/>
      <c r="G1136" s="47" t="str">
        <f t="shared" si="17"/>
        <v xml:space="preserve">, </v>
      </c>
    </row>
    <row r="1137" spans="1:7" x14ac:dyDescent="0.3">
      <c r="A1137" s="471"/>
      <c r="B1137" s="471"/>
      <c r="C1137" s="471"/>
      <c r="D1137" s="471"/>
      <c r="E1137" s="471"/>
      <c r="F1137" s="471"/>
      <c r="G1137" s="47" t="str">
        <f t="shared" si="17"/>
        <v xml:space="preserve">, </v>
      </c>
    </row>
    <row r="1138" spans="1:7" x14ac:dyDescent="0.3">
      <c r="A1138" s="471"/>
      <c r="B1138" s="471"/>
      <c r="C1138" s="471"/>
      <c r="D1138" s="471"/>
      <c r="E1138" s="471"/>
      <c r="F1138" s="471"/>
      <c r="G1138" s="47" t="str">
        <f t="shared" si="17"/>
        <v xml:space="preserve">, </v>
      </c>
    </row>
    <row r="1139" spans="1:7" x14ac:dyDescent="0.3">
      <c r="A1139" s="471"/>
      <c r="B1139" s="471"/>
      <c r="C1139" s="471"/>
      <c r="D1139" s="471"/>
      <c r="E1139" s="471"/>
      <c r="F1139" s="471"/>
      <c r="G1139" s="47" t="str">
        <f t="shared" si="17"/>
        <v xml:space="preserve">, </v>
      </c>
    </row>
    <row r="1140" spans="1:7" x14ac:dyDescent="0.3">
      <c r="A1140" s="471"/>
      <c r="B1140" s="471"/>
      <c r="C1140" s="471"/>
      <c r="D1140" s="471"/>
      <c r="E1140" s="471"/>
      <c r="F1140" s="471"/>
      <c r="G1140" s="47" t="str">
        <f t="shared" si="17"/>
        <v xml:space="preserve">, </v>
      </c>
    </row>
    <row r="1141" spans="1:7" x14ac:dyDescent="0.3">
      <c r="A1141" s="471"/>
      <c r="B1141" s="471"/>
      <c r="C1141" s="471"/>
      <c r="D1141" s="471"/>
      <c r="E1141" s="471"/>
      <c r="F1141" s="471"/>
      <c r="G1141" s="47" t="str">
        <f t="shared" si="17"/>
        <v xml:space="preserve">, </v>
      </c>
    </row>
    <row r="1142" spans="1:7" x14ac:dyDescent="0.3">
      <c r="A1142" s="471"/>
      <c r="B1142" s="471"/>
      <c r="C1142" s="471"/>
      <c r="D1142" s="471"/>
      <c r="E1142" s="471"/>
      <c r="F1142" s="471"/>
      <c r="G1142" s="47" t="str">
        <f t="shared" si="17"/>
        <v xml:space="preserve">, </v>
      </c>
    </row>
    <row r="1143" spans="1:7" x14ac:dyDescent="0.3">
      <c r="A1143" s="471"/>
      <c r="B1143" s="471"/>
      <c r="C1143" s="471"/>
      <c r="D1143" s="471"/>
      <c r="E1143" s="471"/>
      <c r="F1143" s="471"/>
      <c r="G1143" s="47" t="str">
        <f t="shared" si="17"/>
        <v xml:space="preserve">, </v>
      </c>
    </row>
    <row r="1144" spans="1:7" x14ac:dyDescent="0.3">
      <c r="A1144" s="471"/>
      <c r="B1144" s="471"/>
      <c r="C1144" s="471"/>
      <c r="D1144" s="471"/>
      <c r="E1144" s="471"/>
      <c r="F1144" s="471"/>
      <c r="G1144" s="47" t="str">
        <f t="shared" si="17"/>
        <v xml:space="preserve">, </v>
      </c>
    </row>
    <row r="1145" spans="1:7" x14ac:dyDescent="0.3">
      <c r="A1145" s="471"/>
      <c r="B1145" s="471"/>
      <c r="C1145" s="471"/>
      <c r="D1145" s="471"/>
      <c r="E1145" s="471"/>
      <c r="F1145" s="471"/>
      <c r="G1145" s="47" t="str">
        <f t="shared" si="17"/>
        <v xml:space="preserve">, </v>
      </c>
    </row>
    <row r="1146" spans="1:7" x14ac:dyDescent="0.3">
      <c r="A1146" s="471"/>
      <c r="B1146" s="471"/>
      <c r="C1146" s="471"/>
      <c r="D1146" s="471"/>
      <c r="E1146" s="471"/>
      <c r="F1146" s="471"/>
      <c r="G1146" s="47" t="str">
        <f t="shared" si="17"/>
        <v xml:space="preserve">, </v>
      </c>
    </row>
    <row r="1147" spans="1:7" x14ac:dyDescent="0.3">
      <c r="A1147" s="471"/>
      <c r="B1147" s="471"/>
      <c r="C1147" s="471"/>
      <c r="D1147" s="471"/>
      <c r="E1147" s="471"/>
      <c r="F1147" s="471"/>
      <c r="G1147" s="47" t="str">
        <f t="shared" si="17"/>
        <v xml:space="preserve">, </v>
      </c>
    </row>
    <row r="1148" spans="1:7" x14ac:dyDescent="0.3">
      <c r="A1148" s="471"/>
      <c r="B1148" s="471"/>
      <c r="C1148" s="471"/>
      <c r="D1148" s="471"/>
      <c r="E1148" s="471"/>
      <c r="F1148" s="471"/>
      <c r="G1148" s="47" t="str">
        <f t="shared" si="17"/>
        <v xml:space="preserve">, </v>
      </c>
    </row>
    <row r="1149" spans="1:7" x14ac:dyDescent="0.3">
      <c r="A1149" s="471"/>
      <c r="B1149" s="471"/>
      <c r="C1149" s="471"/>
      <c r="D1149" s="471"/>
      <c r="E1149" s="471"/>
      <c r="F1149" s="471"/>
      <c r="G1149" s="47" t="str">
        <f t="shared" si="17"/>
        <v xml:space="preserve">, </v>
      </c>
    </row>
    <row r="1150" spans="1:7" x14ac:dyDescent="0.3">
      <c r="A1150" s="471"/>
      <c r="B1150" s="471"/>
      <c r="C1150" s="471"/>
      <c r="D1150" s="471"/>
      <c r="E1150" s="471"/>
      <c r="F1150" s="471"/>
      <c r="G1150" s="47" t="str">
        <f t="shared" si="17"/>
        <v xml:space="preserve">, </v>
      </c>
    </row>
    <row r="1151" spans="1:7" x14ac:dyDescent="0.3">
      <c r="A1151" s="471"/>
      <c r="B1151" s="471"/>
      <c r="C1151" s="471"/>
      <c r="D1151" s="471"/>
      <c r="E1151" s="471"/>
      <c r="F1151" s="471"/>
      <c r="G1151" s="47" t="str">
        <f t="shared" si="17"/>
        <v xml:space="preserve">, </v>
      </c>
    </row>
    <row r="1152" spans="1:7" x14ac:dyDescent="0.3">
      <c r="A1152" s="471"/>
      <c r="B1152" s="471"/>
      <c r="C1152" s="471"/>
      <c r="D1152" s="471"/>
      <c r="E1152" s="471"/>
      <c r="F1152" s="471"/>
      <c r="G1152" s="47" t="str">
        <f t="shared" si="17"/>
        <v xml:space="preserve">, </v>
      </c>
    </row>
    <row r="1153" spans="1:7" x14ac:dyDescent="0.3">
      <c r="A1153" s="471"/>
      <c r="B1153" s="471"/>
      <c r="C1153" s="471"/>
      <c r="D1153" s="471"/>
      <c r="E1153" s="471"/>
      <c r="F1153" s="471"/>
      <c r="G1153" s="47" t="str">
        <f t="shared" si="17"/>
        <v xml:space="preserve">, </v>
      </c>
    </row>
    <row r="1154" spans="1:7" x14ac:dyDescent="0.3">
      <c r="A1154" s="471"/>
      <c r="B1154" s="471"/>
      <c r="C1154" s="471"/>
      <c r="D1154" s="471"/>
      <c r="E1154" s="471"/>
      <c r="F1154" s="471"/>
      <c r="G1154" s="47" t="str">
        <f t="shared" si="17"/>
        <v xml:space="preserve">, </v>
      </c>
    </row>
    <row r="1155" spans="1:7" x14ac:dyDescent="0.3">
      <c r="A1155" s="471"/>
      <c r="B1155" s="471"/>
      <c r="C1155" s="471"/>
      <c r="D1155" s="471"/>
      <c r="E1155" s="471"/>
      <c r="F1155" s="471"/>
      <c r="G1155" s="47" t="str">
        <f t="shared" si="17"/>
        <v xml:space="preserve">, </v>
      </c>
    </row>
    <row r="1156" spans="1:7" x14ac:dyDescent="0.3">
      <c r="A1156" s="471"/>
      <c r="B1156" s="471"/>
      <c r="C1156" s="471"/>
      <c r="D1156" s="471"/>
      <c r="E1156" s="471"/>
      <c r="F1156" s="471"/>
      <c r="G1156" s="47" t="str">
        <f t="shared" si="17"/>
        <v xml:space="preserve">, </v>
      </c>
    </row>
    <row r="1157" spans="1:7" x14ac:dyDescent="0.3">
      <c r="A1157" s="471"/>
      <c r="B1157" s="471"/>
      <c r="C1157" s="471"/>
      <c r="D1157" s="471"/>
      <c r="E1157" s="471"/>
      <c r="F1157" s="471"/>
      <c r="G1157" s="47" t="str">
        <f t="shared" si="17"/>
        <v xml:space="preserve">, </v>
      </c>
    </row>
    <row r="1158" spans="1:7" x14ac:dyDescent="0.3">
      <c r="A1158" s="471"/>
      <c r="B1158" s="471"/>
      <c r="C1158" s="471"/>
      <c r="D1158" s="471"/>
      <c r="E1158" s="471"/>
      <c r="F1158" s="471"/>
      <c r="G1158" s="47" t="str">
        <f t="shared" si="17"/>
        <v xml:space="preserve">, </v>
      </c>
    </row>
    <row r="1159" spans="1:7" x14ac:dyDescent="0.3">
      <c r="A1159" s="471"/>
      <c r="B1159" s="471"/>
      <c r="C1159" s="471"/>
      <c r="D1159" s="471"/>
      <c r="E1159" s="471"/>
      <c r="F1159" s="471"/>
      <c r="G1159" s="47" t="str">
        <f t="shared" si="17"/>
        <v xml:space="preserve">, </v>
      </c>
    </row>
    <row r="1160" spans="1:7" x14ac:dyDescent="0.3">
      <c r="A1160" s="471"/>
      <c r="B1160" s="471"/>
      <c r="C1160" s="471"/>
      <c r="D1160" s="471"/>
      <c r="E1160" s="471"/>
      <c r="F1160" s="471"/>
      <c r="G1160" s="47" t="str">
        <f t="shared" si="17"/>
        <v xml:space="preserve">, </v>
      </c>
    </row>
    <row r="1161" spans="1:7" x14ac:dyDescent="0.3">
      <c r="A1161" s="471"/>
      <c r="B1161" s="471"/>
      <c r="C1161" s="471"/>
      <c r="D1161" s="471"/>
      <c r="E1161" s="471"/>
      <c r="F1161" s="471"/>
      <c r="G1161" s="47" t="str">
        <f t="shared" si="17"/>
        <v xml:space="preserve">, </v>
      </c>
    </row>
    <row r="1162" spans="1:7" x14ac:dyDescent="0.3">
      <c r="A1162" s="471"/>
      <c r="B1162" s="471"/>
      <c r="C1162" s="471"/>
      <c r="D1162" s="471"/>
      <c r="E1162" s="471"/>
      <c r="F1162" s="471"/>
      <c r="G1162" s="47" t="str">
        <f t="shared" si="17"/>
        <v xml:space="preserve">, </v>
      </c>
    </row>
    <row r="1163" spans="1:7" x14ac:dyDescent="0.3">
      <c r="A1163" s="471"/>
      <c r="B1163" s="471"/>
      <c r="C1163" s="471"/>
      <c r="D1163" s="471"/>
      <c r="E1163" s="471"/>
      <c r="F1163" s="471"/>
      <c r="G1163" s="47" t="str">
        <f t="shared" ref="G1163:G1226" si="18">CONCATENATE(A1163, ", ", B1163)</f>
        <v xml:space="preserve">, </v>
      </c>
    </row>
    <row r="1164" spans="1:7" x14ac:dyDescent="0.3">
      <c r="A1164" s="471"/>
      <c r="B1164" s="471"/>
      <c r="C1164" s="471"/>
      <c r="D1164" s="471"/>
      <c r="E1164" s="471"/>
      <c r="F1164" s="471"/>
      <c r="G1164" s="47" t="str">
        <f t="shared" si="18"/>
        <v xml:space="preserve">, </v>
      </c>
    </row>
    <row r="1165" spans="1:7" x14ac:dyDescent="0.3">
      <c r="A1165" s="471"/>
      <c r="B1165" s="471"/>
      <c r="C1165" s="471"/>
      <c r="D1165" s="471"/>
      <c r="E1165" s="471"/>
      <c r="F1165" s="471"/>
      <c r="G1165" s="47" t="str">
        <f t="shared" si="18"/>
        <v xml:space="preserve">, </v>
      </c>
    </row>
    <row r="1166" spans="1:7" x14ac:dyDescent="0.3">
      <c r="A1166" s="471"/>
      <c r="B1166" s="471"/>
      <c r="C1166" s="471"/>
      <c r="D1166" s="471"/>
      <c r="E1166" s="471"/>
      <c r="F1166" s="471"/>
      <c r="G1166" s="47" t="str">
        <f t="shared" si="18"/>
        <v xml:space="preserve">, </v>
      </c>
    </row>
    <row r="1167" spans="1:7" x14ac:dyDescent="0.3">
      <c r="A1167" s="471"/>
      <c r="B1167" s="471"/>
      <c r="C1167" s="471"/>
      <c r="D1167" s="471"/>
      <c r="E1167" s="471"/>
      <c r="F1167" s="471"/>
      <c r="G1167" s="47" t="str">
        <f t="shared" si="18"/>
        <v xml:space="preserve">, </v>
      </c>
    </row>
    <row r="1168" spans="1:7" x14ac:dyDescent="0.3">
      <c r="A1168" s="471"/>
      <c r="B1168" s="471"/>
      <c r="C1168" s="471"/>
      <c r="D1168" s="471"/>
      <c r="E1168" s="471"/>
      <c r="F1168" s="471"/>
      <c r="G1168" s="47" t="str">
        <f t="shared" si="18"/>
        <v xml:space="preserve">, </v>
      </c>
    </row>
    <row r="1169" spans="1:7" x14ac:dyDescent="0.3">
      <c r="A1169" s="471"/>
      <c r="B1169" s="471"/>
      <c r="C1169" s="471"/>
      <c r="D1169" s="471"/>
      <c r="E1169" s="471"/>
      <c r="F1169" s="471"/>
      <c r="G1169" s="47" t="str">
        <f t="shared" si="18"/>
        <v xml:space="preserve">, </v>
      </c>
    </row>
    <row r="1170" spans="1:7" x14ac:dyDescent="0.3">
      <c r="A1170" s="471"/>
      <c r="B1170" s="471"/>
      <c r="C1170" s="471"/>
      <c r="D1170" s="471"/>
      <c r="E1170" s="471"/>
      <c r="F1170" s="471"/>
      <c r="G1170" s="47" t="str">
        <f t="shared" si="18"/>
        <v xml:space="preserve">, </v>
      </c>
    </row>
    <row r="1171" spans="1:7" x14ac:dyDescent="0.3">
      <c r="A1171" s="471"/>
      <c r="B1171" s="471"/>
      <c r="C1171" s="471"/>
      <c r="D1171" s="471"/>
      <c r="E1171" s="471"/>
      <c r="F1171" s="471"/>
      <c r="G1171" s="47" t="str">
        <f t="shared" si="18"/>
        <v xml:space="preserve">, </v>
      </c>
    </row>
    <row r="1172" spans="1:7" x14ac:dyDescent="0.3">
      <c r="A1172" s="471"/>
      <c r="B1172" s="471"/>
      <c r="C1172" s="471"/>
      <c r="D1172" s="471"/>
      <c r="E1172" s="471"/>
      <c r="F1172" s="471"/>
      <c r="G1172" s="47" t="str">
        <f t="shared" si="18"/>
        <v xml:space="preserve">, </v>
      </c>
    </row>
    <row r="1173" spans="1:7" x14ac:dyDescent="0.3">
      <c r="A1173" s="471"/>
      <c r="B1173" s="471"/>
      <c r="C1173" s="471"/>
      <c r="D1173" s="471"/>
      <c r="E1173" s="471"/>
      <c r="F1173" s="471"/>
      <c r="G1173" s="47" t="str">
        <f t="shared" si="18"/>
        <v xml:space="preserve">, </v>
      </c>
    </row>
    <row r="1174" spans="1:7" x14ac:dyDescent="0.3">
      <c r="A1174" s="471"/>
      <c r="B1174" s="471"/>
      <c r="C1174" s="471"/>
      <c r="D1174" s="471"/>
      <c r="E1174" s="471"/>
      <c r="F1174" s="471"/>
      <c r="G1174" s="47" t="str">
        <f t="shared" si="18"/>
        <v xml:space="preserve">, </v>
      </c>
    </row>
    <row r="1175" spans="1:7" x14ac:dyDescent="0.3">
      <c r="A1175" s="471"/>
      <c r="B1175" s="471"/>
      <c r="C1175" s="471"/>
      <c r="D1175" s="471"/>
      <c r="E1175" s="471"/>
      <c r="F1175" s="471"/>
      <c r="G1175" s="47" t="str">
        <f t="shared" si="18"/>
        <v xml:space="preserve">, </v>
      </c>
    </row>
    <row r="1176" spans="1:7" x14ac:dyDescent="0.3">
      <c r="A1176" s="471"/>
      <c r="B1176" s="471"/>
      <c r="C1176" s="471"/>
      <c r="D1176" s="471"/>
      <c r="E1176" s="471"/>
      <c r="F1176" s="471"/>
      <c r="G1176" s="47" t="str">
        <f t="shared" si="18"/>
        <v xml:space="preserve">, </v>
      </c>
    </row>
    <row r="1177" spans="1:7" x14ac:dyDescent="0.3">
      <c r="A1177" s="471"/>
      <c r="B1177" s="471"/>
      <c r="C1177" s="471"/>
      <c r="D1177" s="471"/>
      <c r="E1177" s="471"/>
      <c r="F1177" s="471"/>
      <c r="G1177" s="47" t="str">
        <f t="shared" si="18"/>
        <v xml:space="preserve">, </v>
      </c>
    </row>
    <row r="1178" spans="1:7" x14ac:dyDescent="0.3">
      <c r="A1178" s="471"/>
      <c r="B1178" s="471"/>
      <c r="C1178" s="471"/>
      <c r="D1178" s="471"/>
      <c r="E1178" s="471"/>
      <c r="F1178" s="471"/>
      <c r="G1178" s="47" t="str">
        <f t="shared" si="18"/>
        <v xml:space="preserve">, </v>
      </c>
    </row>
    <row r="1179" spans="1:7" x14ac:dyDescent="0.3">
      <c r="A1179" s="471"/>
      <c r="B1179" s="471"/>
      <c r="C1179" s="471"/>
      <c r="D1179" s="471"/>
      <c r="E1179" s="471"/>
      <c r="F1179" s="471"/>
      <c r="G1179" s="47" t="str">
        <f t="shared" si="18"/>
        <v xml:space="preserve">, </v>
      </c>
    </row>
    <row r="1180" spans="1:7" x14ac:dyDescent="0.3">
      <c r="A1180" s="471"/>
      <c r="B1180" s="471"/>
      <c r="C1180" s="471"/>
      <c r="D1180" s="471"/>
      <c r="E1180" s="471"/>
      <c r="F1180" s="471"/>
      <c r="G1180" s="47" t="str">
        <f t="shared" si="18"/>
        <v xml:space="preserve">, </v>
      </c>
    </row>
    <row r="1181" spans="1:7" x14ac:dyDescent="0.3">
      <c r="A1181" s="471"/>
      <c r="B1181" s="471"/>
      <c r="C1181" s="471"/>
      <c r="D1181" s="471"/>
      <c r="E1181" s="471"/>
      <c r="F1181" s="471"/>
      <c r="G1181" s="47" t="str">
        <f t="shared" si="18"/>
        <v xml:space="preserve">, </v>
      </c>
    </row>
    <row r="1182" spans="1:7" x14ac:dyDescent="0.3">
      <c r="A1182" s="471"/>
      <c r="B1182" s="471"/>
      <c r="C1182" s="471"/>
      <c r="D1182" s="471"/>
      <c r="E1182" s="471"/>
      <c r="F1182" s="471"/>
      <c r="G1182" s="47" t="str">
        <f t="shared" si="18"/>
        <v xml:space="preserve">, </v>
      </c>
    </row>
    <row r="1183" spans="1:7" x14ac:dyDescent="0.3">
      <c r="A1183" s="471"/>
      <c r="B1183" s="471"/>
      <c r="C1183" s="471"/>
      <c r="D1183" s="471"/>
      <c r="E1183" s="471"/>
      <c r="F1183" s="471"/>
      <c r="G1183" s="47" t="str">
        <f t="shared" si="18"/>
        <v xml:space="preserve">, </v>
      </c>
    </row>
    <row r="1184" spans="1:7" x14ac:dyDescent="0.3">
      <c r="A1184" s="471"/>
      <c r="B1184" s="471"/>
      <c r="C1184" s="471"/>
      <c r="D1184" s="471"/>
      <c r="E1184" s="471"/>
      <c r="F1184" s="471"/>
      <c r="G1184" s="47" t="str">
        <f t="shared" si="18"/>
        <v xml:space="preserve">, </v>
      </c>
    </row>
    <row r="1185" spans="1:7" x14ac:dyDescent="0.3">
      <c r="A1185" s="471"/>
      <c r="B1185" s="471"/>
      <c r="C1185" s="471"/>
      <c r="D1185" s="471"/>
      <c r="E1185" s="471"/>
      <c r="F1185" s="471"/>
      <c r="G1185" s="47" t="str">
        <f t="shared" si="18"/>
        <v xml:space="preserve">, </v>
      </c>
    </row>
    <row r="1186" spans="1:7" x14ac:dyDescent="0.3">
      <c r="A1186" s="471"/>
      <c r="B1186" s="471"/>
      <c r="C1186" s="471"/>
      <c r="D1186" s="471"/>
      <c r="E1186" s="471"/>
      <c r="F1186" s="471"/>
      <c r="G1186" s="47" t="str">
        <f t="shared" si="18"/>
        <v xml:space="preserve">, </v>
      </c>
    </row>
    <row r="1187" spans="1:7" x14ac:dyDescent="0.3">
      <c r="A1187" s="471"/>
      <c r="B1187" s="471"/>
      <c r="C1187" s="471"/>
      <c r="D1187" s="471"/>
      <c r="E1187" s="471"/>
      <c r="F1187" s="471"/>
      <c r="G1187" s="47" t="str">
        <f t="shared" si="18"/>
        <v xml:space="preserve">, </v>
      </c>
    </row>
    <row r="1188" spans="1:7" x14ac:dyDescent="0.3">
      <c r="A1188" s="471"/>
      <c r="B1188" s="471"/>
      <c r="C1188" s="471"/>
      <c r="D1188" s="471"/>
      <c r="E1188" s="471"/>
      <c r="F1188" s="471"/>
      <c r="G1188" s="47" t="str">
        <f t="shared" si="18"/>
        <v xml:space="preserve">, </v>
      </c>
    </row>
    <row r="1189" spans="1:7" x14ac:dyDescent="0.3">
      <c r="A1189" s="471"/>
      <c r="B1189" s="471"/>
      <c r="C1189" s="471"/>
      <c r="D1189" s="471"/>
      <c r="E1189" s="471"/>
      <c r="F1189" s="471"/>
      <c r="G1189" s="47" t="str">
        <f t="shared" si="18"/>
        <v xml:space="preserve">, </v>
      </c>
    </row>
    <row r="1190" spans="1:7" x14ac:dyDescent="0.3">
      <c r="A1190" s="471"/>
      <c r="B1190" s="471"/>
      <c r="C1190" s="471"/>
      <c r="D1190" s="471"/>
      <c r="E1190" s="471"/>
      <c r="F1190" s="471"/>
      <c r="G1190" s="47" t="str">
        <f t="shared" si="18"/>
        <v xml:space="preserve">, </v>
      </c>
    </row>
    <row r="1191" spans="1:7" x14ac:dyDescent="0.3">
      <c r="A1191" s="471"/>
      <c r="B1191" s="471"/>
      <c r="C1191" s="471"/>
      <c r="D1191" s="471"/>
      <c r="E1191" s="471"/>
      <c r="F1191" s="471"/>
      <c r="G1191" s="47" t="str">
        <f t="shared" si="18"/>
        <v xml:space="preserve">, </v>
      </c>
    </row>
    <row r="1192" spans="1:7" x14ac:dyDescent="0.3">
      <c r="A1192" s="471"/>
      <c r="B1192" s="471"/>
      <c r="C1192" s="471"/>
      <c r="D1192" s="471"/>
      <c r="E1192" s="471"/>
      <c r="F1192" s="471"/>
      <c r="G1192" s="47" t="str">
        <f t="shared" si="18"/>
        <v xml:space="preserve">, </v>
      </c>
    </row>
    <row r="1193" spans="1:7" x14ac:dyDescent="0.3">
      <c r="A1193" s="471"/>
      <c r="B1193" s="471"/>
      <c r="C1193" s="471"/>
      <c r="D1193" s="471"/>
      <c r="E1193" s="471"/>
      <c r="F1193" s="471"/>
      <c r="G1193" s="47" t="str">
        <f t="shared" si="18"/>
        <v xml:space="preserve">, </v>
      </c>
    </row>
    <row r="1194" spans="1:7" x14ac:dyDescent="0.3">
      <c r="A1194" s="471"/>
      <c r="B1194" s="471"/>
      <c r="C1194" s="471"/>
      <c r="D1194" s="471"/>
      <c r="E1194" s="471"/>
      <c r="F1194" s="471"/>
      <c r="G1194" s="47" t="str">
        <f t="shared" si="18"/>
        <v xml:space="preserve">, </v>
      </c>
    </row>
    <row r="1195" spans="1:7" x14ac:dyDescent="0.3">
      <c r="A1195" s="471"/>
      <c r="B1195" s="471"/>
      <c r="C1195" s="471"/>
      <c r="D1195" s="471"/>
      <c r="E1195" s="471"/>
      <c r="F1195" s="471"/>
      <c r="G1195" s="47" t="str">
        <f t="shared" si="18"/>
        <v xml:space="preserve">, </v>
      </c>
    </row>
    <row r="1196" spans="1:7" x14ac:dyDescent="0.3">
      <c r="A1196" s="471"/>
      <c r="B1196" s="471"/>
      <c r="C1196" s="471"/>
      <c r="D1196" s="471"/>
      <c r="E1196" s="471"/>
      <c r="F1196" s="471"/>
      <c r="G1196" s="47" t="str">
        <f t="shared" si="18"/>
        <v xml:space="preserve">, </v>
      </c>
    </row>
    <row r="1197" spans="1:7" x14ac:dyDescent="0.3">
      <c r="A1197" s="471"/>
      <c r="B1197" s="471"/>
      <c r="C1197" s="471"/>
      <c r="D1197" s="471"/>
      <c r="E1197" s="471"/>
      <c r="F1197" s="471"/>
      <c r="G1197" s="47" t="str">
        <f t="shared" si="18"/>
        <v xml:space="preserve">, </v>
      </c>
    </row>
    <row r="1198" spans="1:7" x14ac:dyDescent="0.3">
      <c r="A1198" s="471"/>
      <c r="B1198" s="471"/>
      <c r="C1198" s="471"/>
      <c r="D1198" s="471"/>
      <c r="E1198" s="471"/>
      <c r="F1198" s="471"/>
      <c r="G1198" s="47" t="str">
        <f t="shared" si="18"/>
        <v xml:space="preserve">, </v>
      </c>
    </row>
    <row r="1199" spans="1:7" x14ac:dyDescent="0.3">
      <c r="A1199" s="471"/>
      <c r="B1199" s="471"/>
      <c r="C1199" s="471"/>
      <c r="D1199" s="471"/>
      <c r="E1199" s="471"/>
      <c r="F1199" s="471"/>
      <c r="G1199" s="47" t="str">
        <f t="shared" si="18"/>
        <v xml:space="preserve">, </v>
      </c>
    </row>
    <row r="1200" spans="1:7" x14ac:dyDescent="0.3">
      <c r="A1200" s="471"/>
      <c r="B1200" s="471"/>
      <c r="C1200" s="471"/>
      <c r="D1200" s="471"/>
      <c r="E1200" s="471"/>
      <c r="F1200" s="471"/>
      <c r="G1200" s="47" t="str">
        <f t="shared" si="18"/>
        <v xml:space="preserve">, </v>
      </c>
    </row>
    <row r="1201" spans="1:7" x14ac:dyDescent="0.3">
      <c r="A1201" s="471"/>
      <c r="B1201" s="471"/>
      <c r="C1201" s="471"/>
      <c r="D1201" s="471"/>
      <c r="E1201" s="471"/>
      <c r="F1201" s="471"/>
      <c r="G1201" s="47" t="str">
        <f t="shared" si="18"/>
        <v xml:space="preserve">, </v>
      </c>
    </row>
    <row r="1202" spans="1:7" x14ac:dyDescent="0.3">
      <c r="A1202" s="471"/>
      <c r="B1202" s="471"/>
      <c r="C1202" s="471"/>
      <c r="D1202" s="471"/>
      <c r="E1202" s="471"/>
      <c r="F1202" s="471"/>
      <c r="G1202" s="47" t="str">
        <f t="shared" si="18"/>
        <v xml:space="preserve">, </v>
      </c>
    </row>
    <row r="1203" spans="1:7" x14ac:dyDescent="0.3">
      <c r="A1203" s="471"/>
      <c r="B1203" s="471"/>
      <c r="C1203" s="471"/>
      <c r="D1203" s="471"/>
      <c r="E1203" s="471"/>
      <c r="F1203" s="471"/>
      <c r="G1203" s="47" t="str">
        <f t="shared" si="18"/>
        <v xml:space="preserve">, </v>
      </c>
    </row>
    <row r="1204" spans="1:7" x14ac:dyDescent="0.3">
      <c r="A1204" s="471"/>
      <c r="B1204" s="471"/>
      <c r="C1204" s="471"/>
      <c r="D1204" s="471"/>
      <c r="E1204" s="471"/>
      <c r="F1204" s="471"/>
      <c r="G1204" s="47" t="str">
        <f t="shared" si="18"/>
        <v xml:space="preserve">, </v>
      </c>
    </row>
    <row r="1205" spans="1:7" x14ac:dyDescent="0.3">
      <c r="A1205" s="471"/>
      <c r="B1205" s="471"/>
      <c r="C1205" s="471"/>
      <c r="D1205" s="471"/>
      <c r="E1205" s="471"/>
      <c r="F1205" s="471"/>
      <c r="G1205" s="47" t="str">
        <f t="shared" si="18"/>
        <v xml:space="preserve">, </v>
      </c>
    </row>
    <row r="1206" spans="1:7" x14ac:dyDescent="0.3">
      <c r="A1206" s="471"/>
      <c r="B1206" s="471"/>
      <c r="C1206" s="471"/>
      <c r="D1206" s="471"/>
      <c r="E1206" s="471"/>
      <c r="F1206" s="471"/>
      <c r="G1206" s="47" t="str">
        <f t="shared" si="18"/>
        <v xml:space="preserve">, </v>
      </c>
    </row>
    <row r="1207" spans="1:7" x14ac:dyDescent="0.3">
      <c r="A1207" s="471"/>
      <c r="B1207" s="471"/>
      <c r="C1207" s="471"/>
      <c r="D1207" s="471"/>
      <c r="E1207" s="471"/>
      <c r="F1207" s="471"/>
      <c r="G1207" s="47" t="str">
        <f t="shared" si="18"/>
        <v xml:space="preserve">, </v>
      </c>
    </row>
    <row r="1208" spans="1:7" x14ac:dyDescent="0.3">
      <c r="A1208" s="471"/>
      <c r="B1208" s="471"/>
      <c r="C1208" s="471"/>
      <c r="D1208" s="471"/>
      <c r="E1208" s="471"/>
      <c r="F1208" s="471"/>
      <c r="G1208" s="47" t="str">
        <f t="shared" si="18"/>
        <v xml:space="preserve">, </v>
      </c>
    </row>
    <row r="1209" spans="1:7" x14ac:dyDescent="0.3">
      <c r="A1209" s="471"/>
      <c r="B1209" s="471"/>
      <c r="C1209" s="471"/>
      <c r="D1209" s="471"/>
      <c r="E1209" s="471"/>
      <c r="F1209" s="471"/>
      <c r="G1209" s="47" t="str">
        <f t="shared" si="18"/>
        <v xml:space="preserve">, </v>
      </c>
    </row>
    <row r="1210" spans="1:7" x14ac:dyDescent="0.3">
      <c r="A1210" s="471"/>
      <c r="B1210" s="471"/>
      <c r="C1210" s="471"/>
      <c r="D1210" s="471"/>
      <c r="E1210" s="471"/>
      <c r="F1210" s="471"/>
      <c r="G1210" s="47" t="str">
        <f t="shared" si="18"/>
        <v xml:space="preserve">, </v>
      </c>
    </row>
    <row r="1211" spans="1:7" x14ac:dyDescent="0.3">
      <c r="A1211" s="471"/>
      <c r="B1211" s="471"/>
      <c r="C1211" s="471"/>
      <c r="D1211" s="471"/>
      <c r="E1211" s="471"/>
      <c r="F1211" s="471"/>
      <c r="G1211" s="47" t="str">
        <f t="shared" si="18"/>
        <v xml:space="preserve">, </v>
      </c>
    </row>
    <row r="1212" spans="1:7" x14ac:dyDescent="0.3">
      <c r="A1212" s="471"/>
      <c r="B1212" s="471"/>
      <c r="C1212" s="471"/>
      <c r="D1212" s="471"/>
      <c r="E1212" s="471"/>
      <c r="F1212" s="471"/>
      <c r="G1212" s="47" t="str">
        <f t="shared" si="18"/>
        <v xml:space="preserve">, </v>
      </c>
    </row>
    <row r="1213" spans="1:7" x14ac:dyDescent="0.3">
      <c r="A1213" s="471"/>
      <c r="B1213" s="471"/>
      <c r="C1213" s="471"/>
      <c r="D1213" s="471"/>
      <c r="E1213" s="471"/>
      <c r="F1213" s="471"/>
      <c r="G1213" s="47" t="str">
        <f t="shared" si="18"/>
        <v xml:space="preserve">, </v>
      </c>
    </row>
    <row r="1214" spans="1:7" x14ac:dyDescent="0.3">
      <c r="A1214" s="471"/>
      <c r="B1214" s="471"/>
      <c r="C1214" s="471"/>
      <c r="D1214" s="471"/>
      <c r="E1214" s="471"/>
      <c r="F1214" s="471"/>
      <c r="G1214" s="47" t="str">
        <f t="shared" si="18"/>
        <v xml:space="preserve">, </v>
      </c>
    </row>
    <row r="1215" spans="1:7" x14ac:dyDescent="0.3">
      <c r="A1215" s="471"/>
      <c r="B1215" s="471"/>
      <c r="C1215" s="471"/>
      <c r="D1215" s="471"/>
      <c r="E1215" s="471"/>
      <c r="F1215" s="471"/>
      <c r="G1215" s="47" t="str">
        <f t="shared" si="18"/>
        <v xml:space="preserve">, </v>
      </c>
    </row>
    <row r="1216" spans="1:7" x14ac:dyDescent="0.3">
      <c r="A1216" s="471"/>
      <c r="B1216" s="471"/>
      <c r="C1216" s="471"/>
      <c r="D1216" s="471"/>
      <c r="E1216" s="471"/>
      <c r="F1216" s="471"/>
      <c r="G1216" s="47" t="str">
        <f t="shared" si="18"/>
        <v xml:space="preserve">, </v>
      </c>
    </row>
    <row r="1217" spans="1:7" x14ac:dyDescent="0.3">
      <c r="A1217" s="471"/>
      <c r="B1217" s="471"/>
      <c r="C1217" s="471"/>
      <c r="D1217" s="471"/>
      <c r="E1217" s="471"/>
      <c r="F1217" s="471"/>
      <c r="G1217" s="47" t="str">
        <f t="shared" si="18"/>
        <v xml:space="preserve">, </v>
      </c>
    </row>
    <row r="1218" spans="1:7" x14ac:dyDescent="0.3">
      <c r="A1218" s="471"/>
      <c r="B1218" s="471"/>
      <c r="C1218" s="471"/>
      <c r="D1218" s="471"/>
      <c r="E1218" s="471"/>
      <c r="F1218" s="471"/>
      <c r="G1218" s="47" t="str">
        <f t="shared" si="18"/>
        <v xml:space="preserve">, </v>
      </c>
    </row>
    <row r="1219" spans="1:7" x14ac:dyDescent="0.3">
      <c r="A1219" s="471"/>
      <c r="B1219" s="471"/>
      <c r="C1219" s="471"/>
      <c r="D1219" s="471"/>
      <c r="E1219" s="471"/>
      <c r="F1219" s="471"/>
      <c r="G1219" s="47" t="str">
        <f t="shared" si="18"/>
        <v xml:space="preserve">, </v>
      </c>
    </row>
    <row r="1220" spans="1:7" x14ac:dyDescent="0.3">
      <c r="A1220" s="471"/>
      <c r="B1220" s="471"/>
      <c r="C1220" s="471"/>
      <c r="D1220" s="471"/>
      <c r="E1220" s="471"/>
      <c r="F1220" s="471"/>
      <c r="G1220" s="47" t="str">
        <f t="shared" si="18"/>
        <v xml:space="preserve">, </v>
      </c>
    </row>
    <row r="1221" spans="1:7" x14ac:dyDescent="0.3">
      <c r="A1221" s="471"/>
      <c r="B1221" s="471"/>
      <c r="C1221" s="471"/>
      <c r="D1221" s="471"/>
      <c r="E1221" s="471"/>
      <c r="F1221" s="471"/>
      <c r="G1221" s="47" t="str">
        <f t="shared" si="18"/>
        <v xml:space="preserve">, </v>
      </c>
    </row>
    <row r="1222" spans="1:7" x14ac:dyDescent="0.3">
      <c r="A1222" s="471"/>
      <c r="B1222" s="471"/>
      <c r="C1222" s="471"/>
      <c r="D1222" s="471"/>
      <c r="E1222" s="471"/>
      <c r="F1222" s="471"/>
      <c r="G1222" s="47" t="str">
        <f t="shared" si="18"/>
        <v xml:space="preserve">, </v>
      </c>
    </row>
    <row r="1223" spans="1:7" x14ac:dyDescent="0.3">
      <c r="A1223" s="471"/>
      <c r="B1223" s="471"/>
      <c r="C1223" s="471"/>
      <c r="D1223" s="471"/>
      <c r="E1223" s="471"/>
      <c r="F1223" s="471"/>
      <c r="G1223" s="47" t="str">
        <f t="shared" si="18"/>
        <v xml:space="preserve">, </v>
      </c>
    </row>
    <row r="1224" spans="1:7" x14ac:dyDescent="0.3">
      <c r="A1224" s="471"/>
      <c r="B1224" s="471"/>
      <c r="C1224" s="471"/>
      <c r="D1224" s="471"/>
      <c r="E1224" s="471"/>
      <c r="F1224" s="471"/>
      <c r="G1224" s="47" t="str">
        <f t="shared" si="18"/>
        <v xml:space="preserve">, </v>
      </c>
    </row>
    <row r="1225" spans="1:7" x14ac:dyDescent="0.3">
      <c r="A1225" s="471"/>
      <c r="B1225" s="471"/>
      <c r="C1225" s="471"/>
      <c r="D1225" s="471"/>
      <c r="E1225" s="471"/>
      <c r="F1225" s="471"/>
      <c r="G1225" s="47" t="str">
        <f t="shared" si="18"/>
        <v xml:space="preserve">, </v>
      </c>
    </row>
    <row r="1226" spans="1:7" x14ac:dyDescent="0.3">
      <c r="A1226" s="471"/>
      <c r="B1226" s="471"/>
      <c r="C1226" s="471"/>
      <c r="D1226" s="471"/>
      <c r="E1226" s="471"/>
      <c r="F1226" s="471"/>
      <c r="G1226" s="47" t="str">
        <f t="shared" si="18"/>
        <v xml:space="preserve">, </v>
      </c>
    </row>
    <row r="1227" spans="1:7" x14ac:dyDescent="0.3">
      <c r="A1227" s="471"/>
      <c r="B1227" s="471"/>
      <c r="C1227" s="471"/>
      <c r="D1227" s="471"/>
      <c r="E1227" s="471"/>
      <c r="F1227" s="471"/>
      <c r="G1227" s="47" t="str">
        <f t="shared" ref="G1227:G1290" si="19">CONCATENATE(A1227, ", ", B1227)</f>
        <v xml:space="preserve">, </v>
      </c>
    </row>
    <row r="1228" spans="1:7" x14ac:dyDescent="0.3">
      <c r="A1228" s="471"/>
      <c r="B1228" s="471"/>
      <c r="C1228" s="471"/>
      <c r="D1228" s="471"/>
      <c r="E1228" s="471"/>
      <c r="F1228" s="471"/>
      <c r="G1228" s="47" t="str">
        <f t="shared" si="19"/>
        <v xml:space="preserve">, </v>
      </c>
    </row>
    <row r="1229" spans="1:7" x14ac:dyDescent="0.3">
      <c r="A1229" s="471"/>
      <c r="B1229" s="471"/>
      <c r="C1229" s="471"/>
      <c r="D1229" s="471"/>
      <c r="E1229" s="471"/>
      <c r="F1229" s="471"/>
      <c r="G1229" s="47" t="str">
        <f t="shared" si="19"/>
        <v xml:space="preserve">, </v>
      </c>
    </row>
    <row r="1230" spans="1:7" x14ac:dyDescent="0.3">
      <c r="A1230" s="471"/>
      <c r="B1230" s="471"/>
      <c r="C1230" s="471"/>
      <c r="D1230" s="471"/>
      <c r="E1230" s="471"/>
      <c r="F1230" s="471"/>
      <c r="G1230" s="47" t="str">
        <f t="shared" si="19"/>
        <v xml:space="preserve">, </v>
      </c>
    </row>
    <row r="1231" spans="1:7" x14ac:dyDescent="0.3">
      <c r="A1231" s="471"/>
      <c r="B1231" s="471"/>
      <c r="C1231" s="471"/>
      <c r="D1231" s="471"/>
      <c r="E1231" s="471"/>
      <c r="F1231" s="471"/>
      <c r="G1231" s="47" t="str">
        <f t="shared" si="19"/>
        <v xml:space="preserve">, </v>
      </c>
    </row>
    <row r="1232" spans="1:7" x14ac:dyDescent="0.3">
      <c r="A1232" s="471"/>
      <c r="B1232" s="471"/>
      <c r="C1232" s="471"/>
      <c r="D1232" s="471"/>
      <c r="E1232" s="471"/>
      <c r="F1232" s="471"/>
      <c r="G1232" s="47" t="str">
        <f t="shared" si="19"/>
        <v xml:space="preserve">, </v>
      </c>
    </row>
    <row r="1233" spans="1:7" x14ac:dyDescent="0.3">
      <c r="A1233" s="471"/>
      <c r="B1233" s="471"/>
      <c r="C1233" s="471"/>
      <c r="D1233" s="471"/>
      <c r="E1233" s="471"/>
      <c r="F1233" s="471"/>
      <c r="G1233" s="47" t="str">
        <f t="shared" si="19"/>
        <v xml:space="preserve">, </v>
      </c>
    </row>
    <row r="1234" spans="1:7" x14ac:dyDescent="0.3">
      <c r="A1234" s="471"/>
      <c r="B1234" s="471"/>
      <c r="C1234" s="471"/>
      <c r="D1234" s="471"/>
      <c r="E1234" s="471"/>
      <c r="F1234" s="471"/>
      <c r="G1234" s="47" t="str">
        <f t="shared" si="19"/>
        <v xml:space="preserve">, </v>
      </c>
    </row>
    <row r="1235" spans="1:7" x14ac:dyDescent="0.3">
      <c r="A1235" s="471"/>
      <c r="B1235" s="471"/>
      <c r="C1235" s="471"/>
      <c r="D1235" s="471"/>
      <c r="E1235" s="471"/>
      <c r="F1235" s="471"/>
      <c r="G1235" s="47" t="str">
        <f t="shared" si="19"/>
        <v xml:space="preserve">, </v>
      </c>
    </row>
    <row r="1236" spans="1:7" x14ac:dyDescent="0.3">
      <c r="A1236" s="471"/>
      <c r="B1236" s="471"/>
      <c r="C1236" s="471"/>
      <c r="D1236" s="471"/>
      <c r="E1236" s="471"/>
      <c r="F1236" s="471"/>
      <c r="G1236" s="47" t="str">
        <f t="shared" si="19"/>
        <v xml:space="preserve">, </v>
      </c>
    </row>
    <row r="1237" spans="1:7" x14ac:dyDescent="0.3">
      <c r="A1237" s="471"/>
      <c r="B1237" s="471"/>
      <c r="C1237" s="471"/>
      <c r="D1237" s="471"/>
      <c r="E1237" s="471"/>
      <c r="F1237" s="471"/>
      <c r="G1237" s="47" t="str">
        <f t="shared" si="19"/>
        <v xml:space="preserve">, </v>
      </c>
    </row>
    <row r="1238" spans="1:7" x14ac:dyDescent="0.3">
      <c r="A1238" s="471"/>
      <c r="B1238" s="471"/>
      <c r="C1238" s="471"/>
      <c r="D1238" s="471"/>
      <c r="E1238" s="471"/>
      <c r="F1238" s="471"/>
      <c r="G1238" s="47" t="str">
        <f t="shared" si="19"/>
        <v xml:space="preserve">, </v>
      </c>
    </row>
    <row r="1239" spans="1:7" x14ac:dyDescent="0.3">
      <c r="A1239" s="471"/>
      <c r="B1239" s="471"/>
      <c r="C1239" s="471"/>
      <c r="D1239" s="471"/>
      <c r="E1239" s="471"/>
      <c r="F1239" s="471"/>
      <c r="G1239" s="47" t="str">
        <f t="shared" si="19"/>
        <v xml:space="preserve">, </v>
      </c>
    </row>
    <row r="1240" spans="1:7" x14ac:dyDescent="0.3">
      <c r="A1240" s="471"/>
      <c r="B1240" s="471"/>
      <c r="C1240" s="471"/>
      <c r="D1240" s="471"/>
      <c r="E1240" s="471"/>
      <c r="F1240" s="471"/>
      <c r="G1240" s="47" t="str">
        <f t="shared" si="19"/>
        <v xml:space="preserve">, </v>
      </c>
    </row>
    <row r="1241" spans="1:7" x14ac:dyDescent="0.3">
      <c r="A1241" s="471"/>
      <c r="B1241" s="471"/>
      <c r="C1241" s="471"/>
      <c r="D1241" s="471"/>
      <c r="E1241" s="471"/>
      <c r="F1241" s="471"/>
      <c r="G1241" s="47" t="str">
        <f t="shared" si="19"/>
        <v xml:space="preserve">, </v>
      </c>
    </row>
    <row r="1242" spans="1:7" x14ac:dyDescent="0.3">
      <c r="A1242" s="471"/>
      <c r="B1242" s="471"/>
      <c r="C1242" s="471"/>
      <c r="D1242" s="471"/>
      <c r="E1242" s="471"/>
      <c r="F1242" s="471"/>
      <c r="G1242" s="47" t="str">
        <f t="shared" si="19"/>
        <v xml:space="preserve">, </v>
      </c>
    </row>
    <row r="1243" spans="1:7" x14ac:dyDescent="0.3">
      <c r="A1243" s="471"/>
      <c r="B1243" s="471"/>
      <c r="C1243" s="471"/>
      <c r="D1243" s="471"/>
      <c r="E1243" s="471"/>
      <c r="F1243" s="471"/>
      <c r="G1243" s="47" t="str">
        <f t="shared" si="19"/>
        <v xml:space="preserve">, </v>
      </c>
    </row>
    <row r="1244" spans="1:7" x14ac:dyDescent="0.3">
      <c r="A1244" s="471"/>
      <c r="B1244" s="471"/>
      <c r="C1244" s="471"/>
      <c r="D1244" s="471"/>
      <c r="E1244" s="471"/>
      <c r="F1244" s="471"/>
      <c r="G1244" s="47" t="str">
        <f t="shared" si="19"/>
        <v xml:space="preserve">, </v>
      </c>
    </row>
    <row r="1245" spans="1:7" x14ac:dyDescent="0.3">
      <c r="A1245" s="471"/>
      <c r="B1245" s="471"/>
      <c r="C1245" s="471"/>
      <c r="D1245" s="471"/>
      <c r="E1245" s="471"/>
      <c r="F1245" s="471"/>
      <c r="G1245" s="47" t="str">
        <f t="shared" si="19"/>
        <v xml:space="preserve">, </v>
      </c>
    </row>
    <row r="1246" spans="1:7" x14ac:dyDescent="0.3">
      <c r="A1246" s="471"/>
      <c r="B1246" s="471"/>
      <c r="C1246" s="471"/>
      <c r="D1246" s="471"/>
      <c r="E1246" s="471"/>
      <c r="F1246" s="471"/>
      <c r="G1246" s="47" t="str">
        <f t="shared" si="19"/>
        <v xml:space="preserve">, </v>
      </c>
    </row>
    <row r="1247" spans="1:7" x14ac:dyDescent="0.3">
      <c r="A1247" s="471"/>
      <c r="B1247" s="471"/>
      <c r="C1247" s="471"/>
      <c r="D1247" s="471"/>
      <c r="E1247" s="471"/>
      <c r="F1247" s="471"/>
      <c r="G1247" s="47" t="str">
        <f t="shared" si="19"/>
        <v xml:space="preserve">, </v>
      </c>
    </row>
    <row r="1248" spans="1:7" x14ac:dyDescent="0.3">
      <c r="A1248" s="471"/>
      <c r="B1248" s="471"/>
      <c r="C1248" s="471"/>
      <c r="D1248" s="471"/>
      <c r="E1248" s="471"/>
      <c r="F1248" s="471"/>
      <c r="G1248" s="47" t="str">
        <f t="shared" si="19"/>
        <v xml:space="preserve">, </v>
      </c>
    </row>
    <row r="1249" spans="1:7" x14ac:dyDescent="0.3">
      <c r="A1249" s="471"/>
      <c r="B1249" s="471"/>
      <c r="C1249" s="471"/>
      <c r="D1249" s="471"/>
      <c r="E1249" s="471"/>
      <c r="F1249" s="471"/>
      <c r="G1249" s="47" t="str">
        <f t="shared" si="19"/>
        <v xml:space="preserve">, </v>
      </c>
    </row>
    <row r="1250" spans="1:7" x14ac:dyDescent="0.3">
      <c r="A1250" s="471"/>
      <c r="B1250" s="471"/>
      <c r="C1250" s="471"/>
      <c r="D1250" s="471"/>
      <c r="E1250" s="471"/>
      <c r="F1250" s="471"/>
      <c r="G1250" s="47" t="str">
        <f t="shared" si="19"/>
        <v xml:space="preserve">, </v>
      </c>
    </row>
    <row r="1251" spans="1:7" x14ac:dyDescent="0.3">
      <c r="A1251" s="471"/>
      <c r="B1251" s="471"/>
      <c r="C1251" s="471"/>
      <c r="D1251" s="471"/>
      <c r="E1251" s="471"/>
      <c r="F1251" s="471"/>
      <c r="G1251" s="47" t="str">
        <f t="shared" si="19"/>
        <v xml:space="preserve">, </v>
      </c>
    </row>
    <row r="1252" spans="1:7" x14ac:dyDescent="0.3">
      <c r="A1252" s="471"/>
      <c r="B1252" s="471"/>
      <c r="C1252" s="471"/>
      <c r="D1252" s="471"/>
      <c r="E1252" s="471"/>
      <c r="F1252" s="471"/>
      <c r="G1252" s="47" t="str">
        <f t="shared" si="19"/>
        <v xml:space="preserve">, </v>
      </c>
    </row>
    <row r="1253" spans="1:7" x14ac:dyDescent="0.3">
      <c r="A1253" s="471"/>
      <c r="B1253" s="471"/>
      <c r="C1253" s="471"/>
      <c r="D1253" s="471"/>
      <c r="E1253" s="471"/>
      <c r="F1253" s="471"/>
      <c r="G1253" s="47" t="str">
        <f t="shared" si="19"/>
        <v xml:space="preserve">, </v>
      </c>
    </row>
    <row r="1254" spans="1:7" x14ac:dyDescent="0.3">
      <c r="A1254" s="471"/>
      <c r="B1254" s="471"/>
      <c r="C1254" s="471"/>
      <c r="D1254" s="471"/>
      <c r="E1254" s="471"/>
      <c r="F1254" s="471"/>
      <c r="G1254" s="47" t="str">
        <f t="shared" si="19"/>
        <v xml:space="preserve">, </v>
      </c>
    </row>
    <row r="1255" spans="1:7" x14ac:dyDescent="0.3">
      <c r="A1255" s="471"/>
      <c r="B1255" s="471"/>
      <c r="C1255" s="471"/>
      <c r="D1255" s="471"/>
      <c r="E1255" s="471"/>
      <c r="F1255" s="471"/>
      <c r="G1255" s="47" t="str">
        <f t="shared" si="19"/>
        <v xml:space="preserve">, </v>
      </c>
    </row>
    <row r="1256" spans="1:7" x14ac:dyDescent="0.3">
      <c r="A1256" s="471"/>
      <c r="B1256" s="471"/>
      <c r="C1256" s="471"/>
      <c r="D1256" s="471"/>
      <c r="E1256" s="471"/>
      <c r="F1256" s="471"/>
      <c r="G1256" s="47" t="str">
        <f t="shared" si="19"/>
        <v xml:space="preserve">, </v>
      </c>
    </row>
    <row r="1257" spans="1:7" x14ac:dyDescent="0.3">
      <c r="A1257" s="471"/>
      <c r="B1257" s="471"/>
      <c r="C1257" s="471"/>
      <c r="D1257" s="471"/>
      <c r="E1257" s="471"/>
      <c r="F1257" s="471"/>
      <c r="G1257" s="47" t="str">
        <f t="shared" si="19"/>
        <v xml:space="preserve">, </v>
      </c>
    </row>
    <row r="1258" spans="1:7" x14ac:dyDescent="0.3">
      <c r="A1258" s="471"/>
      <c r="B1258" s="471"/>
      <c r="C1258" s="471"/>
      <c r="D1258" s="471"/>
      <c r="E1258" s="471"/>
      <c r="F1258" s="471"/>
      <c r="G1258" s="47" t="str">
        <f t="shared" si="19"/>
        <v xml:space="preserve">, </v>
      </c>
    </row>
    <row r="1259" spans="1:7" x14ac:dyDescent="0.3">
      <c r="A1259" s="471"/>
      <c r="B1259" s="471"/>
      <c r="C1259" s="471"/>
      <c r="D1259" s="471"/>
      <c r="E1259" s="471"/>
      <c r="F1259" s="471"/>
      <c r="G1259" s="47" t="str">
        <f t="shared" si="19"/>
        <v xml:space="preserve">, </v>
      </c>
    </row>
    <row r="1260" spans="1:7" x14ac:dyDescent="0.3">
      <c r="A1260" s="471"/>
      <c r="B1260" s="471"/>
      <c r="C1260" s="471"/>
      <c r="D1260" s="471"/>
      <c r="E1260" s="471"/>
      <c r="F1260" s="471"/>
      <c r="G1260" s="47" t="str">
        <f t="shared" si="19"/>
        <v xml:space="preserve">, </v>
      </c>
    </row>
    <row r="1261" spans="1:7" x14ac:dyDescent="0.3">
      <c r="A1261" s="471"/>
      <c r="B1261" s="471"/>
      <c r="C1261" s="471"/>
      <c r="D1261" s="471"/>
      <c r="E1261" s="471"/>
      <c r="F1261" s="471"/>
      <c r="G1261" s="47" t="str">
        <f t="shared" si="19"/>
        <v xml:space="preserve">, </v>
      </c>
    </row>
    <row r="1262" spans="1:7" x14ac:dyDescent="0.3">
      <c r="A1262" s="471"/>
      <c r="B1262" s="471"/>
      <c r="C1262" s="471"/>
      <c r="D1262" s="471"/>
      <c r="E1262" s="471"/>
      <c r="F1262" s="471"/>
      <c r="G1262" s="47" t="str">
        <f t="shared" si="19"/>
        <v xml:space="preserve">, </v>
      </c>
    </row>
    <row r="1263" spans="1:7" x14ac:dyDescent="0.3">
      <c r="A1263" s="471"/>
      <c r="B1263" s="471"/>
      <c r="C1263" s="471"/>
      <c r="D1263" s="471"/>
      <c r="E1263" s="471"/>
      <c r="F1263" s="471"/>
      <c r="G1263" s="47" t="str">
        <f t="shared" si="19"/>
        <v xml:space="preserve">, </v>
      </c>
    </row>
    <row r="1264" spans="1:7" x14ac:dyDescent="0.3">
      <c r="A1264" s="471"/>
      <c r="B1264" s="471"/>
      <c r="C1264" s="471"/>
      <c r="D1264" s="471"/>
      <c r="E1264" s="471"/>
      <c r="F1264" s="471"/>
      <c r="G1264" s="47" t="str">
        <f t="shared" si="19"/>
        <v xml:space="preserve">, </v>
      </c>
    </row>
    <row r="1265" spans="1:7" x14ac:dyDescent="0.3">
      <c r="A1265" s="471"/>
      <c r="B1265" s="471"/>
      <c r="C1265" s="471"/>
      <c r="D1265" s="471"/>
      <c r="E1265" s="471"/>
      <c r="F1265" s="471"/>
      <c r="G1265" s="47" t="str">
        <f t="shared" si="19"/>
        <v xml:space="preserve">, </v>
      </c>
    </row>
    <row r="1266" spans="1:7" x14ac:dyDescent="0.3">
      <c r="A1266" s="471"/>
      <c r="B1266" s="471"/>
      <c r="C1266" s="471"/>
      <c r="D1266" s="471"/>
      <c r="E1266" s="471"/>
      <c r="F1266" s="471"/>
      <c r="G1266" s="47" t="str">
        <f t="shared" si="19"/>
        <v xml:space="preserve">, </v>
      </c>
    </row>
    <row r="1267" spans="1:7" x14ac:dyDescent="0.3">
      <c r="A1267" s="471"/>
      <c r="B1267" s="471"/>
      <c r="C1267" s="471"/>
      <c r="D1267" s="471"/>
      <c r="E1267" s="471"/>
      <c r="F1267" s="471"/>
      <c r="G1267" s="47" t="str">
        <f t="shared" si="19"/>
        <v xml:space="preserve">, </v>
      </c>
    </row>
    <row r="1268" spans="1:7" x14ac:dyDescent="0.3">
      <c r="A1268" s="471"/>
      <c r="B1268" s="471"/>
      <c r="C1268" s="471"/>
      <c r="D1268" s="471"/>
      <c r="E1268" s="471"/>
      <c r="F1268" s="471"/>
      <c r="G1268" s="47" t="str">
        <f t="shared" si="19"/>
        <v xml:space="preserve">, </v>
      </c>
    </row>
    <row r="1269" spans="1:7" x14ac:dyDescent="0.3">
      <c r="A1269" s="471"/>
      <c r="B1269" s="471"/>
      <c r="C1269" s="471"/>
      <c r="D1269" s="471"/>
      <c r="E1269" s="471"/>
      <c r="F1269" s="471"/>
      <c r="G1269" s="47" t="str">
        <f t="shared" si="19"/>
        <v xml:space="preserve">, </v>
      </c>
    </row>
    <row r="1270" spans="1:7" x14ac:dyDescent="0.3">
      <c r="A1270" s="471"/>
      <c r="B1270" s="471"/>
      <c r="C1270" s="471"/>
      <c r="D1270" s="471"/>
      <c r="E1270" s="471"/>
      <c r="F1270" s="471"/>
      <c r="G1270" s="47" t="str">
        <f t="shared" si="19"/>
        <v xml:space="preserve">, </v>
      </c>
    </row>
    <row r="1271" spans="1:7" x14ac:dyDescent="0.3">
      <c r="A1271" s="471"/>
      <c r="B1271" s="471"/>
      <c r="C1271" s="471"/>
      <c r="D1271" s="471"/>
      <c r="E1271" s="471"/>
      <c r="F1271" s="471"/>
      <c r="G1271" s="47" t="str">
        <f t="shared" si="19"/>
        <v xml:space="preserve">, </v>
      </c>
    </row>
    <row r="1272" spans="1:7" x14ac:dyDescent="0.3">
      <c r="A1272" s="471"/>
      <c r="B1272" s="471"/>
      <c r="C1272" s="471"/>
      <c r="D1272" s="471"/>
      <c r="E1272" s="471"/>
      <c r="F1272" s="471"/>
      <c r="G1272" s="47" t="str">
        <f t="shared" si="19"/>
        <v xml:space="preserve">, </v>
      </c>
    </row>
    <row r="1273" spans="1:7" x14ac:dyDescent="0.3">
      <c r="A1273" s="471"/>
      <c r="B1273" s="471"/>
      <c r="C1273" s="471"/>
      <c r="D1273" s="471"/>
      <c r="E1273" s="471"/>
      <c r="F1273" s="471"/>
      <c r="G1273" s="47" t="str">
        <f t="shared" si="19"/>
        <v xml:space="preserve">, </v>
      </c>
    </row>
    <row r="1274" spans="1:7" x14ac:dyDescent="0.3">
      <c r="A1274" s="471"/>
      <c r="B1274" s="471"/>
      <c r="C1274" s="471"/>
      <c r="D1274" s="471"/>
      <c r="E1274" s="471"/>
      <c r="F1274" s="471"/>
      <c r="G1274" s="47" t="str">
        <f t="shared" si="19"/>
        <v xml:space="preserve">, </v>
      </c>
    </row>
    <row r="1275" spans="1:7" x14ac:dyDescent="0.3">
      <c r="A1275" s="471"/>
      <c r="B1275" s="471"/>
      <c r="C1275" s="471"/>
      <c r="D1275" s="471"/>
      <c r="E1275" s="471"/>
      <c r="F1275" s="471"/>
      <c r="G1275" s="47" t="str">
        <f t="shared" si="19"/>
        <v xml:space="preserve">, </v>
      </c>
    </row>
    <row r="1276" spans="1:7" x14ac:dyDescent="0.3">
      <c r="A1276" s="471"/>
      <c r="B1276" s="471"/>
      <c r="C1276" s="471"/>
      <c r="D1276" s="471"/>
      <c r="E1276" s="471"/>
      <c r="F1276" s="471"/>
      <c r="G1276" s="47" t="str">
        <f t="shared" si="19"/>
        <v xml:space="preserve">, </v>
      </c>
    </row>
    <row r="1277" spans="1:7" x14ac:dyDescent="0.3">
      <c r="A1277" s="471"/>
      <c r="B1277" s="471"/>
      <c r="C1277" s="471"/>
      <c r="D1277" s="471"/>
      <c r="E1277" s="471"/>
      <c r="F1277" s="471"/>
      <c r="G1277" s="47" t="str">
        <f t="shared" si="19"/>
        <v xml:space="preserve">, </v>
      </c>
    </row>
    <row r="1278" spans="1:7" x14ac:dyDescent="0.3">
      <c r="A1278" s="471"/>
      <c r="B1278" s="471"/>
      <c r="C1278" s="471"/>
      <c r="D1278" s="471"/>
      <c r="E1278" s="471"/>
      <c r="F1278" s="471"/>
      <c r="G1278" s="47" t="str">
        <f t="shared" si="19"/>
        <v xml:space="preserve">, </v>
      </c>
    </row>
    <row r="1279" spans="1:7" x14ac:dyDescent="0.3">
      <c r="A1279" s="471"/>
      <c r="B1279" s="471"/>
      <c r="C1279" s="471"/>
      <c r="D1279" s="471"/>
      <c r="E1279" s="471"/>
      <c r="F1279" s="471"/>
      <c r="G1279" s="47" t="str">
        <f t="shared" si="19"/>
        <v xml:space="preserve">, </v>
      </c>
    </row>
    <row r="1280" spans="1:7" x14ac:dyDescent="0.3">
      <c r="A1280" s="471"/>
      <c r="B1280" s="471"/>
      <c r="C1280" s="471"/>
      <c r="D1280" s="471"/>
      <c r="E1280" s="471"/>
      <c r="F1280" s="471"/>
      <c r="G1280" s="47" t="str">
        <f t="shared" si="19"/>
        <v xml:space="preserve">, </v>
      </c>
    </row>
    <row r="1281" spans="1:7" x14ac:dyDescent="0.3">
      <c r="A1281" s="471"/>
      <c r="B1281" s="471"/>
      <c r="C1281" s="471"/>
      <c r="D1281" s="471"/>
      <c r="E1281" s="471"/>
      <c r="F1281" s="471"/>
      <c r="G1281" s="47" t="str">
        <f t="shared" si="19"/>
        <v xml:space="preserve">, </v>
      </c>
    </row>
    <row r="1282" spans="1:7" x14ac:dyDescent="0.3">
      <c r="A1282" s="471"/>
      <c r="B1282" s="471"/>
      <c r="C1282" s="471"/>
      <c r="D1282" s="471"/>
      <c r="E1282" s="471"/>
      <c r="F1282" s="471"/>
      <c r="G1282" s="47" t="str">
        <f t="shared" si="19"/>
        <v xml:space="preserve">, </v>
      </c>
    </row>
    <row r="1283" spans="1:7" x14ac:dyDescent="0.3">
      <c r="A1283" s="471"/>
      <c r="B1283" s="471"/>
      <c r="C1283" s="471"/>
      <c r="D1283" s="471"/>
      <c r="E1283" s="471"/>
      <c r="F1283" s="471"/>
      <c r="G1283" s="47" t="str">
        <f t="shared" si="19"/>
        <v xml:space="preserve">, </v>
      </c>
    </row>
    <row r="1284" spans="1:7" x14ac:dyDescent="0.3">
      <c r="A1284" s="471"/>
      <c r="B1284" s="471"/>
      <c r="C1284" s="471"/>
      <c r="D1284" s="471"/>
      <c r="E1284" s="471"/>
      <c r="F1284" s="471"/>
      <c r="G1284" s="47" t="str">
        <f t="shared" si="19"/>
        <v xml:space="preserve">, </v>
      </c>
    </row>
    <row r="1285" spans="1:7" x14ac:dyDescent="0.3">
      <c r="A1285" s="471"/>
      <c r="B1285" s="471"/>
      <c r="C1285" s="471"/>
      <c r="D1285" s="471"/>
      <c r="E1285" s="471"/>
      <c r="F1285" s="471"/>
      <c r="G1285" s="47" t="str">
        <f t="shared" si="19"/>
        <v xml:space="preserve">, </v>
      </c>
    </row>
    <row r="1286" spans="1:7" x14ac:dyDescent="0.3">
      <c r="A1286" s="471"/>
      <c r="B1286" s="471"/>
      <c r="C1286" s="471"/>
      <c r="D1286" s="471"/>
      <c r="E1286" s="471"/>
      <c r="F1286" s="471"/>
      <c r="G1286" s="47" t="str">
        <f t="shared" si="19"/>
        <v xml:space="preserve">, </v>
      </c>
    </row>
    <row r="1287" spans="1:7" x14ac:dyDescent="0.3">
      <c r="A1287" s="471"/>
      <c r="B1287" s="471"/>
      <c r="C1287" s="471"/>
      <c r="D1287" s="471"/>
      <c r="E1287" s="471"/>
      <c r="F1287" s="471"/>
      <c r="G1287" s="47" t="str">
        <f t="shared" si="19"/>
        <v xml:space="preserve">, </v>
      </c>
    </row>
    <row r="1288" spans="1:7" x14ac:dyDescent="0.3">
      <c r="A1288" s="471"/>
      <c r="B1288" s="471"/>
      <c r="C1288" s="471"/>
      <c r="D1288" s="471"/>
      <c r="E1288" s="471"/>
      <c r="F1288" s="471"/>
      <c r="G1288" s="47" t="str">
        <f t="shared" si="19"/>
        <v xml:space="preserve">, </v>
      </c>
    </row>
    <row r="1289" spans="1:7" x14ac:dyDescent="0.3">
      <c r="A1289" s="471"/>
      <c r="B1289" s="471"/>
      <c r="C1289" s="471"/>
      <c r="D1289" s="471"/>
      <c r="E1289" s="471"/>
      <c r="F1289" s="471"/>
      <c r="G1289" s="47" t="str">
        <f t="shared" si="19"/>
        <v xml:space="preserve">, </v>
      </c>
    </row>
    <row r="1290" spans="1:7" x14ac:dyDescent="0.3">
      <c r="A1290" s="471"/>
      <c r="B1290" s="471"/>
      <c r="C1290" s="471"/>
      <c r="D1290" s="471"/>
      <c r="E1290" s="471"/>
      <c r="F1290" s="471"/>
      <c r="G1290" s="47" t="str">
        <f t="shared" si="19"/>
        <v xml:space="preserve">, </v>
      </c>
    </row>
    <row r="1291" spans="1:7" x14ac:dyDescent="0.3">
      <c r="A1291" s="471"/>
      <c r="B1291" s="471"/>
      <c r="C1291" s="471"/>
      <c r="D1291" s="471"/>
      <c r="E1291" s="471"/>
      <c r="F1291" s="471"/>
      <c r="G1291" s="47" t="str">
        <f t="shared" ref="G1291:G1354" si="20">CONCATENATE(A1291, ", ", B1291)</f>
        <v xml:space="preserve">, </v>
      </c>
    </row>
    <row r="1292" spans="1:7" x14ac:dyDescent="0.3">
      <c r="A1292" s="471"/>
      <c r="B1292" s="471"/>
      <c r="C1292" s="471"/>
      <c r="D1292" s="471"/>
      <c r="E1292" s="471"/>
      <c r="F1292" s="471"/>
      <c r="G1292" s="47" t="str">
        <f t="shared" si="20"/>
        <v xml:space="preserve">, </v>
      </c>
    </row>
    <row r="1293" spans="1:7" x14ac:dyDescent="0.3">
      <c r="A1293" s="471"/>
      <c r="B1293" s="471"/>
      <c r="C1293" s="471"/>
      <c r="D1293" s="471"/>
      <c r="E1293" s="471"/>
      <c r="F1293" s="471"/>
      <c r="G1293" s="47" t="str">
        <f t="shared" si="20"/>
        <v xml:space="preserve">, </v>
      </c>
    </row>
    <row r="1294" spans="1:7" x14ac:dyDescent="0.3">
      <c r="A1294" s="471"/>
      <c r="B1294" s="471"/>
      <c r="C1294" s="471"/>
      <c r="D1294" s="471"/>
      <c r="E1294" s="471"/>
      <c r="F1294" s="471"/>
      <c r="G1294" s="47" t="str">
        <f t="shared" si="20"/>
        <v xml:space="preserve">, </v>
      </c>
    </row>
    <row r="1295" spans="1:7" x14ac:dyDescent="0.3">
      <c r="A1295" s="471"/>
      <c r="B1295" s="471"/>
      <c r="C1295" s="471"/>
      <c r="D1295" s="471"/>
      <c r="E1295" s="471"/>
      <c r="F1295" s="471"/>
      <c r="G1295" s="47" t="str">
        <f t="shared" si="20"/>
        <v xml:space="preserve">, </v>
      </c>
    </row>
    <row r="1296" spans="1:7" x14ac:dyDescent="0.3">
      <c r="A1296" s="471"/>
      <c r="B1296" s="471"/>
      <c r="C1296" s="471"/>
      <c r="D1296" s="471"/>
      <c r="E1296" s="471"/>
      <c r="F1296" s="471"/>
      <c r="G1296" s="47" t="str">
        <f t="shared" si="20"/>
        <v xml:space="preserve">, </v>
      </c>
    </row>
    <row r="1297" spans="1:7" x14ac:dyDescent="0.3">
      <c r="A1297" s="471"/>
      <c r="B1297" s="471"/>
      <c r="C1297" s="471"/>
      <c r="D1297" s="471"/>
      <c r="E1297" s="471"/>
      <c r="F1297" s="471"/>
      <c r="G1297" s="47" t="str">
        <f t="shared" si="20"/>
        <v xml:space="preserve">, </v>
      </c>
    </row>
    <row r="1298" spans="1:7" x14ac:dyDescent="0.3">
      <c r="A1298" s="471"/>
      <c r="B1298" s="471"/>
      <c r="C1298" s="471"/>
      <c r="D1298" s="471"/>
      <c r="E1298" s="471"/>
      <c r="F1298" s="471"/>
      <c r="G1298" s="47" t="str">
        <f t="shared" si="20"/>
        <v xml:space="preserve">, </v>
      </c>
    </row>
    <row r="1299" spans="1:7" x14ac:dyDescent="0.3">
      <c r="A1299" s="471"/>
      <c r="B1299" s="471"/>
      <c r="C1299" s="471"/>
      <c r="D1299" s="471"/>
      <c r="E1299" s="471"/>
      <c r="F1299" s="471"/>
      <c r="G1299" s="47" t="str">
        <f t="shared" si="20"/>
        <v xml:space="preserve">, </v>
      </c>
    </row>
    <row r="1300" spans="1:7" x14ac:dyDescent="0.3">
      <c r="A1300" s="471"/>
      <c r="B1300" s="471"/>
      <c r="C1300" s="471"/>
      <c r="D1300" s="471"/>
      <c r="E1300" s="471"/>
      <c r="F1300" s="471"/>
      <c r="G1300" s="47" t="str">
        <f t="shared" si="20"/>
        <v xml:space="preserve">, </v>
      </c>
    </row>
    <row r="1301" spans="1:7" x14ac:dyDescent="0.3">
      <c r="A1301" s="471"/>
      <c r="B1301" s="471"/>
      <c r="C1301" s="471"/>
      <c r="D1301" s="471"/>
      <c r="E1301" s="471"/>
      <c r="F1301" s="471"/>
      <c r="G1301" s="47" t="str">
        <f t="shared" si="20"/>
        <v xml:space="preserve">, </v>
      </c>
    </row>
    <row r="1302" spans="1:7" x14ac:dyDescent="0.3">
      <c r="A1302" s="471"/>
      <c r="B1302" s="471"/>
      <c r="C1302" s="471"/>
      <c r="D1302" s="471"/>
      <c r="E1302" s="471"/>
      <c r="F1302" s="471"/>
      <c r="G1302" s="47" t="str">
        <f t="shared" si="20"/>
        <v xml:space="preserve">, </v>
      </c>
    </row>
    <row r="1303" spans="1:7" x14ac:dyDescent="0.3">
      <c r="A1303" s="471"/>
      <c r="B1303" s="471"/>
      <c r="C1303" s="471"/>
      <c r="D1303" s="471"/>
      <c r="E1303" s="471"/>
      <c r="F1303" s="471"/>
      <c r="G1303" s="47" t="str">
        <f t="shared" si="20"/>
        <v xml:space="preserve">, </v>
      </c>
    </row>
    <row r="1304" spans="1:7" x14ac:dyDescent="0.3">
      <c r="A1304" s="471"/>
      <c r="B1304" s="471"/>
      <c r="C1304" s="471"/>
      <c r="D1304" s="471"/>
      <c r="E1304" s="471"/>
      <c r="F1304" s="471"/>
      <c r="G1304" s="47" t="str">
        <f t="shared" si="20"/>
        <v xml:space="preserve">, </v>
      </c>
    </row>
    <row r="1305" spans="1:7" x14ac:dyDescent="0.3">
      <c r="A1305" s="471"/>
      <c r="B1305" s="471"/>
      <c r="C1305" s="471"/>
      <c r="D1305" s="471"/>
      <c r="E1305" s="471"/>
      <c r="F1305" s="471"/>
      <c r="G1305" s="47" t="str">
        <f t="shared" si="20"/>
        <v xml:space="preserve">, </v>
      </c>
    </row>
    <row r="1306" spans="1:7" x14ac:dyDescent="0.3">
      <c r="A1306" s="471"/>
      <c r="B1306" s="471"/>
      <c r="C1306" s="471"/>
      <c r="D1306" s="471"/>
      <c r="E1306" s="471"/>
      <c r="F1306" s="471"/>
      <c r="G1306" s="47" t="str">
        <f t="shared" si="20"/>
        <v xml:space="preserve">, </v>
      </c>
    </row>
    <row r="1307" spans="1:7" x14ac:dyDescent="0.3">
      <c r="A1307" s="471"/>
      <c r="B1307" s="471"/>
      <c r="C1307" s="471"/>
      <c r="D1307" s="471"/>
      <c r="E1307" s="471"/>
      <c r="F1307" s="471"/>
      <c r="G1307" s="47" t="str">
        <f t="shared" si="20"/>
        <v xml:space="preserve">, </v>
      </c>
    </row>
    <row r="1308" spans="1:7" x14ac:dyDescent="0.3">
      <c r="A1308" s="471"/>
      <c r="B1308" s="471"/>
      <c r="C1308" s="471"/>
      <c r="D1308" s="471"/>
      <c r="E1308" s="471"/>
      <c r="F1308" s="471"/>
      <c r="G1308" s="47" t="str">
        <f t="shared" si="20"/>
        <v xml:space="preserve">, </v>
      </c>
    </row>
    <row r="1309" spans="1:7" x14ac:dyDescent="0.3">
      <c r="A1309" s="471"/>
      <c r="B1309" s="471"/>
      <c r="C1309" s="471"/>
      <c r="D1309" s="471"/>
      <c r="E1309" s="471"/>
      <c r="F1309" s="471"/>
      <c r="G1309" s="47" t="str">
        <f t="shared" si="20"/>
        <v xml:space="preserve">, </v>
      </c>
    </row>
    <row r="1310" spans="1:7" x14ac:dyDescent="0.3">
      <c r="A1310" s="471"/>
      <c r="B1310" s="471"/>
      <c r="C1310" s="471"/>
      <c r="D1310" s="471"/>
      <c r="E1310" s="471"/>
      <c r="F1310" s="471"/>
      <c r="G1310" s="47" t="str">
        <f t="shared" si="20"/>
        <v xml:space="preserve">, </v>
      </c>
    </row>
    <row r="1311" spans="1:7" x14ac:dyDescent="0.3">
      <c r="A1311" s="471"/>
      <c r="B1311" s="471"/>
      <c r="C1311" s="471"/>
      <c r="D1311" s="471"/>
      <c r="E1311" s="471"/>
      <c r="F1311" s="471"/>
      <c r="G1311" s="47" t="str">
        <f t="shared" si="20"/>
        <v xml:space="preserve">, </v>
      </c>
    </row>
    <row r="1312" spans="1:7" x14ac:dyDescent="0.3">
      <c r="A1312" s="471"/>
      <c r="B1312" s="471"/>
      <c r="C1312" s="471"/>
      <c r="D1312" s="471"/>
      <c r="E1312" s="471"/>
      <c r="F1312" s="471"/>
      <c r="G1312" s="47" t="str">
        <f t="shared" si="20"/>
        <v xml:space="preserve">, </v>
      </c>
    </row>
    <row r="1313" spans="1:7" x14ac:dyDescent="0.3">
      <c r="A1313" s="471"/>
      <c r="B1313" s="471"/>
      <c r="C1313" s="471"/>
      <c r="D1313" s="471"/>
      <c r="E1313" s="471"/>
      <c r="F1313" s="471"/>
      <c r="G1313" s="47" t="str">
        <f t="shared" si="20"/>
        <v xml:space="preserve">, </v>
      </c>
    </row>
    <row r="1314" spans="1:7" x14ac:dyDescent="0.3">
      <c r="A1314" s="471"/>
      <c r="B1314" s="471"/>
      <c r="C1314" s="471"/>
      <c r="D1314" s="471"/>
      <c r="E1314" s="471"/>
      <c r="F1314" s="471"/>
      <c r="G1314" s="47" t="str">
        <f t="shared" si="20"/>
        <v xml:space="preserve">, </v>
      </c>
    </row>
    <row r="1315" spans="1:7" x14ac:dyDescent="0.3">
      <c r="A1315" s="471"/>
      <c r="B1315" s="471"/>
      <c r="C1315" s="471"/>
      <c r="D1315" s="471"/>
      <c r="E1315" s="471"/>
      <c r="F1315" s="471"/>
      <c r="G1315" s="47" t="str">
        <f t="shared" si="20"/>
        <v xml:space="preserve">, </v>
      </c>
    </row>
    <row r="1316" spans="1:7" x14ac:dyDescent="0.3">
      <c r="A1316" s="471"/>
      <c r="B1316" s="471"/>
      <c r="C1316" s="471"/>
      <c r="D1316" s="471"/>
      <c r="E1316" s="471"/>
      <c r="F1316" s="471"/>
      <c r="G1316" s="47" t="str">
        <f t="shared" si="20"/>
        <v xml:space="preserve">, </v>
      </c>
    </row>
    <row r="1317" spans="1:7" x14ac:dyDescent="0.3">
      <c r="A1317" s="471"/>
      <c r="B1317" s="471"/>
      <c r="C1317" s="471"/>
      <c r="D1317" s="471"/>
      <c r="E1317" s="471"/>
      <c r="F1317" s="471"/>
      <c r="G1317" s="47" t="str">
        <f t="shared" si="20"/>
        <v xml:space="preserve">, </v>
      </c>
    </row>
    <row r="1318" spans="1:7" x14ac:dyDescent="0.3">
      <c r="A1318" s="471"/>
      <c r="B1318" s="471"/>
      <c r="C1318" s="471"/>
      <c r="D1318" s="471"/>
      <c r="E1318" s="471"/>
      <c r="F1318" s="471"/>
      <c r="G1318" s="47" t="str">
        <f t="shared" si="20"/>
        <v xml:space="preserve">, </v>
      </c>
    </row>
    <row r="1319" spans="1:7" x14ac:dyDescent="0.3">
      <c r="A1319" s="471"/>
      <c r="B1319" s="471"/>
      <c r="C1319" s="471"/>
      <c r="D1319" s="471"/>
      <c r="E1319" s="471"/>
      <c r="F1319" s="471"/>
      <c r="G1319" s="47" t="str">
        <f t="shared" si="20"/>
        <v xml:space="preserve">, </v>
      </c>
    </row>
    <row r="1320" spans="1:7" x14ac:dyDescent="0.3">
      <c r="A1320" s="471"/>
      <c r="B1320" s="471"/>
      <c r="C1320" s="471"/>
      <c r="D1320" s="471"/>
      <c r="E1320" s="471"/>
      <c r="F1320" s="471"/>
      <c r="G1320" s="47" t="str">
        <f t="shared" si="20"/>
        <v xml:space="preserve">, </v>
      </c>
    </row>
    <row r="1321" spans="1:7" x14ac:dyDescent="0.3">
      <c r="A1321" s="471"/>
      <c r="B1321" s="471"/>
      <c r="C1321" s="471"/>
      <c r="D1321" s="471"/>
      <c r="E1321" s="471"/>
      <c r="F1321" s="471"/>
      <c r="G1321" s="47" t="str">
        <f t="shared" si="20"/>
        <v xml:space="preserve">, </v>
      </c>
    </row>
    <row r="1322" spans="1:7" x14ac:dyDescent="0.3">
      <c r="A1322" s="471"/>
      <c r="B1322" s="471"/>
      <c r="C1322" s="471"/>
      <c r="D1322" s="471"/>
      <c r="E1322" s="471"/>
      <c r="F1322" s="471"/>
      <c r="G1322" s="47" t="str">
        <f t="shared" si="20"/>
        <v xml:space="preserve">, </v>
      </c>
    </row>
    <row r="1323" spans="1:7" x14ac:dyDescent="0.3">
      <c r="A1323" s="471"/>
      <c r="B1323" s="471"/>
      <c r="C1323" s="471"/>
      <c r="D1323" s="471"/>
      <c r="E1323" s="471"/>
      <c r="F1323" s="471"/>
      <c r="G1323" s="47" t="str">
        <f t="shared" si="20"/>
        <v xml:space="preserve">, </v>
      </c>
    </row>
    <row r="1324" spans="1:7" x14ac:dyDescent="0.3">
      <c r="A1324" s="471"/>
      <c r="B1324" s="471"/>
      <c r="C1324" s="471"/>
      <c r="D1324" s="471"/>
      <c r="E1324" s="471"/>
      <c r="F1324" s="471"/>
      <c r="G1324" s="47" t="str">
        <f t="shared" si="20"/>
        <v xml:space="preserve">, </v>
      </c>
    </row>
    <row r="1325" spans="1:7" x14ac:dyDescent="0.3">
      <c r="A1325" s="471"/>
      <c r="B1325" s="471"/>
      <c r="C1325" s="471"/>
      <c r="D1325" s="471"/>
      <c r="E1325" s="471"/>
      <c r="F1325" s="471"/>
      <c r="G1325" s="47" t="str">
        <f t="shared" si="20"/>
        <v xml:space="preserve">, </v>
      </c>
    </row>
    <row r="1326" spans="1:7" x14ac:dyDescent="0.3">
      <c r="A1326" s="471"/>
      <c r="B1326" s="471"/>
      <c r="C1326" s="471"/>
      <c r="D1326" s="471"/>
      <c r="E1326" s="471"/>
      <c r="F1326" s="471"/>
      <c r="G1326" s="47" t="str">
        <f t="shared" si="20"/>
        <v xml:space="preserve">, </v>
      </c>
    </row>
    <row r="1327" spans="1:7" x14ac:dyDescent="0.3">
      <c r="A1327" s="471"/>
      <c r="B1327" s="471"/>
      <c r="C1327" s="471"/>
      <c r="D1327" s="471"/>
      <c r="E1327" s="471"/>
      <c r="F1327" s="471"/>
      <c r="G1327" s="47" t="str">
        <f t="shared" si="20"/>
        <v xml:space="preserve">, </v>
      </c>
    </row>
    <row r="1328" spans="1:7" x14ac:dyDescent="0.3">
      <c r="A1328" s="471"/>
      <c r="B1328" s="471"/>
      <c r="C1328" s="471"/>
      <c r="D1328" s="471"/>
      <c r="E1328" s="471"/>
      <c r="F1328" s="471"/>
      <c r="G1328" s="47" t="str">
        <f t="shared" si="20"/>
        <v xml:space="preserve">, </v>
      </c>
    </row>
    <row r="1329" spans="1:7" x14ac:dyDescent="0.3">
      <c r="A1329" s="471"/>
      <c r="B1329" s="471"/>
      <c r="C1329" s="471"/>
      <c r="D1329" s="471"/>
      <c r="E1329" s="471"/>
      <c r="F1329" s="471"/>
      <c r="G1329" s="47" t="str">
        <f t="shared" si="20"/>
        <v xml:space="preserve">, </v>
      </c>
    </row>
    <row r="1330" spans="1:7" x14ac:dyDescent="0.3">
      <c r="A1330" s="471"/>
      <c r="B1330" s="471"/>
      <c r="C1330" s="471"/>
      <c r="D1330" s="471"/>
      <c r="E1330" s="471"/>
      <c r="F1330" s="471"/>
      <c r="G1330" s="47" t="str">
        <f t="shared" si="20"/>
        <v xml:space="preserve">, </v>
      </c>
    </row>
    <row r="1331" spans="1:7" x14ac:dyDescent="0.3">
      <c r="A1331" s="471"/>
      <c r="B1331" s="471"/>
      <c r="C1331" s="471"/>
      <c r="D1331" s="471"/>
      <c r="E1331" s="471"/>
      <c r="F1331" s="471"/>
      <c r="G1331" s="47" t="str">
        <f t="shared" si="20"/>
        <v xml:space="preserve">, </v>
      </c>
    </row>
    <row r="1332" spans="1:7" x14ac:dyDescent="0.3">
      <c r="A1332" s="471"/>
      <c r="B1332" s="471"/>
      <c r="C1332" s="471"/>
      <c r="D1332" s="471"/>
      <c r="E1332" s="471"/>
      <c r="F1332" s="471"/>
      <c r="G1332" s="47" t="str">
        <f t="shared" si="20"/>
        <v xml:space="preserve">, </v>
      </c>
    </row>
    <row r="1333" spans="1:7" x14ac:dyDescent="0.3">
      <c r="A1333" s="471"/>
      <c r="B1333" s="471"/>
      <c r="C1333" s="471"/>
      <c r="D1333" s="471"/>
      <c r="E1333" s="471"/>
      <c r="F1333" s="471"/>
      <c r="G1333" s="47" t="str">
        <f t="shared" si="20"/>
        <v xml:space="preserve">, </v>
      </c>
    </row>
    <row r="1334" spans="1:7" x14ac:dyDescent="0.3">
      <c r="A1334" s="471"/>
      <c r="B1334" s="471"/>
      <c r="C1334" s="471"/>
      <c r="D1334" s="471"/>
      <c r="E1334" s="471"/>
      <c r="F1334" s="471"/>
      <c r="G1334" s="47" t="str">
        <f t="shared" si="20"/>
        <v xml:space="preserve">, </v>
      </c>
    </row>
    <row r="1335" spans="1:7" x14ac:dyDescent="0.3">
      <c r="A1335" s="471"/>
      <c r="B1335" s="471"/>
      <c r="C1335" s="471"/>
      <c r="D1335" s="471"/>
      <c r="E1335" s="471"/>
      <c r="F1335" s="471"/>
      <c r="G1335" s="47" t="str">
        <f t="shared" si="20"/>
        <v xml:space="preserve">, </v>
      </c>
    </row>
    <row r="1336" spans="1:7" x14ac:dyDescent="0.3">
      <c r="A1336" s="471"/>
      <c r="B1336" s="471"/>
      <c r="C1336" s="471"/>
      <c r="D1336" s="471"/>
      <c r="E1336" s="471"/>
      <c r="F1336" s="471"/>
      <c r="G1336" s="47" t="str">
        <f t="shared" si="20"/>
        <v xml:space="preserve">, </v>
      </c>
    </row>
    <row r="1337" spans="1:7" x14ac:dyDescent="0.3">
      <c r="A1337" s="471"/>
      <c r="B1337" s="471"/>
      <c r="C1337" s="471"/>
      <c r="D1337" s="471"/>
      <c r="E1337" s="471"/>
      <c r="F1337" s="471"/>
      <c r="G1337" s="47" t="str">
        <f t="shared" si="20"/>
        <v xml:space="preserve">, </v>
      </c>
    </row>
    <row r="1338" spans="1:7" x14ac:dyDescent="0.3">
      <c r="A1338" s="471"/>
      <c r="B1338" s="471"/>
      <c r="C1338" s="471"/>
      <c r="D1338" s="471"/>
      <c r="E1338" s="471"/>
      <c r="F1338" s="471"/>
      <c r="G1338" s="47" t="str">
        <f t="shared" si="20"/>
        <v xml:space="preserve">, </v>
      </c>
    </row>
    <row r="1339" spans="1:7" x14ac:dyDescent="0.3">
      <c r="A1339" s="471"/>
      <c r="B1339" s="471"/>
      <c r="C1339" s="471"/>
      <c r="D1339" s="471"/>
      <c r="E1339" s="471"/>
      <c r="F1339" s="471"/>
      <c r="G1339" s="47" t="str">
        <f t="shared" si="20"/>
        <v xml:space="preserve">, </v>
      </c>
    </row>
    <row r="1340" spans="1:7" x14ac:dyDescent="0.3">
      <c r="A1340" s="471"/>
      <c r="B1340" s="471"/>
      <c r="C1340" s="471"/>
      <c r="D1340" s="471"/>
      <c r="E1340" s="471"/>
      <c r="F1340" s="471"/>
      <c r="G1340" s="47" t="str">
        <f t="shared" si="20"/>
        <v xml:space="preserve">, </v>
      </c>
    </row>
    <row r="1341" spans="1:7" x14ac:dyDescent="0.3">
      <c r="A1341" s="471"/>
      <c r="B1341" s="471"/>
      <c r="C1341" s="471"/>
      <c r="D1341" s="471"/>
      <c r="E1341" s="471"/>
      <c r="F1341" s="471"/>
      <c r="G1341" s="47" t="str">
        <f t="shared" si="20"/>
        <v xml:space="preserve">, </v>
      </c>
    </row>
    <row r="1342" spans="1:7" x14ac:dyDescent="0.3">
      <c r="A1342" s="471"/>
      <c r="B1342" s="471"/>
      <c r="C1342" s="471"/>
      <c r="D1342" s="471"/>
      <c r="E1342" s="471"/>
      <c r="F1342" s="471"/>
      <c r="G1342" s="47" t="str">
        <f t="shared" si="20"/>
        <v xml:space="preserve">, </v>
      </c>
    </row>
    <row r="1343" spans="1:7" x14ac:dyDescent="0.3">
      <c r="A1343" s="471"/>
      <c r="B1343" s="471"/>
      <c r="C1343" s="471"/>
      <c r="D1343" s="471"/>
      <c r="E1343" s="471"/>
      <c r="F1343" s="471"/>
      <c r="G1343" s="47" t="str">
        <f t="shared" si="20"/>
        <v xml:space="preserve">, </v>
      </c>
    </row>
    <row r="1344" spans="1:7" x14ac:dyDescent="0.3">
      <c r="A1344" s="471"/>
      <c r="B1344" s="471"/>
      <c r="C1344" s="471"/>
      <c r="D1344" s="471"/>
      <c r="E1344" s="471"/>
      <c r="F1344" s="471"/>
      <c r="G1344" s="47" t="str">
        <f t="shared" si="20"/>
        <v xml:space="preserve">, </v>
      </c>
    </row>
    <row r="1345" spans="1:7" x14ac:dyDescent="0.3">
      <c r="A1345" s="471"/>
      <c r="B1345" s="471"/>
      <c r="C1345" s="471"/>
      <c r="D1345" s="471"/>
      <c r="E1345" s="471"/>
      <c r="F1345" s="471"/>
      <c r="G1345" s="47" t="str">
        <f t="shared" si="20"/>
        <v xml:space="preserve">, </v>
      </c>
    </row>
    <row r="1346" spans="1:7" x14ac:dyDescent="0.3">
      <c r="A1346" s="471"/>
      <c r="B1346" s="471"/>
      <c r="C1346" s="471"/>
      <c r="D1346" s="471"/>
      <c r="E1346" s="471"/>
      <c r="F1346" s="471"/>
      <c r="G1346" s="47" t="str">
        <f t="shared" si="20"/>
        <v xml:space="preserve">, </v>
      </c>
    </row>
    <row r="1347" spans="1:7" x14ac:dyDescent="0.3">
      <c r="A1347" s="471"/>
      <c r="B1347" s="471"/>
      <c r="C1347" s="471"/>
      <c r="D1347" s="471"/>
      <c r="E1347" s="471"/>
      <c r="F1347" s="471"/>
      <c r="G1347" s="47" t="str">
        <f t="shared" si="20"/>
        <v xml:space="preserve">, </v>
      </c>
    </row>
    <row r="1348" spans="1:7" x14ac:dyDescent="0.3">
      <c r="A1348" s="471"/>
      <c r="B1348" s="471"/>
      <c r="C1348" s="471"/>
      <c r="D1348" s="471"/>
      <c r="E1348" s="471"/>
      <c r="F1348" s="471"/>
      <c r="G1348" s="47" t="str">
        <f t="shared" si="20"/>
        <v xml:space="preserve">, </v>
      </c>
    </row>
    <row r="1349" spans="1:7" x14ac:dyDescent="0.3">
      <c r="A1349" s="471"/>
      <c r="B1349" s="471"/>
      <c r="C1349" s="471"/>
      <c r="D1349" s="471"/>
      <c r="E1349" s="471"/>
      <c r="F1349" s="471"/>
      <c r="G1349" s="47" t="str">
        <f t="shared" si="20"/>
        <v xml:space="preserve">, </v>
      </c>
    </row>
    <row r="1350" spans="1:7" x14ac:dyDescent="0.3">
      <c r="A1350" s="471"/>
      <c r="B1350" s="471"/>
      <c r="C1350" s="471"/>
      <c r="D1350" s="471"/>
      <c r="E1350" s="471"/>
      <c r="F1350" s="471"/>
      <c r="G1350" s="47" t="str">
        <f t="shared" si="20"/>
        <v xml:space="preserve">, </v>
      </c>
    </row>
    <row r="1351" spans="1:7" x14ac:dyDescent="0.3">
      <c r="A1351" s="471"/>
      <c r="B1351" s="471"/>
      <c r="C1351" s="471"/>
      <c r="D1351" s="471"/>
      <c r="E1351" s="471"/>
      <c r="F1351" s="471"/>
      <c r="G1351" s="47" t="str">
        <f t="shared" si="20"/>
        <v xml:space="preserve">, </v>
      </c>
    </row>
    <row r="1352" spans="1:7" x14ac:dyDescent="0.3">
      <c r="A1352" s="471"/>
      <c r="B1352" s="471"/>
      <c r="C1352" s="471"/>
      <c r="D1352" s="471"/>
      <c r="E1352" s="471"/>
      <c r="F1352" s="471"/>
      <c r="G1352" s="47" t="str">
        <f t="shared" si="20"/>
        <v xml:space="preserve">, </v>
      </c>
    </row>
    <row r="1353" spans="1:7" x14ac:dyDescent="0.3">
      <c r="A1353" s="471"/>
      <c r="B1353" s="471"/>
      <c r="C1353" s="471"/>
      <c r="D1353" s="471"/>
      <c r="E1353" s="471"/>
      <c r="F1353" s="471"/>
      <c r="G1353" s="47" t="str">
        <f t="shared" si="20"/>
        <v xml:space="preserve">, </v>
      </c>
    </row>
    <row r="1354" spans="1:7" x14ac:dyDescent="0.3">
      <c r="A1354" s="471"/>
      <c r="B1354" s="471"/>
      <c r="C1354" s="471"/>
      <c r="D1354" s="471"/>
      <c r="E1354" s="471"/>
      <c r="F1354" s="471"/>
      <c r="G1354" s="47" t="str">
        <f t="shared" si="20"/>
        <v xml:space="preserve">, </v>
      </c>
    </row>
    <row r="1355" spans="1:7" x14ac:dyDescent="0.3">
      <c r="A1355" s="471"/>
      <c r="B1355" s="471"/>
      <c r="C1355" s="471"/>
      <c r="D1355" s="471"/>
      <c r="E1355" s="471"/>
      <c r="F1355" s="471"/>
      <c r="G1355" s="47" t="str">
        <f t="shared" ref="G1355:G1418" si="21">CONCATENATE(A1355, ", ", B1355)</f>
        <v xml:space="preserve">, </v>
      </c>
    </row>
    <row r="1356" spans="1:7" x14ac:dyDescent="0.3">
      <c r="A1356" s="471"/>
      <c r="B1356" s="471"/>
      <c r="C1356" s="471"/>
      <c r="D1356" s="471"/>
      <c r="E1356" s="471"/>
      <c r="F1356" s="471"/>
      <c r="G1356" s="47" t="str">
        <f t="shared" si="21"/>
        <v xml:space="preserve">, </v>
      </c>
    </row>
    <row r="1357" spans="1:7" x14ac:dyDescent="0.3">
      <c r="A1357" s="471"/>
      <c r="B1357" s="471"/>
      <c r="C1357" s="471"/>
      <c r="D1357" s="471"/>
      <c r="E1357" s="471"/>
      <c r="F1357" s="471"/>
      <c r="G1357" s="47" t="str">
        <f t="shared" si="21"/>
        <v xml:space="preserve">, </v>
      </c>
    </row>
    <row r="1358" spans="1:7" x14ac:dyDescent="0.3">
      <c r="A1358" s="471"/>
      <c r="B1358" s="471"/>
      <c r="C1358" s="471"/>
      <c r="D1358" s="471"/>
      <c r="E1358" s="471"/>
      <c r="F1358" s="471"/>
      <c r="G1358" s="47" t="str">
        <f t="shared" si="21"/>
        <v xml:space="preserve">, </v>
      </c>
    </row>
    <row r="1359" spans="1:7" x14ac:dyDescent="0.3">
      <c r="A1359" s="471"/>
      <c r="B1359" s="471"/>
      <c r="C1359" s="471"/>
      <c r="D1359" s="471"/>
      <c r="E1359" s="471"/>
      <c r="F1359" s="471"/>
      <c r="G1359" s="47" t="str">
        <f t="shared" si="21"/>
        <v xml:space="preserve">, </v>
      </c>
    </row>
    <row r="1360" spans="1:7" x14ac:dyDescent="0.3">
      <c r="A1360" s="471"/>
      <c r="B1360" s="471"/>
      <c r="C1360" s="471"/>
      <c r="D1360" s="471"/>
      <c r="E1360" s="471"/>
      <c r="F1360" s="471"/>
      <c r="G1360" s="47" t="str">
        <f t="shared" si="21"/>
        <v xml:space="preserve">, </v>
      </c>
    </row>
    <row r="1361" spans="1:7" x14ac:dyDescent="0.3">
      <c r="A1361" s="471"/>
      <c r="B1361" s="471"/>
      <c r="C1361" s="471"/>
      <c r="D1361" s="471"/>
      <c r="E1361" s="471"/>
      <c r="F1361" s="471"/>
      <c r="G1361" s="47" t="str">
        <f t="shared" si="21"/>
        <v xml:space="preserve">, </v>
      </c>
    </row>
    <row r="1362" spans="1:7" x14ac:dyDescent="0.3">
      <c r="A1362" s="471"/>
      <c r="B1362" s="471"/>
      <c r="C1362" s="471"/>
      <c r="D1362" s="471"/>
      <c r="E1362" s="471"/>
      <c r="F1362" s="471"/>
      <c r="G1362" s="47" t="str">
        <f t="shared" si="21"/>
        <v xml:space="preserve">, </v>
      </c>
    </row>
    <row r="1363" spans="1:7" x14ac:dyDescent="0.3">
      <c r="A1363" s="471"/>
      <c r="B1363" s="471"/>
      <c r="C1363" s="471"/>
      <c r="D1363" s="471"/>
      <c r="E1363" s="471"/>
      <c r="F1363" s="471"/>
      <c r="G1363" s="47" t="str">
        <f t="shared" si="21"/>
        <v xml:space="preserve">, </v>
      </c>
    </row>
    <row r="1364" spans="1:7" x14ac:dyDescent="0.3">
      <c r="A1364" s="471"/>
      <c r="B1364" s="471"/>
      <c r="C1364" s="471"/>
      <c r="D1364" s="471"/>
      <c r="E1364" s="471"/>
      <c r="F1364" s="471"/>
      <c r="G1364" s="47" t="str">
        <f t="shared" si="21"/>
        <v xml:space="preserve">, </v>
      </c>
    </row>
    <row r="1365" spans="1:7" x14ac:dyDescent="0.3">
      <c r="A1365" s="471"/>
      <c r="B1365" s="471"/>
      <c r="C1365" s="471"/>
      <c r="D1365" s="471"/>
      <c r="E1365" s="471"/>
      <c r="F1365" s="471"/>
      <c r="G1365" s="47" t="str">
        <f t="shared" si="21"/>
        <v xml:space="preserve">, </v>
      </c>
    </row>
    <row r="1366" spans="1:7" x14ac:dyDescent="0.3">
      <c r="A1366" s="471"/>
      <c r="B1366" s="471"/>
      <c r="C1366" s="471"/>
      <c r="D1366" s="471"/>
      <c r="E1366" s="471"/>
      <c r="F1366" s="471"/>
      <c r="G1366" s="47" t="str">
        <f t="shared" si="21"/>
        <v xml:space="preserve">, </v>
      </c>
    </row>
    <row r="1367" spans="1:7" x14ac:dyDescent="0.3">
      <c r="A1367" s="471"/>
      <c r="B1367" s="471"/>
      <c r="C1367" s="471"/>
      <c r="D1367" s="471"/>
      <c r="E1367" s="471"/>
      <c r="F1367" s="471"/>
      <c r="G1367" s="47" t="str">
        <f t="shared" si="21"/>
        <v xml:space="preserve">, </v>
      </c>
    </row>
    <row r="1368" spans="1:7" x14ac:dyDescent="0.3">
      <c r="A1368" s="471"/>
      <c r="B1368" s="471"/>
      <c r="C1368" s="471"/>
      <c r="D1368" s="471"/>
      <c r="E1368" s="471"/>
      <c r="F1368" s="471"/>
      <c r="G1368" s="47" t="str">
        <f t="shared" si="21"/>
        <v xml:space="preserve">, </v>
      </c>
    </row>
    <row r="1369" spans="1:7" x14ac:dyDescent="0.3">
      <c r="A1369" s="471"/>
      <c r="B1369" s="471"/>
      <c r="C1369" s="471"/>
      <c r="D1369" s="471"/>
      <c r="E1369" s="471"/>
      <c r="F1369" s="471"/>
      <c r="G1369" s="47" t="str">
        <f t="shared" si="21"/>
        <v xml:space="preserve">, </v>
      </c>
    </row>
    <row r="1370" spans="1:7" x14ac:dyDescent="0.3">
      <c r="A1370" s="471"/>
      <c r="B1370" s="471"/>
      <c r="C1370" s="471"/>
      <c r="D1370" s="471"/>
      <c r="E1370" s="471"/>
      <c r="F1370" s="471"/>
      <c r="G1370" s="47" t="str">
        <f t="shared" si="21"/>
        <v xml:space="preserve">, </v>
      </c>
    </row>
    <row r="1371" spans="1:7" x14ac:dyDescent="0.3">
      <c r="A1371" s="471"/>
      <c r="B1371" s="471"/>
      <c r="C1371" s="471"/>
      <c r="D1371" s="471"/>
      <c r="E1371" s="471"/>
      <c r="F1371" s="471"/>
      <c r="G1371" s="47" t="str">
        <f t="shared" si="21"/>
        <v xml:space="preserve">, </v>
      </c>
    </row>
    <row r="1372" spans="1:7" x14ac:dyDescent="0.3">
      <c r="A1372" s="471"/>
      <c r="B1372" s="471"/>
      <c r="C1372" s="471"/>
      <c r="D1372" s="471"/>
      <c r="E1372" s="471"/>
      <c r="F1372" s="471"/>
      <c r="G1372" s="47" t="str">
        <f t="shared" si="21"/>
        <v xml:space="preserve">, </v>
      </c>
    </row>
    <row r="1373" spans="1:7" x14ac:dyDescent="0.3">
      <c r="A1373" s="471"/>
      <c r="B1373" s="471"/>
      <c r="C1373" s="471"/>
      <c r="D1373" s="471"/>
      <c r="E1373" s="471"/>
      <c r="F1373" s="471"/>
      <c r="G1373" s="47" t="str">
        <f t="shared" si="21"/>
        <v xml:space="preserve">, </v>
      </c>
    </row>
    <row r="1374" spans="1:7" x14ac:dyDescent="0.3">
      <c r="A1374" s="471"/>
      <c r="B1374" s="471"/>
      <c r="C1374" s="471"/>
      <c r="D1374" s="471"/>
      <c r="E1374" s="471"/>
      <c r="F1374" s="471"/>
      <c r="G1374" s="47" t="str">
        <f t="shared" si="21"/>
        <v xml:space="preserve">, </v>
      </c>
    </row>
    <row r="1375" spans="1:7" x14ac:dyDescent="0.3">
      <c r="A1375" s="471"/>
      <c r="B1375" s="471"/>
      <c r="C1375" s="471"/>
      <c r="D1375" s="471"/>
      <c r="E1375" s="471"/>
      <c r="F1375" s="471"/>
      <c r="G1375" s="47" t="str">
        <f t="shared" si="21"/>
        <v xml:space="preserve">, </v>
      </c>
    </row>
    <row r="1376" spans="1:7" x14ac:dyDescent="0.3">
      <c r="A1376" s="471"/>
      <c r="B1376" s="471"/>
      <c r="C1376" s="471"/>
      <c r="D1376" s="471"/>
      <c r="E1376" s="471"/>
      <c r="F1376" s="471"/>
      <c r="G1376" s="47" t="str">
        <f t="shared" si="21"/>
        <v xml:space="preserve">, </v>
      </c>
    </row>
    <row r="1377" spans="1:7" x14ac:dyDescent="0.3">
      <c r="A1377" s="471"/>
      <c r="B1377" s="471"/>
      <c r="C1377" s="471"/>
      <c r="D1377" s="471"/>
      <c r="E1377" s="471"/>
      <c r="F1377" s="471"/>
      <c r="G1377" s="47" t="str">
        <f t="shared" si="21"/>
        <v xml:space="preserve">, </v>
      </c>
    </row>
    <row r="1378" spans="1:7" x14ac:dyDescent="0.3">
      <c r="A1378" s="471"/>
      <c r="B1378" s="471"/>
      <c r="C1378" s="471"/>
      <c r="D1378" s="471"/>
      <c r="E1378" s="471"/>
      <c r="F1378" s="471"/>
      <c r="G1378" s="47" t="str">
        <f t="shared" si="21"/>
        <v xml:space="preserve">, </v>
      </c>
    </row>
    <row r="1379" spans="1:7" x14ac:dyDescent="0.3">
      <c r="A1379" s="471"/>
      <c r="B1379" s="471"/>
      <c r="C1379" s="471"/>
      <c r="D1379" s="471"/>
      <c r="E1379" s="471"/>
      <c r="F1379" s="471"/>
      <c r="G1379" s="47" t="str">
        <f t="shared" si="21"/>
        <v xml:space="preserve">, </v>
      </c>
    </row>
    <row r="1380" spans="1:7" x14ac:dyDescent="0.3">
      <c r="A1380" s="471"/>
      <c r="B1380" s="471"/>
      <c r="C1380" s="471"/>
      <c r="D1380" s="471"/>
      <c r="E1380" s="471"/>
      <c r="F1380" s="471"/>
      <c r="G1380" s="47" t="str">
        <f t="shared" si="21"/>
        <v xml:space="preserve">, </v>
      </c>
    </row>
    <row r="1381" spans="1:7" x14ac:dyDescent="0.3">
      <c r="A1381" s="471"/>
      <c r="B1381" s="471"/>
      <c r="C1381" s="471"/>
      <c r="D1381" s="471"/>
      <c r="E1381" s="471"/>
      <c r="F1381" s="471"/>
      <c r="G1381" s="47" t="str">
        <f t="shared" si="21"/>
        <v xml:space="preserve">, </v>
      </c>
    </row>
    <row r="1382" spans="1:7" x14ac:dyDescent="0.3">
      <c r="A1382" s="471"/>
      <c r="B1382" s="471"/>
      <c r="C1382" s="471"/>
      <c r="D1382" s="471"/>
      <c r="E1382" s="471"/>
      <c r="F1382" s="471"/>
      <c r="G1382" s="47" t="str">
        <f t="shared" si="21"/>
        <v xml:space="preserve">, </v>
      </c>
    </row>
    <row r="1383" spans="1:7" x14ac:dyDescent="0.3">
      <c r="A1383" s="471"/>
      <c r="B1383" s="471"/>
      <c r="C1383" s="471"/>
      <c r="D1383" s="471"/>
      <c r="E1383" s="471"/>
      <c r="F1383" s="471"/>
      <c r="G1383" s="47" t="str">
        <f t="shared" si="21"/>
        <v xml:space="preserve">, </v>
      </c>
    </row>
    <row r="1384" spans="1:7" x14ac:dyDescent="0.3">
      <c r="A1384" s="471"/>
      <c r="B1384" s="471"/>
      <c r="C1384" s="471"/>
      <c r="D1384" s="471"/>
      <c r="E1384" s="471"/>
      <c r="F1384" s="471"/>
      <c r="G1384" s="47" t="str">
        <f t="shared" si="21"/>
        <v xml:space="preserve">, </v>
      </c>
    </row>
    <row r="1385" spans="1:7" x14ac:dyDescent="0.3">
      <c r="A1385" s="471"/>
      <c r="B1385" s="471"/>
      <c r="C1385" s="471"/>
      <c r="D1385" s="471"/>
      <c r="E1385" s="471"/>
      <c r="F1385" s="471"/>
      <c r="G1385" s="47" t="str">
        <f t="shared" si="21"/>
        <v xml:space="preserve">, </v>
      </c>
    </row>
    <row r="1386" spans="1:7" x14ac:dyDescent="0.3">
      <c r="A1386" s="471"/>
      <c r="B1386" s="471"/>
      <c r="C1386" s="471"/>
      <c r="D1386" s="471"/>
      <c r="E1386" s="471"/>
      <c r="F1386" s="471"/>
      <c r="G1386" s="47" t="str">
        <f t="shared" si="21"/>
        <v xml:space="preserve">, </v>
      </c>
    </row>
    <row r="1387" spans="1:7" x14ac:dyDescent="0.3">
      <c r="A1387" s="471"/>
      <c r="B1387" s="471"/>
      <c r="C1387" s="471"/>
      <c r="D1387" s="471"/>
      <c r="E1387" s="471"/>
      <c r="F1387" s="471"/>
      <c r="G1387" s="47" t="str">
        <f t="shared" si="21"/>
        <v xml:space="preserve">, </v>
      </c>
    </row>
    <row r="1388" spans="1:7" x14ac:dyDescent="0.3">
      <c r="A1388" s="471"/>
      <c r="B1388" s="471"/>
      <c r="C1388" s="471"/>
      <c r="D1388" s="471"/>
      <c r="E1388" s="471"/>
      <c r="F1388" s="471"/>
      <c r="G1388" s="47" t="str">
        <f t="shared" si="21"/>
        <v xml:space="preserve">, </v>
      </c>
    </row>
    <row r="1389" spans="1:7" x14ac:dyDescent="0.3">
      <c r="A1389" s="471"/>
      <c r="B1389" s="471"/>
      <c r="C1389" s="471"/>
      <c r="D1389" s="471"/>
      <c r="E1389" s="471"/>
      <c r="F1389" s="471"/>
      <c r="G1389" s="47" t="str">
        <f t="shared" si="21"/>
        <v xml:space="preserve">, </v>
      </c>
    </row>
    <row r="1390" spans="1:7" x14ac:dyDescent="0.3">
      <c r="A1390" s="471"/>
      <c r="B1390" s="471"/>
      <c r="C1390" s="471"/>
      <c r="D1390" s="471"/>
      <c r="E1390" s="471"/>
      <c r="F1390" s="471"/>
      <c r="G1390" s="47" t="str">
        <f t="shared" si="21"/>
        <v xml:space="preserve">, </v>
      </c>
    </row>
    <row r="1391" spans="1:7" x14ac:dyDescent="0.3">
      <c r="A1391" s="471"/>
      <c r="B1391" s="471"/>
      <c r="C1391" s="471"/>
      <c r="D1391" s="471"/>
      <c r="E1391" s="471"/>
      <c r="F1391" s="471"/>
      <c r="G1391" s="47" t="str">
        <f t="shared" si="21"/>
        <v xml:space="preserve">, </v>
      </c>
    </row>
    <row r="1392" spans="1:7" x14ac:dyDescent="0.3">
      <c r="A1392" s="471"/>
      <c r="B1392" s="471"/>
      <c r="C1392" s="471"/>
      <c r="D1392" s="471"/>
      <c r="E1392" s="471"/>
      <c r="F1392" s="471"/>
      <c r="G1392" s="47" t="str">
        <f t="shared" si="21"/>
        <v xml:space="preserve">, </v>
      </c>
    </row>
    <row r="1393" spans="1:7" x14ac:dyDescent="0.3">
      <c r="A1393" s="471"/>
      <c r="B1393" s="471"/>
      <c r="C1393" s="471"/>
      <c r="D1393" s="471"/>
      <c r="E1393" s="471"/>
      <c r="F1393" s="471"/>
      <c r="G1393" s="47" t="str">
        <f t="shared" si="21"/>
        <v xml:space="preserve">, </v>
      </c>
    </row>
    <row r="1394" spans="1:7" x14ac:dyDescent="0.3">
      <c r="A1394" s="471"/>
      <c r="B1394" s="471"/>
      <c r="C1394" s="471"/>
      <c r="D1394" s="471"/>
      <c r="E1394" s="471"/>
      <c r="F1394" s="471"/>
      <c r="G1394" s="47" t="str">
        <f t="shared" si="21"/>
        <v xml:space="preserve">, </v>
      </c>
    </row>
    <row r="1395" spans="1:7" x14ac:dyDescent="0.3">
      <c r="A1395" s="471"/>
      <c r="B1395" s="471"/>
      <c r="C1395" s="471"/>
      <c r="D1395" s="471"/>
      <c r="E1395" s="471"/>
      <c r="F1395" s="471"/>
      <c r="G1395" s="47" t="str">
        <f t="shared" si="21"/>
        <v xml:space="preserve">, </v>
      </c>
    </row>
    <row r="1396" spans="1:7" x14ac:dyDescent="0.3">
      <c r="A1396" s="471"/>
      <c r="B1396" s="471"/>
      <c r="C1396" s="471"/>
      <c r="D1396" s="471"/>
      <c r="E1396" s="471"/>
      <c r="F1396" s="471"/>
      <c r="G1396" s="47" t="str">
        <f t="shared" si="21"/>
        <v xml:space="preserve">, </v>
      </c>
    </row>
    <row r="1397" spans="1:7" x14ac:dyDescent="0.3">
      <c r="A1397" s="471"/>
      <c r="B1397" s="471"/>
      <c r="C1397" s="471"/>
      <c r="D1397" s="471"/>
      <c r="E1397" s="471"/>
      <c r="F1397" s="471"/>
      <c r="G1397" s="47" t="str">
        <f t="shared" si="21"/>
        <v xml:space="preserve">, </v>
      </c>
    </row>
    <row r="1398" spans="1:7" x14ac:dyDescent="0.3">
      <c r="A1398" s="471"/>
      <c r="B1398" s="471"/>
      <c r="C1398" s="471"/>
      <c r="D1398" s="471"/>
      <c r="E1398" s="471"/>
      <c r="F1398" s="471"/>
      <c r="G1398" s="47" t="str">
        <f t="shared" si="21"/>
        <v xml:space="preserve">, </v>
      </c>
    </row>
    <row r="1399" spans="1:7" x14ac:dyDescent="0.3">
      <c r="A1399" s="471"/>
      <c r="B1399" s="471"/>
      <c r="C1399" s="471"/>
      <c r="D1399" s="471"/>
      <c r="E1399" s="471"/>
      <c r="F1399" s="471"/>
      <c r="G1399" s="47" t="str">
        <f t="shared" si="21"/>
        <v xml:space="preserve">, </v>
      </c>
    </row>
    <row r="1400" spans="1:7" x14ac:dyDescent="0.3">
      <c r="A1400" s="471"/>
      <c r="B1400" s="471"/>
      <c r="C1400" s="471"/>
      <c r="D1400" s="471"/>
      <c r="E1400" s="471"/>
      <c r="F1400" s="471"/>
      <c r="G1400" s="47" t="str">
        <f t="shared" si="21"/>
        <v xml:space="preserve">, </v>
      </c>
    </row>
    <row r="1401" spans="1:7" x14ac:dyDescent="0.3">
      <c r="A1401" s="471"/>
      <c r="B1401" s="471"/>
      <c r="C1401" s="471"/>
      <c r="D1401" s="471"/>
      <c r="E1401" s="471"/>
      <c r="F1401" s="471"/>
      <c r="G1401" s="47" t="str">
        <f t="shared" si="21"/>
        <v xml:space="preserve">, </v>
      </c>
    </row>
    <row r="1402" spans="1:7" x14ac:dyDescent="0.3">
      <c r="A1402" s="471"/>
      <c r="B1402" s="471"/>
      <c r="C1402" s="471"/>
      <c r="D1402" s="471"/>
      <c r="E1402" s="471"/>
      <c r="F1402" s="471"/>
      <c r="G1402" s="47" t="str">
        <f t="shared" si="21"/>
        <v xml:space="preserve">, </v>
      </c>
    </row>
    <row r="1403" spans="1:7" x14ac:dyDescent="0.3">
      <c r="A1403" s="471"/>
      <c r="B1403" s="471"/>
      <c r="C1403" s="471"/>
      <c r="D1403" s="471"/>
      <c r="E1403" s="471"/>
      <c r="F1403" s="471"/>
      <c r="G1403" s="47" t="str">
        <f t="shared" si="21"/>
        <v xml:space="preserve">, </v>
      </c>
    </row>
    <row r="1404" spans="1:7" x14ac:dyDescent="0.3">
      <c r="A1404" s="471"/>
      <c r="B1404" s="471"/>
      <c r="C1404" s="471"/>
      <c r="D1404" s="471"/>
      <c r="E1404" s="471"/>
      <c r="F1404" s="471"/>
      <c r="G1404" s="47" t="str">
        <f t="shared" si="21"/>
        <v xml:space="preserve">, </v>
      </c>
    </row>
    <row r="1405" spans="1:7" x14ac:dyDescent="0.3">
      <c r="A1405" s="471"/>
      <c r="B1405" s="471"/>
      <c r="C1405" s="471"/>
      <c r="D1405" s="471"/>
      <c r="E1405" s="471"/>
      <c r="F1405" s="471"/>
      <c r="G1405" s="47" t="str">
        <f t="shared" si="21"/>
        <v xml:space="preserve">, </v>
      </c>
    </row>
    <row r="1406" spans="1:7" x14ac:dyDescent="0.3">
      <c r="A1406" s="471"/>
      <c r="B1406" s="471"/>
      <c r="C1406" s="471"/>
      <c r="D1406" s="471"/>
      <c r="E1406" s="471"/>
      <c r="F1406" s="471"/>
      <c r="G1406" s="47" t="str">
        <f t="shared" si="21"/>
        <v xml:space="preserve">, </v>
      </c>
    </row>
    <row r="1407" spans="1:7" x14ac:dyDescent="0.3">
      <c r="A1407" s="471"/>
      <c r="B1407" s="471"/>
      <c r="C1407" s="471"/>
      <c r="D1407" s="471"/>
      <c r="E1407" s="471"/>
      <c r="F1407" s="471"/>
      <c r="G1407" s="47" t="str">
        <f t="shared" si="21"/>
        <v xml:space="preserve">, </v>
      </c>
    </row>
    <row r="1408" spans="1:7" x14ac:dyDescent="0.3">
      <c r="A1408" s="471"/>
      <c r="B1408" s="471"/>
      <c r="C1408" s="471"/>
      <c r="D1408" s="471"/>
      <c r="E1408" s="471"/>
      <c r="F1408" s="471"/>
      <c r="G1408" s="47" t="str">
        <f t="shared" si="21"/>
        <v xml:space="preserve">, </v>
      </c>
    </row>
    <row r="1409" spans="1:7" x14ac:dyDescent="0.3">
      <c r="A1409" s="471"/>
      <c r="B1409" s="471"/>
      <c r="C1409" s="471"/>
      <c r="D1409" s="471"/>
      <c r="E1409" s="471"/>
      <c r="F1409" s="471"/>
      <c r="G1409" s="47" t="str">
        <f t="shared" si="21"/>
        <v xml:space="preserve">, </v>
      </c>
    </row>
    <row r="1410" spans="1:7" x14ac:dyDescent="0.3">
      <c r="A1410" s="471"/>
      <c r="B1410" s="471"/>
      <c r="C1410" s="471"/>
      <c r="D1410" s="471"/>
      <c r="E1410" s="471"/>
      <c r="F1410" s="471"/>
      <c r="G1410" s="47" t="str">
        <f t="shared" si="21"/>
        <v xml:space="preserve">, </v>
      </c>
    </row>
    <row r="1411" spans="1:7" x14ac:dyDescent="0.3">
      <c r="A1411" s="471"/>
      <c r="B1411" s="471"/>
      <c r="C1411" s="471"/>
      <c r="D1411" s="471"/>
      <c r="E1411" s="471"/>
      <c r="F1411" s="471"/>
      <c r="G1411" s="47" t="str">
        <f t="shared" si="21"/>
        <v xml:space="preserve">, </v>
      </c>
    </row>
    <row r="1412" spans="1:7" x14ac:dyDescent="0.3">
      <c r="A1412" s="471"/>
      <c r="B1412" s="471"/>
      <c r="C1412" s="471"/>
      <c r="D1412" s="471"/>
      <c r="E1412" s="471"/>
      <c r="F1412" s="471"/>
      <c r="G1412" s="47" t="str">
        <f t="shared" si="21"/>
        <v xml:space="preserve">, </v>
      </c>
    </row>
    <row r="1413" spans="1:7" x14ac:dyDescent="0.3">
      <c r="A1413" s="471"/>
      <c r="B1413" s="471"/>
      <c r="C1413" s="471"/>
      <c r="D1413" s="471"/>
      <c r="E1413" s="471"/>
      <c r="F1413" s="471"/>
      <c r="G1413" s="47" t="str">
        <f t="shared" si="21"/>
        <v xml:space="preserve">, </v>
      </c>
    </row>
    <row r="1414" spans="1:7" x14ac:dyDescent="0.3">
      <c r="A1414" s="471"/>
      <c r="B1414" s="471"/>
      <c r="C1414" s="471"/>
      <c r="D1414" s="471"/>
      <c r="E1414" s="471"/>
      <c r="F1414" s="471"/>
      <c r="G1414" s="47" t="str">
        <f t="shared" si="21"/>
        <v xml:space="preserve">, </v>
      </c>
    </row>
    <row r="1415" spans="1:7" x14ac:dyDescent="0.3">
      <c r="A1415" s="471"/>
      <c r="B1415" s="471"/>
      <c r="C1415" s="471"/>
      <c r="D1415" s="471"/>
      <c r="E1415" s="471"/>
      <c r="F1415" s="471"/>
      <c r="G1415" s="47" t="str">
        <f t="shared" si="21"/>
        <v xml:space="preserve">, </v>
      </c>
    </row>
    <row r="1416" spans="1:7" x14ac:dyDescent="0.3">
      <c r="A1416" s="471"/>
      <c r="B1416" s="471"/>
      <c r="C1416" s="471"/>
      <c r="D1416" s="471"/>
      <c r="E1416" s="471"/>
      <c r="F1416" s="471"/>
      <c r="G1416" s="47" t="str">
        <f t="shared" si="21"/>
        <v xml:space="preserve">, </v>
      </c>
    </row>
    <row r="1417" spans="1:7" x14ac:dyDescent="0.3">
      <c r="A1417" s="471"/>
      <c r="B1417" s="471"/>
      <c r="C1417" s="471"/>
      <c r="D1417" s="471"/>
      <c r="E1417" s="471"/>
      <c r="F1417" s="471"/>
      <c r="G1417" s="47" t="str">
        <f t="shared" si="21"/>
        <v xml:space="preserve">, </v>
      </c>
    </row>
    <row r="1418" spans="1:7" x14ac:dyDescent="0.3">
      <c r="A1418" s="471"/>
      <c r="B1418" s="471"/>
      <c r="C1418" s="471"/>
      <c r="D1418" s="471"/>
      <c r="E1418" s="471"/>
      <c r="F1418" s="471"/>
      <c r="G1418" s="47" t="str">
        <f t="shared" si="21"/>
        <v xml:space="preserve">, </v>
      </c>
    </row>
    <row r="1419" spans="1:7" x14ac:dyDescent="0.3">
      <c r="A1419" s="471"/>
      <c r="B1419" s="471"/>
      <c r="C1419" s="471"/>
      <c r="D1419" s="471"/>
      <c r="E1419" s="471"/>
      <c r="F1419" s="471"/>
      <c r="G1419" s="47" t="str">
        <f t="shared" ref="G1419:G1482" si="22">CONCATENATE(A1419, ", ", B1419)</f>
        <v xml:space="preserve">, </v>
      </c>
    </row>
    <row r="1420" spans="1:7" x14ac:dyDescent="0.3">
      <c r="A1420" s="471"/>
      <c r="B1420" s="471"/>
      <c r="C1420" s="471"/>
      <c r="D1420" s="471"/>
      <c r="E1420" s="471"/>
      <c r="F1420" s="471"/>
      <c r="G1420" s="47" t="str">
        <f t="shared" si="22"/>
        <v xml:space="preserve">, </v>
      </c>
    </row>
    <row r="1421" spans="1:7" x14ac:dyDescent="0.3">
      <c r="A1421" s="471"/>
      <c r="B1421" s="471"/>
      <c r="C1421" s="471"/>
      <c r="D1421" s="471"/>
      <c r="E1421" s="471"/>
      <c r="F1421" s="471"/>
      <c r="G1421" s="47" t="str">
        <f t="shared" si="22"/>
        <v xml:space="preserve">, </v>
      </c>
    </row>
    <row r="1422" spans="1:7" x14ac:dyDescent="0.3">
      <c r="A1422" s="471"/>
      <c r="B1422" s="471"/>
      <c r="C1422" s="471"/>
      <c r="D1422" s="471"/>
      <c r="E1422" s="471"/>
      <c r="F1422" s="471"/>
      <c r="G1422" s="47" t="str">
        <f t="shared" si="22"/>
        <v xml:space="preserve">, </v>
      </c>
    </row>
    <row r="1423" spans="1:7" x14ac:dyDescent="0.3">
      <c r="A1423" s="471"/>
      <c r="B1423" s="471"/>
      <c r="C1423" s="471"/>
      <c r="D1423" s="471"/>
      <c r="E1423" s="471"/>
      <c r="F1423" s="471"/>
      <c r="G1423" s="47" t="str">
        <f t="shared" si="22"/>
        <v xml:space="preserve">, </v>
      </c>
    </row>
    <row r="1424" spans="1:7" x14ac:dyDescent="0.3">
      <c r="A1424" s="471"/>
      <c r="B1424" s="471"/>
      <c r="C1424" s="471"/>
      <c r="D1424" s="471"/>
      <c r="E1424" s="471"/>
      <c r="F1424" s="471"/>
      <c r="G1424" s="47" t="str">
        <f t="shared" si="22"/>
        <v xml:space="preserve">, </v>
      </c>
    </row>
    <row r="1425" spans="1:7" x14ac:dyDescent="0.3">
      <c r="A1425" s="471"/>
      <c r="B1425" s="471"/>
      <c r="C1425" s="471"/>
      <c r="D1425" s="471"/>
      <c r="E1425" s="471"/>
      <c r="F1425" s="471"/>
      <c r="G1425" s="47" t="str">
        <f t="shared" si="22"/>
        <v xml:space="preserve">, </v>
      </c>
    </row>
    <row r="1426" spans="1:7" x14ac:dyDescent="0.3">
      <c r="A1426" s="471"/>
      <c r="B1426" s="471"/>
      <c r="C1426" s="471"/>
      <c r="D1426" s="471"/>
      <c r="E1426" s="471"/>
      <c r="F1426" s="471"/>
      <c r="G1426" s="47" t="str">
        <f t="shared" si="22"/>
        <v xml:space="preserve">, </v>
      </c>
    </row>
    <row r="1427" spans="1:7" x14ac:dyDescent="0.3">
      <c r="A1427" s="471"/>
      <c r="B1427" s="471"/>
      <c r="C1427" s="471"/>
      <c r="D1427" s="471"/>
      <c r="E1427" s="471"/>
      <c r="F1427" s="471"/>
      <c r="G1427" s="47" t="str">
        <f t="shared" si="22"/>
        <v xml:space="preserve">, </v>
      </c>
    </row>
    <row r="1428" spans="1:7" x14ac:dyDescent="0.3">
      <c r="A1428" s="471"/>
      <c r="B1428" s="471"/>
      <c r="C1428" s="471"/>
      <c r="D1428" s="471"/>
      <c r="E1428" s="471"/>
      <c r="F1428" s="471"/>
      <c r="G1428" s="47" t="str">
        <f t="shared" si="22"/>
        <v xml:space="preserve">, </v>
      </c>
    </row>
    <row r="1429" spans="1:7" x14ac:dyDescent="0.3">
      <c r="A1429" s="471"/>
      <c r="B1429" s="471"/>
      <c r="C1429" s="471"/>
      <c r="D1429" s="471"/>
      <c r="E1429" s="471"/>
      <c r="F1429" s="471"/>
      <c r="G1429" s="47" t="str">
        <f t="shared" si="22"/>
        <v xml:space="preserve">, </v>
      </c>
    </row>
    <row r="1430" spans="1:7" x14ac:dyDescent="0.3">
      <c r="A1430" s="471"/>
      <c r="B1430" s="471"/>
      <c r="C1430" s="471"/>
      <c r="D1430" s="471"/>
      <c r="E1430" s="471"/>
      <c r="F1430" s="471"/>
      <c r="G1430" s="47" t="str">
        <f t="shared" si="22"/>
        <v xml:space="preserve">, </v>
      </c>
    </row>
    <row r="1431" spans="1:7" x14ac:dyDescent="0.3">
      <c r="A1431" s="471"/>
      <c r="B1431" s="471"/>
      <c r="C1431" s="471"/>
      <c r="D1431" s="471"/>
      <c r="E1431" s="471"/>
      <c r="F1431" s="471"/>
      <c r="G1431" s="47" t="str">
        <f t="shared" si="22"/>
        <v xml:space="preserve">, </v>
      </c>
    </row>
    <row r="1432" spans="1:7" x14ac:dyDescent="0.3">
      <c r="A1432" s="471"/>
      <c r="B1432" s="471"/>
      <c r="C1432" s="471"/>
      <c r="D1432" s="471"/>
      <c r="E1432" s="471"/>
      <c r="F1432" s="471"/>
      <c r="G1432" s="47" t="str">
        <f t="shared" si="22"/>
        <v xml:space="preserve">, </v>
      </c>
    </row>
    <row r="1433" spans="1:7" x14ac:dyDescent="0.3">
      <c r="A1433" s="471"/>
      <c r="B1433" s="471"/>
      <c r="C1433" s="471"/>
      <c r="D1433" s="471"/>
      <c r="E1433" s="471"/>
      <c r="F1433" s="471"/>
      <c r="G1433" s="47" t="str">
        <f t="shared" si="22"/>
        <v xml:space="preserve">, </v>
      </c>
    </row>
    <row r="1434" spans="1:7" x14ac:dyDescent="0.3">
      <c r="A1434" s="471"/>
      <c r="B1434" s="471"/>
      <c r="C1434" s="471"/>
      <c r="D1434" s="471"/>
      <c r="E1434" s="471"/>
      <c r="F1434" s="471"/>
      <c r="G1434" s="47" t="str">
        <f t="shared" si="22"/>
        <v xml:space="preserve">, </v>
      </c>
    </row>
    <row r="1435" spans="1:7" x14ac:dyDescent="0.3">
      <c r="A1435" s="471"/>
      <c r="B1435" s="471"/>
      <c r="C1435" s="471"/>
      <c r="D1435" s="471"/>
      <c r="E1435" s="471"/>
      <c r="F1435" s="471"/>
      <c r="G1435" s="47" t="str">
        <f t="shared" si="22"/>
        <v xml:space="preserve">, </v>
      </c>
    </row>
    <row r="1436" spans="1:7" x14ac:dyDescent="0.3">
      <c r="A1436" s="471"/>
      <c r="B1436" s="471"/>
      <c r="C1436" s="471"/>
      <c r="D1436" s="471"/>
      <c r="E1436" s="471"/>
      <c r="F1436" s="471"/>
      <c r="G1436" s="47" t="str">
        <f t="shared" si="22"/>
        <v xml:space="preserve">, </v>
      </c>
    </row>
    <row r="1437" spans="1:7" x14ac:dyDescent="0.3">
      <c r="A1437" s="471"/>
      <c r="B1437" s="471"/>
      <c r="C1437" s="471"/>
      <c r="D1437" s="471"/>
      <c r="E1437" s="471"/>
      <c r="F1437" s="471"/>
      <c r="G1437" s="47" t="str">
        <f t="shared" si="22"/>
        <v xml:space="preserve">, </v>
      </c>
    </row>
    <row r="1438" spans="1:7" x14ac:dyDescent="0.3">
      <c r="A1438" s="471"/>
      <c r="B1438" s="471"/>
      <c r="C1438" s="471"/>
      <c r="D1438" s="471"/>
      <c r="E1438" s="471"/>
      <c r="F1438" s="471"/>
      <c r="G1438" s="47" t="str">
        <f t="shared" si="22"/>
        <v xml:space="preserve">, </v>
      </c>
    </row>
    <row r="1439" spans="1:7" x14ac:dyDescent="0.3">
      <c r="A1439" s="471"/>
      <c r="B1439" s="471"/>
      <c r="C1439" s="471"/>
      <c r="D1439" s="471"/>
      <c r="E1439" s="471"/>
      <c r="F1439" s="471"/>
      <c r="G1439" s="47" t="str">
        <f t="shared" si="22"/>
        <v xml:space="preserve">, </v>
      </c>
    </row>
    <row r="1440" spans="1:7" x14ac:dyDescent="0.3">
      <c r="A1440" s="471"/>
      <c r="B1440" s="471"/>
      <c r="C1440" s="471"/>
      <c r="D1440" s="471"/>
      <c r="E1440" s="471"/>
      <c r="F1440" s="471"/>
      <c r="G1440" s="47" t="str">
        <f t="shared" si="22"/>
        <v xml:space="preserve">, </v>
      </c>
    </row>
    <row r="1441" spans="1:7" x14ac:dyDescent="0.3">
      <c r="A1441" s="471"/>
      <c r="B1441" s="471"/>
      <c r="C1441" s="471"/>
      <c r="D1441" s="471"/>
      <c r="E1441" s="471"/>
      <c r="F1441" s="471"/>
      <c r="G1441" s="47" t="str">
        <f t="shared" si="22"/>
        <v xml:space="preserve">, </v>
      </c>
    </row>
    <row r="1442" spans="1:7" x14ac:dyDescent="0.3">
      <c r="A1442" s="471"/>
      <c r="B1442" s="471"/>
      <c r="C1442" s="471"/>
      <c r="D1442" s="471"/>
      <c r="E1442" s="471"/>
      <c r="F1442" s="471"/>
      <c r="G1442" s="47" t="str">
        <f t="shared" si="22"/>
        <v xml:space="preserve">, </v>
      </c>
    </row>
    <row r="1443" spans="1:7" x14ac:dyDescent="0.3">
      <c r="A1443" s="471"/>
      <c r="B1443" s="471"/>
      <c r="C1443" s="471"/>
      <c r="D1443" s="471"/>
      <c r="E1443" s="471"/>
      <c r="F1443" s="471"/>
      <c r="G1443" s="47" t="str">
        <f t="shared" si="22"/>
        <v xml:space="preserve">, </v>
      </c>
    </row>
    <row r="1444" spans="1:7" x14ac:dyDescent="0.3">
      <c r="A1444" s="471"/>
      <c r="B1444" s="471"/>
      <c r="C1444" s="471"/>
      <c r="D1444" s="471"/>
      <c r="E1444" s="471"/>
      <c r="F1444" s="471"/>
      <c r="G1444" s="47" t="str">
        <f t="shared" si="22"/>
        <v xml:space="preserve">, </v>
      </c>
    </row>
    <row r="1445" spans="1:7" x14ac:dyDescent="0.3">
      <c r="A1445" s="471"/>
      <c r="B1445" s="471"/>
      <c r="C1445" s="471"/>
      <c r="D1445" s="471"/>
      <c r="E1445" s="471"/>
      <c r="F1445" s="471"/>
      <c r="G1445" s="47" t="str">
        <f t="shared" si="22"/>
        <v xml:space="preserve">, </v>
      </c>
    </row>
    <row r="1446" spans="1:7" x14ac:dyDescent="0.3">
      <c r="A1446" s="471"/>
      <c r="B1446" s="471"/>
      <c r="C1446" s="471"/>
      <c r="D1446" s="471"/>
      <c r="E1446" s="471"/>
      <c r="F1446" s="471"/>
      <c r="G1446" s="47" t="str">
        <f t="shared" si="22"/>
        <v xml:space="preserve">, </v>
      </c>
    </row>
    <row r="1447" spans="1:7" x14ac:dyDescent="0.3">
      <c r="A1447" s="471"/>
      <c r="B1447" s="471"/>
      <c r="C1447" s="471"/>
      <c r="D1447" s="471"/>
      <c r="E1447" s="471"/>
      <c r="F1447" s="471"/>
      <c r="G1447" s="47" t="str">
        <f t="shared" si="22"/>
        <v xml:space="preserve">, </v>
      </c>
    </row>
    <row r="1448" spans="1:7" x14ac:dyDescent="0.3">
      <c r="A1448" s="471"/>
      <c r="B1448" s="471"/>
      <c r="C1448" s="471"/>
      <c r="D1448" s="471"/>
      <c r="E1448" s="471"/>
      <c r="F1448" s="471"/>
      <c r="G1448" s="47" t="str">
        <f t="shared" si="22"/>
        <v xml:space="preserve">, </v>
      </c>
    </row>
    <row r="1449" spans="1:7" x14ac:dyDescent="0.3">
      <c r="A1449" s="471"/>
      <c r="B1449" s="471"/>
      <c r="C1449" s="471"/>
      <c r="D1449" s="471"/>
      <c r="E1449" s="471"/>
      <c r="F1449" s="471"/>
      <c r="G1449" s="47" t="str">
        <f t="shared" si="22"/>
        <v xml:space="preserve">, </v>
      </c>
    </row>
    <row r="1450" spans="1:7" x14ac:dyDescent="0.3">
      <c r="A1450" s="471"/>
      <c r="B1450" s="471"/>
      <c r="C1450" s="471"/>
      <c r="D1450" s="471"/>
      <c r="E1450" s="471"/>
      <c r="F1450" s="471"/>
      <c r="G1450" s="47" t="str">
        <f t="shared" si="22"/>
        <v xml:space="preserve">, </v>
      </c>
    </row>
    <row r="1451" spans="1:7" x14ac:dyDescent="0.3">
      <c r="A1451" s="471"/>
      <c r="B1451" s="471"/>
      <c r="C1451" s="471"/>
      <c r="D1451" s="471"/>
      <c r="E1451" s="471"/>
      <c r="F1451" s="471"/>
      <c r="G1451" s="47" t="str">
        <f t="shared" si="22"/>
        <v xml:space="preserve">, </v>
      </c>
    </row>
    <row r="1452" spans="1:7" x14ac:dyDescent="0.3">
      <c r="A1452" s="471"/>
      <c r="B1452" s="471"/>
      <c r="C1452" s="471"/>
      <c r="D1452" s="471"/>
      <c r="E1452" s="471"/>
      <c r="F1452" s="471"/>
      <c r="G1452" s="47" t="str">
        <f t="shared" si="22"/>
        <v xml:space="preserve">, </v>
      </c>
    </row>
    <row r="1453" spans="1:7" x14ac:dyDescent="0.3">
      <c r="A1453" s="471"/>
      <c r="B1453" s="471"/>
      <c r="C1453" s="471"/>
      <c r="D1453" s="471"/>
      <c r="E1453" s="471"/>
      <c r="F1453" s="471"/>
      <c r="G1453" s="47" t="str">
        <f t="shared" si="22"/>
        <v xml:space="preserve">, </v>
      </c>
    </row>
    <row r="1454" spans="1:7" x14ac:dyDescent="0.3">
      <c r="A1454" s="471"/>
      <c r="B1454" s="471"/>
      <c r="C1454" s="471"/>
      <c r="D1454" s="471"/>
      <c r="E1454" s="471"/>
      <c r="F1454" s="471"/>
      <c r="G1454" s="47" t="str">
        <f t="shared" si="22"/>
        <v xml:space="preserve">, </v>
      </c>
    </row>
    <row r="1455" spans="1:7" x14ac:dyDescent="0.3">
      <c r="A1455" s="471"/>
      <c r="B1455" s="471"/>
      <c r="C1455" s="471"/>
      <c r="D1455" s="471"/>
      <c r="E1455" s="471"/>
      <c r="F1455" s="471"/>
      <c r="G1455" s="47" t="str">
        <f t="shared" si="22"/>
        <v xml:space="preserve">, </v>
      </c>
    </row>
    <row r="1456" spans="1:7" x14ac:dyDescent="0.3">
      <c r="A1456" s="471"/>
      <c r="B1456" s="471"/>
      <c r="C1456" s="471"/>
      <c r="D1456" s="471"/>
      <c r="E1456" s="471"/>
      <c r="F1456" s="471"/>
      <c r="G1456" s="47" t="str">
        <f t="shared" si="22"/>
        <v xml:space="preserve">, </v>
      </c>
    </row>
    <row r="1457" spans="1:7" x14ac:dyDescent="0.3">
      <c r="A1457" s="471"/>
      <c r="B1457" s="471"/>
      <c r="C1457" s="471"/>
      <c r="D1457" s="471"/>
      <c r="E1457" s="471"/>
      <c r="F1457" s="471"/>
      <c r="G1457" s="47" t="str">
        <f t="shared" si="22"/>
        <v xml:space="preserve">, </v>
      </c>
    </row>
    <row r="1458" spans="1:7" x14ac:dyDescent="0.3">
      <c r="A1458" s="471"/>
      <c r="B1458" s="471"/>
      <c r="C1458" s="471"/>
      <c r="D1458" s="471"/>
      <c r="E1458" s="471"/>
      <c r="F1458" s="471"/>
      <c r="G1458" s="47" t="str">
        <f t="shared" si="22"/>
        <v xml:space="preserve">, </v>
      </c>
    </row>
    <row r="1459" spans="1:7" x14ac:dyDescent="0.3">
      <c r="A1459" s="471"/>
      <c r="B1459" s="471"/>
      <c r="C1459" s="471"/>
      <c r="D1459" s="471"/>
      <c r="E1459" s="471"/>
      <c r="F1459" s="471"/>
      <c r="G1459" s="47" t="str">
        <f t="shared" si="22"/>
        <v xml:space="preserve">, </v>
      </c>
    </row>
    <row r="1460" spans="1:7" x14ac:dyDescent="0.3">
      <c r="A1460" s="471"/>
      <c r="B1460" s="471"/>
      <c r="C1460" s="471"/>
      <c r="D1460" s="471"/>
      <c r="E1460" s="471"/>
      <c r="F1460" s="471"/>
      <c r="G1460" s="47" t="str">
        <f t="shared" si="22"/>
        <v xml:space="preserve">, </v>
      </c>
    </row>
    <row r="1461" spans="1:7" x14ac:dyDescent="0.3">
      <c r="A1461" s="471"/>
      <c r="B1461" s="471"/>
      <c r="C1461" s="471"/>
      <c r="D1461" s="471"/>
      <c r="E1461" s="471"/>
      <c r="F1461" s="471"/>
      <c r="G1461" s="47" t="str">
        <f t="shared" si="22"/>
        <v xml:space="preserve">, </v>
      </c>
    </row>
    <row r="1462" spans="1:7" x14ac:dyDescent="0.3">
      <c r="A1462" s="471"/>
      <c r="B1462" s="471"/>
      <c r="C1462" s="471"/>
      <c r="D1462" s="471"/>
      <c r="E1462" s="471"/>
      <c r="F1462" s="471"/>
      <c r="G1462" s="47" t="str">
        <f t="shared" si="22"/>
        <v xml:space="preserve">, </v>
      </c>
    </row>
    <row r="1463" spans="1:7" x14ac:dyDescent="0.3">
      <c r="A1463" s="471"/>
      <c r="B1463" s="471"/>
      <c r="C1463" s="471"/>
      <c r="D1463" s="471"/>
      <c r="E1463" s="471"/>
      <c r="F1463" s="471"/>
      <c r="G1463" s="47" t="str">
        <f t="shared" si="22"/>
        <v xml:space="preserve">, </v>
      </c>
    </row>
    <row r="1464" spans="1:7" x14ac:dyDescent="0.3">
      <c r="A1464" s="471"/>
      <c r="B1464" s="471"/>
      <c r="C1464" s="471"/>
      <c r="D1464" s="471"/>
      <c r="E1464" s="471"/>
      <c r="F1464" s="471"/>
      <c r="G1464" s="47" t="str">
        <f t="shared" si="22"/>
        <v xml:space="preserve">, </v>
      </c>
    </row>
    <row r="1465" spans="1:7" x14ac:dyDescent="0.3">
      <c r="A1465" s="471"/>
      <c r="B1465" s="471"/>
      <c r="C1465" s="471"/>
      <c r="D1465" s="471"/>
      <c r="E1465" s="471"/>
      <c r="F1465" s="471"/>
      <c r="G1465" s="47" t="str">
        <f t="shared" si="22"/>
        <v xml:space="preserve">, </v>
      </c>
    </row>
    <row r="1466" spans="1:7" x14ac:dyDescent="0.3">
      <c r="A1466" s="471"/>
      <c r="B1466" s="471"/>
      <c r="C1466" s="471"/>
      <c r="D1466" s="471"/>
      <c r="E1466" s="471"/>
      <c r="F1466" s="471"/>
      <c r="G1466" s="47" t="str">
        <f t="shared" si="22"/>
        <v xml:space="preserve">, </v>
      </c>
    </row>
    <row r="1467" spans="1:7" x14ac:dyDescent="0.3">
      <c r="A1467" s="471"/>
      <c r="B1467" s="471"/>
      <c r="C1467" s="471"/>
      <c r="D1467" s="471"/>
      <c r="E1467" s="471"/>
      <c r="F1467" s="471"/>
      <c r="G1467" s="47" t="str">
        <f t="shared" si="22"/>
        <v xml:space="preserve">, </v>
      </c>
    </row>
    <row r="1468" spans="1:7" x14ac:dyDescent="0.3">
      <c r="A1468" s="471"/>
      <c r="B1468" s="471"/>
      <c r="C1468" s="471"/>
      <c r="D1468" s="471"/>
      <c r="E1468" s="471"/>
      <c r="F1468" s="471"/>
      <c r="G1468" s="47" t="str">
        <f t="shared" si="22"/>
        <v xml:space="preserve">, </v>
      </c>
    </row>
    <row r="1469" spans="1:7" x14ac:dyDescent="0.3">
      <c r="A1469" s="471"/>
      <c r="B1469" s="471"/>
      <c r="C1469" s="471"/>
      <c r="D1469" s="471"/>
      <c r="E1469" s="471"/>
      <c r="F1469" s="471"/>
      <c r="G1469" s="47" t="str">
        <f t="shared" si="22"/>
        <v xml:space="preserve">, </v>
      </c>
    </row>
    <row r="1470" spans="1:7" x14ac:dyDescent="0.3">
      <c r="A1470" s="471"/>
      <c r="B1470" s="471"/>
      <c r="C1470" s="471"/>
      <c r="D1470" s="471"/>
      <c r="E1470" s="471"/>
      <c r="F1470" s="471"/>
      <c r="G1470" s="47" t="str">
        <f t="shared" si="22"/>
        <v xml:space="preserve">, </v>
      </c>
    </row>
    <row r="1471" spans="1:7" x14ac:dyDescent="0.3">
      <c r="A1471" s="471"/>
      <c r="B1471" s="471"/>
      <c r="C1471" s="471"/>
      <c r="D1471" s="471"/>
      <c r="E1471" s="471"/>
      <c r="F1471" s="471"/>
      <c r="G1471" s="47" t="str">
        <f t="shared" si="22"/>
        <v xml:space="preserve">, </v>
      </c>
    </row>
    <row r="1472" spans="1:7" x14ac:dyDescent="0.3">
      <c r="A1472" s="471"/>
      <c r="B1472" s="471"/>
      <c r="C1472" s="471"/>
      <c r="D1472" s="471"/>
      <c r="E1472" s="471"/>
      <c r="F1472" s="471"/>
      <c r="G1472" s="47" t="str">
        <f t="shared" si="22"/>
        <v xml:space="preserve">, </v>
      </c>
    </row>
    <row r="1473" spans="1:7" x14ac:dyDescent="0.3">
      <c r="A1473" s="471"/>
      <c r="B1473" s="471"/>
      <c r="C1473" s="471"/>
      <c r="D1473" s="471"/>
      <c r="E1473" s="471"/>
      <c r="F1473" s="471"/>
      <c r="G1473" s="47" t="str">
        <f t="shared" si="22"/>
        <v xml:space="preserve">, </v>
      </c>
    </row>
    <row r="1474" spans="1:7" x14ac:dyDescent="0.3">
      <c r="A1474" s="471"/>
      <c r="B1474" s="471"/>
      <c r="C1474" s="471"/>
      <c r="D1474" s="471"/>
      <c r="E1474" s="471"/>
      <c r="F1474" s="471"/>
      <c r="G1474" s="47" t="str">
        <f t="shared" si="22"/>
        <v xml:space="preserve">, </v>
      </c>
    </row>
    <row r="1475" spans="1:7" x14ac:dyDescent="0.3">
      <c r="A1475" s="471"/>
      <c r="B1475" s="471"/>
      <c r="C1475" s="471"/>
      <c r="D1475" s="471"/>
      <c r="E1475" s="471"/>
      <c r="F1475" s="471"/>
      <c r="G1475" s="47" t="str">
        <f t="shared" si="22"/>
        <v xml:space="preserve">, </v>
      </c>
    </row>
    <row r="1476" spans="1:7" x14ac:dyDescent="0.3">
      <c r="A1476" s="471"/>
      <c r="B1476" s="471"/>
      <c r="C1476" s="471"/>
      <c r="D1476" s="471"/>
      <c r="E1476" s="471"/>
      <c r="F1476" s="471"/>
      <c r="G1476" s="47" t="str">
        <f t="shared" si="22"/>
        <v xml:space="preserve">, </v>
      </c>
    </row>
    <row r="1477" spans="1:7" x14ac:dyDescent="0.3">
      <c r="A1477" s="471"/>
      <c r="B1477" s="471"/>
      <c r="C1477" s="471"/>
      <c r="D1477" s="471"/>
      <c r="E1477" s="471"/>
      <c r="F1477" s="471"/>
      <c r="G1477" s="47" t="str">
        <f t="shared" si="22"/>
        <v xml:space="preserve">, </v>
      </c>
    </row>
    <row r="1478" spans="1:7" x14ac:dyDescent="0.3">
      <c r="A1478" s="471"/>
      <c r="B1478" s="471"/>
      <c r="C1478" s="471"/>
      <c r="D1478" s="471"/>
      <c r="E1478" s="471"/>
      <c r="F1478" s="471"/>
      <c r="G1478" s="47" t="str">
        <f t="shared" si="22"/>
        <v xml:space="preserve">, </v>
      </c>
    </row>
    <row r="1479" spans="1:7" x14ac:dyDescent="0.3">
      <c r="A1479" s="471"/>
      <c r="B1479" s="471"/>
      <c r="C1479" s="471"/>
      <c r="D1479" s="471"/>
      <c r="E1479" s="471"/>
      <c r="F1479" s="471"/>
      <c r="G1479" s="47" t="str">
        <f t="shared" si="22"/>
        <v xml:space="preserve">, </v>
      </c>
    </row>
    <row r="1480" spans="1:7" x14ac:dyDescent="0.3">
      <c r="A1480" s="471"/>
      <c r="B1480" s="471"/>
      <c r="C1480" s="471"/>
      <c r="D1480" s="471"/>
      <c r="E1480" s="471"/>
      <c r="F1480" s="471"/>
      <c r="G1480" s="47" t="str">
        <f t="shared" si="22"/>
        <v xml:space="preserve">, </v>
      </c>
    </row>
    <row r="1481" spans="1:7" x14ac:dyDescent="0.3">
      <c r="A1481" s="471"/>
      <c r="B1481" s="471"/>
      <c r="C1481" s="471"/>
      <c r="D1481" s="471"/>
      <c r="E1481" s="471"/>
      <c r="F1481" s="471"/>
      <c r="G1481" s="47" t="str">
        <f t="shared" si="22"/>
        <v xml:space="preserve">, </v>
      </c>
    </row>
    <row r="1482" spans="1:7" x14ac:dyDescent="0.3">
      <c r="A1482" s="471"/>
      <c r="B1482" s="471"/>
      <c r="C1482" s="471"/>
      <c r="D1482" s="471"/>
      <c r="E1482" s="471"/>
      <c r="F1482" s="471"/>
      <c r="G1482" s="47" t="str">
        <f t="shared" si="22"/>
        <v xml:space="preserve">, </v>
      </c>
    </row>
    <row r="1483" spans="1:7" x14ac:dyDescent="0.3">
      <c r="A1483" s="471"/>
      <c r="B1483" s="471"/>
      <c r="C1483" s="471"/>
      <c r="D1483" s="471"/>
      <c r="E1483" s="471"/>
      <c r="F1483" s="471"/>
      <c r="G1483" s="47" t="str">
        <f t="shared" ref="G1483:G1546" si="23">CONCATENATE(A1483, ", ", B1483)</f>
        <v xml:space="preserve">, </v>
      </c>
    </row>
    <row r="1484" spans="1:7" x14ac:dyDescent="0.3">
      <c r="A1484" s="471"/>
      <c r="B1484" s="471"/>
      <c r="C1484" s="471"/>
      <c r="D1484" s="471"/>
      <c r="E1484" s="471"/>
      <c r="F1484" s="471"/>
      <c r="G1484" s="47" t="str">
        <f t="shared" si="23"/>
        <v xml:space="preserve">, </v>
      </c>
    </row>
    <row r="1485" spans="1:7" x14ac:dyDescent="0.3">
      <c r="A1485" s="471"/>
      <c r="B1485" s="471"/>
      <c r="C1485" s="471"/>
      <c r="D1485" s="471"/>
      <c r="E1485" s="471"/>
      <c r="F1485" s="471"/>
      <c r="G1485" s="47" t="str">
        <f t="shared" si="23"/>
        <v xml:space="preserve">, </v>
      </c>
    </row>
    <row r="1486" spans="1:7" x14ac:dyDescent="0.3">
      <c r="A1486" s="471"/>
      <c r="B1486" s="471"/>
      <c r="C1486" s="471"/>
      <c r="D1486" s="471"/>
      <c r="E1486" s="471"/>
      <c r="F1486" s="471"/>
      <c r="G1486" s="47" t="str">
        <f t="shared" si="23"/>
        <v xml:space="preserve">, </v>
      </c>
    </row>
    <row r="1487" spans="1:7" x14ac:dyDescent="0.3">
      <c r="A1487" s="471"/>
      <c r="B1487" s="471"/>
      <c r="C1487" s="471"/>
      <c r="D1487" s="471"/>
      <c r="E1487" s="471"/>
      <c r="F1487" s="471"/>
      <c r="G1487" s="47" t="str">
        <f t="shared" si="23"/>
        <v xml:space="preserve">, </v>
      </c>
    </row>
    <row r="1488" spans="1:7" x14ac:dyDescent="0.3">
      <c r="A1488" s="471"/>
      <c r="B1488" s="471"/>
      <c r="C1488" s="471"/>
      <c r="D1488" s="471"/>
      <c r="E1488" s="471"/>
      <c r="F1488" s="471"/>
      <c r="G1488" s="47" t="str">
        <f t="shared" si="23"/>
        <v xml:space="preserve">, </v>
      </c>
    </row>
    <row r="1489" spans="1:7" x14ac:dyDescent="0.3">
      <c r="A1489" s="471"/>
      <c r="B1489" s="471"/>
      <c r="C1489" s="471"/>
      <c r="D1489" s="471"/>
      <c r="E1489" s="471"/>
      <c r="F1489" s="471"/>
      <c r="G1489" s="47" t="str">
        <f t="shared" si="23"/>
        <v xml:space="preserve">, </v>
      </c>
    </row>
    <row r="1490" spans="1:7" x14ac:dyDescent="0.3">
      <c r="A1490" s="471"/>
      <c r="B1490" s="471"/>
      <c r="C1490" s="471"/>
      <c r="D1490" s="471"/>
      <c r="E1490" s="471"/>
      <c r="F1490" s="471"/>
      <c r="G1490" s="47" t="str">
        <f t="shared" si="23"/>
        <v xml:space="preserve">, </v>
      </c>
    </row>
    <row r="1491" spans="1:7" x14ac:dyDescent="0.3">
      <c r="A1491" s="471"/>
      <c r="B1491" s="471"/>
      <c r="C1491" s="471"/>
      <c r="D1491" s="471"/>
      <c r="E1491" s="471"/>
      <c r="F1491" s="471"/>
      <c r="G1491" s="47" t="str">
        <f t="shared" si="23"/>
        <v xml:space="preserve">, </v>
      </c>
    </row>
    <row r="1492" spans="1:7" x14ac:dyDescent="0.3">
      <c r="A1492" s="471"/>
      <c r="B1492" s="471"/>
      <c r="C1492" s="471"/>
      <c r="D1492" s="471"/>
      <c r="E1492" s="471"/>
      <c r="F1492" s="471"/>
      <c r="G1492" s="47" t="str">
        <f t="shared" si="23"/>
        <v xml:space="preserve">, </v>
      </c>
    </row>
    <row r="1493" spans="1:7" x14ac:dyDescent="0.3">
      <c r="A1493" s="471"/>
      <c r="B1493" s="471"/>
      <c r="C1493" s="471"/>
      <c r="D1493" s="471"/>
      <c r="E1493" s="471"/>
      <c r="F1493" s="471"/>
      <c r="G1493" s="47" t="str">
        <f t="shared" si="23"/>
        <v xml:space="preserve">, </v>
      </c>
    </row>
    <row r="1494" spans="1:7" x14ac:dyDescent="0.3">
      <c r="A1494" s="471"/>
      <c r="B1494" s="471"/>
      <c r="C1494" s="471"/>
      <c r="D1494" s="471"/>
      <c r="E1494" s="471"/>
      <c r="F1494" s="471"/>
      <c r="G1494" s="47" t="str">
        <f t="shared" si="23"/>
        <v xml:space="preserve">, </v>
      </c>
    </row>
    <row r="1495" spans="1:7" x14ac:dyDescent="0.3">
      <c r="A1495" s="471"/>
      <c r="B1495" s="471"/>
      <c r="C1495" s="471"/>
      <c r="D1495" s="471"/>
      <c r="E1495" s="471"/>
      <c r="F1495" s="471"/>
      <c r="G1495" s="47" t="str">
        <f t="shared" si="23"/>
        <v xml:space="preserve">, </v>
      </c>
    </row>
    <row r="1496" spans="1:7" x14ac:dyDescent="0.3">
      <c r="A1496" s="471"/>
      <c r="B1496" s="471"/>
      <c r="C1496" s="471"/>
      <c r="D1496" s="471"/>
      <c r="E1496" s="471"/>
      <c r="F1496" s="471"/>
      <c r="G1496" s="47" t="str">
        <f t="shared" si="23"/>
        <v xml:space="preserve">, </v>
      </c>
    </row>
    <row r="1497" spans="1:7" x14ac:dyDescent="0.3">
      <c r="A1497" s="471"/>
      <c r="B1497" s="471"/>
      <c r="C1497" s="471"/>
      <c r="D1497" s="471"/>
      <c r="E1497" s="471"/>
      <c r="F1497" s="471"/>
      <c r="G1497" s="47" t="str">
        <f t="shared" si="23"/>
        <v xml:space="preserve">, </v>
      </c>
    </row>
    <row r="1498" spans="1:7" x14ac:dyDescent="0.3">
      <c r="A1498" s="471"/>
      <c r="B1498" s="471"/>
      <c r="C1498" s="471"/>
      <c r="D1498" s="471"/>
      <c r="E1498" s="471"/>
      <c r="F1498" s="471"/>
      <c r="G1498" s="47" t="str">
        <f t="shared" si="23"/>
        <v xml:space="preserve">, </v>
      </c>
    </row>
    <row r="1499" spans="1:7" x14ac:dyDescent="0.3">
      <c r="A1499" s="471"/>
      <c r="B1499" s="471"/>
      <c r="C1499" s="471"/>
      <c r="D1499" s="471"/>
      <c r="E1499" s="471"/>
      <c r="F1499" s="471"/>
      <c r="G1499" s="47" t="str">
        <f t="shared" si="23"/>
        <v xml:space="preserve">, </v>
      </c>
    </row>
    <row r="1500" spans="1:7" x14ac:dyDescent="0.3">
      <c r="A1500" s="471"/>
      <c r="B1500" s="471"/>
      <c r="C1500" s="471"/>
      <c r="D1500" s="471"/>
      <c r="E1500" s="471"/>
      <c r="F1500" s="471"/>
      <c r="G1500" s="47" t="str">
        <f t="shared" si="23"/>
        <v xml:space="preserve">, </v>
      </c>
    </row>
    <row r="1501" spans="1:7" x14ac:dyDescent="0.3">
      <c r="A1501" s="471"/>
      <c r="B1501" s="471"/>
      <c r="C1501" s="471"/>
      <c r="D1501" s="471"/>
      <c r="E1501" s="471"/>
      <c r="F1501" s="471"/>
      <c r="G1501" s="47" t="str">
        <f t="shared" si="23"/>
        <v xml:space="preserve">, </v>
      </c>
    </row>
    <row r="1502" spans="1:7" x14ac:dyDescent="0.3">
      <c r="A1502" s="471"/>
      <c r="B1502" s="471"/>
      <c r="C1502" s="471"/>
      <c r="D1502" s="471"/>
      <c r="E1502" s="471"/>
      <c r="F1502" s="471"/>
      <c r="G1502" s="47" t="str">
        <f t="shared" si="23"/>
        <v xml:space="preserve">, </v>
      </c>
    </row>
    <row r="1503" spans="1:7" x14ac:dyDescent="0.3">
      <c r="A1503" s="471"/>
      <c r="B1503" s="471"/>
      <c r="C1503" s="471"/>
      <c r="D1503" s="471"/>
      <c r="E1503" s="471"/>
      <c r="F1503" s="471"/>
      <c r="G1503" s="47" t="str">
        <f t="shared" si="23"/>
        <v xml:space="preserve">, </v>
      </c>
    </row>
    <row r="1504" spans="1:7" x14ac:dyDescent="0.3">
      <c r="A1504" s="471"/>
      <c r="B1504" s="471"/>
      <c r="C1504" s="471"/>
      <c r="D1504" s="471"/>
      <c r="E1504" s="471"/>
      <c r="F1504" s="471"/>
      <c r="G1504" s="47" t="str">
        <f t="shared" si="23"/>
        <v xml:space="preserve">, </v>
      </c>
    </row>
    <row r="1505" spans="1:7" x14ac:dyDescent="0.3">
      <c r="A1505" s="471"/>
      <c r="B1505" s="471"/>
      <c r="C1505" s="471"/>
      <c r="D1505" s="471"/>
      <c r="E1505" s="471"/>
      <c r="F1505" s="471"/>
      <c r="G1505" s="47" t="str">
        <f t="shared" si="23"/>
        <v xml:space="preserve">, </v>
      </c>
    </row>
    <row r="1506" spans="1:7" x14ac:dyDescent="0.3">
      <c r="A1506" s="471"/>
      <c r="B1506" s="471"/>
      <c r="C1506" s="471"/>
      <c r="D1506" s="471"/>
      <c r="E1506" s="471"/>
      <c r="F1506" s="471"/>
      <c r="G1506" s="47" t="str">
        <f t="shared" si="23"/>
        <v xml:space="preserve">, </v>
      </c>
    </row>
    <row r="1507" spans="1:7" x14ac:dyDescent="0.3">
      <c r="A1507" s="471"/>
      <c r="B1507" s="471"/>
      <c r="C1507" s="471"/>
      <c r="D1507" s="471"/>
      <c r="E1507" s="471"/>
      <c r="F1507" s="471"/>
      <c r="G1507" s="47" t="str">
        <f t="shared" si="23"/>
        <v xml:space="preserve">, </v>
      </c>
    </row>
    <row r="1508" spans="1:7" x14ac:dyDescent="0.3">
      <c r="A1508" s="471"/>
      <c r="B1508" s="471"/>
      <c r="C1508" s="471"/>
      <c r="D1508" s="471"/>
      <c r="E1508" s="471"/>
      <c r="F1508" s="471"/>
      <c r="G1508" s="47" t="str">
        <f t="shared" si="23"/>
        <v xml:space="preserve">, </v>
      </c>
    </row>
    <row r="1509" spans="1:7" x14ac:dyDescent="0.3">
      <c r="A1509" s="471"/>
      <c r="B1509" s="471"/>
      <c r="C1509" s="471"/>
      <c r="D1509" s="471"/>
      <c r="E1509" s="471"/>
      <c r="F1509" s="471"/>
      <c r="G1509" s="47" t="str">
        <f t="shared" si="23"/>
        <v xml:space="preserve">, </v>
      </c>
    </row>
    <row r="1510" spans="1:7" x14ac:dyDescent="0.3">
      <c r="A1510" s="471"/>
      <c r="B1510" s="471"/>
      <c r="C1510" s="471"/>
      <c r="D1510" s="471"/>
      <c r="E1510" s="471"/>
      <c r="F1510" s="471"/>
      <c r="G1510" s="47" t="str">
        <f t="shared" si="23"/>
        <v xml:space="preserve">, </v>
      </c>
    </row>
    <row r="1511" spans="1:7" x14ac:dyDescent="0.3">
      <c r="A1511" s="471"/>
      <c r="B1511" s="471"/>
      <c r="C1511" s="471"/>
      <c r="D1511" s="471"/>
      <c r="E1511" s="471"/>
      <c r="F1511" s="471"/>
      <c r="G1511" s="47" t="str">
        <f t="shared" si="23"/>
        <v xml:space="preserve">, </v>
      </c>
    </row>
    <row r="1512" spans="1:7" x14ac:dyDescent="0.3">
      <c r="A1512" s="471"/>
      <c r="B1512" s="471"/>
      <c r="C1512" s="471"/>
      <c r="D1512" s="471"/>
      <c r="E1512" s="471"/>
      <c r="F1512" s="471"/>
      <c r="G1512" s="47" t="str">
        <f t="shared" si="23"/>
        <v xml:space="preserve">, </v>
      </c>
    </row>
    <row r="1513" spans="1:7" x14ac:dyDescent="0.3">
      <c r="A1513" s="471"/>
      <c r="B1513" s="471"/>
      <c r="C1513" s="471"/>
      <c r="D1513" s="471"/>
      <c r="E1513" s="471"/>
      <c r="F1513" s="471"/>
      <c r="G1513" s="47" t="str">
        <f t="shared" si="23"/>
        <v xml:space="preserve">, </v>
      </c>
    </row>
    <row r="1514" spans="1:7" x14ac:dyDescent="0.3">
      <c r="A1514" s="471"/>
      <c r="B1514" s="471"/>
      <c r="C1514" s="471"/>
      <c r="D1514" s="471"/>
      <c r="E1514" s="471"/>
      <c r="F1514" s="471"/>
      <c r="G1514" s="47" t="str">
        <f t="shared" si="23"/>
        <v xml:space="preserve">, </v>
      </c>
    </row>
    <row r="1515" spans="1:7" x14ac:dyDescent="0.3">
      <c r="A1515" s="471"/>
      <c r="B1515" s="471"/>
      <c r="C1515" s="471"/>
      <c r="D1515" s="471"/>
      <c r="E1515" s="471"/>
      <c r="F1515" s="471"/>
      <c r="G1515" s="47" t="str">
        <f t="shared" si="23"/>
        <v xml:space="preserve">, </v>
      </c>
    </row>
    <row r="1516" spans="1:7" x14ac:dyDescent="0.3">
      <c r="A1516" s="471"/>
      <c r="B1516" s="471"/>
      <c r="C1516" s="471"/>
      <c r="D1516" s="471"/>
      <c r="E1516" s="471"/>
      <c r="F1516" s="471"/>
      <c r="G1516" s="47" t="str">
        <f t="shared" si="23"/>
        <v xml:space="preserve">, </v>
      </c>
    </row>
    <row r="1517" spans="1:7" x14ac:dyDescent="0.3">
      <c r="A1517" s="471"/>
      <c r="B1517" s="471"/>
      <c r="C1517" s="471"/>
      <c r="D1517" s="471"/>
      <c r="E1517" s="471"/>
      <c r="F1517" s="471"/>
      <c r="G1517" s="47" t="str">
        <f t="shared" si="23"/>
        <v xml:space="preserve">, </v>
      </c>
    </row>
    <row r="1518" spans="1:7" x14ac:dyDescent="0.3">
      <c r="A1518" s="471"/>
      <c r="B1518" s="471"/>
      <c r="C1518" s="471"/>
      <c r="D1518" s="471"/>
      <c r="E1518" s="471"/>
      <c r="F1518" s="471"/>
      <c r="G1518" s="47" t="str">
        <f t="shared" si="23"/>
        <v xml:space="preserve">, </v>
      </c>
    </row>
    <row r="1519" spans="1:7" x14ac:dyDescent="0.3">
      <c r="A1519" s="471"/>
      <c r="B1519" s="471"/>
      <c r="C1519" s="471"/>
      <c r="D1519" s="471"/>
      <c r="E1519" s="471"/>
      <c r="F1519" s="471"/>
      <c r="G1519" s="47" t="str">
        <f t="shared" si="23"/>
        <v xml:space="preserve">, </v>
      </c>
    </row>
    <row r="1520" spans="1:7" x14ac:dyDescent="0.3">
      <c r="A1520" s="471"/>
      <c r="B1520" s="471"/>
      <c r="C1520" s="471"/>
      <c r="D1520" s="471"/>
      <c r="E1520" s="471"/>
      <c r="F1520" s="471"/>
      <c r="G1520" s="47" t="str">
        <f t="shared" si="23"/>
        <v xml:space="preserve">, </v>
      </c>
    </row>
    <row r="1521" spans="1:7" x14ac:dyDescent="0.3">
      <c r="A1521" s="471"/>
      <c r="B1521" s="471"/>
      <c r="C1521" s="471"/>
      <c r="D1521" s="471"/>
      <c r="E1521" s="471"/>
      <c r="F1521" s="471"/>
      <c r="G1521" s="47" t="str">
        <f t="shared" si="23"/>
        <v xml:space="preserve">, </v>
      </c>
    </row>
    <row r="1522" spans="1:7" x14ac:dyDescent="0.3">
      <c r="A1522" s="471"/>
      <c r="B1522" s="471"/>
      <c r="C1522" s="471"/>
      <c r="D1522" s="471"/>
      <c r="E1522" s="471"/>
      <c r="F1522" s="471"/>
      <c r="G1522" s="47" t="str">
        <f t="shared" si="23"/>
        <v xml:space="preserve">, </v>
      </c>
    </row>
    <row r="1523" spans="1:7" x14ac:dyDescent="0.3">
      <c r="A1523" s="471"/>
      <c r="B1523" s="471"/>
      <c r="C1523" s="471"/>
      <c r="D1523" s="471"/>
      <c r="E1523" s="471"/>
      <c r="F1523" s="471"/>
      <c r="G1523" s="47" t="str">
        <f t="shared" si="23"/>
        <v xml:space="preserve">, </v>
      </c>
    </row>
    <row r="1524" spans="1:7" x14ac:dyDescent="0.3">
      <c r="A1524" s="471"/>
      <c r="B1524" s="471"/>
      <c r="C1524" s="471"/>
      <c r="D1524" s="471"/>
      <c r="E1524" s="471"/>
      <c r="F1524" s="471"/>
      <c r="G1524" s="47" t="str">
        <f t="shared" si="23"/>
        <v xml:space="preserve">, </v>
      </c>
    </row>
    <row r="1525" spans="1:7" x14ac:dyDescent="0.3">
      <c r="A1525" s="471"/>
      <c r="B1525" s="471"/>
      <c r="C1525" s="471"/>
      <c r="D1525" s="471"/>
      <c r="E1525" s="471"/>
      <c r="F1525" s="471"/>
      <c r="G1525" s="47" t="str">
        <f t="shared" si="23"/>
        <v xml:space="preserve">, </v>
      </c>
    </row>
    <row r="1526" spans="1:7" x14ac:dyDescent="0.3">
      <c r="A1526" s="471"/>
      <c r="B1526" s="471"/>
      <c r="C1526" s="471"/>
      <c r="D1526" s="471"/>
      <c r="E1526" s="471"/>
      <c r="F1526" s="471"/>
      <c r="G1526" s="47" t="str">
        <f t="shared" si="23"/>
        <v xml:space="preserve">, </v>
      </c>
    </row>
    <row r="1527" spans="1:7" x14ac:dyDescent="0.3">
      <c r="A1527" s="471"/>
      <c r="B1527" s="471"/>
      <c r="C1527" s="471"/>
      <c r="D1527" s="471"/>
      <c r="E1527" s="471"/>
      <c r="F1527" s="471"/>
      <c r="G1527" s="47" t="str">
        <f t="shared" si="23"/>
        <v xml:space="preserve">, </v>
      </c>
    </row>
    <row r="1528" spans="1:7" x14ac:dyDescent="0.3">
      <c r="A1528" s="471"/>
      <c r="B1528" s="471"/>
      <c r="C1528" s="471"/>
      <c r="D1528" s="471"/>
      <c r="E1528" s="471"/>
      <c r="F1528" s="471"/>
      <c r="G1528" s="47" t="str">
        <f t="shared" si="23"/>
        <v xml:space="preserve">, </v>
      </c>
    </row>
    <row r="1529" spans="1:7" x14ac:dyDescent="0.3">
      <c r="A1529" s="471"/>
      <c r="B1529" s="471"/>
      <c r="C1529" s="471"/>
      <c r="D1529" s="471"/>
      <c r="E1529" s="471"/>
      <c r="F1529" s="471"/>
      <c r="G1529" s="47" t="str">
        <f t="shared" si="23"/>
        <v xml:space="preserve">, </v>
      </c>
    </row>
    <row r="1530" spans="1:7" x14ac:dyDescent="0.3">
      <c r="A1530" s="471"/>
      <c r="B1530" s="471"/>
      <c r="C1530" s="471"/>
      <c r="D1530" s="471"/>
      <c r="E1530" s="471"/>
      <c r="F1530" s="471"/>
      <c r="G1530" s="47" t="str">
        <f t="shared" si="23"/>
        <v xml:space="preserve">, </v>
      </c>
    </row>
    <row r="1531" spans="1:7" x14ac:dyDescent="0.3">
      <c r="A1531" s="471"/>
      <c r="B1531" s="471"/>
      <c r="C1531" s="471"/>
      <c r="D1531" s="471"/>
      <c r="E1531" s="471"/>
      <c r="F1531" s="471"/>
      <c r="G1531" s="47" t="str">
        <f t="shared" si="23"/>
        <v xml:space="preserve">, </v>
      </c>
    </row>
    <row r="1532" spans="1:7" x14ac:dyDescent="0.3">
      <c r="A1532" s="471"/>
      <c r="B1532" s="471"/>
      <c r="C1532" s="471"/>
      <c r="D1532" s="471"/>
      <c r="E1532" s="471"/>
      <c r="F1532" s="471"/>
      <c r="G1532" s="47" t="str">
        <f t="shared" si="23"/>
        <v xml:space="preserve">, </v>
      </c>
    </row>
    <row r="1533" spans="1:7" x14ac:dyDescent="0.3">
      <c r="A1533" s="471"/>
      <c r="B1533" s="471"/>
      <c r="C1533" s="471"/>
      <c r="D1533" s="471"/>
      <c r="E1533" s="471"/>
      <c r="F1533" s="471"/>
      <c r="G1533" s="47" t="str">
        <f t="shared" si="23"/>
        <v xml:space="preserve">, </v>
      </c>
    </row>
    <row r="1534" spans="1:7" x14ac:dyDescent="0.3">
      <c r="A1534" s="471"/>
      <c r="B1534" s="471"/>
      <c r="C1534" s="471"/>
      <c r="D1534" s="471"/>
      <c r="E1534" s="471"/>
      <c r="F1534" s="471"/>
      <c r="G1534" s="47" t="str">
        <f t="shared" si="23"/>
        <v xml:space="preserve">, </v>
      </c>
    </row>
    <row r="1535" spans="1:7" x14ac:dyDescent="0.3">
      <c r="A1535" s="471"/>
      <c r="B1535" s="471"/>
      <c r="C1535" s="471"/>
      <c r="D1535" s="471"/>
      <c r="E1535" s="471"/>
      <c r="F1535" s="471"/>
      <c r="G1535" s="47" t="str">
        <f t="shared" si="23"/>
        <v xml:space="preserve">, </v>
      </c>
    </row>
    <row r="1536" spans="1:7" x14ac:dyDescent="0.3">
      <c r="A1536" s="471"/>
      <c r="B1536" s="471"/>
      <c r="C1536" s="471"/>
      <c r="D1536" s="471"/>
      <c r="E1536" s="471"/>
      <c r="F1536" s="471"/>
      <c r="G1536" s="47" t="str">
        <f t="shared" si="23"/>
        <v xml:space="preserve">, </v>
      </c>
    </row>
    <row r="1537" spans="1:7" x14ac:dyDescent="0.3">
      <c r="A1537" s="471"/>
      <c r="B1537" s="471"/>
      <c r="C1537" s="471"/>
      <c r="D1537" s="471"/>
      <c r="E1537" s="471"/>
      <c r="F1537" s="471"/>
      <c r="G1537" s="47" t="str">
        <f t="shared" si="23"/>
        <v xml:space="preserve">, </v>
      </c>
    </row>
    <row r="1538" spans="1:7" x14ac:dyDescent="0.3">
      <c r="A1538" s="471"/>
      <c r="B1538" s="471"/>
      <c r="C1538" s="471"/>
      <c r="D1538" s="471"/>
      <c r="E1538" s="471"/>
      <c r="F1538" s="471"/>
      <c r="G1538" s="47" t="str">
        <f t="shared" si="23"/>
        <v xml:space="preserve">, </v>
      </c>
    </row>
    <row r="1539" spans="1:7" x14ac:dyDescent="0.3">
      <c r="A1539" s="471"/>
      <c r="B1539" s="471"/>
      <c r="C1539" s="471"/>
      <c r="D1539" s="471"/>
      <c r="E1539" s="471"/>
      <c r="F1539" s="471"/>
      <c r="G1539" s="47" t="str">
        <f t="shared" si="23"/>
        <v xml:space="preserve">, </v>
      </c>
    </row>
    <row r="1540" spans="1:7" x14ac:dyDescent="0.3">
      <c r="A1540" s="471"/>
      <c r="B1540" s="471"/>
      <c r="C1540" s="471"/>
      <c r="D1540" s="471"/>
      <c r="E1540" s="471"/>
      <c r="F1540" s="471"/>
      <c r="G1540" s="47" t="str">
        <f t="shared" si="23"/>
        <v xml:space="preserve">, </v>
      </c>
    </row>
    <row r="1541" spans="1:7" x14ac:dyDescent="0.3">
      <c r="A1541" s="471"/>
      <c r="B1541" s="471"/>
      <c r="C1541" s="471"/>
      <c r="D1541" s="471"/>
      <c r="E1541" s="471"/>
      <c r="F1541" s="471"/>
      <c r="G1541" s="47" t="str">
        <f t="shared" si="23"/>
        <v xml:space="preserve">, </v>
      </c>
    </row>
    <row r="1542" spans="1:7" x14ac:dyDescent="0.3">
      <c r="A1542" s="471"/>
      <c r="B1542" s="471"/>
      <c r="C1542" s="471"/>
      <c r="D1542" s="471"/>
      <c r="E1542" s="471"/>
      <c r="F1542" s="471"/>
      <c r="G1542" s="47" t="str">
        <f t="shared" si="23"/>
        <v xml:space="preserve">, </v>
      </c>
    </row>
    <row r="1543" spans="1:7" x14ac:dyDescent="0.3">
      <c r="A1543" s="471"/>
      <c r="B1543" s="471"/>
      <c r="C1543" s="471"/>
      <c r="D1543" s="471"/>
      <c r="E1543" s="471"/>
      <c r="F1543" s="471"/>
      <c r="G1543" s="47" t="str">
        <f t="shared" si="23"/>
        <v xml:space="preserve">, </v>
      </c>
    </row>
    <row r="1544" spans="1:7" x14ac:dyDescent="0.3">
      <c r="A1544" s="471"/>
      <c r="B1544" s="471"/>
      <c r="C1544" s="471"/>
      <c r="D1544" s="471"/>
      <c r="E1544" s="471"/>
      <c r="F1544" s="471"/>
      <c r="G1544" s="47" t="str">
        <f t="shared" si="23"/>
        <v xml:space="preserve">, </v>
      </c>
    </row>
    <row r="1545" spans="1:7" x14ac:dyDescent="0.3">
      <c r="A1545" s="471"/>
      <c r="B1545" s="471"/>
      <c r="C1545" s="471"/>
      <c r="D1545" s="471"/>
      <c r="E1545" s="471"/>
      <c r="F1545" s="471"/>
      <c r="G1545" s="47" t="str">
        <f t="shared" si="23"/>
        <v xml:space="preserve">, </v>
      </c>
    </row>
    <row r="1546" spans="1:7" x14ac:dyDescent="0.3">
      <c r="A1546" s="471"/>
      <c r="B1546" s="471"/>
      <c r="C1546" s="471"/>
      <c r="D1546" s="471"/>
      <c r="E1546" s="471"/>
      <c r="F1546" s="471"/>
      <c r="G1546" s="47" t="str">
        <f t="shared" si="23"/>
        <v xml:space="preserve">, </v>
      </c>
    </row>
    <row r="1547" spans="1:7" x14ac:dyDescent="0.3">
      <c r="A1547" s="471"/>
      <c r="B1547" s="471"/>
      <c r="C1547" s="471"/>
      <c r="D1547" s="471"/>
      <c r="E1547" s="471"/>
      <c r="F1547" s="471"/>
      <c r="G1547" s="47" t="str">
        <f t="shared" ref="G1547:G1610" si="24">CONCATENATE(A1547, ", ", B1547)</f>
        <v xml:space="preserve">, </v>
      </c>
    </row>
    <row r="1548" spans="1:7" x14ac:dyDescent="0.3">
      <c r="A1548" s="471"/>
      <c r="B1548" s="471"/>
      <c r="C1548" s="471"/>
      <c r="D1548" s="471"/>
      <c r="E1548" s="471"/>
      <c r="F1548" s="471"/>
      <c r="G1548" s="47" t="str">
        <f t="shared" si="24"/>
        <v xml:space="preserve">, </v>
      </c>
    </row>
    <row r="1549" spans="1:7" x14ac:dyDescent="0.3">
      <c r="A1549" s="471"/>
      <c r="B1549" s="471"/>
      <c r="C1549" s="471"/>
      <c r="D1549" s="471"/>
      <c r="E1549" s="471"/>
      <c r="F1549" s="471"/>
      <c r="G1549" s="47" t="str">
        <f t="shared" si="24"/>
        <v xml:space="preserve">, </v>
      </c>
    </row>
    <row r="1550" spans="1:7" x14ac:dyDescent="0.3">
      <c r="A1550" s="471"/>
      <c r="B1550" s="471"/>
      <c r="C1550" s="471"/>
      <c r="D1550" s="471"/>
      <c r="E1550" s="471"/>
      <c r="F1550" s="471"/>
      <c r="G1550" s="47" t="str">
        <f t="shared" si="24"/>
        <v xml:space="preserve">, </v>
      </c>
    </row>
    <row r="1551" spans="1:7" x14ac:dyDescent="0.3">
      <c r="A1551" s="471"/>
      <c r="B1551" s="471"/>
      <c r="C1551" s="471"/>
      <c r="D1551" s="471"/>
      <c r="E1551" s="471"/>
      <c r="F1551" s="471"/>
      <c r="G1551" s="47" t="str">
        <f t="shared" si="24"/>
        <v xml:space="preserve">, </v>
      </c>
    </row>
    <row r="1552" spans="1:7" x14ac:dyDescent="0.3">
      <c r="A1552" s="471"/>
      <c r="B1552" s="471"/>
      <c r="C1552" s="471"/>
      <c r="D1552" s="471"/>
      <c r="E1552" s="471"/>
      <c r="F1552" s="471"/>
      <c r="G1552" s="47" t="str">
        <f t="shared" si="24"/>
        <v xml:space="preserve">, </v>
      </c>
    </row>
    <row r="1553" spans="1:7" x14ac:dyDescent="0.3">
      <c r="A1553" s="471"/>
      <c r="B1553" s="471"/>
      <c r="C1553" s="471"/>
      <c r="D1553" s="471"/>
      <c r="E1553" s="471"/>
      <c r="F1553" s="471"/>
      <c r="G1553" s="47" t="str">
        <f t="shared" si="24"/>
        <v xml:space="preserve">, </v>
      </c>
    </row>
    <row r="1554" spans="1:7" x14ac:dyDescent="0.3">
      <c r="A1554" s="471"/>
      <c r="B1554" s="471"/>
      <c r="C1554" s="471"/>
      <c r="D1554" s="471"/>
      <c r="E1554" s="471"/>
      <c r="F1554" s="471"/>
      <c r="G1554" s="47" t="str">
        <f t="shared" si="24"/>
        <v xml:space="preserve">, </v>
      </c>
    </row>
    <row r="1555" spans="1:7" x14ac:dyDescent="0.3">
      <c r="A1555" s="471"/>
      <c r="B1555" s="471"/>
      <c r="C1555" s="471"/>
      <c r="D1555" s="471"/>
      <c r="E1555" s="471"/>
      <c r="F1555" s="471"/>
      <c r="G1555" s="47" t="str">
        <f t="shared" si="24"/>
        <v xml:space="preserve">, </v>
      </c>
    </row>
    <row r="1556" spans="1:7" x14ac:dyDescent="0.3">
      <c r="A1556" s="471"/>
      <c r="B1556" s="471"/>
      <c r="C1556" s="471"/>
      <c r="D1556" s="471"/>
      <c r="E1556" s="471"/>
      <c r="F1556" s="471"/>
      <c r="G1556" s="47" t="str">
        <f t="shared" si="24"/>
        <v xml:space="preserve">, </v>
      </c>
    </row>
    <row r="1557" spans="1:7" x14ac:dyDescent="0.3">
      <c r="A1557" s="471"/>
      <c r="B1557" s="471"/>
      <c r="C1557" s="471"/>
      <c r="D1557" s="471"/>
      <c r="E1557" s="471"/>
      <c r="F1557" s="471"/>
      <c r="G1557" s="47" t="str">
        <f t="shared" si="24"/>
        <v xml:space="preserve">, </v>
      </c>
    </row>
    <row r="1558" spans="1:7" x14ac:dyDescent="0.3">
      <c r="A1558" s="471"/>
      <c r="B1558" s="471"/>
      <c r="C1558" s="471"/>
      <c r="D1558" s="471"/>
      <c r="E1558" s="471"/>
      <c r="F1558" s="471"/>
      <c r="G1558" s="47" t="str">
        <f t="shared" si="24"/>
        <v xml:space="preserve">, </v>
      </c>
    </row>
    <row r="1559" spans="1:7" x14ac:dyDescent="0.3">
      <c r="A1559" s="471"/>
      <c r="B1559" s="471"/>
      <c r="C1559" s="471"/>
      <c r="D1559" s="471"/>
      <c r="E1559" s="471"/>
      <c r="F1559" s="471"/>
      <c r="G1559" s="47" t="str">
        <f t="shared" si="24"/>
        <v xml:space="preserve">, </v>
      </c>
    </row>
    <row r="1560" spans="1:7" x14ac:dyDescent="0.3">
      <c r="A1560" s="471"/>
      <c r="B1560" s="471"/>
      <c r="C1560" s="471"/>
      <c r="D1560" s="471"/>
      <c r="E1560" s="471"/>
      <c r="F1560" s="471"/>
      <c r="G1560" s="47" t="str">
        <f t="shared" si="24"/>
        <v xml:space="preserve">, </v>
      </c>
    </row>
    <row r="1561" spans="1:7" x14ac:dyDescent="0.3">
      <c r="A1561" s="471"/>
      <c r="B1561" s="471"/>
      <c r="C1561" s="471"/>
      <c r="D1561" s="471"/>
      <c r="E1561" s="471"/>
      <c r="F1561" s="471"/>
      <c r="G1561" s="47" t="str">
        <f t="shared" si="24"/>
        <v xml:space="preserve">, </v>
      </c>
    </row>
    <row r="1562" spans="1:7" x14ac:dyDescent="0.3">
      <c r="A1562" s="471"/>
      <c r="B1562" s="471"/>
      <c r="C1562" s="471"/>
      <c r="D1562" s="471"/>
      <c r="E1562" s="471"/>
      <c r="F1562" s="471"/>
      <c r="G1562" s="47" t="str">
        <f t="shared" si="24"/>
        <v xml:space="preserve">, </v>
      </c>
    </row>
    <row r="1563" spans="1:7" x14ac:dyDescent="0.3">
      <c r="A1563" s="471"/>
      <c r="B1563" s="471"/>
      <c r="C1563" s="471"/>
      <c r="D1563" s="471"/>
      <c r="E1563" s="471"/>
      <c r="F1563" s="471"/>
      <c r="G1563" s="47" t="str">
        <f t="shared" si="24"/>
        <v xml:space="preserve">, </v>
      </c>
    </row>
    <row r="1564" spans="1:7" x14ac:dyDescent="0.3">
      <c r="A1564" s="471"/>
      <c r="B1564" s="471"/>
      <c r="C1564" s="471"/>
      <c r="D1564" s="471"/>
      <c r="E1564" s="471"/>
      <c r="F1564" s="471"/>
      <c r="G1564" s="47" t="str">
        <f t="shared" si="24"/>
        <v xml:space="preserve">, </v>
      </c>
    </row>
    <row r="1565" spans="1:7" x14ac:dyDescent="0.3">
      <c r="A1565" s="471"/>
      <c r="B1565" s="471"/>
      <c r="C1565" s="471"/>
      <c r="D1565" s="471"/>
      <c r="E1565" s="471"/>
      <c r="F1565" s="471"/>
      <c r="G1565" s="47" t="str">
        <f t="shared" si="24"/>
        <v xml:space="preserve">, </v>
      </c>
    </row>
    <row r="1566" spans="1:7" x14ac:dyDescent="0.3">
      <c r="A1566" s="471"/>
      <c r="B1566" s="471"/>
      <c r="C1566" s="471"/>
      <c r="D1566" s="471"/>
      <c r="E1566" s="471"/>
      <c r="F1566" s="471"/>
      <c r="G1566" s="47" t="str">
        <f t="shared" si="24"/>
        <v xml:space="preserve">, </v>
      </c>
    </row>
    <row r="1567" spans="1:7" x14ac:dyDescent="0.3">
      <c r="A1567" s="471"/>
      <c r="B1567" s="471"/>
      <c r="C1567" s="471"/>
      <c r="D1567" s="471"/>
      <c r="E1567" s="471"/>
      <c r="F1567" s="471"/>
      <c r="G1567" s="47" t="str">
        <f t="shared" si="24"/>
        <v xml:space="preserve">, </v>
      </c>
    </row>
    <row r="1568" spans="1:7" x14ac:dyDescent="0.3">
      <c r="A1568" s="471"/>
      <c r="B1568" s="471"/>
      <c r="C1568" s="471"/>
      <c r="D1568" s="471"/>
      <c r="E1568" s="471"/>
      <c r="F1568" s="471"/>
      <c r="G1568" s="47" t="str">
        <f t="shared" si="24"/>
        <v xml:space="preserve">, </v>
      </c>
    </row>
    <row r="1569" spans="1:7" x14ac:dyDescent="0.3">
      <c r="A1569" s="471"/>
      <c r="B1569" s="471"/>
      <c r="C1569" s="471"/>
      <c r="D1569" s="471"/>
      <c r="E1569" s="471"/>
      <c r="F1569" s="471"/>
      <c r="G1569" s="47" t="str">
        <f t="shared" si="24"/>
        <v xml:space="preserve">, </v>
      </c>
    </row>
    <row r="1570" spans="1:7" x14ac:dyDescent="0.3">
      <c r="A1570" s="471"/>
      <c r="B1570" s="471"/>
      <c r="C1570" s="471"/>
      <c r="D1570" s="471"/>
      <c r="E1570" s="471"/>
      <c r="F1570" s="471"/>
      <c r="G1570" s="47" t="str">
        <f t="shared" si="24"/>
        <v xml:space="preserve">, </v>
      </c>
    </row>
    <row r="1571" spans="1:7" x14ac:dyDescent="0.3">
      <c r="A1571" s="471"/>
      <c r="B1571" s="471"/>
      <c r="C1571" s="471"/>
      <c r="D1571" s="471"/>
      <c r="E1571" s="471"/>
      <c r="F1571" s="471"/>
      <c r="G1571" s="47" t="str">
        <f t="shared" si="24"/>
        <v xml:space="preserve">, </v>
      </c>
    </row>
    <row r="1572" spans="1:7" x14ac:dyDescent="0.3">
      <c r="A1572" s="471"/>
      <c r="B1572" s="471"/>
      <c r="C1572" s="471"/>
      <c r="D1572" s="471"/>
      <c r="E1572" s="471"/>
      <c r="F1572" s="471"/>
      <c r="G1572" s="47" t="str">
        <f t="shared" si="24"/>
        <v xml:space="preserve">, </v>
      </c>
    </row>
    <row r="1573" spans="1:7" x14ac:dyDescent="0.3">
      <c r="A1573" s="471"/>
      <c r="B1573" s="471"/>
      <c r="C1573" s="471"/>
      <c r="D1573" s="471"/>
      <c r="E1573" s="471"/>
      <c r="F1573" s="471"/>
      <c r="G1573" s="47" t="str">
        <f t="shared" si="24"/>
        <v xml:space="preserve">, </v>
      </c>
    </row>
    <row r="1574" spans="1:7" x14ac:dyDescent="0.3">
      <c r="A1574" s="471"/>
      <c r="B1574" s="471"/>
      <c r="C1574" s="471"/>
      <c r="D1574" s="471"/>
      <c r="E1574" s="471"/>
      <c r="F1574" s="471"/>
      <c r="G1574" s="47" t="str">
        <f t="shared" si="24"/>
        <v xml:space="preserve">, </v>
      </c>
    </row>
    <row r="1575" spans="1:7" x14ac:dyDescent="0.3">
      <c r="A1575" s="471"/>
      <c r="B1575" s="471"/>
      <c r="C1575" s="471"/>
      <c r="D1575" s="471"/>
      <c r="E1575" s="471"/>
      <c r="F1575" s="471"/>
      <c r="G1575" s="47" t="str">
        <f t="shared" si="24"/>
        <v xml:space="preserve">, </v>
      </c>
    </row>
    <row r="1576" spans="1:7" x14ac:dyDescent="0.3">
      <c r="A1576" s="471"/>
      <c r="B1576" s="471"/>
      <c r="C1576" s="471"/>
      <c r="D1576" s="471"/>
      <c r="E1576" s="471"/>
      <c r="F1576" s="471"/>
      <c r="G1576" s="47" t="str">
        <f t="shared" si="24"/>
        <v xml:space="preserve">, </v>
      </c>
    </row>
    <row r="1577" spans="1:7" x14ac:dyDescent="0.3">
      <c r="A1577" s="471"/>
      <c r="B1577" s="471"/>
      <c r="C1577" s="471"/>
      <c r="D1577" s="471"/>
      <c r="E1577" s="471"/>
      <c r="F1577" s="471"/>
      <c r="G1577" s="47" t="str">
        <f t="shared" si="24"/>
        <v xml:space="preserve">, </v>
      </c>
    </row>
    <row r="1578" spans="1:7" x14ac:dyDescent="0.3">
      <c r="A1578" s="471"/>
      <c r="B1578" s="471"/>
      <c r="C1578" s="471"/>
      <c r="D1578" s="471"/>
      <c r="E1578" s="471"/>
      <c r="F1578" s="471"/>
      <c r="G1578" s="47" t="str">
        <f t="shared" si="24"/>
        <v xml:space="preserve">, </v>
      </c>
    </row>
    <row r="1579" spans="1:7" x14ac:dyDescent="0.3">
      <c r="A1579" s="471"/>
      <c r="B1579" s="471"/>
      <c r="C1579" s="471"/>
      <c r="D1579" s="471"/>
      <c r="E1579" s="471"/>
      <c r="F1579" s="471"/>
      <c r="G1579" s="47" t="str">
        <f t="shared" si="24"/>
        <v xml:space="preserve">, </v>
      </c>
    </row>
    <row r="1580" spans="1:7" x14ac:dyDescent="0.3">
      <c r="A1580" s="471"/>
      <c r="B1580" s="471"/>
      <c r="C1580" s="471"/>
      <c r="D1580" s="471"/>
      <c r="E1580" s="471"/>
      <c r="F1580" s="471"/>
      <c r="G1580" s="47" t="str">
        <f t="shared" si="24"/>
        <v xml:space="preserve">, </v>
      </c>
    </row>
    <row r="1581" spans="1:7" x14ac:dyDescent="0.3">
      <c r="A1581" s="471"/>
      <c r="B1581" s="471"/>
      <c r="C1581" s="471"/>
      <c r="D1581" s="471"/>
      <c r="E1581" s="471"/>
      <c r="F1581" s="471"/>
      <c r="G1581" s="47" t="str">
        <f t="shared" si="24"/>
        <v xml:space="preserve">, </v>
      </c>
    </row>
    <row r="1582" spans="1:7" x14ac:dyDescent="0.3">
      <c r="A1582" s="471"/>
      <c r="B1582" s="471"/>
      <c r="C1582" s="471"/>
      <c r="D1582" s="471"/>
      <c r="E1582" s="471"/>
      <c r="F1582" s="471"/>
      <c r="G1582" s="47" t="str">
        <f t="shared" si="24"/>
        <v xml:space="preserve">, </v>
      </c>
    </row>
    <row r="1583" spans="1:7" x14ac:dyDescent="0.3">
      <c r="A1583" s="471"/>
      <c r="B1583" s="471"/>
      <c r="C1583" s="471"/>
      <c r="D1583" s="471"/>
      <c r="E1583" s="471"/>
      <c r="F1583" s="471"/>
      <c r="G1583" s="47" t="str">
        <f t="shared" si="24"/>
        <v xml:space="preserve">, </v>
      </c>
    </row>
    <row r="1584" spans="1:7" x14ac:dyDescent="0.3">
      <c r="A1584" s="471"/>
      <c r="B1584" s="471"/>
      <c r="C1584" s="471"/>
      <c r="D1584" s="471"/>
      <c r="E1584" s="471"/>
      <c r="F1584" s="471"/>
      <c r="G1584" s="47" t="str">
        <f t="shared" si="24"/>
        <v xml:space="preserve">, </v>
      </c>
    </row>
    <row r="1585" spans="1:7" x14ac:dyDescent="0.3">
      <c r="A1585" s="471"/>
      <c r="B1585" s="471"/>
      <c r="C1585" s="471"/>
      <c r="D1585" s="471"/>
      <c r="E1585" s="471"/>
      <c r="F1585" s="471"/>
      <c r="G1585" s="47" t="str">
        <f t="shared" si="24"/>
        <v xml:space="preserve">, </v>
      </c>
    </row>
    <row r="1586" spans="1:7" x14ac:dyDescent="0.3">
      <c r="A1586" s="471"/>
      <c r="B1586" s="471"/>
      <c r="C1586" s="471"/>
      <c r="D1586" s="471"/>
      <c r="E1586" s="471"/>
      <c r="F1586" s="471"/>
      <c r="G1586" s="47" t="str">
        <f t="shared" si="24"/>
        <v xml:space="preserve">, </v>
      </c>
    </row>
    <row r="1587" spans="1:7" x14ac:dyDescent="0.3">
      <c r="A1587" s="471"/>
      <c r="B1587" s="471"/>
      <c r="C1587" s="471"/>
      <c r="D1587" s="471"/>
      <c r="E1587" s="471"/>
      <c r="F1587" s="471"/>
      <c r="G1587" s="47" t="str">
        <f t="shared" si="24"/>
        <v xml:space="preserve">, </v>
      </c>
    </row>
    <row r="1588" spans="1:7" x14ac:dyDescent="0.3">
      <c r="A1588" s="471"/>
      <c r="B1588" s="471"/>
      <c r="C1588" s="471"/>
      <c r="D1588" s="471"/>
      <c r="E1588" s="471"/>
      <c r="F1588" s="471"/>
      <c r="G1588" s="47" t="str">
        <f t="shared" si="24"/>
        <v xml:space="preserve">, </v>
      </c>
    </row>
    <row r="1589" spans="1:7" x14ac:dyDescent="0.3">
      <c r="A1589" s="471"/>
      <c r="B1589" s="471"/>
      <c r="C1589" s="471"/>
      <c r="D1589" s="471"/>
      <c r="E1589" s="471"/>
      <c r="F1589" s="471"/>
      <c r="G1589" s="47" t="str">
        <f t="shared" si="24"/>
        <v xml:space="preserve">, </v>
      </c>
    </row>
    <row r="1590" spans="1:7" x14ac:dyDescent="0.3">
      <c r="A1590" s="471"/>
      <c r="B1590" s="471"/>
      <c r="C1590" s="471"/>
      <c r="D1590" s="471"/>
      <c r="E1590" s="471"/>
      <c r="F1590" s="471"/>
      <c r="G1590" s="47" t="str">
        <f t="shared" si="24"/>
        <v xml:space="preserve">, </v>
      </c>
    </row>
    <row r="1591" spans="1:7" x14ac:dyDescent="0.3">
      <c r="A1591" s="471"/>
      <c r="B1591" s="471"/>
      <c r="C1591" s="471"/>
      <c r="D1591" s="471"/>
      <c r="E1591" s="471"/>
      <c r="F1591" s="471"/>
      <c r="G1591" s="47" t="str">
        <f t="shared" si="24"/>
        <v xml:space="preserve">, </v>
      </c>
    </row>
    <row r="1592" spans="1:7" x14ac:dyDescent="0.3">
      <c r="A1592" s="471"/>
      <c r="B1592" s="471"/>
      <c r="C1592" s="471"/>
      <c r="D1592" s="471"/>
      <c r="E1592" s="471"/>
      <c r="F1592" s="471"/>
      <c r="G1592" s="47" t="str">
        <f t="shared" si="24"/>
        <v xml:space="preserve">, </v>
      </c>
    </row>
    <row r="1593" spans="1:7" x14ac:dyDescent="0.3">
      <c r="A1593" s="471"/>
      <c r="B1593" s="471"/>
      <c r="C1593" s="471"/>
      <c r="D1593" s="471"/>
      <c r="E1593" s="471"/>
      <c r="F1593" s="471"/>
      <c r="G1593" s="47" t="str">
        <f t="shared" si="24"/>
        <v xml:space="preserve">, </v>
      </c>
    </row>
    <row r="1594" spans="1:7" x14ac:dyDescent="0.3">
      <c r="A1594" s="471"/>
      <c r="B1594" s="471"/>
      <c r="C1594" s="471"/>
      <c r="D1594" s="471"/>
      <c r="E1594" s="471"/>
      <c r="F1594" s="471"/>
      <c r="G1594" s="47" t="str">
        <f t="shared" si="24"/>
        <v xml:space="preserve">, </v>
      </c>
    </row>
    <row r="1595" spans="1:7" x14ac:dyDescent="0.3">
      <c r="A1595" s="471"/>
      <c r="B1595" s="471"/>
      <c r="C1595" s="471"/>
      <c r="D1595" s="471"/>
      <c r="E1595" s="471"/>
      <c r="F1595" s="471"/>
      <c r="G1595" s="47" t="str">
        <f t="shared" si="24"/>
        <v xml:space="preserve">, </v>
      </c>
    </row>
    <row r="1596" spans="1:7" x14ac:dyDescent="0.3">
      <c r="A1596" s="471"/>
      <c r="B1596" s="471"/>
      <c r="C1596" s="471"/>
      <c r="D1596" s="471"/>
      <c r="E1596" s="471"/>
      <c r="F1596" s="471"/>
      <c r="G1596" s="47" t="str">
        <f t="shared" si="24"/>
        <v xml:space="preserve">, </v>
      </c>
    </row>
    <row r="1597" spans="1:7" x14ac:dyDescent="0.3">
      <c r="A1597" s="471"/>
      <c r="B1597" s="471"/>
      <c r="C1597" s="471"/>
      <c r="D1597" s="471"/>
      <c r="E1597" s="471"/>
      <c r="F1597" s="471"/>
      <c r="G1597" s="47" t="str">
        <f t="shared" si="24"/>
        <v xml:space="preserve">, </v>
      </c>
    </row>
    <row r="1598" spans="1:7" x14ac:dyDescent="0.3">
      <c r="A1598" s="471"/>
      <c r="B1598" s="471"/>
      <c r="C1598" s="471"/>
      <c r="D1598" s="471"/>
      <c r="E1598" s="471"/>
      <c r="F1598" s="471"/>
      <c r="G1598" s="47" t="str">
        <f t="shared" si="24"/>
        <v xml:space="preserve">, </v>
      </c>
    </row>
    <row r="1599" spans="1:7" x14ac:dyDescent="0.3">
      <c r="A1599" s="471"/>
      <c r="B1599" s="471"/>
      <c r="C1599" s="471"/>
      <c r="D1599" s="471"/>
      <c r="E1599" s="471"/>
      <c r="F1599" s="471"/>
      <c r="G1599" s="47" t="str">
        <f t="shared" si="24"/>
        <v xml:space="preserve">, </v>
      </c>
    </row>
    <row r="1600" spans="1:7" x14ac:dyDescent="0.3">
      <c r="A1600" s="471"/>
      <c r="B1600" s="471"/>
      <c r="C1600" s="471"/>
      <c r="D1600" s="471"/>
      <c r="E1600" s="471"/>
      <c r="F1600" s="471"/>
      <c r="G1600" s="47" t="str">
        <f t="shared" si="24"/>
        <v xml:space="preserve">, </v>
      </c>
    </row>
    <row r="1601" spans="1:7" x14ac:dyDescent="0.3">
      <c r="A1601" s="471"/>
      <c r="B1601" s="471"/>
      <c r="C1601" s="471"/>
      <c r="D1601" s="471"/>
      <c r="E1601" s="471"/>
      <c r="F1601" s="471"/>
      <c r="G1601" s="47" t="str">
        <f t="shared" si="24"/>
        <v xml:space="preserve">, </v>
      </c>
    </row>
    <row r="1602" spans="1:7" x14ac:dyDescent="0.3">
      <c r="A1602" s="471"/>
      <c r="B1602" s="471"/>
      <c r="C1602" s="471"/>
      <c r="D1602" s="471"/>
      <c r="E1602" s="471"/>
      <c r="F1602" s="471"/>
      <c r="G1602" s="47" t="str">
        <f t="shared" si="24"/>
        <v xml:space="preserve">, </v>
      </c>
    </row>
    <row r="1603" spans="1:7" x14ac:dyDescent="0.3">
      <c r="A1603" s="471"/>
      <c r="B1603" s="471"/>
      <c r="C1603" s="471"/>
      <c r="D1603" s="471"/>
      <c r="E1603" s="471"/>
      <c r="F1603" s="471"/>
      <c r="G1603" s="47" t="str">
        <f t="shared" si="24"/>
        <v xml:space="preserve">, </v>
      </c>
    </row>
    <row r="1604" spans="1:7" x14ac:dyDescent="0.3">
      <c r="A1604" s="471"/>
      <c r="B1604" s="471"/>
      <c r="C1604" s="471"/>
      <c r="D1604" s="471"/>
      <c r="E1604" s="471"/>
      <c r="F1604" s="471"/>
      <c r="G1604" s="47" t="str">
        <f t="shared" si="24"/>
        <v xml:space="preserve">, </v>
      </c>
    </row>
    <row r="1605" spans="1:7" x14ac:dyDescent="0.3">
      <c r="A1605" s="471"/>
      <c r="B1605" s="471"/>
      <c r="C1605" s="471"/>
      <c r="D1605" s="471"/>
      <c r="E1605" s="471"/>
      <c r="F1605" s="471"/>
      <c r="G1605" s="47" t="str">
        <f t="shared" si="24"/>
        <v xml:space="preserve">, </v>
      </c>
    </row>
    <row r="1606" spans="1:7" x14ac:dyDescent="0.3">
      <c r="A1606" s="471"/>
      <c r="B1606" s="471"/>
      <c r="C1606" s="471"/>
      <c r="D1606" s="471"/>
      <c r="E1606" s="471"/>
      <c r="F1606" s="471"/>
      <c r="G1606" s="47" t="str">
        <f t="shared" si="24"/>
        <v xml:space="preserve">, </v>
      </c>
    </row>
    <row r="1607" spans="1:7" x14ac:dyDescent="0.3">
      <c r="A1607" s="471"/>
      <c r="B1607" s="471"/>
      <c r="C1607" s="471"/>
      <c r="D1607" s="471"/>
      <c r="E1607" s="471"/>
      <c r="F1607" s="471"/>
      <c r="G1607" s="47" t="str">
        <f t="shared" si="24"/>
        <v xml:space="preserve">, </v>
      </c>
    </row>
    <row r="1608" spans="1:7" x14ac:dyDescent="0.3">
      <c r="A1608" s="471"/>
      <c r="B1608" s="471"/>
      <c r="C1608" s="471"/>
      <c r="D1608" s="471"/>
      <c r="E1608" s="471"/>
      <c r="F1608" s="471"/>
      <c r="G1608" s="47" t="str">
        <f t="shared" si="24"/>
        <v xml:space="preserve">, </v>
      </c>
    </row>
    <row r="1609" spans="1:7" x14ac:dyDescent="0.3">
      <c r="A1609" s="471"/>
      <c r="B1609" s="471"/>
      <c r="C1609" s="471"/>
      <c r="D1609" s="471"/>
      <c r="E1609" s="471"/>
      <c r="F1609" s="471"/>
      <c r="G1609" s="47" t="str">
        <f t="shared" si="24"/>
        <v xml:space="preserve">, </v>
      </c>
    </row>
    <row r="1610" spans="1:7" x14ac:dyDescent="0.3">
      <c r="A1610" s="471"/>
      <c r="B1610" s="471"/>
      <c r="C1610" s="471"/>
      <c r="D1610" s="471"/>
      <c r="E1610" s="471"/>
      <c r="F1610" s="471"/>
      <c r="G1610" s="47" t="str">
        <f t="shared" si="24"/>
        <v xml:space="preserve">, </v>
      </c>
    </row>
    <row r="1611" spans="1:7" x14ac:dyDescent="0.3">
      <c r="A1611" s="471"/>
      <c r="B1611" s="471"/>
      <c r="C1611" s="471"/>
      <c r="D1611" s="471"/>
      <c r="E1611" s="471"/>
      <c r="F1611" s="471"/>
      <c r="G1611" s="47" t="str">
        <f t="shared" ref="G1611:G1674" si="25">CONCATENATE(A1611, ", ", B1611)</f>
        <v xml:space="preserve">, </v>
      </c>
    </row>
    <row r="1612" spans="1:7" x14ac:dyDescent="0.3">
      <c r="A1612" s="471"/>
      <c r="B1612" s="471"/>
      <c r="C1612" s="471"/>
      <c r="D1612" s="471"/>
      <c r="E1612" s="471"/>
      <c r="F1612" s="471"/>
      <c r="G1612" s="47" t="str">
        <f t="shared" si="25"/>
        <v xml:space="preserve">, </v>
      </c>
    </row>
    <row r="1613" spans="1:7" x14ac:dyDescent="0.3">
      <c r="A1613" s="471"/>
      <c r="B1613" s="471"/>
      <c r="C1613" s="471"/>
      <c r="D1613" s="471"/>
      <c r="E1613" s="471"/>
      <c r="F1613" s="471"/>
      <c r="G1613" s="47" t="str">
        <f t="shared" si="25"/>
        <v xml:space="preserve">, </v>
      </c>
    </row>
    <row r="1614" spans="1:7" x14ac:dyDescent="0.3">
      <c r="A1614" s="471"/>
      <c r="B1614" s="471"/>
      <c r="C1614" s="471"/>
      <c r="D1614" s="471"/>
      <c r="E1614" s="471"/>
      <c r="F1614" s="471"/>
      <c r="G1614" s="47" t="str">
        <f t="shared" si="25"/>
        <v xml:space="preserve">, </v>
      </c>
    </row>
    <row r="1615" spans="1:7" x14ac:dyDescent="0.3">
      <c r="A1615" s="471"/>
      <c r="B1615" s="471"/>
      <c r="C1615" s="471"/>
      <c r="D1615" s="471"/>
      <c r="E1615" s="471"/>
      <c r="F1615" s="471"/>
      <c r="G1615" s="47" t="str">
        <f t="shared" si="25"/>
        <v xml:space="preserve">, </v>
      </c>
    </row>
    <row r="1616" spans="1:7" x14ac:dyDescent="0.3">
      <c r="A1616" s="471"/>
      <c r="B1616" s="471"/>
      <c r="C1616" s="471"/>
      <c r="D1616" s="471"/>
      <c r="E1616" s="471"/>
      <c r="F1616" s="471"/>
      <c r="G1616" s="47" t="str">
        <f t="shared" si="25"/>
        <v xml:space="preserve">, </v>
      </c>
    </row>
    <row r="1617" spans="1:7" x14ac:dyDescent="0.3">
      <c r="A1617" s="471"/>
      <c r="B1617" s="471"/>
      <c r="C1617" s="471"/>
      <c r="D1617" s="471"/>
      <c r="E1617" s="471"/>
      <c r="F1617" s="471"/>
      <c r="G1617" s="47" t="str">
        <f t="shared" si="25"/>
        <v xml:space="preserve">, </v>
      </c>
    </row>
    <row r="1618" spans="1:7" x14ac:dyDescent="0.3">
      <c r="A1618" s="471"/>
      <c r="B1618" s="471"/>
      <c r="C1618" s="471"/>
      <c r="D1618" s="471"/>
      <c r="E1618" s="471"/>
      <c r="F1618" s="471"/>
      <c r="G1618" s="47" t="str">
        <f t="shared" si="25"/>
        <v xml:space="preserve">, </v>
      </c>
    </row>
    <row r="1619" spans="1:7" x14ac:dyDescent="0.3">
      <c r="A1619" s="471"/>
      <c r="B1619" s="471"/>
      <c r="C1619" s="471"/>
      <c r="D1619" s="471"/>
      <c r="E1619" s="471"/>
      <c r="F1619" s="471"/>
      <c r="G1619" s="47" t="str">
        <f t="shared" si="25"/>
        <v xml:space="preserve">, </v>
      </c>
    </row>
    <row r="1620" spans="1:7" x14ac:dyDescent="0.3">
      <c r="A1620" s="471"/>
      <c r="B1620" s="471"/>
      <c r="C1620" s="471"/>
      <c r="D1620" s="471"/>
      <c r="E1620" s="471"/>
      <c r="F1620" s="471"/>
      <c r="G1620" s="47" t="str">
        <f t="shared" si="25"/>
        <v xml:space="preserve">, </v>
      </c>
    </row>
    <row r="1621" spans="1:7" x14ac:dyDescent="0.3">
      <c r="A1621" s="471"/>
      <c r="B1621" s="471"/>
      <c r="C1621" s="471"/>
      <c r="D1621" s="471"/>
      <c r="E1621" s="471"/>
      <c r="F1621" s="471"/>
      <c r="G1621" s="47" t="str">
        <f t="shared" si="25"/>
        <v xml:space="preserve">, </v>
      </c>
    </row>
    <row r="1622" spans="1:7" x14ac:dyDescent="0.3">
      <c r="A1622" s="471"/>
      <c r="B1622" s="471"/>
      <c r="C1622" s="471"/>
      <c r="D1622" s="471"/>
      <c r="E1622" s="471"/>
      <c r="F1622" s="471"/>
      <c r="G1622" s="47" t="str">
        <f t="shared" si="25"/>
        <v xml:space="preserve">, </v>
      </c>
    </row>
    <row r="1623" spans="1:7" x14ac:dyDescent="0.3">
      <c r="A1623" s="471"/>
      <c r="B1623" s="471"/>
      <c r="C1623" s="471"/>
      <c r="D1623" s="471"/>
      <c r="E1623" s="471"/>
      <c r="F1623" s="471"/>
      <c r="G1623" s="47" t="str">
        <f t="shared" si="25"/>
        <v xml:space="preserve">, </v>
      </c>
    </row>
    <row r="1624" spans="1:7" x14ac:dyDescent="0.3">
      <c r="A1624" s="471"/>
      <c r="B1624" s="471"/>
      <c r="C1624" s="471"/>
      <c r="D1624" s="471"/>
      <c r="E1624" s="471"/>
      <c r="F1624" s="471"/>
      <c r="G1624" s="47" t="str">
        <f t="shared" si="25"/>
        <v xml:space="preserve">, </v>
      </c>
    </row>
    <row r="1625" spans="1:7" x14ac:dyDescent="0.3">
      <c r="A1625" s="471"/>
      <c r="B1625" s="471"/>
      <c r="C1625" s="471"/>
      <c r="D1625" s="471"/>
      <c r="E1625" s="471"/>
      <c r="F1625" s="471"/>
      <c r="G1625" s="47" t="str">
        <f t="shared" si="25"/>
        <v xml:space="preserve">, </v>
      </c>
    </row>
    <row r="1626" spans="1:7" x14ac:dyDescent="0.3">
      <c r="A1626" s="471"/>
      <c r="B1626" s="471"/>
      <c r="C1626" s="471"/>
      <c r="D1626" s="471"/>
      <c r="E1626" s="471"/>
      <c r="F1626" s="471"/>
      <c r="G1626" s="47" t="str">
        <f t="shared" si="25"/>
        <v xml:space="preserve">, </v>
      </c>
    </row>
    <row r="1627" spans="1:7" x14ac:dyDescent="0.3">
      <c r="A1627" s="471"/>
      <c r="B1627" s="471"/>
      <c r="C1627" s="471"/>
      <c r="D1627" s="471"/>
      <c r="E1627" s="471"/>
      <c r="F1627" s="471"/>
      <c r="G1627" s="47" t="str">
        <f t="shared" si="25"/>
        <v xml:space="preserve">, </v>
      </c>
    </row>
    <row r="1628" spans="1:7" x14ac:dyDescent="0.3">
      <c r="A1628" s="471"/>
      <c r="B1628" s="471"/>
      <c r="C1628" s="471"/>
      <c r="D1628" s="471"/>
      <c r="E1628" s="471"/>
      <c r="F1628" s="471"/>
      <c r="G1628" s="47" t="str">
        <f t="shared" si="25"/>
        <v xml:space="preserve">, </v>
      </c>
    </row>
    <row r="1629" spans="1:7" x14ac:dyDescent="0.3">
      <c r="A1629" s="471"/>
      <c r="B1629" s="471"/>
      <c r="C1629" s="471"/>
      <c r="D1629" s="471"/>
      <c r="E1629" s="471"/>
      <c r="F1629" s="471"/>
      <c r="G1629" s="47" t="str">
        <f t="shared" si="25"/>
        <v xml:space="preserve">, </v>
      </c>
    </row>
    <row r="1630" spans="1:7" x14ac:dyDescent="0.3">
      <c r="A1630" s="471"/>
      <c r="B1630" s="471"/>
      <c r="C1630" s="471"/>
      <c r="D1630" s="471"/>
      <c r="E1630" s="471"/>
      <c r="F1630" s="471"/>
      <c r="G1630" s="47" t="str">
        <f t="shared" si="25"/>
        <v xml:space="preserve">, </v>
      </c>
    </row>
    <row r="1631" spans="1:7" x14ac:dyDescent="0.3">
      <c r="A1631" s="471"/>
      <c r="B1631" s="471"/>
      <c r="C1631" s="471"/>
      <c r="D1631" s="471"/>
      <c r="E1631" s="471"/>
      <c r="F1631" s="471"/>
      <c r="G1631" s="47" t="str">
        <f t="shared" si="25"/>
        <v xml:space="preserve">, </v>
      </c>
    </row>
    <row r="1632" spans="1:7" x14ac:dyDescent="0.3">
      <c r="A1632" s="471"/>
      <c r="B1632" s="471"/>
      <c r="C1632" s="471"/>
      <c r="D1632" s="471"/>
      <c r="E1632" s="471"/>
      <c r="F1632" s="471"/>
      <c r="G1632" s="47" t="str">
        <f t="shared" si="25"/>
        <v xml:space="preserve">, </v>
      </c>
    </row>
    <row r="1633" spans="1:7" x14ac:dyDescent="0.3">
      <c r="A1633" s="471"/>
      <c r="B1633" s="471"/>
      <c r="C1633" s="471"/>
      <c r="D1633" s="471"/>
      <c r="E1633" s="471"/>
      <c r="F1633" s="471"/>
      <c r="G1633" s="47" t="str">
        <f t="shared" si="25"/>
        <v xml:space="preserve">, </v>
      </c>
    </row>
    <row r="1634" spans="1:7" x14ac:dyDescent="0.3">
      <c r="A1634" s="471"/>
      <c r="B1634" s="471"/>
      <c r="C1634" s="471"/>
      <c r="D1634" s="471"/>
      <c r="E1634" s="471"/>
      <c r="F1634" s="471"/>
      <c r="G1634" s="47" t="str">
        <f t="shared" si="25"/>
        <v xml:space="preserve">, </v>
      </c>
    </row>
    <row r="1635" spans="1:7" x14ac:dyDescent="0.3">
      <c r="A1635" s="471"/>
      <c r="B1635" s="471"/>
      <c r="C1635" s="471"/>
      <c r="D1635" s="471"/>
      <c r="E1635" s="471"/>
      <c r="F1635" s="471"/>
      <c r="G1635" s="47" t="str">
        <f t="shared" si="25"/>
        <v xml:space="preserve">, </v>
      </c>
    </row>
    <row r="1636" spans="1:7" x14ac:dyDescent="0.3">
      <c r="A1636" s="471"/>
      <c r="B1636" s="471"/>
      <c r="C1636" s="471"/>
      <c r="D1636" s="471"/>
      <c r="E1636" s="471"/>
      <c r="F1636" s="471"/>
      <c r="G1636" s="47" t="str">
        <f t="shared" si="25"/>
        <v xml:space="preserve">, </v>
      </c>
    </row>
    <row r="1637" spans="1:7" x14ac:dyDescent="0.3">
      <c r="A1637" s="471"/>
      <c r="B1637" s="471"/>
      <c r="C1637" s="471"/>
      <c r="D1637" s="471"/>
      <c r="E1637" s="471"/>
      <c r="F1637" s="471"/>
      <c r="G1637" s="47" t="str">
        <f t="shared" si="25"/>
        <v xml:space="preserve">, </v>
      </c>
    </row>
    <row r="1638" spans="1:7" x14ac:dyDescent="0.3">
      <c r="A1638" s="471"/>
      <c r="B1638" s="471"/>
      <c r="C1638" s="471"/>
      <c r="D1638" s="471"/>
      <c r="E1638" s="471"/>
      <c r="F1638" s="471"/>
      <c r="G1638" s="47" t="str">
        <f t="shared" si="25"/>
        <v xml:space="preserve">, </v>
      </c>
    </row>
    <row r="1639" spans="1:7" x14ac:dyDescent="0.3">
      <c r="A1639" s="471"/>
      <c r="B1639" s="471"/>
      <c r="C1639" s="471"/>
      <c r="D1639" s="471"/>
      <c r="E1639" s="471"/>
      <c r="F1639" s="471"/>
      <c r="G1639" s="47" t="str">
        <f t="shared" si="25"/>
        <v xml:space="preserve">, </v>
      </c>
    </row>
    <row r="1640" spans="1:7" x14ac:dyDescent="0.3">
      <c r="A1640" s="471"/>
      <c r="B1640" s="471"/>
      <c r="C1640" s="471"/>
      <c r="D1640" s="471"/>
      <c r="E1640" s="471"/>
      <c r="F1640" s="471"/>
      <c r="G1640" s="47" t="str">
        <f t="shared" si="25"/>
        <v xml:space="preserve">, </v>
      </c>
    </row>
    <row r="1641" spans="1:7" x14ac:dyDescent="0.3">
      <c r="A1641" s="471"/>
      <c r="B1641" s="471"/>
      <c r="C1641" s="471"/>
      <c r="D1641" s="471"/>
      <c r="E1641" s="471"/>
      <c r="F1641" s="471"/>
      <c r="G1641" s="47" t="str">
        <f t="shared" si="25"/>
        <v xml:space="preserve">, </v>
      </c>
    </row>
    <row r="1642" spans="1:7" x14ac:dyDescent="0.3">
      <c r="A1642" s="471"/>
      <c r="B1642" s="471"/>
      <c r="C1642" s="471"/>
      <c r="D1642" s="471"/>
      <c r="E1642" s="471"/>
      <c r="F1642" s="471"/>
      <c r="G1642" s="47" t="str">
        <f t="shared" si="25"/>
        <v xml:space="preserve">, </v>
      </c>
    </row>
    <row r="1643" spans="1:7" x14ac:dyDescent="0.3">
      <c r="A1643" s="471"/>
      <c r="B1643" s="471"/>
      <c r="C1643" s="471"/>
      <c r="D1643" s="471"/>
      <c r="E1643" s="471"/>
      <c r="F1643" s="471"/>
      <c r="G1643" s="47" t="str">
        <f t="shared" si="25"/>
        <v xml:space="preserve">, </v>
      </c>
    </row>
    <row r="1644" spans="1:7" x14ac:dyDescent="0.3">
      <c r="A1644" s="471"/>
      <c r="B1644" s="471"/>
      <c r="C1644" s="471"/>
      <c r="D1644" s="471"/>
      <c r="E1644" s="471"/>
      <c r="F1644" s="471"/>
      <c r="G1644" s="47" t="str">
        <f t="shared" si="25"/>
        <v xml:space="preserve">, </v>
      </c>
    </row>
    <row r="1645" spans="1:7" x14ac:dyDescent="0.3">
      <c r="A1645" s="471"/>
      <c r="B1645" s="471"/>
      <c r="C1645" s="471"/>
      <c r="D1645" s="471"/>
      <c r="E1645" s="471"/>
      <c r="F1645" s="471"/>
      <c r="G1645" s="47" t="str">
        <f t="shared" si="25"/>
        <v xml:space="preserve">, </v>
      </c>
    </row>
    <row r="1646" spans="1:7" x14ac:dyDescent="0.3">
      <c r="A1646" s="471"/>
      <c r="B1646" s="471"/>
      <c r="C1646" s="471"/>
      <c r="D1646" s="471"/>
      <c r="E1646" s="471"/>
      <c r="F1646" s="471"/>
      <c r="G1646" s="47" t="str">
        <f t="shared" si="25"/>
        <v xml:space="preserve">, </v>
      </c>
    </row>
    <row r="1647" spans="1:7" x14ac:dyDescent="0.3">
      <c r="A1647" s="471"/>
      <c r="B1647" s="471"/>
      <c r="C1647" s="471"/>
      <c r="D1647" s="471"/>
      <c r="E1647" s="471"/>
      <c r="F1647" s="471"/>
      <c r="G1647" s="47" t="str">
        <f t="shared" si="25"/>
        <v xml:space="preserve">, </v>
      </c>
    </row>
    <row r="1648" spans="1:7" x14ac:dyDescent="0.3">
      <c r="A1648" s="471"/>
      <c r="B1648" s="471"/>
      <c r="C1648" s="471"/>
      <c r="D1648" s="471"/>
      <c r="E1648" s="471"/>
      <c r="F1648" s="471"/>
      <c r="G1648" s="47" t="str">
        <f t="shared" si="25"/>
        <v xml:space="preserve">, </v>
      </c>
    </row>
    <row r="1649" spans="1:7" x14ac:dyDescent="0.3">
      <c r="A1649" s="471"/>
      <c r="B1649" s="471"/>
      <c r="C1649" s="471"/>
      <c r="D1649" s="471"/>
      <c r="E1649" s="471"/>
      <c r="F1649" s="471"/>
      <c r="G1649" s="47" t="str">
        <f t="shared" si="25"/>
        <v xml:space="preserve">, </v>
      </c>
    </row>
    <row r="1650" spans="1:7" x14ac:dyDescent="0.3">
      <c r="A1650" s="471"/>
      <c r="B1650" s="471"/>
      <c r="C1650" s="471"/>
      <c r="D1650" s="471"/>
      <c r="E1650" s="471"/>
      <c r="F1650" s="471"/>
      <c r="G1650" s="47" t="str">
        <f t="shared" si="25"/>
        <v xml:space="preserve">, </v>
      </c>
    </row>
    <row r="1651" spans="1:7" x14ac:dyDescent="0.3">
      <c r="A1651" s="471"/>
      <c r="B1651" s="471"/>
      <c r="C1651" s="471"/>
      <c r="D1651" s="471"/>
      <c r="E1651" s="471"/>
      <c r="F1651" s="471"/>
      <c r="G1651" s="47" t="str">
        <f t="shared" si="25"/>
        <v xml:space="preserve">, </v>
      </c>
    </row>
    <row r="1652" spans="1:7" x14ac:dyDescent="0.3">
      <c r="A1652" s="471"/>
      <c r="B1652" s="471"/>
      <c r="C1652" s="471"/>
      <c r="D1652" s="471"/>
      <c r="E1652" s="471"/>
      <c r="F1652" s="471"/>
      <c r="G1652" s="47" t="str">
        <f t="shared" si="25"/>
        <v xml:space="preserve">, </v>
      </c>
    </row>
    <row r="1653" spans="1:7" x14ac:dyDescent="0.3">
      <c r="A1653" s="471"/>
      <c r="B1653" s="471"/>
      <c r="C1653" s="471"/>
      <c r="D1653" s="471"/>
      <c r="E1653" s="471"/>
      <c r="F1653" s="471"/>
      <c r="G1653" s="47" t="str">
        <f t="shared" si="25"/>
        <v xml:space="preserve">, </v>
      </c>
    </row>
    <row r="1654" spans="1:7" x14ac:dyDescent="0.3">
      <c r="A1654" s="471"/>
      <c r="B1654" s="471"/>
      <c r="C1654" s="471"/>
      <c r="D1654" s="471"/>
      <c r="E1654" s="471"/>
      <c r="F1654" s="471"/>
      <c r="G1654" s="47" t="str">
        <f t="shared" si="25"/>
        <v xml:space="preserve">, </v>
      </c>
    </row>
    <row r="1655" spans="1:7" x14ac:dyDescent="0.3">
      <c r="A1655" s="471"/>
      <c r="B1655" s="471"/>
      <c r="C1655" s="471"/>
      <c r="D1655" s="471"/>
      <c r="E1655" s="471"/>
      <c r="F1655" s="471"/>
      <c r="G1655" s="47" t="str">
        <f t="shared" si="25"/>
        <v xml:space="preserve">, </v>
      </c>
    </row>
    <row r="1656" spans="1:7" x14ac:dyDescent="0.3">
      <c r="A1656" s="471"/>
      <c r="B1656" s="471"/>
      <c r="C1656" s="471"/>
      <c r="D1656" s="471"/>
      <c r="E1656" s="471"/>
      <c r="F1656" s="471"/>
      <c r="G1656" s="47" t="str">
        <f t="shared" si="25"/>
        <v xml:space="preserve">, </v>
      </c>
    </row>
    <row r="1657" spans="1:7" x14ac:dyDescent="0.3">
      <c r="A1657" s="471"/>
      <c r="B1657" s="471"/>
      <c r="C1657" s="471"/>
      <c r="D1657" s="471"/>
      <c r="E1657" s="471"/>
      <c r="F1657" s="471"/>
      <c r="G1657" s="47" t="str">
        <f t="shared" si="25"/>
        <v xml:space="preserve">, </v>
      </c>
    </row>
    <row r="1658" spans="1:7" x14ac:dyDescent="0.3">
      <c r="A1658" s="471"/>
      <c r="B1658" s="471"/>
      <c r="C1658" s="471"/>
      <c r="D1658" s="471"/>
      <c r="E1658" s="471"/>
      <c r="F1658" s="471"/>
      <c r="G1658" s="47" t="str">
        <f t="shared" si="25"/>
        <v xml:space="preserve">, </v>
      </c>
    </row>
    <row r="1659" spans="1:7" x14ac:dyDescent="0.3">
      <c r="A1659" s="471"/>
      <c r="B1659" s="471"/>
      <c r="C1659" s="471"/>
      <c r="D1659" s="471"/>
      <c r="E1659" s="471"/>
      <c r="F1659" s="471"/>
      <c r="G1659" s="47" t="str">
        <f t="shared" si="25"/>
        <v xml:space="preserve">, </v>
      </c>
    </row>
    <row r="1660" spans="1:7" x14ac:dyDescent="0.3">
      <c r="A1660" s="471"/>
      <c r="B1660" s="471"/>
      <c r="C1660" s="471"/>
      <c r="D1660" s="471"/>
      <c r="E1660" s="471"/>
      <c r="F1660" s="471"/>
      <c r="G1660" s="47" t="str">
        <f t="shared" si="25"/>
        <v xml:space="preserve">, </v>
      </c>
    </row>
    <row r="1661" spans="1:7" x14ac:dyDescent="0.3">
      <c r="A1661" s="471"/>
      <c r="B1661" s="471"/>
      <c r="C1661" s="471"/>
      <c r="D1661" s="471"/>
      <c r="E1661" s="471"/>
      <c r="F1661" s="471"/>
      <c r="G1661" s="47" t="str">
        <f t="shared" si="25"/>
        <v xml:space="preserve">, </v>
      </c>
    </row>
    <row r="1662" spans="1:7" x14ac:dyDescent="0.3">
      <c r="A1662" s="471"/>
      <c r="B1662" s="471"/>
      <c r="C1662" s="471"/>
      <c r="D1662" s="471"/>
      <c r="E1662" s="471"/>
      <c r="F1662" s="471"/>
      <c r="G1662" s="47" t="str">
        <f t="shared" si="25"/>
        <v xml:space="preserve">, </v>
      </c>
    </row>
    <row r="1663" spans="1:7" x14ac:dyDescent="0.3">
      <c r="A1663" s="471"/>
      <c r="B1663" s="471"/>
      <c r="C1663" s="471"/>
      <c r="D1663" s="471"/>
      <c r="E1663" s="471"/>
      <c r="F1663" s="471"/>
      <c r="G1663" s="47" t="str">
        <f t="shared" si="25"/>
        <v xml:space="preserve">, </v>
      </c>
    </row>
    <row r="1664" spans="1:7" x14ac:dyDescent="0.3">
      <c r="A1664" s="471"/>
      <c r="B1664" s="471"/>
      <c r="C1664" s="471"/>
      <c r="D1664" s="471"/>
      <c r="E1664" s="471"/>
      <c r="F1664" s="471"/>
      <c r="G1664" s="47" t="str">
        <f t="shared" si="25"/>
        <v xml:space="preserve">, </v>
      </c>
    </row>
    <row r="1665" spans="1:7" x14ac:dyDescent="0.3">
      <c r="A1665" s="471"/>
      <c r="B1665" s="471"/>
      <c r="C1665" s="471"/>
      <c r="D1665" s="471"/>
      <c r="E1665" s="471"/>
      <c r="F1665" s="471"/>
      <c r="G1665" s="47" t="str">
        <f t="shared" si="25"/>
        <v xml:space="preserve">, </v>
      </c>
    </row>
    <row r="1666" spans="1:7" x14ac:dyDescent="0.3">
      <c r="A1666" s="471"/>
      <c r="B1666" s="471"/>
      <c r="C1666" s="471"/>
      <c r="D1666" s="471"/>
      <c r="E1666" s="471"/>
      <c r="F1666" s="471"/>
      <c r="G1666" s="47" t="str">
        <f t="shared" si="25"/>
        <v xml:space="preserve">, </v>
      </c>
    </row>
    <row r="1667" spans="1:7" x14ac:dyDescent="0.3">
      <c r="A1667" s="471"/>
      <c r="B1667" s="471"/>
      <c r="C1667" s="471"/>
      <c r="D1667" s="471"/>
      <c r="E1667" s="471"/>
      <c r="F1667" s="471"/>
      <c r="G1667" s="47" t="str">
        <f t="shared" si="25"/>
        <v xml:space="preserve">, </v>
      </c>
    </row>
    <row r="1668" spans="1:7" x14ac:dyDescent="0.3">
      <c r="A1668" s="471"/>
      <c r="B1668" s="471"/>
      <c r="C1668" s="471"/>
      <c r="D1668" s="471"/>
      <c r="E1668" s="471"/>
      <c r="F1668" s="471"/>
      <c r="G1668" s="47" t="str">
        <f t="shared" si="25"/>
        <v xml:space="preserve">, </v>
      </c>
    </row>
    <row r="1669" spans="1:7" x14ac:dyDescent="0.3">
      <c r="A1669" s="471"/>
      <c r="B1669" s="471"/>
      <c r="C1669" s="471"/>
      <c r="D1669" s="471"/>
      <c r="E1669" s="471"/>
      <c r="F1669" s="471"/>
      <c r="G1669" s="47" t="str">
        <f t="shared" si="25"/>
        <v xml:space="preserve">, </v>
      </c>
    </row>
    <row r="1670" spans="1:7" x14ac:dyDescent="0.3">
      <c r="A1670" s="471"/>
      <c r="B1670" s="471"/>
      <c r="C1670" s="471"/>
      <c r="D1670" s="471"/>
      <c r="E1670" s="471"/>
      <c r="F1670" s="471"/>
      <c r="G1670" s="47" t="str">
        <f t="shared" si="25"/>
        <v xml:space="preserve">, </v>
      </c>
    </row>
    <row r="1671" spans="1:7" x14ac:dyDescent="0.3">
      <c r="A1671" s="471"/>
      <c r="B1671" s="471"/>
      <c r="C1671" s="471"/>
      <c r="D1671" s="471"/>
      <c r="E1671" s="471"/>
      <c r="F1671" s="471"/>
      <c r="G1671" s="47" t="str">
        <f t="shared" si="25"/>
        <v xml:space="preserve">, </v>
      </c>
    </row>
    <row r="1672" spans="1:7" x14ac:dyDescent="0.3">
      <c r="A1672" s="471"/>
      <c r="B1672" s="471"/>
      <c r="C1672" s="471"/>
      <c r="D1672" s="471"/>
      <c r="E1672" s="471"/>
      <c r="F1672" s="471"/>
      <c r="G1672" s="47" t="str">
        <f t="shared" si="25"/>
        <v xml:space="preserve">, </v>
      </c>
    </row>
    <row r="1673" spans="1:7" x14ac:dyDescent="0.3">
      <c r="A1673" s="471"/>
      <c r="B1673" s="471"/>
      <c r="C1673" s="471"/>
      <c r="D1673" s="471"/>
      <c r="E1673" s="471"/>
      <c r="F1673" s="471"/>
      <c r="G1673" s="47" t="str">
        <f t="shared" si="25"/>
        <v xml:space="preserve">, </v>
      </c>
    </row>
    <row r="1674" spans="1:7" x14ac:dyDescent="0.3">
      <c r="A1674" s="471"/>
      <c r="B1674" s="471"/>
      <c r="C1674" s="471"/>
      <c r="D1674" s="471"/>
      <c r="E1674" s="471"/>
      <c r="F1674" s="471"/>
      <c r="G1674" s="47" t="str">
        <f t="shared" si="25"/>
        <v xml:space="preserve">, </v>
      </c>
    </row>
    <row r="1675" spans="1:7" x14ac:dyDescent="0.3">
      <c r="A1675" s="471"/>
      <c r="B1675" s="471"/>
      <c r="C1675" s="471"/>
      <c r="D1675" s="471"/>
      <c r="E1675" s="471"/>
      <c r="F1675" s="471"/>
      <c r="G1675" s="47" t="str">
        <f t="shared" ref="G1675:G1738" si="26">CONCATENATE(A1675, ", ", B1675)</f>
        <v xml:space="preserve">, </v>
      </c>
    </row>
    <row r="1676" spans="1:7" x14ac:dyDescent="0.3">
      <c r="A1676" s="471"/>
      <c r="B1676" s="471"/>
      <c r="C1676" s="471"/>
      <c r="D1676" s="471"/>
      <c r="E1676" s="471"/>
      <c r="F1676" s="471"/>
      <c r="G1676" s="47" t="str">
        <f t="shared" si="26"/>
        <v xml:space="preserve">, </v>
      </c>
    </row>
    <row r="1677" spans="1:7" x14ac:dyDescent="0.3">
      <c r="A1677" s="471"/>
      <c r="B1677" s="471"/>
      <c r="C1677" s="471"/>
      <c r="D1677" s="471"/>
      <c r="E1677" s="471"/>
      <c r="F1677" s="471"/>
      <c r="G1677" s="47" t="str">
        <f t="shared" si="26"/>
        <v xml:space="preserve">, </v>
      </c>
    </row>
    <row r="1678" spans="1:7" x14ac:dyDescent="0.3">
      <c r="A1678" s="471"/>
      <c r="B1678" s="471"/>
      <c r="C1678" s="471"/>
      <c r="D1678" s="471"/>
      <c r="E1678" s="471"/>
      <c r="F1678" s="471"/>
      <c r="G1678" s="47" t="str">
        <f t="shared" si="26"/>
        <v xml:space="preserve">, </v>
      </c>
    </row>
    <row r="1679" spans="1:7" x14ac:dyDescent="0.3">
      <c r="A1679" s="471"/>
      <c r="B1679" s="471"/>
      <c r="C1679" s="471"/>
      <c r="D1679" s="471"/>
      <c r="E1679" s="471"/>
      <c r="F1679" s="471"/>
      <c r="G1679" s="47" t="str">
        <f t="shared" si="26"/>
        <v xml:space="preserve">, </v>
      </c>
    </row>
    <row r="1680" spans="1:7" x14ac:dyDescent="0.3">
      <c r="A1680" s="471"/>
      <c r="B1680" s="471"/>
      <c r="C1680" s="471"/>
      <c r="D1680" s="471"/>
      <c r="E1680" s="471"/>
      <c r="F1680" s="471"/>
      <c r="G1680" s="47" t="str">
        <f t="shared" si="26"/>
        <v xml:space="preserve">, </v>
      </c>
    </row>
    <row r="1681" spans="1:7" x14ac:dyDescent="0.3">
      <c r="A1681" s="471"/>
      <c r="B1681" s="471"/>
      <c r="C1681" s="471"/>
      <c r="D1681" s="471"/>
      <c r="E1681" s="471"/>
      <c r="F1681" s="471"/>
      <c r="G1681" s="47" t="str">
        <f t="shared" si="26"/>
        <v xml:space="preserve">, </v>
      </c>
    </row>
    <row r="1682" spans="1:7" x14ac:dyDescent="0.3">
      <c r="A1682" s="471"/>
      <c r="B1682" s="471"/>
      <c r="C1682" s="471"/>
      <c r="D1682" s="471"/>
      <c r="E1682" s="471"/>
      <c r="F1682" s="471"/>
      <c r="G1682" s="47" t="str">
        <f t="shared" si="26"/>
        <v xml:space="preserve">, </v>
      </c>
    </row>
    <row r="1683" spans="1:7" x14ac:dyDescent="0.3">
      <c r="A1683" s="471"/>
      <c r="B1683" s="471"/>
      <c r="C1683" s="471"/>
      <c r="D1683" s="471"/>
      <c r="E1683" s="471"/>
      <c r="F1683" s="471"/>
      <c r="G1683" s="47" t="str">
        <f t="shared" si="26"/>
        <v xml:space="preserve">, </v>
      </c>
    </row>
    <row r="1684" spans="1:7" x14ac:dyDescent="0.3">
      <c r="A1684" s="471"/>
      <c r="B1684" s="471"/>
      <c r="C1684" s="471"/>
      <c r="D1684" s="471"/>
      <c r="E1684" s="471"/>
      <c r="F1684" s="471"/>
      <c r="G1684" s="47" t="str">
        <f t="shared" si="26"/>
        <v xml:space="preserve">, </v>
      </c>
    </row>
    <row r="1685" spans="1:7" x14ac:dyDescent="0.3">
      <c r="A1685" s="471"/>
      <c r="B1685" s="471"/>
      <c r="C1685" s="471"/>
      <c r="D1685" s="471"/>
      <c r="E1685" s="471"/>
      <c r="F1685" s="471"/>
      <c r="G1685" s="47" t="str">
        <f t="shared" si="26"/>
        <v xml:space="preserve">, </v>
      </c>
    </row>
    <row r="1686" spans="1:7" x14ac:dyDescent="0.3">
      <c r="A1686" s="471"/>
      <c r="B1686" s="471"/>
      <c r="C1686" s="471"/>
      <c r="D1686" s="471"/>
      <c r="E1686" s="471"/>
      <c r="F1686" s="471"/>
      <c r="G1686" s="47" t="str">
        <f t="shared" si="26"/>
        <v xml:space="preserve">, </v>
      </c>
    </row>
    <row r="1687" spans="1:7" x14ac:dyDescent="0.3">
      <c r="A1687" s="471"/>
      <c r="B1687" s="471"/>
      <c r="C1687" s="471"/>
      <c r="D1687" s="471"/>
      <c r="E1687" s="471"/>
      <c r="F1687" s="471"/>
      <c r="G1687" s="47" t="str">
        <f t="shared" si="26"/>
        <v xml:space="preserve">, </v>
      </c>
    </row>
    <row r="1688" spans="1:7" x14ac:dyDescent="0.3">
      <c r="A1688" s="471"/>
      <c r="B1688" s="471"/>
      <c r="C1688" s="471"/>
      <c r="D1688" s="471"/>
      <c r="E1688" s="471"/>
      <c r="F1688" s="471"/>
      <c r="G1688" s="47" t="str">
        <f t="shared" si="26"/>
        <v xml:space="preserve">, </v>
      </c>
    </row>
    <row r="1689" spans="1:7" x14ac:dyDescent="0.3">
      <c r="A1689" s="471"/>
      <c r="B1689" s="471"/>
      <c r="C1689" s="471"/>
      <c r="D1689" s="471"/>
      <c r="E1689" s="471"/>
      <c r="F1689" s="471"/>
      <c r="G1689" s="47" t="str">
        <f t="shared" si="26"/>
        <v xml:space="preserve">, </v>
      </c>
    </row>
    <row r="1690" spans="1:7" x14ac:dyDescent="0.3">
      <c r="A1690" s="471"/>
      <c r="B1690" s="471"/>
      <c r="C1690" s="471"/>
      <c r="D1690" s="471"/>
      <c r="E1690" s="471"/>
      <c r="F1690" s="471"/>
      <c r="G1690" s="47" t="str">
        <f t="shared" si="26"/>
        <v xml:space="preserve">, </v>
      </c>
    </row>
    <row r="1691" spans="1:7" x14ac:dyDescent="0.3">
      <c r="A1691" s="471"/>
      <c r="B1691" s="471"/>
      <c r="C1691" s="471"/>
      <c r="D1691" s="471"/>
      <c r="E1691" s="471"/>
      <c r="F1691" s="471"/>
      <c r="G1691" s="47" t="str">
        <f t="shared" si="26"/>
        <v xml:space="preserve">, </v>
      </c>
    </row>
    <row r="1692" spans="1:7" x14ac:dyDescent="0.3">
      <c r="A1692" s="471"/>
      <c r="B1692" s="471"/>
      <c r="C1692" s="471"/>
      <c r="D1692" s="471"/>
      <c r="E1692" s="471"/>
      <c r="F1692" s="471"/>
      <c r="G1692" s="47" t="str">
        <f t="shared" si="26"/>
        <v xml:space="preserve">, </v>
      </c>
    </row>
    <row r="1693" spans="1:7" x14ac:dyDescent="0.3">
      <c r="A1693" s="471"/>
      <c r="B1693" s="471"/>
      <c r="C1693" s="471"/>
      <c r="D1693" s="471"/>
      <c r="E1693" s="471"/>
      <c r="F1693" s="471"/>
      <c r="G1693" s="47" t="str">
        <f t="shared" si="26"/>
        <v xml:space="preserve">, </v>
      </c>
    </row>
    <row r="1694" spans="1:7" x14ac:dyDescent="0.3">
      <c r="A1694" s="471"/>
      <c r="B1694" s="471"/>
      <c r="C1694" s="471"/>
      <c r="D1694" s="471"/>
      <c r="E1694" s="471"/>
      <c r="F1694" s="471"/>
      <c r="G1694" s="47" t="str">
        <f t="shared" si="26"/>
        <v xml:space="preserve">, </v>
      </c>
    </row>
    <row r="1695" spans="1:7" x14ac:dyDescent="0.3">
      <c r="A1695" s="471"/>
      <c r="B1695" s="471"/>
      <c r="C1695" s="471"/>
      <c r="D1695" s="471"/>
      <c r="E1695" s="471"/>
      <c r="F1695" s="471"/>
      <c r="G1695" s="47" t="str">
        <f t="shared" si="26"/>
        <v xml:space="preserve">, </v>
      </c>
    </row>
    <row r="1696" spans="1:7" x14ac:dyDescent="0.3">
      <c r="A1696" s="471"/>
      <c r="B1696" s="471"/>
      <c r="C1696" s="471"/>
      <c r="D1696" s="471"/>
      <c r="E1696" s="471"/>
      <c r="F1696" s="471"/>
      <c r="G1696" s="47" t="str">
        <f t="shared" si="26"/>
        <v xml:space="preserve">, </v>
      </c>
    </row>
    <row r="1697" spans="1:7" x14ac:dyDescent="0.3">
      <c r="A1697" s="471"/>
      <c r="B1697" s="471"/>
      <c r="C1697" s="471"/>
      <c r="D1697" s="471"/>
      <c r="E1697" s="471"/>
      <c r="F1697" s="471"/>
      <c r="G1697" s="47" t="str">
        <f t="shared" si="26"/>
        <v xml:space="preserve">, </v>
      </c>
    </row>
    <row r="1698" spans="1:7" x14ac:dyDescent="0.3">
      <c r="A1698" s="471"/>
      <c r="B1698" s="471"/>
      <c r="C1698" s="471"/>
      <c r="D1698" s="471"/>
      <c r="E1698" s="471"/>
      <c r="F1698" s="471"/>
      <c r="G1698" s="47" t="str">
        <f t="shared" si="26"/>
        <v xml:space="preserve">, </v>
      </c>
    </row>
    <row r="1699" spans="1:7" x14ac:dyDescent="0.3">
      <c r="A1699" s="471"/>
      <c r="B1699" s="471"/>
      <c r="C1699" s="471"/>
      <c r="D1699" s="471"/>
      <c r="E1699" s="471"/>
      <c r="F1699" s="471"/>
      <c r="G1699" s="47" t="str">
        <f t="shared" si="26"/>
        <v xml:space="preserve">, </v>
      </c>
    </row>
    <row r="1700" spans="1:7" x14ac:dyDescent="0.3">
      <c r="A1700" s="471"/>
      <c r="B1700" s="471"/>
      <c r="C1700" s="471"/>
      <c r="D1700" s="471"/>
      <c r="E1700" s="471"/>
      <c r="F1700" s="471"/>
      <c r="G1700" s="47" t="str">
        <f t="shared" si="26"/>
        <v xml:space="preserve">, </v>
      </c>
    </row>
    <row r="1701" spans="1:7" x14ac:dyDescent="0.3">
      <c r="A1701" s="471"/>
      <c r="B1701" s="471"/>
      <c r="C1701" s="471"/>
      <c r="D1701" s="471"/>
      <c r="E1701" s="471"/>
      <c r="F1701" s="471"/>
      <c r="G1701" s="47" t="str">
        <f t="shared" si="26"/>
        <v xml:space="preserve">, </v>
      </c>
    </row>
    <row r="1702" spans="1:7" x14ac:dyDescent="0.3">
      <c r="A1702" s="471"/>
      <c r="B1702" s="471"/>
      <c r="C1702" s="471"/>
      <c r="D1702" s="471"/>
      <c r="E1702" s="471"/>
      <c r="F1702" s="471"/>
      <c r="G1702" s="47" t="str">
        <f t="shared" si="26"/>
        <v xml:space="preserve">, </v>
      </c>
    </row>
    <row r="1703" spans="1:7" x14ac:dyDescent="0.3">
      <c r="A1703" s="471"/>
      <c r="B1703" s="471"/>
      <c r="C1703" s="471"/>
      <c r="D1703" s="471"/>
      <c r="E1703" s="471"/>
      <c r="F1703" s="471"/>
      <c r="G1703" s="47" t="str">
        <f t="shared" si="26"/>
        <v xml:space="preserve">, </v>
      </c>
    </row>
    <row r="1704" spans="1:7" x14ac:dyDescent="0.3">
      <c r="A1704" s="471"/>
      <c r="B1704" s="471"/>
      <c r="C1704" s="471"/>
      <c r="D1704" s="471"/>
      <c r="E1704" s="471"/>
      <c r="F1704" s="471"/>
      <c r="G1704" s="47" t="str">
        <f t="shared" si="26"/>
        <v xml:space="preserve">, </v>
      </c>
    </row>
    <row r="1705" spans="1:7" x14ac:dyDescent="0.3">
      <c r="A1705" s="471"/>
      <c r="B1705" s="471"/>
      <c r="C1705" s="471"/>
      <c r="D1705" s="471"/>
      <c r="E1705" s="471"/>
      <c r="F1705" s="471"/>
      <c r="G1705" s="47" t="str">
        <f t="shared" si="26"/>
        <v xml:space="preserve">, </v>
      </c>
    </row>
    <row r="1706" spans="1:7" x14ac:dyDescent="0.3">
      <c r="A1706" s="471"/>
      <c r="B1706" s="471"/>
      <c r="C1706" s="471"/>
      <c r="D1706" s="471"/>
      <c r="E1706" s="471"/>
      <c r="F1706" s="471"/>
      <c r="G1706" s="47" t="str">
        <f t="shared" si="26"/>
        <v xml:space="preserve">, </v>
      </c>
    </row>
    <row r="1707" spans="1:7" x14ac:dyDescent="0.3">
      <c r="A1707" s="471"/>
      <c r="B1707" s="471"/>
      <c r="C1707" s="471"/>
      <c r="D1707" s="471"/>
      <c r="E1707" s="471"/>
      <c r="F1707" s="471"/>
      <c r="G1707" s="47" t="str">
        <f t="shared" si="26"/>
        <v xml:space="preserve">, </v>
      </c>
    </row>
    <row r="1708" spans="1:7" x14ac:dyDescent="0.3">
      <c r="A1708" s="471"/>
      <c r="B1708" s="471"/>
      <c r="C1708" s="471"/>
      <c r="D1708" s="471"/>
      <c r="E1708" s="471"/>
      <c r="F1708" s="471"/>
      <c r="G1708" s="47" t="str">
        <f t="shared" si="26"/>
        <v xml:space="preserve">, </v>
      </c>
    </row>
    <row r="1709" spans="1:7" x14ac:dyDescent="0.3">
      <c r="A1709" s="471"/>
      <c r="B1709" s="471"/>
      <c r="C1709" s="471"/>
      <c r="D1709" s="471"/>
      <c r="E1709" s="471"/>
      <c r="F1709" s="471"/>
      <c r="G1709" s="47" t="str">
        <f t="shared" si="26"/>
        <v xml:space="preserve">, </v>
      </c>
    </row>
    <row r="1710" spans="1:7" x14ac:dyDescent="0.3">
      <c r="A1710" s="471"/>
      <c r="B1710" s="471"/>
      <c r="C1710" s="471"/>
      <c r="D1710" s="471"/>
      <c r="E1710" s="471"/>
      <c r="F1710" s="471"/>
      <c r="G1710" s="47" t="str">
        <f t="shared" si="26"/>
        <v xml:space="preserve">, </v>
      </c>
    </row>
    <row r="1711" spans="1:7" x14ac:dyDescent="0.3">
      <c r="A1711" s="471"/>
      <c r="B1711" s="471"/>
      <c r="C1711" s="471"/>
      <c r="D1711" s="471"/>
      <c r="E1711" s="471"/>
      <c r="F1711" s="471"/>
      <c r="G1711" s="47" t="str">
        <f t="shared" si="26"/>
        <v xml:space="preserve">, </v>
      </c>
    </row>
    <row r="1712" spans="1:7" x14ac:dyDescent="0.3">
      <c r="A1712" s="471"/>
      <c r="B1712" s="471"/>
      <c r="C1712" s="471"/>
      <c r="D1712" s="471"/>
      <c r="E1712" s="471"/>
      <c r="F1712" s="471"/>
      <c r="G1712" s="47" t="str">
        <f t="shared" si="26"/>
        <v xml:space="preserve">, </v>
      </c>
    </row>
    <row r="1713" spans="1:7" x14ac:dyDescent="0.3">
      <c r="A1713" s="471"/>
      <c r="B1713" s="471"/>
      <c r="C1713" s="471"/>
      <c r="D1713" s="471"/>
      <c r="E1713" s="471"/>
      <c r="F1713" s="471"/>
      <c r="G1713" s="47" t="str">
        <f t="shared" si="26"/>
        <v xml:space="preserve">, </v>
      </c>
    </row>
    <row r="1714" spans="1:7" x14ac:dyDescent="0.3">
      <c r="A1714" s="471"/>
      <c r="B1714" s="471"/>
      <c r="C1714" s="471"/>
      <c r="D1714" s="471"/>
      <c r="E1714" s="471"/>
      <c r="F1714" s="471"/>
      <c r="G1714" s="47" t="str">
        <f t="shared" si="26"/>
        <v xml:space="preserve">, </v>
      </c>
    </row>
    <row r="1715" spans="1:7" x14ac:dyDescent="0.3">
      <c r="A1715" s="471"/>
      <c r="B1715" s="471"/>
      <c r="C1715" s="471"/>
      <c r="D1715" s="471"/>
      <c r="E1715" s="471"/>
      <c r="F1715" s="471"/>
      <c r="G1715" s="47" t="str">
        <f t="shared" si="26"/>
        <v xml:space="preserve">, </v>
      </c>
    </row>
    <row r="1716" spans="1:7" x14ac:dyDescent="0.3">
      <c r="A1716" s="471"/>
      <c r="B1716" s="471"/>
      <c r="C1716" s="471"/>
      <c r="D1716" s="471"/>
      <c r="E1716" s="471"/>
      <c r="F1716" s="471"/>
      <c r="G1716" s="47" t="str">
        <f t="shared" si="26"/>
        <v xml:space="preserve">, </v>
      </c>
    </row>
    <row r="1717" spans="1:7" x14ac:dyDescent="0.3">
      <c r="A1717" s="471"/>
      <c r="B1717" s="471"/>
      <c r="C1717" s="471"/>
      <c r="D1717" s="471"/>
      <c r="E1717" s="471"/>
      <c r="F1717" s="471"/>
      <c r="G1717" s="47" t="str">
        <f t="shared" si="26"/>
        <v xml:space="preserve">, </v>
      </c>
    </row>
    <row r="1718" spans="1:7" x14ac:dyDescent="0.3">
      <c r="A1718" s="471"/>
      <c r="B1718" s="471"/>
      <c r="C1718" s="471"/>
      <c r="D1718" s="471"/>
      <c r="E1718" s="471"/>
      <c r="F1718" s="471"/>
      <c r="G1718" s="47" t="str">
        <f t="shared" si="26"/>
        <v xml:space="preserve">, </v>
      </c>
    </row>
    <row r="1719" spans="1:7" x14ac:dyDescent="0.3">
      <c r="A1719" s="471"/>
      <c r="B1719" s="471"/>
      <c r="C1719" s="471"/>
      <c r="D1719" s="471"/>
      <c r="E1719" s="471"/>
      <c r="F1719" s="471"/>
      <c r="G1719" s="47" t="str">
        <f t="shared" si="26"/>
        <v xml:space="preserve">, </v>
      </c>
    </row>
    <row r="1720" spans="1:7" x14ac:dyDescent="0.3">
      <c r="A1720" s="471"/>
      <c r="B1720" s="471"/>
      <c r="C1720" s="471"/>
      <c r="D1720" s="471"/>
      <c r="E1720" s="471"/>
      <c r="F1720" s="471"/>
      <c r="G1720" s="47" t="str">
        <f t="shared" si="26"/>
        <v xml:space="preserve">, </v>
      </c>
    </row>
    <row r="1721" spans="1:7" x14ac:dyDescent="0.3">
      <c r="A1721" s="471"/>
      <c r="B1721" s="471"/>
      <c r="C1721" s="471"/>
      <c r="D1721" s="471"/>
      <c r="E1721" s="471"/>
      <c r="F1721" s="471"/>
      <c r="G1721" s="47" t="str">
        <f t="shared" si="26"/>
        <v xml:space="preserve">, </v>
      </c>
    </row>
    <row r="1722" spans="1:7" x14ac:dyDescent="0.3">
      <c r="A1722" s="471"/>
      <c r="B1722" s="471"/>
      <c r="C1722" s="471"/>
      <c r="D1722" s="471"/>
      <c r="E1722" s="471"/>
      <c r="F1722" s="471"/>
      <c r="G1722" s="47" t="str">
        <f t="shared" si="26"/>
        <v xml:space="preserve">, </v>
      </c>
    </row>
    <row r="1723" spans="1:7" x14ac:dyDescent="0.3">
      <c r="A1723" s="471"/>
      <c r="B1723" s="471"/>
      <c r="C1723" s="471"/>
      <c r="D1723" s="471"/>
      <c r="E1723" s="471"/>
      <c r="F1723" s="471"/>
      <c r="G1723" s="47" t="str">
        <f t="shared" si="26"/>
        <v xml:space="preserve">, </v>
      </c>
    </row>
    <row r="1724" spans="1:7" x14ac:dyDescent="0.3">
      <c r="A1724" s="471"/>
      <c r="B1724" s="471"/>
      <c r="C1724" s="471"/>
      <c r="D1724" s="471"/>
      <c r="E1724" s="471"/>
      <c r="F1724" s="471"/>
      <c r="G1724" s="47" t="str">
        <f t="shared" si="26"/>
        <v xml:space="preserve">, </v>
      </c>
    </row>
    <row r="1725" spans="1:7" x14ac:dyDescent="0.3">
      <c r="A1725" s="471"/>
      <c r="B1725" s="471"/>
      <c r="C1725" s="471"/>
      <c r="D1725" s="471"/>
      <c r="E1725" s="471"/>
      <c r="F1725" s="471"/>
      <c r="G1725" s="47" t="str">
        <f t="shared" si="26"/>
        <v xml:space="preserve">, </v>
      </c>
    </row>
    <row r="1726" spans="1:7" x14ac:dyDescent="0.3">
      <c r="A1726" s="471"/>
      <c r="B1726" s="471"/>
      <c r="C1726" s="471"/>
      <c r="D1726" s="471"/>
      <c r="E1726" s="471"/>
      <c r="F1726" s="471"/>
      <c r="G1726" s="47" t="str">
        <f t="shared" si="26"/>
        <v xml:space="preserve">, </v>
      </c>
    </row>
    <row r="1727" spans="1:7" x14ac:dyDescent="0.3">
      <c r="A1727" s="471"/>
      <c r="B1727" s="471"/>
      <c r="C1727" s="471"/>
      <c r="D1727" s="471"/>
      <c r="E1727" s="471"/>
      <c r="F1727" s="471"/>
      <c r="G1727" s="47" t="str">
        <f t="shared" si="26"/>
        <v xml:space="preserve">, </v>
      </c>
    </row>
    <row r="1728" spans="1:7" x14ac:dyDescent="0.3">
      <c r="A1728" s="471"/>
      <c r="B1728" s="471"/>
      <c r="C1728" s="471"/>
      <c r="D1728" s="471"/>
      <c r="E1728" s="471"/>
      <c r="F1728" s="471"/>
      <c r="G1728" s="47" t="str">
        <f t="shared" si="26"/>
        <v xml:space="preserve">, </v>
      </c>
    </row>
    <row r="1729" spans="1:7" x14ac:dyDescent="0.3">
      <c r="A1729" s="471"/>
      <c r="B1729" s="471"/>
      <c r="C1729" s="471"/>
      <c r="D1729" s="471"/>
      <c r="E1729" s="471"/>
      <c r="F1729" s="471"/>
      <c r="G1729" s="47" t="str">
        <f t="shared" si="26"/>
        <v xml:space="preserve">, </v>
      </c>
    </row>
    <row r="1730" spans="1:7" x14ac:dyDescent="0.3">
      <c r="A1730" s="471"/>
      <c r="B1730" s="471"/>
      <c r="C1730" s="471"/>
      <c r="D1730" s="471"/>
      <c r="E1730" s="471"/>
      <c r="F1730" s="471"/>
      <c r="G1730" s="47" t="str">
        <f t="shared" si="26"/>
        <v xml:space="preserve">, </v>
      </c>
    </row>
    <row r="1731" spans="1:7" x14ac:dyDescent="0.3">
      <c r="A1731" s="471"/>
      <c r="B1731" s="471"/>
      <c r="C1731" s="471"/>
      <c r="D1731" s="471"/>
      <c r="E1731" s="471"/>
      <c r="F1731" s="471"/>
      <c r="G1731" s="47" t="str">
        <f t="shared" si="26"/>
        <v xml:space="preserve">, </v>
      </c>
    </row>
    <row r="1732" spans="1:7" x14ac:dyDescent="0.3">
      <c r="A1732" s="471"/>
      <c r="B1732" s="471"/>
      <c r="C1732" s="471"/>
      <c r="D1732" s="471"/>
      <c r="E1732" s="471"/>
      <c r="F1732" s="471"/>
      <c r="G1732" s="47" t="str">
        <f t="shared" si="26"/>
        <v xml:space="preserve">, </v>
      </c>
    </row>
    <row r="1733" spans="1:7" x14ac:dyDescent="0.3">
      <c r="A1733" s="471"/>
      <c r="B1733" s="471"/>
      <c r="C1733" s="471"/>
      <c r="D1733" s="471"/>
      <c r="E1733" s="471"/>
      <c r="F1733" s="471"/>
      <c r="G1733" s="47" t="str">
        <f t="shared" si="26"/>
        <v xml:space="preserve">, </v>
      </c>
    </row>
    <row r="1734" spans="1:7" x14ac:dyDescent="0.3">
      <c r="A1734" s="471"/>
      <c r="B1734" s="471"/>
      <c r="C1734" s="471"/>
      <c r="D1734" s="471"/>
      <c r="E1734" s="471"/>
      <c r="F1734" s="471"/>
      <c r="G1734" s="47" t="str">
        <f t="shared" si="26"/>
        <v xml:space="preserve">, </v>
      </c>
    </row>
    <row r="1735" spans="1:7" x14ac:dyDescent="0.3">
      <c r="A1735" s="471"/>
      <c r="B1735" s="471"/>
      <c r="C1735" s="471"/>
      <c r="D1735" s="471"/>
      <c r="E1735" s="471"/>
      <c r="F1735" s="471"/>
      <c r="G1735" s="47" t="str">
        <f t="shared" si="26"/>
        <v xml:space="preserve">, </v>
      </c>
    </row>
    <row r="1736" spans="1:7" x14ac:dyDescent="0.3">
      <c r="A1736" s="471"/>
      <c r="B1736" s="471"/>
      <c r="C1736" s="471"/>
      <c r="D1736" s="471"/>
      <c r="E1736" s="471"/>
      <c r="F1736" s="471"/>
      <c r="G1736" s="47" t="str">
        <f t="shared" si="26"/>
        <v xml:space="preserve">, </v>
      </c>
    </row>
    <row r="1737" spans="1:7" x14ac:dyDescent="0.3">
      <c r="A1737" s="471"/>
      <c r="B1737" s="471"/>
      <c r="C1737" s="471"/>
      <c r="D1737" s="471"/>
      <c r="E1737" s="471"/>
      <c r="F1737" s="471"/>
      <c r="G1737" s="47" t="str">
        <f t="shared" si="26"/>
        <v xml:space="preserve">, </v>
      </c>
    </row>
    <row r="1738" spans="1:7" x14ac:dyDescent="0.3">
      <c r="A1738" s="471"/>
      <c r="B1738" s="471"/>
      <c r="C1738" s="471"/>
      <c r="D1738" s="471"/>
      <c r="E1738" s="471"/>
      <c r="F1738" s="471"/>
      <c r="G1738" s="47" t="str">
        <f t="shared" si="26"/>
        <v xml:space="preserve">, </v>
      </c>
    </row>
    <row r="1739" spans="1:7" x14ac:dyDescent="0.3">
      <c r="A1739" s="471"/>
      <c r="B1739" s="471"/>
      <c r="C1739" s="471"/>
      <c r="D1739" s="471"/>
      <c r="E1739" s="471"/>
      <c r="F1739" s="471"/>
      <c r="G1739" s="47" t="str">
        <f t="shared" ref="G1739:G1802" si="27">CONCATENATE(A1739, ", ", B1739)</f>
        <v xml:space="preserve">, </v>
      </c>
    </row>
    <row r="1740" spans="1:7" x14ac:dyDescent="0.3">
      <c r="A1740" s="471"/>
      <c r="B1740" s="471"/>
      <c r="C1740" s="471"/>
      <c r="D1740" s="471"/>
      <c r="E1740" s="471"/>
      <c r="F1740" s="471"/>
      <c r="G1740" s="47" t="str">
        <f t="shared" si="27"/>
        <v xml:space="preserve">, </v>
      </c>
    </row>
    <row r="1741" spans="1:7" x14ac:dyDescent="0.3">
      <c r="A1741" s="471"/>
      <c r="B1741" s="471"/>
      <c r="C1741" s="471"/>
      <c r="D1741" s="471"/>
      <c r="E1741" s="471"/>
      <c r="F1741" s="471"/>
      <c r="G1741" s="47" t="str">
        <f t="shared" si="27"/>
        <v xml:space="preserve">, </v>
      </c>
    </row>
    <row r="1742" spans="1:7" x14ac:dyDescent="0.3">
      <c r="A1742" s="471"/>
      <c r="B1742" s="471"/>
      <c r="C1742" s="471"/>
      <c r="D1742" s="471"/>
      <c r="E1742" s="471"/>
      <c r="F1742" s="471"/>
      <c r="G1742" s="47" t="str">
        <f t="shared" si="27"/>
        <v xml:space="preserve">, </v>
      </c>
    </row>
    <row r="1743" spans="1:7" x14ac:dyDescent="0.3">
      <c r="A1743" s="471"/>
      <c r="B1743" s="471"/>
      <c r="C1743" s="471"/>
      <c r="D1743" s="471"/>
      <c r="E1743" s="471"/>
      <c r="F1743" s="471"/>
      <c r="G1743" s="47" t="str">
        <f t="shared" si="27"/>
        <v xml:space="preserve">, </v>
      </c>
    </row>
    <row r="1744" spans="1:7" x14ac:dyDescent="0.3">
      <c r="A1744" s="471"/>
      <c r="B1744" s="471"/>
      <c r="C1744" s="471"/>
      <c r="D1744" s="471"/>
      <c r="E1744" s="471"/>
      <c r="F1744" s="471"/>
      <c r="G1744" s="47" t="str">
        <f t="shared" si="27"/>
        <v xml:space="preserve">, </v>
      </c>
    </row>
    <row r="1745" spans="1:7" x14ac:dyDescent="0.3">
      <c r="A1745" s="471"/>
      <c r="B1745" s="471"/>
      <c r="C1745" s="471"/>
      <c r="D1745" s="471"/>
      <c r="E1745" s="471"/>
      <c r="F1745" s="471"/>
      <c r="G1745" s="47" t="str">
        <f t="shared" si="27"/>
        <v xml:space="preserve">, </v>
      </c>
    </row>
    <row r="1746" spans="1:7" x14ac:dyDescent="0.3">
      <c r="A1746" s="471"/>
      <c r="B1746" s="471"/>
      <c r="C1746" s="471"/>
      <c r="D1746" s="471"/>
      <c r="E1746" s="471"/>
      <c r="F1746" s="471"/>
      <c r="G1746" s="47" t="str">
        <f t="shared" si="27"/>
        <v xml:space="preserve">, </v>
      </c>
    </row>
    <row r="1747" spans="1:7" x14ac:dyDescent="0.3">
      <c r="A1747" s="471"/>
      <c r="B1747" s="471"/>
      <c r="C1747" s="471"/>
      <c r="D1747" s="471"/>
      <c r="E1747" s="471"/>
      <c r="F1747" s="471"/>
      <c r="G1747" s="47" t="str">
        <f t="shared" si="27"/>
        <v xml:space="preserve">, </v>
      </c>
    </row>
    <row r="1748" spans="1:7" x14ac:dyDescent="0.3">
      <c r="A1748" s="471"/>
      <c r="B1748" s="471"/>
      <c r="C1748" s="471"/>
      <c r="D1748" s="471"/>
      <c r="E1748" s="471"/>
      <c r="F1748" s="471"/>
      <c r="G1748" s="47" t="str">
        <f t="shared" si="27"/>
        <v xml:space="preserve">, </v>
      </c>
    </row>
    <row r="1749" spans="1:7" x14ac:dyDescent="0.3">
      <c r="A1749" s="471"/>
      <c r="B1749" s="471"/>
      <c r="C1749" s="471"/>
      <c r="D1749" s="471"/>
      <c r="E1749" s="471"/>
      <c r="F1749" s="471"/>
      <c r="G1749" s="47" t="str">
        <f t="shared" si="27"/>
        <v xml:space="preserve">, </v>
      </c>
    </row>
    <row r="1750" spans="1:7" x14ac:dyDescent="0.3">
      <c r="A1750" s="471"/>
      <c r="B1750" s="471"/>
      <c r="C1750" s="471"/>
      <c r="D1750" s="471"/>
      <c r="E1750" s="471"/>
      <c r="F1750" s="471"/>
      <c r="G1750" s="47" t="str">
        <f t="shared" si="27"/>
        <v xml:space="preserve">, </v>
      </c>
    </row>
    <row r="1751" spans="1:7" x14ac:dyDescent="0.3">
      <c r="A1751" s="471"/>
      <c r="B1751" s="471"/>
      <c r="C1751" s="471"/>
      <c r="D1751" s="471"/>
      <c r="E1751" s="471"/>
      <c r="F1751" s="471"/>
      <c r="G1751" s="47" t="str">
        <f t="shared" si="27"/>
        <v xml:space="preserve">, </v>
      </c>
    </row>
    <row r="1752" spans="1:7" x14ac:dyDescent="0.3">
      <c r="A1752" s="471"/>
      <c r="B1752" s="471"/>
      <c r="C1752" s="471"/>
      <c r="D1752" s="471"/>
      <c r="E1752" s="471"/>
      <c r="F1752" s="471"/>
      <c r="G1752" s="47" t="str">
        <f t="shared" si="27"/>
        <v xml:space="preserve">, </v>
      </c>
    </row>
    <row r="1753" spans="1:7" x14ac:dyDescent="0.3">
      <c r="A1753" s="471"/>
      <c r="B1753" s="471"/>
      <c r="C1753" s="471"/>
      <c r="D1753" s="471"/>
      <c r="E1753" s="471"/>
      <c r="F1753" s="471"/>
      <c r="G1753" s="47" t="str">
        <f t="shared" si="27"/>
        <v xml:space="preserve">, </v>
      </c>
    </row>
    <row r="1754" spans="1:7" x14ac:dyDescent="0.3">
      <c r="A1754" s="471"/>
      <c r="B1754" s="471"/>
      <c r="C1754" s="471"/>
      <c r="D1754" s="471"/>
      <c r="E1754" s="471"/>
      <c r="F1754" s="471"/>
      <c r="G1754" s="47" t="str">
        <f t="shared" si="27"/>
        <v xml:space="preserve">, </v>
      </c>
    </row>
    <row r="1755" spans="1:7" x14ac:dyDescent="0.3">
      <c r="A1755" s="471"/>
      <c r="B1755" s="471"/>
      <c r="C1755" s="471"/>
      <c r="D1755" s="471"/>
      <c r="E1755" s="471"/>
      <c r="F1755" s="471"/>
      <c r="G1755" s="47" t="str">
        <f t="shared" si="27"/>
        <v xml:space="preserve">, </v>
      </c>
    </row>
    <row r="1756" spans="1:7" x14ac:dyDescent="0.3">
      <c r="A1756" s="471"/>
      <c r="B1756" s="471"/>
      <c r="C1756" s="471"/>
      <c r="D1756" s="471"/>
      <c r="E1756" s="471"/>
      <c r="F1756" s="471"/>
      <c r="G1756" s="47" t="str">
        <f t="shared" si="27"/>
        <v xml:space="preserve">, </v>
      </c>
    </row>
    <row r="1757" spans="1:7" x14ac:dyDescent="0.3">
      <c r="A1757" s="471"/>
      <c r="B1757" s="471"/>
      <c r="C1757" s="471"/>
      <c r="D1757" s="471"/>
      <c r="E1757" s="471"/>
      <c r="F1757" s="471"/>
      <c r="G1757" s="47" t="str">
        <f t="shared" si="27"/>
        <v xml:space="preserve">, </v>
      </c>
    </row>
    <row r="1758" spans="1:7" x14ac:dyDescent="0.3">
      <c r="A1758" s="471"/>
      <c r="B1758" s="471"/>
      <c r="C1758" s="471"/>
      <c r="D1758" s="471"/>
      <c r="E1758" s="471"/>
      <c r="F1758" s="471"/>
      <c r="G1758" s="47" t="str">
        <f t="shared" si="27"/>
        <v xml:space="preserve">, </v>
      </c>
    </row>
    <row r="1759" spans="1:7" x14ac:dyDescent="0.3">
      <c r="A1759" s="471"/>
      <c r="B1759" s="471"/>
      <c r="C1759" s="471"/>
      <c r="D1759" s="471"/>
      <c r="E1759" s="471"/>
      <c r="F1759" s="471"/>
      <c r="G1759" s="47" t="str">
        <f t="shared" si="27"/>
        <v xml:space="preserve">, </v>
      </c>
    </row>
    <row r="1760" spans="1:7" x14ac:dyDescent="0.3">
      <c r="A1760" s="471"/>
      <c r="B1760" s="471"/>
      <c r="C1760" s="471"/>
      <c r="D1760" s="471"/>
      <c r="E1760" s="471"/>
      <c r="F1760" s="471"/>
      <c r="G1760" s="47" t="str">
        <f t="shared" si="27"/>
        <v xml:space="preserve">, </v>
      </c>
    </row>
    <row r="1761" spans="1:7" x14ac:dyDescent="0.3">
      <c r="A1761" s="471"/>
      <c r="B1761" s="471"/>
      <c r="C1761" s="471"/>
      <c r="D1761" s="471"/>
      <c r="E1761" s="471"/>
      <c r="F1761" s="471"/>
      <c r="G1761" s="47" t="str">
        <f t="shared" si="27"/>
        <v xml:space="preserve">, </v>
      </c>
    </row>
    <row r="1762" spans="1:7" x14ac:dyDescent="0.3">
      <c r="A1762" s="471"/>
      <c r="B1762" s="471"/>
      <c r="C1762" s="471"/>
      <c r="D1762" s="471"/>
      <c r="E1762" s="471"/>
      <c r="F1762" s="471"/>
      <c r="G1762" s="47" t="str">
        <f t="shared" si="27"/>
        <v xml:space="preserve">, </v>
      </c>
    </row>
    <row r="1763" spans="1:7" x14ac:dyDescent="0.3">
      <c r="A1763" s="471"/>
      <c r="B1763" s="471"/>
      <c r="C1763" s="471"/>
      <c r="D1763" s="471"/>
      <c r="E1763" s="471"/>
      <c r="F1763" s="471"/>
      <c r="G1763" s="47" t="str">
        <f t="shared" si="27"/>
        <v xml:space="preserve">, </v>
      </c>
    </row>
    <row r="1764" spans="1:7" x14ac:dyDescent="0.3">
      <c r="A1764" s="471"/>
      <c r="B1764" s="471"/>
      <c r="C1764" s="471"/>
      <c r="D1764" s="471"/>
      <c r="E1764" s="471"/>
      <c r="F1764" s="471"/>
      <c r="G1764" s="47" t="str">
        <f t="shared" si="27"/>
        <v xml:space="preserve">, </v>
      </c>
    </row>
    <row r="1765" spans="1:7" x14ac:dyDescent="0.3">
      <c r="A1765" s="471"/>
      <c r="B1765" s="471"/>
      <c r="C1765" s="471"/>
      <c r="D1765" s="471"/>
      <c r="E1765" s="471"/>
      <c r="F1765" s="471"/>
      <c r="G1765" s="47" t="str">
        <f t="shared" si="27"/>
        <v xml:space="preserve">, </v>
      </c>
    </row>
    <row r="1766" spans="1:7" x14ac:dyDescent="0.3">
      <c r="A1766" s="471"/>
      <c r="B1766" s="471"/>
      <c r="C1766" s="471"/>
      <c r="D1766" s="471"/>
      <c r="E1766" s="471"/>
      <c r="F1766" s="471"/>
      <c r="G1766" s="47" t="str">
        <f t="shared" si="27"/>
        <v xml:space="preserve">, </v>
      </c>
    </row>
    <row r="1767" spans="1:7" x14ac:dyDescent="0.3">
      <c r="A1767" s="471"/>
      <c r="B1767" s="471"/>
      <c r="C1767" s="471"/>
      <c r="D1767" s="471"/>
      <c r="E1767" s="471"/>
      <c r="F1767" s="471"/>
      <c r="G1767" s="47" t="str">
        <f t="shared" si="27"/>
        <v xml:space="preserve">, </v>
      </c>
    </row>
    <row r="1768" spans="1:7" x14ac:dyDescent="0.3">
      <c r="A1768" s="471"/>
      <c r="B1768" s="471"/>
      <c r="C1768" s="471"/>
      <c r="D1768" s="471"/>
      <c r="E1768" s="471"/>
      <c r="F1768" s="471"/>
      <c r="G1768" s="47" t="str">
        <f t="shared" si="27"/>
        <v xml:space="preserve">, </v>
      </c>
    </row>
    <row r="1769" spans="1:7" x14ac:dyDescent="0.3">
      <c r="A1769" s="471"/>
      <c r="B1769" s="471"/>
      <c r="C1769" s="471"/>
      <c r="D1769" s="471"/>
      <c r="E1769" s="471"/>
      <c r="F1769" s="471"/>
      <c r="G1769" s="47" t="str">
        <f t="shared" si="27"/>
        <v xml:space="preserve">, </v>
      </c>
    </row>
    <row r="1770" spans="1:7" x14ac:dyDescent="0.3">
      <c r="A1770" s="471"/>
      <c r="B1770" s="471"/>
      <c r="C1770" s="471"/>
      <c r="D1770" s="471"/>
      <c r="E1770" s="471"/>
      <c r="F1770" s="471"/>
      <c r="G1770" s="47" t="str">
        <f t="shared" si="27"/>
        <v xml:space="preserve">, </v>
      </c>
    </row>
    <row r="1771" spans="1:7" x14ac:dyDescent="0.3">
      <c r="A1771" s="471"/>
      <c r="B1771" s="471"/>
      <c r="C1771" s="471"/>
      <c r="D1771" s="471"/>
      <c r="E1771" s="471"/>
      <c r="F1771" s="471"/>
      <c r="G1771" s="47" t="str">
        <f t="shared" si="27"/>
        <v xml:space="preserve">, </v>
      </c>
    </row>
    <row r="1772" spans="1:7" x14ac:dyDescent="0.3">
      <c r="A1772" s="471"/>
      <c r="B1772" s="471"/>
      <c r="C1772" s="471"/>
      <c r="D1772" s="471"/>
      <c r="E1772" s="471"/>
      <c r="F1772" s="471"/>
      <c r="G1772" s="47" t="str">
        <f t="shared" si="27"/>
        <v xml:space="preserve">, </v>
      </c>
    </row>
    <row r="1773" spans="1:7" x14ac:dyDescent="0.3">
      <c r="A1773" s="471"/>
      <c r="B1773" s="471"/>
      <c r="C1773" s="471"/>
      <c r="D1773" s="471"/>
      <c r="E1773" s="471"/>
      <c r="F1773" s="471"/>
      <c r="G1773" s="47" t="str">
        <f t="shared" si="27"/>
        <v xml:space="preserve">, </v>
      </c>
    </row>
    <row r="1774" spans="1:7" x14ac:dyDescent="0.3">
      <c r="A1774" s="471"/>
      <c r="B1774" s="471"/>
      <c r="C1774" s="471"/>
      <c r="D1774" s="471"/>
      <c r="E1774" s="471"/>
      <c r="F1774" s="471"/>
      <c r="G1774" s="47" t="str">
        <f t="shared" si="27"/>
        <v xml:space="preserve">, </v>
      </c>
    </row>
    <row r="1775" spans="1:7" x14ac:dyDescent="0.3">
      <c r="A1775" s="471"/>
      <c r="B1775" s="471"/>
      <c r="C1775" s="471"/>
      <c r="D1775" s="471"/>
      <c r="E1775" s="471"/>
      <c r="F1775" s="471"/>
      <c r="G1775" s="47" t="str">
        <f t="shared" si="27"/>
        <v xml:space="preserve">, </v>
      </c>
    </row>
    <row r="1776" spans="1:7" x14ac:dyDescent="0.3">
      <c r="A1776" s="471"/>
      <c r="B1776" s="471"/>
      <c r="C1776" s="471"/>
      <c r="D1776" s="471"/>
      <c r="E1776" s="471"/>
      <c r="F1776" s="471"/>
      <c r="G1776" s="47" t="str">
        <f t="shared" si="27"/>
        <v xml:space="preserve">, </v>
      </c>
    </row>
    <row r="1777" spans="1:7" x14ac:dyDescent="0.3">
      <c r="A1777" s="471"/>
      <c r="B1777" s="471"/>
      <c r="C1777" s="471"/>
      <c r="D1777" s="471"/>
      <c r="E1777" s="471"/>
      <c r="F1777" s="471"/>
      <c r="G1777" s="47" t="str">
        <f t="shared" si="27"/>
        <v xml:space="preserve">, </v>
      </c>
    </row>
    <row r="1778" spans="1:7" x14ac:dyDescent="0.3">
      <c r="A1778" s="471"/>
      <c r="B1778" s="471"/>
      <c r="C1778" s="471"/>
      <c r="D1778" s="471"/>
      <c r="E1778" s="471"/>
      <c r="F1778" s="471"/>
      <c r="G1778" s="47" t="str">
        <f t="shared" si="27"/>
        <v xml:space="preserve">, </v>
      </c>
    </row>
    <row r="1779" spans="1:7" x14ac:dyDescent="0.3">
      <c r="A1779" s="471"/>
      <c r="B1779" s="471"/>
      <c r="C1779" s="471"/>
      <c r="D1779" s="471"/>
      <c r="E1779" s="471"/>
      <c r="F1779" s="471"/>
      <c r="G1779" s="47" t="str">
        <f t="shared" si="27"/>
        <v xml:space="preserve">, </v>
      </c>
    </row>
    <row r="1780" spans="1:7" x14ac:dyDescent="0.3">
      <c r="A1780" s="471"/>
      <c r="B1780" s="471"/>
      <c r="C1780" s="471"/>
      <c r="D1780" s="471"/>
      <c r="E1780" s="471"/>
      <c r="F1780" s="471"/>
      <c r="G1780" s="47" t="str">
        <f t="shared" si="27"/>
        <v xml:space="preserve">, </v>
      </c>
    </row>
    <row r="1781" spans="1:7" x14ac:dyDescent="0.3">
      <c r="A1781" s="471"/>
      <c r="B1781" s="471"/>
      <c r="C1781" s="471"/>
      <c r="D1781" s="471"/>
      <c r="E1781" s="471"/>
      <c r="F1781" s="471"/>
      <c r="G1781" s="47" t="str">
        <f t="shared" si="27"/>
        <v xml:space="preserve">, </v>
      </c>
    </row>
    <row r="1782" spans="1:7" x14ac:dyDescent="0.3">
      <c r="A1782" s="471"/>
      <c r="B1782" s="471"/>
      <c r="C1782" s="471"/>
      <c r="D1782" s="471"/>
      <c r="E1782" s="471"/>
      <c r="F1782" s="471"/>
      <c r="G1782" s="47" t="str">
        <f t="shared" si="27"/>
        <v xml:space="preserve">, </v>
      </c>
    </row>
    <row r="1783" spans="1:7" x14ac:dyDescent="0.3">
      <c r="A1783" s="471"/>
      <c r="B1783" s="471"/>
      <c r="C1783" s="471"/>
      <c r="D1783" s="471"/>
      <c r="E1783" s="471"/>
      <c r="F1783" s="471"/>
      <c r="G1783" s="47" t="str">
        <f t="shared" si="27"/>
        <v xml:space="preserve">, </v>
      </c>
    </row>
    <row r="1784" spans="1:7" x14ac:dyDescent="0.3">
      <c r="A1784" s="471"/>
      <c r="B1784" s="471"/>
      <c r="C1784" s="471"/>
      <c r="D1784" s="471"/>
      <c r="E1784" s="471"/>
      <c r="F1784" s="471"/>
      <c r="G1784" s="47" t="str">
        <f t="shared" si="27"/>
        <v xml:space="preserve">, </v>
      </c>
    </row>
    <row r="1785" spans="1:7" x14ac:dyDescent="0.3">
      <c r="A1785" s="471"/>
      <c r="B1785" s="471"/>
      <c r="C1785" s="471"/>
      <c r="D1785" s="471"/>
      <c r="E1785" s="471"/>
      <c r="F1785" s="471"/>
      <c r="G1785" s="47" t="str">
        <f t="shared" si="27"/>
        <v xml:space="preserve">, </v>
      </c>
    </row>
    <row r="1786" spans="1:7" x14ac:dyDescent="0.3">
      <c r="A1786" s="471"/>
      <c r="B1786" s="471"/>
      <c r="C1786" s="471"/>
      <c r="D1786" s="471"/>
      <c r="E1786" s="471"/>
      <c r="F1786" s="471"/>
      <c r="G1786" s="47" t="str">
        <f t="shared" si="27"/>
        <v xml:space="preserve">, </v>
      </c>
    </row>
    <row r="1787" spans="1:7" x14ac:dyDescent="0.3">
      <c r="A1787" s="471"/>
      <c r="B1787" s="471"/>
      <c r="C1787" s="471"/>
      <c r="D1787" s="471"/>
      <c r="E1787" s="471"/>
      <c r="F1787" s="471"/>
      <c r="G1787" s="47" t="str">
        <f t="shared" si="27"/>
        <v xml:space="preserve">, </v>
      </c>
    </row>
    <row r="1788" spans="1:7" x14ac:dyDescent="0.3">
      <c r="A1788" s="471"/>
      <c r="B1788" s="471"/>
      <c r="C1788" s="471"/>
      <c r="D1788" s="471"/>
      <c r="E1788" s="471"/>
      <c r="F1788" s="471"/>
      <c r="G1788" s="47" t="str">
        <f t="shared" si="27"/>
        <v xml:space="preserve">, </v>
      </c>
    </row>
    <row r="1789" spans="1:7" x14ac:dyDescent="0.3">
      <c r="A1789" s="471"/>
      <c r="B1789" s="471"/>
      <c r="C1789" s="471"/>
      <c r="D1789" s="471"/>
      <c r="E1789" s="471"/>
      <c r="F1789" s="471"/>
      <c r="G1789" s="47" t="str">
        <f t="shared" si="27"/>
        <v xml:space="preserve">, </v>
      </c>
    </row>
    <row r="1790" spans="1:7" x14ac:dyDescent="0.3">
      <c r="A1790" s="471"/>
      <c r="B1790" s="471"/>
      <c r="C1790" s="471"/>
      <c r="D1790" s="471"/>
      <c r="E1790" s="471"/>
      <c r="F1790" s="471"/>
      <c r="G1790" s="47" t="str">
        <f t="shared" si="27"/>
        <v xml:space="preserve">, </v>
      </c>
    </row>
    <row r="1791" spans="1:7" x14ac:dyDescent="0.3">
      <c r="A1791" s="471"/>
      <c r="B1791" s="471"/>
      <c r="C1791" s="471"/>
      <c r="D1791" s="471"/>
      <c r="E1791" s="471"/>
      <c r="F1791" s="471"/>
      <c r="G1791" s="47" t="str">
        <f t="shared" si="27"/>
        <v xml:space="preserve">, </v>
      </c>
    </row>
    <row r="1792" spans="1:7" x14ac:dyDescent="0.3">
      <c r="A1792" s="471"/>
      <c r="B1792" s="471"/>
      <c r="C1792" s="471"/>
      <c r="D1792" s="471"/>
      <c r="E1792" s="471"/>
      <c r="F1792" s="471"/>
      <c r="G1792" s="47" t="str">
        <f t="shared" si="27"/>
        <v xml:space="preserve">, </v>
      </c>
    </row>
    <row r="1793" spans="1:7" x14ac:dyDescent="0.3">
      <c r="A1793" s="471"/>
      <c r="B1793" s="471"/>
      <c r="C1793" s="471"/>
      <c r="D1793" s="471"/>
      <c r="E1793" s="471"/>
      <c r="F1793" s="471"/>
      <c r="G1793" s="47" t="str">
        <f t="shared" si="27"/>
        <v xml:space="preserve">, </v>
      </c>
    </row>
    <row r="1794" spans="1:7" x14ac:dyDescent="0.3">
      <c r="A1794" s="471"/>
      <c r="B1794" s="471"/>
      <c r="C1794" s="471"/>
      <c r="D1794" s="471"/>
      <c r="E1794" s="471"/>
      <c r="F1794" s="471"/>
      <c r="G1794" s="47" t="str">
        <f t="shared" si="27"/>
        <v xml:space="preserve">, </v>
      </c>
    </row>
    <row r="1795" spans="1:7" x14ac:dyDescent="0.3">
      <c r="A1795" s="471"/>
      <c r="B1795" s="471"/>
      <c r="C1795" s="471"/>
      <c r="D1795" s="471"/>
      <c r="E1795" s="471"/>
      <c r="F1795" s="471"/>
      <c r="G1795" s="47" t="str">
        <f t="shared" si="27"/>
        <v xml:space="preserve">, </v>
      </c>
    </row>
    <row r="1796" spans="1:7" x14ac:dyDescent="0.3">
      <c r="A1796" s="471"/>
      <c r="B1796" s="471"/>
      <c r="C1796" s="471"/>
      <c r="D1796" s="471"/>
      <c r="E1796" s="471"/>
      <c r="F1796" s="471"/>
      <c r="G1796" s="47" t="str">
        <f t="shared" si="27"/>
        <v xml:space="preserve">, </v>
      </c>
    </row>
    <row r="1797" spans="1:7" x14ac:dyDescent="0.3">
      <c r="A1797" s="471"/>
      <c r="B1797" s="471"/>
      <c r="C1797" s="471"/>
      <c r="D1797" s="471"/>
      <c r="E1797" s="471"/>
      <c r="F1797" s="471"/>
      <c r="G1797" s="47" t="str">
        <f t="shared" si="27"/>
        <v xml:space="preserve">, </v>
      </c>
    </row>
    <row r="1798" spans="1:7" x14ac:dyDescent="0.3">
      <c r="A1798" s="471"/>
      <c r="B1798" s="471"/>
      <c r="C1798" s="471"/>
      <c r="D1798" s="471"/>
      <c r="E1798" s="471"/>
      <c r="F1798" s="471"/>
      <c r="G1798" s="47" t="str">
        <f t="shared" si="27"/>
        <v xml:space="preserve">, </v>
      </c>
    </row>
    <row r="1799" spans="1:7" x14ac:dyDescent="0.3">
      <c r="A1799" s="471"/>
      <c r="B1799" s="471"/>
      <c r="C1799" s="471"/>
      <c r="D1799" s="471"/>
      <c r="E1799" s="471"/>
      <c r="F1799" s="471"/>
      <c r="G1799" s="47" t="str">
        <f t="shared" si="27"/>
        <v xml:space="preserve">, </v>
      </c>
    </row>
    <row r="1800" spans="1:7" x14ac:dyDescent="0.3">
      <c r="A1800" s="471"/>
      <c r="B1800" s="471"/>
      <c r="C1800" s="471"/>
      <c r="D1800" s="471"/>
      <c r="E1800" s="471"/>
      <c r="F1800" s="471"/>
      <c r="G1800" s="47" t="str">
        <f t="shared" si="27"/>
        <v xml:space="preserve">, </v>
      </c>
    </row>
    <row r="1801" spans="1:7" x14ac:dyDescent="0.3">
      <c r="A1801" s="471"/>
      <c r="B1801" s="471"/>
      <c r="C1801" s="471"/>
      <c r="D1801" s="471"/>
      <c r="E1801" s="471"/>
      <c r="F1801" s="471"/>
      <c r="G1801" s="47" t="str">
        <f t="shared" si="27"/>
        <v xml:space="preserve">, </v>
      </c>
    </row>
    <row r="1802" spans="1:7" x14ac:dyDescent="0.3">
      <c r="A1802" s="471"/>
      <c r="B1802" s="471"/>
      <c r="C1802" s="471"/>
      <c r="D1802" s="471"/>
      <c r="E1802" s="471"/>
      <c r="F1802" s="471"/>
      <c r="G1802" s="47" t="str">
        <f t="shared" si="27"/>
        <v xml:space="preserve">, </v>
      </c>
    </row>
    <row r="1803" spans="1:7" x14ac:dyDescent="0.3">
      <c r="A1803" s="471"/>
      <c r="B1803" s="471"/>
      <c r="C1803" s="471"/>
      <c r="D1803" s="471"/>
      <c r="E1803" s="471"/>
      <c r="F1803" s="471"/>
      <c r="G1803" s="47" t="str">
        <f t="shared" ref="G1803:G1866" si="28">CONCATENATE(A1803, ", ", B1803)</f>
        <v xml:space="preserve">, </v>
      </c>
    </row>
    <row r="1804" spans="1:7" x14ac:dyDescent="0.3">
      <c r="A1804" s="471"/>
      <c r="B1804" s="471"/>
      <c r="C1804" s="471"/>
      <c r="D1804" s="471"/>
      <c r="E1804" s="471"/>
      <c r="F1804" s="471"/>
      <c r="G1804" s="47" t="str">
        <f t="shared" si="28"/>
        <v xml:space="preserve">, </v>
      </c>
    </row>
    <row r="1805" spans="1:7" x14ac:dyDescent="0.3">
      <c r="A1805" s="471"/>
      <c r="B1805" s="471"/>
      <c r="C1805" s="471"/>
      <c r="D1805" s="471"/>
      <c r="E1805" s="471"/>
      <c r="F1805" s="471"/>
      <c r="G1805" s="47" t="str">
        <f t="shared" si="28"/>
        <v xml:space="preserve">, </v>
      </c>
    </row>
    <row r="1806" spans="1:7" x14ac:dyDescent="0.3">
      <c r="A1806" s="471"/>
      <c r="B1806" s="471"/>
      <c r="C1806" s="471"/>
      <c r="D1806" s="471"/>
      <c r="E1806" s="471"/>
      <c r="F1806" s="471"/>
      <c r="G1806" s="47" t="str">
        <f t="shared" si="28"/>
        <v xml:space="preserve">, </v>
      </c>
    </row>
    <row r="1807" spans="1:7" x14ac:dyDescent="0.3">
      <c r="A1807" s="471"/>
      <c r="B1807" s="471"/>
      <c r="C1807" s="471"/>
      <c r="D1807" s="471"/>
      <c r="E1807" s="471"/>
      <c r="F1807" s="471"/>
      <c r="G1807" s="47" t="str">
        <f t="shared" si="28"/>
        <v xml:space="preserve">, </v>
      </c>
    </row>
    <row r="1808" spans="1:7" x14ac:dyDescent="0.3">
      <c r="A1808" s="471"/>
      <c r="B1808" s="471"/>
      <c r="C1808" s="471"/>
      <c r="D1808" s="471"/>
      <c r="E1808" s="471"/>
      <c r="F1808" s="471"/>
      <c r="G1808" s="47" t="str">
        <f t="shared" si="28"/>
        <v xml:space="preserve">, </v>
      </c>
    </row>
    <row r="1809" spans="1:7" x14ac:dyDescent="0.3">
      <c r="A1809" s="471"/>
      <c r="B1809" s="471"/>
      <c r="C1809" s="471"/>
      <c r="D1809" s="471"/>
      <c r="E1809" s="471"/>
      <c r="F1809" s="471"/>
      <c r="G1809" s="47" t="str">
        <f t="shared" si="28"/>
        <v xml:space="preserve">, </v>
      </c>
    </row>
    <row r="1810" spans="1:7" x14ac:dyDescent="0.3">
      <c r="A1810" s="471"/>
      <c r="B1810" s="471"/>
      <c r="C1810" s="471"/>
      <c r="D1810" s="471"/>
      <c r="E1810" s="471"/>
      <c r="F1810" s="471"/>
      <c r="G1810" s="47" t="str">
        <f t="shared" si="28"/>
        <v xml:space="preserve">, </v>
      </c>
    </row>
    <row r="1811" spans="1:7" x14ac:dyDescent="0.3">
      <c r="A1811" s="471"/>
      <c r="B1811" s="471"/>
      <c r="C1811" s="471"/>
      <c r="D1811" s="471"/>
      <c r="E1811" s="471"/>
      <c r="F1811" s="471"/>
      <c r="G1811" s="47" t="str">
        <f t="shared" si="28"/>
        <v xml:space="preserve">, </v>
      </c>
    </row>
    <row r="1812" spans="1:7" x14ac:dyDescent="0.3">
      <c r="A1812" s="471"/>
      <c r="B1812" s="471"/>
      <c r="C1812" s="471"/>
      <c r="D1812" s="471"/>
      <c r="E1812" s="471"/>
      <c r="F1812" s="471"/>
      <c r="G1812" s="47" t="str">
        <f t="shared" si="28"/>
        <v xml:space="preserve">, </v>
      </c>
    </row>
    <row r="1813" spans="1:7" x14ac:dyDescent="0.3">
      <c r="A1813" s="471"/>
      <c r="B1813" s="471"/>
      <c r="C1813" s="471"/>
      <c r="D1813" s="471"/>
      <c r="E1813" s="471"/>
      <c r="F1813" s="471"/>
      <c r="G1813" s="47" t="str">
        <f t="shared" si="28"/>
        <v xml:space="preserve">, </v>
      </c>
    </row>
    <row r="1814" spans="1:7" x14ac:dyDescent="0.3">
      <c r="A1814" s="471"/>
      <c r="B1814" s="471"/>
      <c r="C1814" s="471"/>
      <c r="D1814" s="471"/>
      <c r="E1814" s="471"/>
      <c r="F1814" s="471"/>
      <c r="G1814" s="47" t="str">
        <f t="shared" si="28"/>
        <v xml:space="preserve">, </v>
      </c>
    </row>
    <row r="1815" spans="1:7" x14ac:dyDescent="0.3">
      <c r="A1815" s="471"/>
      <c r="B1815" s="471"/>
      <c r="C1815" s="471"/>
      <c r="D1815" s="471"/>
      <c r="E1815" s="471"/>
      <c r="F1815" s="471"/>
      <c r="G1815" s="47" t="str">
        <f t="shared" si="28"/>
        <v xml:space="preserve">, </v>
      </c>
    </row>
    <row r="1816" spans="1:7" x14ac:dyDescent="0.3">
      <c r="A1816" s="471"/>
      <c r="B1816" s="471"/>
      <c r="C1816" s="471"/>
      <c r="D1816" s="471"/>
      <c r="E1816" s="471"/>
      <c r="F1816" s="471"/>
      <c r="G1816" s="47" t="str">
        <f t="shared" si="28"/>
        <v xml:space="preserve">, </v>
      </c>
    </row>
    <row r="1817" spans="1:7" x14ac:dyDescent="0.3">
      <c r="A1817" s="471"/>
      <c r="B1817" s="471"/>
      <c r="C1817" s="471"/>
      <c r="D1817" s="471"/>
      <c r="E1817" s="471"/>
      <c r="F1817" s="471"/>
      <c r="G1817" s="47" t="str">
        <f t="shared" si="28"/>
        <v xml:space="preserve">, </v>
      </c>
    </row>
    <row r="1818" spans="1:7" x14ac:dyDescent="0.3">
      <c r="A1818" s="471"/>
      <c r="B1818" s="471"/>
      <c r="C1818" s="471"/>
      <c r="D1818" s="471"/>
      <c r="E1818" s="471"/>
      <c r="F1818" s="471"/>
      <c r="G1818" s="47" t="str">
        <f t="shared" si="28"/>
        <v xml:space="preserve">, </v>
      </c>
    </row>
    <row r="1819" spans="1:7" x14ac:dyDescent="0.3">
      <c r="A1819" s="471"/>
      <c r="B1819" s="471"/>
      <c r="C1819" s="471"/>
      <c r="D1819" s="471"/>
      <c r="E1819" s="471"/>
      <c r="F1819" s="471"/>
      <c r="G1819" s="47" t="str">
        <f t="shared" si="28"/>
        <v xml:space="preserve">, </v>
      </c>
    </row>
    <row r="1820" spans="1:7" x14ac:dyDescent="0.3">
      <c r="A1820" s="471"/>
      <c r="B1820" s="471"/>
      <c r="C1820" s="471"/>
      <c r="D1820" s="471"/>
      <c r="E1820" s="471"/>
      <c r="F1820" s="471"/>
      <c r="G1820" s="47" t="str">
        <f t="shared" si="28"/>
        <v xml:space="preserve">, </v>
      </c>
    </row>
    <row r="1821" spans="1:7" x14ac:dyDescent="0.3">
      <c r="A1821" s="471"/>
      <c r="B1821" s="471"/>
      <c r="C1821" s="471"/>
      <c r="D1821" s="471"/>
      <c r="E1821" s="471"/>
      <c r="F1821" s="471"/>
      <c r="G1821" s="47" t="str">
        <f t="shared" si="28"/>
        <v xml:space="preserve">, </v>
      </c>
    </row>
    <row r="1822" spans="1:7" x14ac:dyDescent="0.3">
      <c r="A1822" s="471"/>
      <c r="B1822" s="471"/>
      <c r="C1822" s="471"/>
      <c r="D1822" s="471"/>
      <c r="E1822" s="471"/>
      <c r="F1822" s="471"/>
      <c r="G1822" s="47" t="str">
        <f t="shared" si="28"/>
        <v xml:space="preserve">, </v>
      </c>
    </row>
    <row r="1823" spans="1:7" x14ac:dyDescent="0.3">
      <c r="A1823" s="471"/>
      <c r="B1823" s="471"/>
      <c r="C1823" s="471"/>
      <c r="D1823" s="471"/>
      <c r="E1823" s="471"/>
      <c r="F1823" s="471"/>
      <c r="G1823" s="47" t="str">
        <f t="shared" si="28"/>
        <v xml:space="preserve">, </v>
      </c>
    </row>
    <row r="1824" spans="1:7" x14ac:dyDescent="0.3">
      <c r="A1824" s="471"/>
      <c r="B1824" s="471"/>
      <c r="C1824" s="471"/>
      <c r="D1824" s="471"/>
      <c r="E1824" s="471"/>
      <c r="F1824" s="471"/>
      <c r="G1824" s="47" t="str">
        <f t="shared" si="28"/>
        <v xml:space="preserve">, </v>
      </c>
    </row>
    <row r="1825" spans="1:7" x14ac:dyDescent="0.3">
      <c r="A1825" s="471"/>
      <c r="B1825" s="471"/>
      <c r="C1825" s="471"/>
      <c r="D1825" s="471"/>
      <c r="E1825" s="471"/>
      <c r="F1825" s="471"/>
      <c r="G1825" s="47" t="str">
        <f t="shared" si="28"/>
        <v xml:space="preserve">, </v>
      </c>
    </row>
    <row r="1826" spans="1:7" x14ac:dyDescent="0.3">
      <c r="A1826" s="471"/>
      <c r="B1826" s="471"/>
      <c r="C1826" s="471"/>
      <c r="D1826" s="471"/>
      <c r="E1826" s="471"/>
      <c r="F1826" s="471"/>
      <c r="G1826" s="47" t="str">
        <f t="shared" si="28"/>
        <v xml:space="preserve">, </v>
      </c>
    </row>
    <row r="1827" spans="1:7" x14ac:dyDescent="0.3">
      <c r="A1827" s="471"/>
      <c r="B1827" s="471"/>
      <c r="C1827" s="471"/>
      <c r="D1827" s="471"/>
      <c r="E1827" s="471"/>
      <c r="F1827" s="471"/>
      <c r="G1827" s="47" t="str">
        <f t="shared" si="28"/>
        <v xml:space="preserve">, </v>
      </c>
    </row>
    <row r="1828" spans="1:7" x14ac:dyDescent="0.3">
      <c r="A1828" s="471"/>
      <c r="B1828" s="471"/>
      <c r="C1828" s="471"/>
      <c r="D1828" s="471"/>
      <c r="E1828" s="471"/>
      <c r="F1828" s="471"/>
      <c r="G1828" s="47" t="str">
        <f t="shared" si="28"/>
        <v xml:space="preserve">, </v>
      </c>
    </row>
    <row r="1829" spans="1:7" x14ac:dyDescent="0.3">
      <c r="A1829" s="471"/>
      <c r="B1829" s="471"/>
      <c r="C1829" s="471"/>
      <c r="D1829" s="471"/>
      <c r="E1829" s="471"/>
      <c r="F1829" s="471"/>
      <c r="G1829" s="47" t="str">
        <f t="shared" si="28"/>
        <v xml:space="preserve">, </v>
      </c>
    </row>
    <row r="1830" spans="1:7" x14ac:dyDescent="0.3">
      <c r="A1830" s="471"/>
      <c r="B1830" s="471"/>
      <c r="C1830" s="471"/>
      <c r="D1830" s="471"/>
      <c r="E1830" s="471"/>
      <c r="F1830" s="471"/>
      <c r="G1830" s="47" t="str">
        <f t="shared" si="28"/>
        <v xml:space="preserve">, </v>
      </c>
    </row>
    <row r="1831" spans="1:7" x14ac:dyDescent="0.3">
      <c r="A1831" s="471"/>
      <c r="B1831" s="471"/>
      <c r="C1831" s="471"/>
      <c r="D1831" s="471"/>
      <c r="E1831" s="471"/>
      <c r="F1831" s="471"/>
      <c r="G1831" s="47" t="str">
        <f t="shared" si="28"/>
        <v xml:space="preserve">, </v>
      </c>
    </row>
    <row r="1832" spans="1:7" x14ac:dyDescent="0.3">
      <c r="A1832" s="471"/>
      <c r="B1832" s="471"/>
      <c r="C1832" s="471"/>
      <c r="D1832" s="471"/>
      <c r="E1832" s="471"/>
      <c r="F1832" s="471"/>
      <c r="G1832" s="47" t="str">
        <f t="shared" si="28"/>
        <v xml:space="preserve">, </v>
      </c>
    </row>
    <row r="1833" spans="1:7" x14ac:dyDescent="0.3">
      <c r="A1833" s="471"/>
      <c r="B1833" s="471"/>
      <c r="C1833" s="471"/>
      <c r="D1833" s="471"/>
      <c r="E1833" s="471"/>
      <c r="F1833" s="471"/>
      <c r="G1833" s="47" t="str">
        <f t="shared" si="28"/>
        <v xml:space="preserve">, </v>
      </c>
    </row>
    <row r="1834" spans="1:7" x14ac:dyDescent="0.3">
      <c r="A1834" s="471"/>
      <c r="B1834" s="471"/>
      <c r="C1834" s="471"/>
      <c r="D1834" s="471"/>
      <c r="E1834" s="471"/>
      <c r="F1834" s="471"/>
      <c r="G1834" s="47" t="str">
        <f t="shared" si="28"/>
        <v xml:space="preserve">, </v>
      </c>
    </row>
    <row r="1835" spans="1:7" x14ac:dyDescent="0.3">
      <c r="A1835" s="471"/>
      <c r="B1835" s="471"/>
      <c r="C1835" s="471"/>
      <c r="D1835" s="471"/>
      <c r="E1835" s="471"/>
      <c r="F1835" s="471"/>
      <c r="G1835" s="47" t="str">
        <f t="shared" si="28"/>
        <v xml:space="preserve">, </v>
      </c>
    </row>
    <row r="1836" spans="1:7" x14ac:dyDescent="0.3">
      <c r="A1836" s="471"/>
      <c r="B1836" s="471"/>
      <c r="C1836" s="471"/>
      <c r="D1836" s="471"/>
      <c r="E1836" s="471"/>
      <c r="F1836" s="471"/>
      <c r="G1836" s="47" t="str">
        <f t="shared" si="28"/>
        <v xml:space="preserve">, </v>
      </c>
    </row>
    <row r="1837" spans="1:7" x14ac:dyDescent="0.3">
      <c r="A1837" s="471"/>
      <c r="B1837" s="471"/>
      <c r="C1837" s="471"/>
      <c r="D1837" s="471"/>
      <c r="E1837" s="471"/>
      <c r="F1837" s="471"/>
      <c r="G1837" s="47" t="str">
        <f t="shared" si="28"/>
        <v xml:space="preserve">, </v>
      </c>
    </row>
    <row r="1838" spans="1:7" x14ac:dyDescent="0.3">
      <c r="A1838" s="471"/>
      <c r="B1838" s="471"/>
      <c r="C1838" s="471"/>
      <c r="D1838" s="471"/>
      <c r="E1838" s="471"/>
      <c r="F1838" s="471"/>
      <c r="G1838" s="47" t="str">
        <f t="shared" si="28"/>
        <v xml:space="preserve">, </v>
      </c>
    </row>
    <row r="1839" spans="1:7" x14ac:dyDescent="0.3">
      <c r="A1839" s="471"/>
      <c r="B1839" s="471"/>
      <c r="C1839" s="471"/>
      <c r="D1839" s="471"/>
      <c r="E1839" s="471"/>
      <c r="F1839" s="471"/>
      <c r="G1839" s="47" t="str">
        <f t="shared" si="28"/>
        <v xml:space="preserve">, </v>
      </c>
    </row>
    <row r="1840" spans="1:7" x14ac:dyDescent="0.3">
      <c r="A1840" s="471"/>
      <c r="B1840" s="471"/>
      <c r="C1840" s="471"/>
      <c r="D1840" s="471"/>
      <c r="E1840" s="471"/>
      <c r="F1840" s="471"/>
      <c r="G1840" s="47" t="str">
        <f t="shared" si="28"/>
        <v xml:space="preserve">, </v>
      </c>
    </row>
    <row r="1841" spans="1:7" x14ac:dyDescent="0.3">
      <c r="A1841" s="471"/>
      <c r="B1841" s="471"/>
      <c r="C1841" s="471"/>
      <c r="D1841" s="471"/>
      <c r="E1841" s="471"/>
      <c r="F1841" s="471"/>
      <c r="G1841" s="47" t="str">
        <f t="shared" si="28"/>
        <v xml:space="preserve">, </v>
      </c>
    </row>
    <row r="1842" spans="1:7" x14ac:dyDescent="0.3">
      <c r="A1842" s="471"/>
      <c r="B1842" s="471"/>
      <c r="C1842" s="471"/>
      <c r="D1842" s="471"/>
      <c r="E1842" s="471"/>
      <c r="F1842" s="471"/>
      <c r="G1842" s="47" t="str">
        <f t="shared" si="28"/>
        <v xml:space="preserve">, </v>
      </c>
    </row>
    <row r="1843" spans="1:7" x14ac:dyDescent="0.3">
      <c r="A1843" s="471"/>
      <c r="B1843" s="471"/>
      <c r="C1843" s="471"/>
      <c r="D1843" s="471"/>
      <c r="E1843" s="471"/>
      <c r="F1843" s="471"/>
      <c r="G1843" s="47" t="str">
        <f t="shared" si="28"/>
        <v xml:space="preserve">, </v>
      </c>
    </row>
    <row r="1844" spans="1:7" x14ac:dyDescent="0.3">
      <c r="A1844" s="471"/>
      <c r="B1844" s="471"/>
      <c r="C1844" s="471"/>
      <c r="D1844" s="471"/>
      <c r="E1844" s="471"/>
      <c r="F1844" s="471"/>
      <c r="G1844" s="47" t="str">
        <f t="shared" si="28"/>
        <v xml:space="preserve">, </v>
      </c>
    </row>
    <row r="1845" spans="1:7" x14ac:dyDescent="0.3">
      <c r="A1845" s="471"/>
      <c r="B1845" s="471"/>
      <c r="C1845" s="471"/>
      <c r="D1845" s="471"/>
      <c r="E1845" s="471"/>
      <c r="F1845" s="471"/>
      <c r="G1845" s="47" t="str">
        <f t="shared" si="28"/>
        <v xml:space="preserve">, </v>
      </c>
    </row>
    <row r="1846" spans="1:7" x14ac:dyDescent="0.3">
      <c r="A1846" s="471"/>
      <c r="B1846" s="471"/>
      <c r="C1846" s="471"/>
      <c r="D1846" s="471"/>
      <c r="E1846" s="471"/>
      <c r="F1846" s="471"/>
      <c r="G1846" s="47" t="str">
        <f t="shared" si="28"/>
        <v xml:space="preserve">, </v>
      </c>
    </row>
    <row r="1847" spans="1:7" x14ac:dyDescent="0.3">
      <c r="A1847" s="471"/>
      <c r="B1847" s="471"/>
      <c r="C1847" s="471"/>
      <c r="D1847" s="471"/>
      <c r="E1847" s="471"/>
      <c r="F1847" s="471"/>
      <c r="G1847" s="47" t="str">
        <f t="shared" si="28"/>
        <v xml:space="preserve">, </v>
      </c>
    </row>
    <row r="1848" spans="1:7" x14ac:dyDescent="0.3">
      <c r="A1848" s="471"/>
      <c r="B1848" s="471"/>
      <c r="C1848" s="471"/>
      <c r="D1848" s="471"/>
      <c r="E1848" s="471"/>
      <c r="F1848" s="471"/>
      <c r="G1848" s="47" t="str">
        <f t="shared" si="28"/>
        <v xml:space="preserve">, </v>
      </c>
    </row>
    <row r="1849" spans="1:7" x14ac:dyDescent="0.3">
      <c r="A1849" s="471"/>
      <c r="B1849" s="471"/>
      <c r="C1849" s="471"/>
      <c r="D1849" s="471"/>
      <c r="E1849" s="471"/>
      <c r="F1849" s="471"/>
      <c r="G1849" s="47" t="str">
        <f t="shared" si="28"/>
        <v xml:space="preserve">, </v>
      </c>
    </row>
    <row r="1850" spans="1:7" x14ac:dyDescent="0.3">
      <c r="A1850" s="471"/>
      <c r="B1850" s="471"/>
      <c r="C1850" s="471"/>
      <c r="D1850" s="471"/>
      <c r="E1850" s="471"/>
      <c r="F1850" s="471"/>
      <c r="G1850" s="47" t="str">
        <f t="shared" si="28"/>
        <v xml:space="preserve">, </v>
      </c>
    </row>
    <row r="1851" spans="1:7" x14ac:dyDescent="0.3">
      <c r="A1851" s="471"/>
      <c r="B1851" s="471"/>
      <c r="C1851" s="471"/>
      <c r="D1851" s="471"/>
      <c r="E1851" s="471"/>
      <c r="F1851" s="471"/>
      <c r="G1851" s="47" t="str">
        <f t="shared" si="28"/>
        <v xml:space="preserve">, </v>
      </c>
    </row>
    <row r="1852" spans="1:7" x14ac:dyDescent="0.3">
      <c r="A1852" s="471"/>
      <c r="B1852" s="471"/>
      <c r="C1852" s="471"/>
      <c r="D1852" s="471"/>
      <c r="E1852" s="471"/>
      <c r="F1852" s="471"/>
      <c r="G1852" s="47" t="str">
        <f t="shared" si="28"/>
        <v xml:space="preserve">, </v>
      </c>
    </row>
    <row r="1853" spans="1:7" x14ac:dyDescent="0.3">
      <c r="A1853" s="471"/>
      <c r="B1853" s="471"/>
      <c r="C1853" s="471"/>
      <c r="D1853" s="471"/>
      <c r="E1853" s="471"/>
      <c r="F1853" s="471"/>
      <c r="G1853" s="47" t="str">
        <f t="shared" si="28"/>
        <v xml:space="preserve">, </v>
      </c>
    </row>
    <row r="1854" spans="1:7" x14ac:dyDescent="0.3">
      <c r="A1854" s="471"/>
      <c r="B1854" s="471"/>
      <c r="C1854" s="471"/>
      <c r="D1854" s="471"/>
      <c r="E1854" s="471"/>
      <c r="F1854" s="471"/>
      <c r="G1854" s="47" t="str">
        <f t="shared" si="28"/>
        <v xml:space="preserve">, </v>
      </c>
    </row>
    <row r="1855" spans="1:7" x14ac:dyDescent="0.3">
      <c r="A1855" s="471"/>
      <c r="B1855" s="471"/>
      <c r="C1855" s="471"/>
      <c r="D1855" s="471"/>
      <c r="E1855" s="471"/>
      <c r="F1855" s="471"/>
      <c r="G1855" s="47" t="str">
        <f t="shared" si="28"/>
        <v xml:space="preserve">, </v>
      </c>
    </row>
    <row r="1856" spans="1:7" x14ac:dyDescent="0.3">
      <c r="A1856" s="471"/>
      <c r="B1856" s="471"/>
      <c r="C1856" s="471"/>
      <c r="D1856" s="471"/>
      <c r="E1856" s="471"/>
      <c r="F1856" s="471"/>
      <c r="G1856" s="47" t="str">
        <f t="shared" si="28"/>
        <v xml:space="preserve">, </v>
      </c>
    </row>
    <row r="1857" spans="1:7" x14ac:dyDescent="0.3">
      <c r="A1857" s="471"/>
      <c r="B1857" s="471"/>
      <c r="C1857" s="471"/>
      <c r="D1857" s="471"/>
      <c r="E1857" s="471"/>
      <c r="F1857" s="471"/>
      <c r="G1857" s="47" t="str">
        <f t="shared" si="28"/>
        <v xml:space="preserve">, </v>
      </c>
    </row>
    <row r="1858" spans="1:7" x14ac:dyDescent="0.3">
      <c r="A1858" s="471"/>
      <c r="B1858" s="471"/>
      <c r="C1858" s="471"/>
      <c r="D1858" s="471"/>
      <c r="E1858" s="471"/>
      <c r="F1858" s="471"/>
      <c r="G1858" s="47" t="str">
        <f t="shared" si="28"/>
        <v xml:space="preserve">, </v>
      </c>
    </row>
    <row r="1859" spans="1:7" x14ac:dyDescent="0.3">
      <c r="A1859" s="471"/>
      <c r="B1859" s="471"/>
      <c r="C1859" s="471"/>
      <c r="D1859" s="471"/>
      <c r="E1859" s="471"/>
      <c r="F1859" s="471"/>
      <c r="G1859" s="47" t="str">
        <f t="shared" si="28"/>
        <v xml:space="preserve">, </v>
      </c>
    </row>
    <row r="1860" spans="1:7" x14ac:dyDescent="0.3">
      <c r="A1860" s="471"/>
      <c r="B1860" s="471"/>
      <c r="C1860" s="471"/>
      <c r="D1860" s="471"/>
      <c r="E1860" s="471"/>
      <c r="F1860" s="471"/>
      <c r="G1860" s="47" t="str">
        <f t="shared" si="28"/>
        <v xml:space="preserve">, </v>
      </c>
    </row>
    <row r="1861" spans="1:7" x14ac:dyDescent="0.3">
      <c r="A1861" s="471"/>
      <c r="B1861" s="471"/>
      <c r="C1861" s="471"/>
      <c r="D1861" s="471"/>
      <c r="E1861" s="471"/>
      <c r="F1861" s="471"/>
      <c r="G1861" s="47" t="str">
        <f t="shared" si="28"/>
        <v xml:space="preserve">, </v>
      </c>
    </row>
    <row r="1862" spans="1:7" x14ac:dyDescent="0.3">
      <c r="A1862" s="471"/>
      <c r="B1862" s="471"/>
      <c r="C1862" s="471"/>
      <c r="D1862" s="471"/>
      <c r="E1862" s="471"/>
      <c r="F1862" s="471"/>
      <c r="G1862" s="47" t="str">
        <f t="shared" si="28"/>
        <v xml:space="preserve">, </v>
      </c>
    </row>
    <row r="1863" spans="1:7" x14ac:dyDescent="0.3">
      <c r="A1863" s="471"/>
      <c r="B1863" s="471"/>
      <c r="C1863" s="471"/>
      <c r="D1863" s="471"/>
      <c r="E1863" s="471"/>
      <c r="F1863" s="471"/>
      <c r="G1863" s="47" t="str">
        <f t="shared" si="28"/>
        <v xml:space="preserve">, </v>
      </c>
    </row>
    <row r="1864" spans="1:7" x14ac:dyDescent="0.3">
      <c r="A1864" s="471"/>
      <c r="B1864" s="471"/>
      <c r="C1864" s="471"/>
      <c r="D1864" s="471"/>
      <c r="E1864" s="471"/>
      <c r="F1864" s="471"/>
      <c r="G1864" s="47" t="str">
        <f t="shared" si="28"/>
        <v xml:space="preserve">, </v>
      </c>
    </row>
    <row r="1865" spans="1:7" x14ac:dyDescent="0.3">
      <c r="A1865" s="471"/>
      <c r="B1865" s="471"/>
      <c r="C1865" s="471"/>
      <c r="D1865" s="471"/>
      <c r="E1865" s="471"/>
      <c r="F1865" s="471"/>
      <c r="G1865" s="47" t="str">
        <f t="shared" si="28"/>
        <v xml:space="preserve">, </v>
      </c>
    </row>
    <row r="1866" spans="1:7" x14ac:dyDescent="0.3">
      <c r="A1866" s="471"/>
      <c r="B1866" s="471"/>
      <c r="C1866" s="471"/>
      <c r="D1866" s="471"/>
      <c r="E1866" s="471"/>
      <c r="F1866" s="471"/>
      <c r="G1866" s="47" t="str">
        <f t="shared" si="28"/>
        <v xml:space="preserve">, </v>
      </c>
    </row>
    <row r="1867" spans="1:7" x14ac:dyDescent="0.3">
      <c r="A1867" s="471"/>
      <c r="B1867" s="471"/>
      <c r="C1867" s="471"/>
      <c r="D1867" s="471"/>
      <c r="E1867" s="471"/>
      <c r="F1867" s="471"/>
      <c r="G1867" s="47" t="str">
        <f t="shared" ref="G1867:G1930" si="29">CONCATENATE(A1867, ", ", B1867)</f>
        <v xml:space="preserve">, </v>
      </c>
    </row>
    <row r="1868" spans="1:7" x14ac:dyDescent="0.3">
      <c r="A1868" s="471"/>
      <c r="B1868" s="471"/>
      <c r="C1868" s="471"/>
      <c r="D1868" s="471"/>
      <c r="E1868" s="471"/>
      <c r="F1868" s="471"/>
      <c r="G1868" s="47" t="str">
        <f t="shared" si="29"/>
        <v xml:space="preserve">, </v>
      </c>
    </row>
    <row r="1869" spans="1:7" x14ac:dyDescent="0.3">
      <c r="A1869" s="471"/>
      <c r="B1869" s="471"/>
      <c r="C1869" s="471"/>
      <c r="D1869" s="471"/>
      <c r="E1869" s="471"/>
      <c r="F1869" s="471"/>
      <c r="G1869" s="47" t="str">
        <f t="shared" si="29"/>
        <v xml:space="preserve">, </v>
      </c>
    </row>
    <row r="1870" spans="1:7" x14ac:dyDescent="0.3">
      <c r="A1870" s="471"/>
      <c r="B1870" s="471"/>
      <c r="C1870" s="471"/>
      <c r="D1870" s="471"/>
      <c r="E1870" s="471"/>
      <c r="F1870" s="471"/>
      <c r="G1870" s="47" t="str">
        <f t="shared" si="29"/>
        <v xml:space="preserve">, </v>
      </c>
    </row>
    <row r="1871" spans="1:7" x14ac:dyDescent="0.3">
      <c r="A1871" s="471"/>
      <c r="B1871" s="471"/>
      <c r="C1871" s="471"/>
      <c r="D1871" s="471"/>
      <c r="E1871" s="471"/>
      <c r="F1871" s="471"/>
      <c r="G1871" s="47" t="str">
        <f t="shared" si="29"/>
        <v xml:space="preserve">, </v>
      </c>
    </row>
    <row r="1872" spans="1:7" x14ac:dyDescent="0.3">
      <c r="A1872" s="471"/>
      <c r="B1872" s="471"/>
      <c r="C1872" s="471"/>
      <c r="D1872" s="471"/>
      <c r="E1872" s="471"/>
      <c r="F1872" s="471"/>
      <c r="G1872" s="47" t="str">
        <f t="shared" si="29"/>
        <v xml:space="preserve">, </v>
      </c>
    </row>
    <row r="1873" spans="1:7" x14ac:dyDescent="0.3">
      <c r="A1873" s="471"/>
      <c r="B1873" s="471"/>
      <c r="C1873" s="471"/>
      <c r="D1873" s="471"/>
      <c r="E1873" s="471"/>
      <c r="F1873" s="471"/>
      <c r="G1873" s="47" t="str">
        <f t="shared" si="29"/>
        <v xml:space="preserve">, </v>
      </c>
    </row>
    <row r="1874" spans="1:7" x14ac:dyDescent="0.3">
      <c r="A1874" s="471"/>
      <c r="B1874" s="471"/>
      <c r="C1874" s="471"/>
      <c r="D1874" s="471"/>
      <c r="E1874" s="471"/>
      <c r="F1874" s="471"/>
      <c r="G1874" s="47" t="str">
        <f t="shared" si="29"/>
        <v xml:space="preserve">, </v>
      </c>
    </row>
    <row r="1875" spans="1:7" x14ac:dyDescent="0.3">
      <c r="A1875" s="471"/>
      <c r="B1875" s="471"/>
      <c r="C1875" s="471"/>
      <c r="D1875" s="471"/>
      <c r="E1875" s="471"/>
      <c r="F1875" s="471"/>
      <c r="G1875" s="47" t="str">
        <f t="shared" si="29"/>
        <v xml:space="preserve">, </v>
      </c>
    </row>
    <row r="1876" spans="1:7" x14ac:dyDescent="0.3">
      <c r="A1876" s="471"/>
      <c r="B1876" s="471"/>
      <c r="C1876" s="471"/>
      <c r="D1876" s="471"/>
      <c r="E1876" s="471"/>
      <c r="F1876" s="471"/>
      <c r="G1876" s="47" t="str">
        <f t="shared" si="29"/>
        <v xml:space="preserve">, </v>
      </c>
    </row>
    <row r="1877" spans="1:7" x14ac:dyDescent="0.3">
      <c r="A1877" s="471"/>
      <c r="B1877" s="471"/>
      <c r="C1877" s="471"/>
      <c r="D1877" s="471"/>
      <c r="E1877" s="471"/>
      <c r="F1877" s="471"/>
      <c r="G1877" s="47" t="str">
        <f t="shared" si="29"/>
        <v xml:space="preserve">, </v>
      </c>
    </row>
    <row r="1878" spans="1:7" x14ac:dyDescent="0.3">
      <c r="A1878" s="471"/>
      <c r="B1878" s="471"/>
      <c r="C1878" s="471"/>
      <c r="D1878" s="471"/>
      <c r="E1878" s="471"/>
      <c r="F1878" s="471"/>
      <c r="G1878" s="47" t="str">
        <f t="shared" si="29"/>
        <v xml:space="preserve">, </v>
      </c>
    </row>
    <row r="1879" spans="1:7" x14ac:dyDescent="0.3">
      <c r="A1879" s="471"/>
      <c r="B1879" s="471"/>
      <c r="C1879" s="471"/>
      <c r="D1879" s="471"/>
      <c r="E1879" s="471"/>
      <c r="F1879" s="471"/>
      <c r="G1879" s="47" t="str">
        <f t="shared" si="29"/>
        <v xml:space="preserve">, </v>
      </c>
    </row>
    <row r="1880" spans="1:7" x14ac:dyDescent="0.3">
      <c r="A1880" s="471"/>
      <c r="B1880" s="471"/>
      <c r="C1880" s="471"/>
      <c r="D1880" s="471"/>
      <c r="E1880" s="471"/>
      <c r="F1880" s="471"/>
      <c r="G1880" s="47" t="str">
        <f t="shared" si="29"/>
        <v xml:space="preserve">, </v>
      </c>
    </row>
    <row r="1881" spans="1:7" x14ac:dyDescent="0.3">
      <c r="A1881" s="471"/>
      <c r="B1881" s="471"/>
      <c r="C1881" s="471"/>
      <c r="D1881" s="471"/>
      <c r="E1881" s="471"/>
      <c r="F1881" s="471"/>
      <c r="G1881" s="47" t="str">
        <f t="shared" si="29"/>
        <v xml:space="preserve">, </v>
      </c>
    </row>
    <row r="1882" spans="1:7" x14ac:dyDescent="0.3">
      <c r="A1882" s="471"/>
      <c r="B1882" s="471"/>
      <c r="C1882" s="471"/>
      <c r="D1882" s="471"/>
      <c r="E1882" s="471"/>
      <c r="F1882" s="471"/>
      <c r="G1882" s="47" t="str">
        <f t="shared" si="29"/>
        <v xml:space="preserve">, </v>
      </c>
    </row>
    <row r="1883" spans="1:7" x14ac:dyDescent="0.3">
      <c r="A1883" s="471"/>
      <c r="B1883" s="471"/>
      <c r="C1883" s="471"/>
      <c r="D1883" s="471"/>
      <c r="E1883" s="471"/>
      <c r="F1883" s="471"/>
      <c r="G1883" s="47" t="str">
        <f t="shared" si="29"/>
        <v xml:space="preserve">, </v>
      </c>
    </row>
    <row r="1884" spans="1:7" x14ac:dyDescent="0.3">
      <c r="A1884" s="471"/>
      <c r="B1884" s="471"/>
      <c r="C1884" s="471"/>
      <c r="D1884" s="471"/>
      <c r="E1884" s="471"/>
      <c r="F1884" s="471"/>
      <c r="G1884" s="47" t="str">
        <f t="shared" si="29"/>
        <v xml:space="preserve">, </v>
      </c>
    </row>
    <row r="1885" spans="1:7" x14ac:dyDescent="0.3">
      <c r="A1885" s="471"/>
      <c r="B1885" s="471"/>
      <c r="C1885" s="471"/>
      <c r="D1885" s="471"/>
      <c r="E1885" s="471"/>
      <c r="F1885" s="471"/>
      <c r="G1885" s="47" t="str">
        <f t="shared" si="29"/>
        <v xml:space="preserve">, </v>
      </c>
    </row>
    <row r="1886" spans="1:7" x14ac:dyDescent="0.3">
      <c r="A1886" s="471"/>
      <c r="B1886" s="471"/>
      <c r="C1886" s="471"/>
      <c r="D1886" s="471"/>
      <c r="E1886" s="471"/>
      <c r="F1886" s="471"/>
      <c r="G1886" s="47" t="str">
        <f t="shared" si="29"/>
        <v xml:space="preserve">, </v>
      </c>
    </row>
    <row r="1887" spans="1:7" x14ac:dyDescent="0.3">
      <c r="A1887" s="471"/>
      <c r="B1887" s="471"/>
      <c r="C1887" s="471"/>
      <c r="D1887" s="471"/>
      <c r="E1887" s="471"/>
      <c r="F1887" s="471"/>
      <c r="G1887" s="47" t="str">
        <f t="shared" si="29"/>
        <v xml:space="preserve">, </v>
      </c>
    </row>
    <row r="1888" spans="1:7" x14ac:dyDescent="0.3">
      <c r="A1888" s="471"/>
      <c r="B1888" s="471"/>
      <c r="C1888" s="471"/>
      <c r="D1888" s="471"/>
      <c r="E1888" s="471"/>
      <c r="F1888" s="471"/>
      <c r="G1888" s="47" t="str">
        <f t="shared" si="29"/>
        <v xml:space="preserve">, </v>
      </c>
    </row>
    <row r="1889" spans="1:7" x14ac:dyDescent="0.3">
      <c r="A1889" s="471"/>
      <c r="B1889" s="471"/>
      <c r="C1889" s="471"/>
      <c r="D1889" s="471"/>
      <c r="E1889" s="471"/>
      <c r="F1889" s="471"/>
      <c r="G1889" s="47" t="str">
        <f t="shared" si="29"/>
        <v xml:space="preserve">, </v>
      </c>
    </row>
    <row r="1890" spans="1:7" x14ac:dyDescent="0.3">
      <c r="A1890" s="471"/>
      <c r="B1890" s="471"/>
      <c r="C1890" s="471"/>
      <c r="D1890" s="471"/>
      <c r="E1890" s="471"/>
      <c r="F1890" s="471"/>
      <c r="G1890" s="47" t="str">
        <f t="shared" si="29"/>
        <v xml:space="preserve">, </v>
      </c>
    </row>
    <row r="1891" spans="1:7" x14ac:dyDescent="0.3">
      <c r="A1891" s="471"/>
      <c r="B1891" s="471"/>
      <c r="C1891" s="471"/>
      <c r="D1891" s="471"/>
      <c r="E1891" s="471"/>
      <c r="F1891" s="471"/>
      <c r="G1891" s="47" t="str">
        <f t="shared" si="29"/>
        <v xml:space="preserve">, </v>
      </c>
    </row>
    <row r="1892" spans="1:7" x14ac:dyDescent="0.3">
      <c r="A1892" s="471"/>
      <c r="B1892" s="471"/>
      <c r="C1892" s="471"/>
      <c r="D1892" s="471"/>
      <c r="E1892" s="471"/>
      <c r="F1892" s="471"/>
      <c r="G1892" s="47" t="str">
        <f t="shared" si="29"/>
        <v xml:space="preserve">, </v>
      </c>
    </row>
    <row r="1893" spans="1:7" x14ac:dyDescent="0.3">
      <c r="A1893" s="471"/>
      <c r="B1893" s="471"/>
      <c r="C1893" s="471"/>
      <c r="D1893" s="471"/>
      <c r="E1893" s="471"/>
      <c r="F1893" s="471"/>
      <c r="G1893" s="47" t="str">
        <f t="shared" si="29"/>
        <v xml:space="preserve">, </v>
      </c>
    </row>
    <row r="1894" spans="1:7" x14ac:dyDescent="0.3">
      <c r="A1894" s="471"/>
      <c r="B1894" s="471"/>
      <c r="C1894" s="471"/>
      <c r="D1894" s="471"/>
      <c r="E1894" s="471"/>
      <c r="F1894" s="471"/>
      <c r="G1894" s="47" t="str">
        <f t="shared" si="29"/>
        <v xml:space="preserve">, </v>
      </c>
    </row>
    <row r="1895" spans="1:7" x14ac:dyDescent="0.3">
      <c r="A1895" s="471"/>
      <c r="B1895" s="471"/>
      <c r="C1895" s="471"/>
      <c r="D1895" s="471"/>
      <c r="E1895" s="471"/>
      <c r="F1895" s="471"/>
      <c r="G1895" s="47" t="str">
        <f t="shared" si="29"/>
        <v xml:space="preserve">, </v>
      </c>
    </row>
    <row r="1896" spans="1:7" x14ac:dyDescent="0.3">
      <c r="A1896" s="471"/>
      <c r="B1896" s="471"/>
      <c r="C1896" s="471"/>
      <c r="D1896" s="471"/>
      <c r="E1896" s="471"/>
      <c r="F1896" s="471"/>
      <c r="G1896" s="47" t="str">
        <f t="shared" si="29"/>
        <v xml:space="preserve">, </v>
      </c>
    </row>
    <row r="1897" spans="1:7" x14ac:dyDescent="0.3">
      <c r="A1897" s="471"/>
      <c r="B1897" s="471"/>
      <c r="C1897" s="471"/>
      <c r="D1897" s="471"/>
      <c r="E1897" s="471"/>
      <c r="F1897" s="471"/>
      <c r="G1897" s="47" t="str">
        <f t="shared" si="29"/>
        <v xml:space="preserve">, </v>
      </c>
    </row>
    <row r="1898" spans="1:7" x14ac:dyDescent="0.3">
      <c r="A1898" s="471"/>
      <c r="B1898" s="471"/>
      <c r="C1898" s="471"/>
      <c r="D1898" s="471"/>
      <c r="E1898" s="471"/>
      <c r="F1898" s="471"/>
      <c r="G1898" s="47" t="str">
        <f t="shared" si="29"/>
        <v xml:space="preserve">, </v>
      </c>
    </row>
    <row r="1899" spans="1:7" x14ac:dyDescent="0.3">
      <c r="A1899" s="471"/>
      <c r="B1899" s="471"/>
      <c r="C1899" s="471"/>
      <c r="D1899" s="471"/>
      <c r="E1899" s="471"/>
      <c r="F1899" s="471"/>
      <c r="G1899" s="47" t="str">
        <f t="shared" si="29"/>
        <v xml:space="preserve">, </v>
      </c>
    </row>
    <row r="1900" spans="1:7" x14ac:dyDescent="0.3">
      <c r="A1900" s="471"/>
      <c r="B1900" s="471"/>
      <c r="C1900" s="471"/>
      <c r="D1900" s="471"/>
      <c r="E1900" s="471"/>
      <c r="F1900" s="471"/>
      <c r="G1900" s="47" t="str">
        <f t="shared" si="29"/>
        <v xml:space="preserve">, </v>
      </c>
    </row>
    <row r="1901" spans="1:7" x14ac:dyDescent="0.3">
      <c r="A1901" s="471"/>
      <c r="B1901" s="471"/>
      <c r="C1901" s="471"/>
      <c r="D1901" s="471"/>
      <c r="E1901" s="471"/>
      <c r="F1901" s="471"/>
      <c r="G1901" s="47" t="str">
        <f t="shared" si="29"/>
        <v xml:space="preserve">, </v>
      </c>
    </row>
    <row r="1902" spans="1:7" x14ac:dyDescent="0.3">
      <c r="A1902" s="471"/>
      <c r="B1902" s="471"/>
      <c r="C1902" s="471"/>
      <c r="D1902" s="471"/>
      <c r="E1902" s="471"/>
      <c r="F1902" s="471"/>
      <c r="G1902" s="47" t="str">
        <f t="shared" si="29"/>
        <v xml:space="preserve">, </v>
      </c>
    </row>
    <row r="1903" spans="1:7" x14ac:dyDescent="0.3">
      <c r="A1903" s="471"/>
      <c r="B1903" s="471"/>
      <c r="C1903" s="471"/>
      <c r="D1903" s="471"/>
      <c r="E1903" s="471"/>
      <c r="F1903" s="471"/>
      <c r="G1903" s="47" t="str">
        <f t="shared" si="29"/>
        <v xml:space="preserve">, </v>
      </c>
    </row>
    <row r="1904" spans="1:7" x14ac:dyDescent="0.3">
      <c r="A1904" s="471"/>
      <c r="B1904" s="471"/>
      <c r="C1904" s="471"/>
      <c r="D1904" s="471"/>
      <c r="E1904" s="471"/>
      <c r="F1904" s="471"/>
      <c r="G1904" s="47" t="str">
        <f t="shared" si="29"/>
        <v xml:space="preserve">, </v>
      </c>
    </row>
    <row r="1905" spans="1:7" x14ac:dyDescent="0.3">
      <c r="A1905" s="471"/>
      <c r="B1905" s="471"/>
      <c r="C1905" s="471"/>
      <c r="D1905" s="471"/>
      <c r="E1905" s="471"/>
      <c r="F1905" s="471"/>
      <c r="G1905" s="47" t="str">
        <f t="shared" si="29"/>
        <v xml:space="preserve">, </v>
      </c>
    </row>
    <row r="1906" spans="1:7" x14ac:dyDescent="0.3">
      <c r="A1906" s="471"/>
      <c r="B1906" s="471"/>
      <c r="C1906" s="471"/>
      <c r="D1906" s="471"/>
      <c r="E1906" s="471"/>
      <c r="F1906" s="471"/>
      <c r="G1906" s="47" t="str">
        <f t="shared" si="29"/>
        <v xml:space="preserve">, </v>
      </c>
    </row>
    <row r="1907" spans="1:7" x14ac:dyDescent="0.3">
      <c r="A1907" s="471"/>
      <c r="B1907" s="471"/>
      <c r="C1907" s="471"/>
      <c r="D1907" s="471"/>
      <c r="E1907" s="471"/>
      <c r="F1907" s="471"/>
      <c r="G1907" s="47" t="str">
        <f t="shared" si="29"/>
        <v xml:space="preserve">, </v>
      </c>
    </row>
    <row r="1908" spans="1:7" x14ac:dyDescent="0.3">
      <c r="A1908" s="471"/>
      <c r="B1908" s="471"/>
      <c r="C1908" s="471"/>
      <c r="D1908" s="471"/>
      <c r="E1908" s="471"/>
      <c r="F1908" s="471"/>
      <c r="G1908" s="47" t="str">
        <f t="shared" si="29"/>
        <v xml:space="preserve">, </v>
      </c>
    </row>
    <row r="1909" spans="1:7" x14ac:dyDescent="0.3">
      <c r="A1909" s="471"/>
      <c r="B1909" s="471"/>
      <c r="C1909" s="471"/>
      <c r="D1909" s="471"/>
      <c r="E1909" s="471"/>
      <c r="F1909" s="471"/>
      <c r="G1909" s="47" t="str">
        <f t="shared" si="29"/>
        <v xml:space="preserve">, </v>
      </c>
    </row>
    <row r="1910" spans="1:7" x14ac:dyDescent="0.3">
      <c r="A1910" s="471"/>
      <c r="B1910" s="471"/>
      <c r="C1910" s="471"/>
      <c r="D1910" s="471"/>
      <c r="E1910" s="471"/>
      <c r="F1910" s="471"/>
      <c r="G1910" s="47" t="str">
        <f t="shared" si="29"/>
        <v xml:space="preserve">, </v>
      </c>
    </row>
    <row r="1911" spans="1:7" x14ac:dyDescent="0.3">
      <c r="A1911" s="471"/>
      <c r="B1911" s="471"/>
      <c r="C1911" s="471"/>
      <c r="D1911" s="471"/>
      <c r="E1911" s="471"/>
      <c r="F1911" s="471"/>
      <c r="G1911" s="47" t="str">
        <f t="shared" si="29"/>
        <v xml:space="preserve">, </v>
      </c>
    </row>
    <row r="1912" spans="1:7" x14ac:dyDescent="0.3">
      <c r="A1912" s="471"/>
      <c r="B1912" s="471"/>
      <c r="C1912" s="471"/>
      <c r="D1912" s="471"/>
      <c r="E1912" s="471"/>
      <c r="F1912" s="471"/>
      <c r="G1912" s="47" t="str">
        <f t="shared" si="29"/>
        <v xml:space="preserve">, </v>
      </c>
    </row>
    <row r="1913" spans="1:7" x14ac:dyDescent="0.3">
      <c r="A1913" s="471"/>
      <c r="B1913" s="471"/>
      <c r="C1913" s="471"/>
      <c r="D1913" s="471"/>
      <c r="E1913" s="471"/>
      <c r="F1913" s="471"/>
      <c r="G1913" s="47" t="str">
        <f t="shared" si="29"/>
        <v xml:space="preserve">, </v>
      </c>
    </row>
    <row r="1914" spans="1:7" x14ac:dyDescent="0.3">
      <c r="A1914" s="471"/>
      <c r="B1914" s="471"/>
      <c r="C1914" s="471"/>
      <c r="D1914" s="471"/>
      <c r="E1914" s="471"/>
      <c r="F1914" s="471"/>
      <c r="G1914" s="47" t="str">
        <f t="shared" si="29"/>
        <v xml:space="preserve">, </v>
      </c>
    </row>
    <row r="1915" spans="1:7" x14ac:dyDescent="0.3">
      <c r="A1915" s="471"/>
      <c r="B1915" s="471"/>
      <c r="C1915" s="471"/>
      <c r="D1915" s="471"/>
      <c r="E1915" s="471"/>
      <c r="F1915" s="471"/>
      <c r="G1915" s="47" t="str">
        <f t="shared" si="29"/>
        <v xml:space="preserve">, </v>
      </c>
    </row>
    <row r="1916" spans="1:7" x14ac:dyDescent="0.3">
      <c r="A1916" s="471"/>
      <c r="B1916" s="471"/>
      <c r="C1916" s="471"/>
      <c r="D1916" s="471"/>
      <c r="E1916" s="471"/>
      <c r="F1916" s="471"/>
      <c r="G1916" s="47" t="str">
        <f t="shared" si="29"/>
        <v xml:space="preserve">, </v>
      </c>
    </row>
    <row r="1917" spans="1:7" x14ac:dyDescent="0.3">
      <c r="A1917" s="471"/>
      <c r="B1917" s="471"/>
      <c r="C1917" s="471"/>
      <c r="D1917" s="471"/>
      <c r="E1917" s="471"/>
      <c r="F1917" s="471"/>
      <c r="G1917" s="47" t="str">
        <f t="shared" si="29"/>
        <v xml:space="preserve">, </v>
      </c>
    </row>
    <row r="1918" spans="1:7" x14ac:dyDescent="0.3">
      <c r="A1918" s="471"/>
      <c r="B1918" s="471"/>
      <c r="C1918" s="471"/>
      <c r="D1918" s="471"/>
      <c r="E1918" s="471"/>
      <c r="F1918" s="471"/>
      <c r="G1918" s="47" t="str">
        <f t="shared" si="29"/>
        <v xml:space="preserve">, </v>
      </c>
    </row>
    <row r="1919" spans="1:7" x14ac:dyDescent="0.3">
      <c r="A1919" s="471"/>
      <c r="B1919" s="471"/>
      <c r="C1919" s="471"/>
      <c r="D1919" s="471"/>
      <c r="E1919" s="471"/>
      <c r="F1919" s="471"/>
      <c r="G1919" s="47" t="str">
        <f t="shared" si="29"/>
        <v xml:space="preserve">, </v>
      </c>
    </row>
    <row r="1920" spans="1:7" x14ac:dyDescent="0.3">
      <c r="A1920" s="471"/>
      <c r="B1920" s="471"/>
      <c r="C1920" s="471"/>
      <c r="D1920" s="471"/>
      <c r="E1920" s="471"/>
      <c r="F1920" s="471"/>
      <c r="G1920" s="47" t="str">
        <f t="shared" si="29"/>
        <v xml:space="preserve">, </v>
      </c>
    </row>
    <row r="1921" spans="1:7" x14ac:dyDescent="0.3">
      <c r="A1921" s="471"/>
      <c r="B1921" s="471"/>
      <c r="C1921" s="471"/>
      <c r="D1921" s="471"/>
      <c r="E1921" s="471"/>
      <c r="F1921" s="471"/>
      <c r="G1921" s="47" t="str">
        <f t="shared" si="29"/>
        <v xml:space="preserve">, </v>
      </c>
    </row>
    <row r="1922" spans="1:7" x14ac:dyDescent="0.3">
      <c r="A1922" s="471"/>
      <c r="B1922" s="471"/>
      <c r="C1922" s="471"/>
      <c r="D1922" s="471"/>
      <c r="E1922" s="471"/>
      <c r="F1922" s="471"/>
      <c r="G1922" s="47" t="str">
        <f t="shared" si="29"/>
        <v xml:space="preserve">, </v>
      </c>
    </row>
    <row r="1923" spans="1:7" x14ac:dyDescent="0.3">
      <c r="A1923" s="471"/>
      <c r="B1923" s="471"/>
      <c r="C1923" s="471"/>
      <c r="D1923" s="471"/>
      <c r="E1923" s="471"/>
      <c r="F1923" s="471"/>
      <c r="G1923" s="47" t="str">
        <f t="shared" si="29"/>
        <v xml:space="preserve">, </v>
      </c>
    </row>
    <row r="1924" spans="1:7" x14ac:dyDescent="0.3">
      <c r="A1924" s="471"/>
      <c r="B1924" s="471"/>
      <c r="C1924" s="471"/>
      <c r="D1924" s="471"/>
      <c r="E1924" s="471"/>
      <c r="F1924" s="471"/>
      <c r="G1924" s="47" t="str">
        <f t="shared" si="29"/>
        <v xml:space="preserve">, </v>
      </c>
    </row>
    <row r="1925" spans="1:7" x14ac:dyDescent="0.3">
      <c r="A1925" s="471"/>
      <c r="B1925" s="471"/>
      <c r="C1925" s="471"/>
      <c r="D1925" s="471"/>
      <c r="E1925" s="471"/>
      <c r="F1925" s="471"/>
      <c r="G1925" s="47" t="str">
        <f t="shared" si="29"/>
        <v xml:space="preserve">, </v>
      </c>
    </row>
    <row r="1926" spans="1:7" x14ac:dyDescent="0.3">
      <c r="A1926" s="471"/>
      <c r="B1926" s="471"/>
      <c r="C1926" s="471"/>
      <c r="D1926" s="471"/>
      <c r="E1926" s="471"/>
      <c r="F1926" s="471"/>
      <c r="G1926" s="47" t="str">
        <f t="shared" si="29"/>
        <v xml:space="preserve">, </v>
      </c>
    </row>
    <row r="1927" spans="1:7" x14ac:dyDescent="0.3">
      <c r="A1927" s="471"/>
      <c r="B1927" s="471"/>
      <c r="C1927" s="471"/>
      <c r="D1927" s="471"/>
      <c r="E1927" s="471"/>
      <c r="F1927" s="471"/>
      <c r="G1927" s="47" t="str">
        <f t="shared" si="29"/>
        <v xml:space="preserve">, </v>
      </c>
    </row>
    <row r="1928" spans="1:7" x14ac:dyDescent="0.3">
      <c r="A1928" s="471"/>
      <c r="B1928" s="471"/>
      <c r="C1928" s="471"/>
      <c r="D1928" s="471"/>
      <c r="E1928" s="471"/>
      <c r="F1928" s="471"/>
      <c r="G1928" s="47" t="str">
        <f t="shared" si="29"/>
        <v xml:space="preserve">, </v>
      </c>
    </row>
    <row r="1929" spans="1:7" x14ac:dyDescent="0.3">
      <c r="A1929" s="471"/>
      <c r="B1929" s="471"/>
      <c r="C1929" s="471"/>
      <c r="D1929" s="471"/>
      <c r="E1929" s="471"/>
      <c r="F1929" s="471"/>
      <c r="G1929" s="47" t="str">
        <f t="shared" si="29"/>
        <v xml:space="preserve">, </v>
      </c>
    </row>
    <row r="1930" spans="1:7" x14ac:dyDescent="0.3">
      <c r="A1930" s="471"/>
      <c r="B1930" s="471"/>
      <c r="C1930" s="471"/>
      <c r="D1930" s="471"/>
      <c r="E1930" s="471"/>
      <c r="F1930" s="471"/>
      <c r="G1930" s="47" t="str">
        <f t="shared" si="29"/>
        <v xml:space="preserve">, </v>
      </c>
    </row>
    <row r="1931" spans="1:7" x14ac:dyDescent="0.3">
      <c r="A1931" s="471"/>
      <c r="B1931" s="471"/>
      <c r="C1931" s="471"/>
      <c r="D1931" s="471"/>
      <c r="E1931" s="471"/>
      <c r="F1931" s="471"/>
      <c r="G1931" s="47" t="str">
        <f t="shared" ref="G1931:G1994" si="30">CONCATENATE(A1931, ", ", B1931)</f>
        <v xml:space="preserve">, </v>
      </c>
    </row>
    <row r="1932" spans="1:7" x14ac:dyDescent="0.3">
      <c r="A1932" s="471"/>
      <c r="B1932" s="471"/>
      <c r="C1932" s="471"/>
      <c r="D1932" s="471"/>
      <c r="E1932" s="471"/>
      <c r="F1932" s="471"/>
      <c r="G1932" s="47" t="str">
        <f t="shared" si="30"/>
        <v xml:space="preserve">, </v>
      </c>
    </row>
    <row r="1933" spans="1:7" x14ac:dyDescent="0.3">
      <c r="A1933" s="471"/>
      <c r="B1933" s="471"/>
      <c r="C1933" s="471"/>
      <c r="D1933" s="471"/>
      <c r="E1933" s="471"/>
      <c r="F1933" s="471"/>
      <c r="G1933" s="47" t="str">
        <f t="shared" si="30"/>
        <v xml:space="preserve">, </v>
      </c>
    </row>
    <row r="1934" spans="1:7" x14ac:dyDescent="0.3">
      <c r="A1934" s="471"/>
      <c r="B1934" s="471"/>
      <c r="C1934" s="471"/>
      <c r="D1934" s="471"/>
      <c r="E1934" s="471"/>
      <c r="F1934" s="471"/>
      <c r="G1934" s="47" t="str">
        <f t="shared" si="30"/>
        <v xml:space="preserve">, </v>
      </c>
    </row>
    <row r="1935" spans="1:7" x14ac:dyDescent="0.3">
      <c r="A1935" s="471"/>
      <c r="B1935" s="471"/>
      <c r="C1935" s="471"/>
      <c r="D1935" s="471"/>
      <c r="E1935" s="471"/>
      <c r="F1935" s="471"/>
      <c r="G1935" s="47" t="str">
        <f t="shared" si="30"/>
        <v xml:space="preserve">, </v>
      </c>
    </row>
    <row r="1936" spans="1:7" x14ac:dyDescent="0.3">
      <c r="A1936" s="471"/>
      <c r="B1936" s="471"/>
      <c r="C1936" s="471"/>
      <c r="D1936" s="471"/>
      <c r="E1936" s="471"/>
      <c r="F1936" s="471"/>
      <c r="G1936" s="47" t="str">
        <f t="shared" si="30"/>
        <v xml:space="preserve">, </v>
      </c>
    </row>
    <row r="1937" spans="1:7" x14ac:dyDescent="0.3">
      <c r="A1937" s="471"/>
      <c r="B1937" s="471"/>
      <c r="C1937" s="471"/>
      <c r="D1937" s="471"/>
      <c r="E1937" s="471"/>
      <c r="F1937" s="471"/>
      <c r="G1937" s="47" t="str">
        <f t="shared" si="30"/>
        <v xml:space="preserve">, </v>
      </c>
    </row>
    <row r="1938" spans="1:7" x14ac:dyDescent="0.3">
      <c r="A1938" s="471"/>
      <c r="B1938" s="471"/>
      <c r="C1938" s="471"/>
      <c r="D1938" s="471"/>
      <c r="E1938" s="471"/>
      <c r="F1938" s="471"/>
      <c r="G1938" s="47" t="str">
        <f t="shared" si="30"/>
        <v xml:space="preserve">, </v>
      </c>
    </row>
    <row r="1939" spans="1:7" x14ac:dyDescent="0.3">
      <c r="A1939" s="471"/>
      <c r="B1939" s="471"/>
      <c r="C1939" s="471"/>
      <c r="D1939" s="471"/>
      <c r="E1939" s="471"/>
      <c r="F1939" s="471"/>
      <c r="G1939" s="47" t="str">
        <f t="shared" si="30"/>
        <v xml:space="preserve">, </v>
      </c>
    </row>
    <row r="1940" spans="1:7" x14ac:dyDescent="0.3">
      <c r="A1940" s="471"/>
      <c r="B1940" s="471"/>
      <c r="C1940" s="471"/>
      <c r="D1940" s="471"/>
      <c r="E1940" s="471"/>
      <c r="F1940" s="471"/>
      <c r="G1940" s="47" t="str">
        <f t="shared" si="30"/>
        <v xml:space="preserve">, </v>
      </c>
    </row>
    <row r="1941" spans="1:7" x14ac:dyDescent="0.3">
      <c r="A1941" s="471"/>
      <c r="B1941" s="471"/>
      <c r="C1941" s="471"/>
      <c r="D1941" s="471"/>
      <c r="E1941" s="471"/>
      <c r="F1941" s="471"/>
      <c r="G1941" s="47" t="str">
        <f t="shared" si="30"/>
        <v xml:space="preserve">, </v>
      </c>
    </row>
    <row r="1942" spans="1:7" x14ac:dyDescent="0.3">
      <c r="A1942" s="471"/>
      <c r="B1942" s="471"/>
      <c r="C1942" s="471"/>
      <c r="D1942" s="471"/>
      <c r="E1942" s="471"/>
      <c r="F1942" s="471"/>
      <c r="G1942" s="47" t="str">
        <f t="shared" si="30"/>
        <v xml:space="preserve">, </v>
      </c>
    </row>
    <row r="1943" spans="1:7" x14ac:dyDescent="0.3">
      <c r="A1943" s="471"/>
      <c r="B1943" s="471"/>
      <c r="C1943" s="471"/>
      <c r="D1943" s="471"/>
      <c r="E1943" s="471"/>
      <c r="F1943" s="471"/>
      <c r="G1943" s="47" t="str">
        <f t="shared" si="30"/>
        <v xml:space="preserve">, </v>
      </c>
    </row>
    <row r="1944" spans="1:7" x14ac:dyDescent="0.3">
      <c r="A1944" s="471"/>
      <c r="B1944" s="471"/>
      <c r="C1944" s="471"/>
      <c r="D1944" s="471"/>
      <c r="E1944" s="471"/>
      <c r="F1944" s="471"/>
      <c r="G1944" s="47" t="str">
        <f t="shared" si="30"/>
        <v xml:space="preserve">, </v>
      </c>
    </row>
    <row r="1945" spans="1:7" x14ac:dyDescent="0.3">
      <c r="A1945" s="471"/>
      <c r="B1945" s="471"/>
      <c r="C1945" s="471"/>
      <c r="D1945" s="471"/>
      <c r="E1945" s="471"/>
      <c r="F1945" s="471"/>
      <c r="G1945" s="47" t="str">
        <f t="shared" si="30"/>
        <v xml:space="preserve">, </v>
      </c>
    </row>
    <row r="1946" spans="1:7" x14ac:dyDescent="0.3">
      <c r="A1946" s="471"/>
      <c r="B1946" s="471"/>
      <c r="C1946" s="471"/>
      <c r="D1946" s="471"/>
      <c r="E1946" s="471"/>
      <c r="F1946" s="471"/>
      <c r="G1946" s="47" t="str">
        <f t="shared" si="30"/>
        <v xml:space="preserve">, </v>
      </c>
    </row>
    <row r="1947" spans="1:7" x14ac:dyDescent="0.3">
      <c r="A1947" s="471"/>
      <c r="B1947" s="471"/>
      <c r="C1947" s="471"/>
      <c r="D1947" s="471"/>
      <c r="E1947" s="471"/>
      <c r="F1947" s="471"/>
      <c r="G1947" s="47" t="str">
        <f t="shared" si="30"/>
        <v xml:space="preserve">, </v>
      </c>
    </row>
    <row r="1948" spans="1:7" x14ac:dyDescent="0.3">
      <c r="A1948" s="471"/>
      <c r="B1948" s="471"/>
      <c r="C1948" s="471"/>
      <c r="D1948" s="471"/>
      <c r="E1948" s="471"/>
      <c r="F1948" s="471"/>
      <c r="G1948" s="47" t="str">
        <f t="shared" si="30"/>
        <v xml:space="preserve">, </v>
      </c>
    </row>
    <row r="1949" spans="1:7" x14ac:dyDescent="0.3">
      <c r="A1949" s="471"/>
      <c r="B1949" s="471"/>
      <c r="C1949" s="471"/>
      <c r="D1949" s="471"/>
      <c r="E1949" s="471"/>
      <c r="F1949" s="471"/>
      <c r="G1949" s="47" t="str">
        <f t="shared" si="30"/>
        <v xml:space="preserve">, </v>
      </c>
    </row>
    <row r="1950" spans="1:7" x14ac:dyDescent="0.3">
      <c r="A1950" s="471"/>
      <c r="B1950" s="471"/>
      <c r="C1950" s="471"/>
      <c r="D1950" s="471"/>
      <c r="E1950" s="471"/>
      <c r="F1950" s="471"/>
      <c r="G1950" s="47" t="str">
        <f t="shared" si="30"/>
        <v xml:space="preserve">, </v>
      </c>
    </row>
    <row r="1951" spans="1:7" x14ac:dyDescent="0.3">
      <c r="A1951" s="471"/>
      <c r="B1951" s="471"/>
      <c r="C1951" s="471"/>
      <c r="D1951" s="471"/>
      <c r="E1951" s="471"/>
      <c r="F1951" s="471"/>
      <c r="G1951" s="47" t="str">
        <f t="shared" si="30"/>
        <v xml:space="preserve">, </v>
      </c>
    </row>
    <row r="1952" spans="1:7" x14ac:dyDescent="0.3">
      <c r="A1952" s="471"/>
      <c r="B1952" s="471"/>
      <c r="C1952" s="471"/>
      <c r="D1952" s="471"/>
      <c r="E1952" s="471"/>
      <c r="F1952" s="471"/>
      <c r="G1952" s="47" t="str">
        <f t="shared" si="30"/>
        <v xml:space="preserve">, </v>
      </c>
    </row>
    <row r="1953" spans="1:7" x14ac:dyDescent="0.3">
      <c r="A1953" s="471"/>
      <c r="B1953" s="471"/>
      <c r="C1953" s="471"/>
      <c r="D1953" s="471"/>
      <c r="E1953" s="471"/>
      <c r="F1953" s="471"/>
      <c r="G1953" s="47" t="str">
        <f t="shared" si="30"/>
        <v xml:space="preserve">, </v>
      </c>
    </row>
    <row r="1954" spans="1:7" x14ac:dyDescent="0.3">
      <c r="A1954" s="471"/>
      <c r="B1954" s="471"/>
      <c r="C1954" s="471"/>
      <c r="D1954" s="471"/>
      <c r="E1954" s="471"/>
      <c r="F1954" s="471"/>
      <c r="G1954" s="47" t="str">
        <f t="shared" si="30"/>
        <v xml:space="preserve">, </v>
      </c>
    </row>
    <row r="1955" spans="1:7" x14ac:dyDescent="0.3">
      <c r="A1955" s="471"/>
      <c r="B1955" s="471"/>
      <c r="C1955" s="471"/>
      <c r="D1955" s="471"/>
      <c r="E1955" s="471"/>
      <c r="F1955" s="471"/>
      <c r="G1955" s="47" t="str">
        <f t="shared" si="30"/>
        <v xml:space="preserve">, </v>
      </c>
    </row>
    <row r="1956" spans="1:7" x14ac:dyDescent="0.3">
      <c r="A1956" s="471"/>
      <c r="B1956" s="471"/>
      <c r="C1956" s="471"/>
      <c r="D1956" s="471"/>
      <c r="E1956" s="471"/>
      <c r="F1956" s="471"/>
      <c r="G1956" s="47" t="str">
        <f t="shared" si="30"/>
        <v xml:space="preserve">, </v>
      </c>
    </row>
    <row r="1957" spans="1:7" x14ac:dyDescent="0.3">
      <c r="A1957" s="471"/>
      <c r="B1957" s="471"/>
      <c r="C1957" s="471"/>
      <c r="D1957" s="471"/>
      <c r="E1957" s="471"/>
      <c r="F1957" s="471"/>
      <c r="G1957" s="47" t="str">
        <f t="shared" si="30"/>
        <v xml:space="preserve">, </v>
      </c>
    </row>
    <row r="1958" spans="1:7" x14ac:dyDescent="0.3">
      <c r="A1958" s="471"/>
      <c r="B1958" s="471"/>
      <c r="C1958" s="471"/>
      <c r="D1958" s="471"/>
      <c r="E1958" s="471"/>
      <c r="F1958" s="471"/>
      <c r="G1958" s="47" t="str">
        <f t="shared" si="30"/>
        <v xml:space="preserve">, </v>
      </c>
    </row>
    <row r="1959" spans="1:7" x14ac:dyDescent="0.3">
      <c r="A1959" s="471"/>
      <c r="B1959" s="471"/>
      <c r="C1959" s="471"/>
      <c r="D1959" s="471"/>
      <c r="E1959" s="471"/>
      <c r="F1959" s="471"/>
      <c r="G1959" s="47" t="str">
        <f t="shared" si="30"/>
        <v xml:space="preserve">, </v>
      </c>
    </row>
    <row r="1960" spans="1:7" x14ac:dyDescent="0.3">
      <c r="A1960" s="471"/>
      <c r="B1960" s="471"/>
      <c r="C1960" s="471"/>
      <c r="D1960" s="471"/>
      <c r="E1960" s="471"/>
      <c r="F1960" s="471"/>
      <c r="G1960" s="47" t="str">
        <f t="shared" si="30"/>
        <v xml:space="preserve">, </v>
      </c>
    </row>
    <row r="1961" spans="1:7" x14ac:dyDescent="0.3">
      <c r="A1961" s="471"/>
      <c r="B1961" s="471"/>
      <c r="C1961" s="471"/>
      <c r="D1961" s="471"/>
      <c r="E1961" s="471"/>
      <c r="F1961" s="471"/>
      <c r="G1961" s="47" t="str">
        <f t="shared" si="30"/>
        <v xml:space="preserve">, </v>
      </c>
    </row>
    <row r="1962" spans="1:7" x14ac:dyDescent="0.3">
      <c r="A1962" s="471"/>
      <c r="B1962" s="471"/>
      <c r="C1962" s="471"/>
      <c r="D1962" s="471"/>
      <c r="E1962" s="471"/>
      <c r="F1962" s="471"/>
      <c r="G1962" s="47" t="str">
        <f t="shared" si="30"/>
        <v xml:space="preserve">, </v>
      </c>
    </row>
    <row r="1963" spans="1:7" x14ac:dyDescent="0.3">
      <c r="A1963" s="471"/>
      <c r="B1963" s="471"/>
      <c r="C1963" s="471"/>
      <c r="D1963" s="471"/>
      <c r="E1963" s="471"/>
      <c r="F1963" s="471"/>
      <c r="G1963" s="47" t="str">
        <f t="shared" si="30"/>
        <v xml:space="preserve">, </v>
      </c>
    </row>
    <row r="1964" spans="1:7" x14ac:dyDescent="0.3">
      <c r="A1964" s="471"/>
      <c r="B1964" s="471"/>
      <c r="C1964" s="471"/>
      <c r="D1964" s="471"/>
      <c r="E1964" s="471"/>
      <c r="F1964" s="471"/>
      <c r="G1964" s="47" t="str">
        <f t="shared" si="30"/>
        <v xml:space="preserve">, </v>
      </c>
    </row>
    <row r="1965" spans="1:7" x14ac:dyDescent="0.3">
      <c r="A1965" s="471"/>
      <c r="B1965" s="471"/>
      <c r="C1965" s="471"/>
      <c r="D1965" s="471"/>
      <c r="E1965" s="471"/>
      <c r="F1965" s="471"/>
      <c r="G1965" s="47" t="str">
        <f t="shared" si="30"/>
        <v xml:space="preserve">, </v>
      </c>
    </row>
    <row r="1966" spans="1:7" x14ac:dyDescent="0.3">
      <c r="A1966" s="471"/>
      <c r="B1966" s="471"/>
      <c r="C1966" s="471"/>
      <c r="D1966" s="471"/>
      <c r="E1966" s="471"/>
      <c r="F1966" s="471"/>
      <c r="G1966" s="47" t="str">
        <f t="shared" si="30"/>
        <v xml:space="preserve">, </v>
      </c>
    </row>
    <row r="1967" spans="1:7" x14ac:dyDescent="0.3">
      <c r="A1967" s="471"/>
      <c r="B1967" s="471"/>
      <c r="C1967" s="471"/>
      <c r="D1967" s="471"/>
      <c r="E1967" s="471"/>
      <c r="F1967" s="471"/>
      <c r="G1967" s="47" t="str">
        <f t="shared" si="30"/>
        <v xml:space="preserve">, </v>
      </c>
    </row>
    <row r="1968" spans="1:7" x14ac:dyDescent="0.3">
      <c r="A1968" s="471"/>
      <c r="B1968" s="471"/>
      <c r="C1968" s="471"/>
      <c r="D1968" s="471"/>
      <c r="E1968" s="471"/>
      <c r="F1968" s="471"/>
      <c r="G1968" s="47" t="str">
        <f t="shared" si="30"/>
        <v xml:space="preserve">, </v>
      </c>
    </row>
    <row r="1969" spans="1:7" x14ac:dyDescent="0.3">
      <c r="A1969" s="471"/>
      <c r="B1969" s="471"/>
      <c r="C1969" s="471"/>
      <c r="D1969" s="471"/>
      <c r="E1969" s="471"/>
      <c r="F1969" s="471"/>
      <c r="G1969" s="47" t="str">
        <f t="shared" si="30"/>
        <v xml:space="preserve">, </v>
      </c>
    </row>
    <row r="1970" spans="1:7" x14ac:dyDescent="0.3">
      <c r="A1970" s="471"/>
      <c r="B1970" s="471"/>
      <c r="C1970" s="471"/>
      <c r="D1970" s="471"/>
      <c r="E1970" s="471"/>
      <c r="F1970" s="471"/>
      <c r="G1970" s="47" t="str">
        <f t="shared" si="30"/>
        <v xml:space="preserve">, </v>
      </c>
    </row>
    <row r="1971" spans="1:7" x14ac:dyDescent="0.3">
      <c r="A1971" s="471"/>
      <c r="B1971" s="471"/>
      <c r="C1971" s="471"/>
      <c r="D1971" s="471"/>
      <c r="E1971" s="471"/>
      <c r="F1971" s="471"/>
      <c r="G1971" s="47" t="str">
        <f t="shared" si="30"/>
        <v xml:space="preserve">, </v>
      </c>
    </row>
    <row r="1972" spans="1:7" x14ac:dyDescent="0.3">
      <c r="A1972" s="471"/>
      <c r="B1972" s="471"/>
      <c r="C1972" s="471"/>
      <c r="D1972" s="471"/>
      <c r="E1972" s="471"/>
      <c r="F1972" s="471"/>
      <c r="G1972" s="47" t="str">
        <f t="shared" si="30"/>
        <v xml:space="preserve">, </v>
      </c>
    </row>
    <row r="1973" spans="1:7" x14ac:dyDescent="0.3">
      <c r="A1973" s="471"/>
      <c r="B1973" s="471"/>
      <c r="C1973" s="471"/>
      <c r="D1973" s="471"/>
      <c r="E1973" s="471"/>
      <c r="F1973" s="471"/>
      <c r="G1973" s="47" t="str">
        <f t="shared" si="30"/>
        <v xml:space="preserve">, </v>
      </c>
    </row>
    <row r="1974" spans="1:7" x14ac:dyDescent="0.3">
      <c r="A1974" s="471"/>
      <c r="B1974" s="471"/>
      <c r="C1974" s="471"/>
      <c r="D1974" s="471"/>
      <c r="E1974" s="471"/>
      <c r="F1974" s="471"/>
      <c r="G1974" s="47" t="str">
        <f t="shared" si="30"/>
        <v xml:space="preserve">, </v>
      </c>
    </row>
    <row r="1975" spans="1:7" x14ac:dyDescent="0.3">
      <c r="A1975" s="471"/>
      <c r="B1975" s="471"/>
      <c r="C1975" s="471"/>
      <c r="D1975" s="471"/>
      <c r="E1975" s="471"/>
      <c r="F1975" s="471"/>
      <c r="G1975" s="47" t="str">
        <f t="shared" si="30"/>
        <v xml:space="preserve">, </v>
      </c>
    </row>
    <row r="1976" spans="1:7" x14ac:dyDescent="0.3">
      <c r="A1976" s="471"/>
      <c r="B1976" s="471"/>
      <c r="C1976" s="471"/>
      <c r="D1976" s="471"/>
      <c r="E1976" s="471"/>
      <c r="F1976" s="471"/>
      <c r="G1976" s="47" t="str">
        <f t="shared" si="30"/>
        <v xml:space="preserve">, </v>
      </c>
    </row>
    <row r="1977" spans="1:7" x14ac:dyDescent="0.3">
      <c r="A1977" s="471"/>
      <c r="B1977" s="471"/>
      <c r="C1977" s="471"/>
      <c r="D1977" s="471"/>
      <c r="E1977" s="471"/>
      <c r="F1977" s="471"/>
      <c r="G1977" s="47" t="str">
        <f t="shared" si="30"/>
        <v xml:space="preserve">, </v>
      </c>
    </row>
    <row r="1978" spans="1:7" x14ac:dyDescent="0.3">
      <c r="A1978" s="471"/>
      <c r="B1978" s="471"/>
      <c r="C1978" s="471"/>
      <c r="D1978" s="471"/>
      <c r="E1978" s="471"/>
      <c r="F1978" s="471"/>
      <c r="G1978" s="47" t="str">
        <f t="shared" si="30"/>
        <v xml:space="preserve">, </v>
      </c>
    </row>
    <row r="1979" spans="1:7" x14ac:dyDescent="0.3">
      <c r="A1979" s="471"/>
      <c r="B1979" s="471"/>
      <c r="C1979" s="471"/>
      <c r="D1979" s="471"/>
      <c r="E1979" s="471"/>
      <c r="F1979" s="471"/>
      <c r="G1979" s="47" t="str">
        <f t="shared" si="30"/>
        <v xml:space="preserve">, </v>
      </c>
    </row>
    <row r="1980" spans="1:7" x14ac:dyDescent="0.3">
      <c r="A1980" s="471"/>
      <c r="B1980" s="471"/>
      <c r="C1980" s="471"/>
      <c r="D1980" s="471"/>
      <c r="E1980" s="471"/>
      <c r="F1980" s="471"/>
      <c r="G1980" s="47" t="str">
        <f t="shared" si="30"/>
        <v xml:space="preserve">, </v>
      </c>
    </row>
    <row r="1981" spans="1:7" x14ac:dyDescent="0.3">
      <c r="A1981" s="471"/>
      <c r="B1981" s="471"/>
      <c r="C1981" s="471"/>
      <c r="D1981" s="471"/>
      <c r="E1981" s="471"/>
      <c r="F1981" s="471"/>
      <c r="G1981" s="47" t="str">
        <f t="shared" si="30"/>
        <v xml:space="preserve">, </v>
      </c>
    </row>
    <row r="1982" spans="1:7" x14ac:dyDescent="0.3">
      <c r="A1982" s="471"/>
      <c r="B1982" s="471"/>
      <c r="C1982" s="471"/>
      <c r="D1982" s="471"/>
      <c r="E1982" s="471"/>
      <c r="F1982" s="471"/>
      <c r="G1982" s="47" t="str">
        <f t="shared" si="30"/>
        <v xml:space="preserve">, </v>
      </c>
    </row>
    <row r="1983" spans="1:7" x14ac:dyDescent="0.3">
      <c r="A1983" s="471"/>
      <c r="B1983" s="471"/>
      <c r="C1983" s="471"/>
      <c r="D1983" s="471"/>
      <c r="E1983" s="471"/>
      <c r="F1983" s="471"/>
      <c r="G1983" s="47" t="str">
        <f t="shared" si="30"/>
        <v xml:space="preserve">, </v>
      </c>
    </row>
    <row r="1984" spans="1:7" x14ac:dyDescent="0.3">
      <c r="A1984" s="471"/>
      <c r="B1984" s="471"/>
      <c r="C1984" s="471"/>
      <c r="D1984" s="471"/>
      <c r="E1984" s="471"/>
      <c r="F1984" s="471"/>
      <c r="G1984" s="47" t="str">
        <f t="shared" si="30"/>
        <v xml:space="preserve">, </v>
      </c>
    </row>
    <row r="1985" spans="1:7" x14ac:dyDescent="0.3">
      <c r="A1985" s="471"/>
      <c r="B1985" s="471"/>
      <c r="C1985" s="471"/>
      <c r="D1985" s="471"/>
      <c r="E1985" s="471"/>
      <c r="F1985" s="471"/>
      <c r="G1985" s="47" t="str">
        <f t="shared" si="30"/>
        <v xml:space="preserve">, </v>
      </c>
    </row>
    <row r="1986" spans="1:7" x14ac:dyDescent="0.3">
      <c r="A1986" s="471"/>
      <c r="B1986" s="471"/>
      <c r="C1986" s="471"/>
      <c r="D1986" s="471"/>
      <c r="E1986" s="471"/>
      <c r="F1986" s="471"/>
      <c r="G1986" s="47" t="str">
        <f t="shared" si="30"/>
        <v xml:space="preserve">, </v>
      </c>
    </row>
    <row r="1987" spans="1:7" x14ac:dyDescent="0.3">
      <c r="A1987" s="471"/>
      <c r="B1987" s="471"/>
      <c r="C1987" s="471"/>
      <c r="D1987" s="471"/>
      <c r="E1987" s="471"/>
      <c r="F1987" s="471"/>
      <c r="G1987" s="47" t="str">
        <f t="shared" si="30"/>
        <v xml:space="preserve">, </v>
      </c>
    </row>
    <row r="1988" spans="1:7" x14ac:dyDescent="0.3">
      <c r="A1988" s="471"/>
      <c r="B1988" s="471"/>
      <c r="C1988" s="471"/>
      <c r="D1988" s="471"/>
      <c r="E1988" s="471"/>
      <c r="F1988" s="471"/>
      <c r="G1988" s="47" t="str">
        <f t="shared" si="30"/>
        <v xml:space="preserve">, </v>
      </c>
    </row>
    <row r="1989" spans="1:7" x14ac:dyDescent="0.3">
      <c r="A1989" s="471"/>
      <c r="B1989" s="471"/>
      <c r="C1989" s="471"/>
      <c r="D1989" s="471"/>
      <c r="E1989" s="471"/>
      <c r="F1989" s="471"/>
      <c r="G1989" s="47" t="str">
        <f t="shared" si="30"/>
        <v xml:space="preserve">, </v>
      </c>
    </row>
    <row r="1990" spans="1:7" x14ac:dyDescent="0.3">
      <c r="A1990" s="471"/>
      <c r="B1990" s="471"/>
      <c r="C1990" s="471"/>
      <c r="D1990" s="471"/>
      <c r="E1990" s="471"/>
      <c r="F1990" s="471"/>
      <c r="G1990" s="47" t="str">
        <f t="shared" si="30"/>
        <v xml:space="preserve">, </v>
      </c>
    </row>
    <row r="1991" spans="1:7" x14ac:dyDescent="0.3">
      <c r="A1991" s="471"/>
      <c r="B1991" s="471"/>
      <c r="C1991" s="471"/>
      <c r="D1991" s="471"/>
      <c r="E1991" s="471"/>
      <c r="F1991" s="471"/>
      <c r="G1991" s="47" t="str">
        <f t="shared" si="30"/>
        <v xml:space="preserve">, </v>
      </c>
    </row>
    <row r="1992" spans="1:7" x14ac:dyDescent="0.3">
      <c r="A1992" s="471"/>
      <c r="B1992" s="471"/>
      <c r="C1992" s="471"/>
      <c r="D1992" s="471"/>
      <c r="E1992" s="471"/>
      <c r="F1992" s="471"/>
      <c r="G1992" s="47" t="str">
        <f t="shared" si="30"/>
        <v xml:space="preserve">, </v>
      </c>
    </row>
    <row r="1993" spans="1:7" x14ac:dyDescent="0.3">
      <c r="A1993" s="471"/>
      <c r="B1993" s="471"/>
      <c r="C1993" s="471"/>
      <c r="D1993" s="471"/>
      <c r="E1993" s="471"/>
      <c r="F1993" s="471"/>
      <c r="G1993" s="47" t="str">
        <f t="shared" si="30"/>
        <v xml:space="preserve">, </v>
      </c>
    </row>
    <row r="1994" spans="1:7" x14ac:dyDescent="0.3">
      <c r="A1994" s="471"/>
      <c r="B1994" s="471"/>
      <c r="C1994" s="471"/>
      <c r="D1994" s="471"/>
      <c r="E1994" s="471"/>
      <c r="F1994" s="471"/>
      <c r="G1994" s="47" t="str">
        <f t="shared" si="30"/>
        <v xml:space="preserve">, </v>
      </c>
    </row>
    <row r="1995" spans="1:7" x14ac:dyDescent="0.3">
      <c r="A1995" s="471"/>
      <c r="B1995" s="471"/>
      <c r="C1995" s="471"/>
      <c r="D1995" s="471"/>
      <c r="E1995" s="471"/>
      <c r="F1995" s="471"/>
      <c r="G1995" s="47" t="str">
        <f t="shared" ref="G1995:G2058" si="31">CONCATENATE(A1995, ", ", B1995)</f>
        <v xml:space="preserve">, </v>
      </c>
    </row>
    <row r="1996" spans="1:7" x14ac:dyDescent="0.3">
      <c r="A1996" s="471"/>
      <c r="B1996" s="471"/>
      <c r="C1996" s="471"/>
      <c r="D1996" s="471"/>
      <c r="E1996" s="471"/>
      <c r="F1996" s="471"/>
      <c r="G1996" s="47" t="str">
        <f t="shared" si="31"/>
        <v xml:space="preserve">, </v>
      </c>
    </row>
    <row r="1997" spans="1:7" x14ac:dyDescent="0.3">
      <c r="A1997" s="471"/>
      <c r="B1997" s="471"/>
      <c r="C1997" s="471"/>
      <c r="D1997" s="471"/>
      <c r="E1997" s="471"/>
      <c r="F1997" s="471"/>
      <c r="G1997" s="47" t="str">
        <f t="shared" si="31"/>
        <v xml:space="preserve">, </v>
      </c>
    </row>
    <row r="1998" spans="1:7" x14ac:dyDescent="0.3">
      <c r="A1998" s="471"/>
      <c r="B1998" s="471"/>
      <c r="C1998" s="471"/>
      <c r="D1998" s="471"/>
      <c r="E1998" s="471"/>
      <c r="F1998" s="471"/>
      <c r="G1998" s="47" t="str">
        <f t="shared" si="31"/>
        <v xml:space="preserve">, </v>
      </c>
    </row>
    <row r="1999" spans="1:7" x14ac:dyDescent="0.3">
      <c r="A1999" s="471"/>
      <c r="B1999" s="471"/>
      <c r="C1999" s="471"/>
      <c r="D1999" s="471"/>
      <c r="E1999" s="471"/>
      <c r="F1999" s="471"/>
      <c r="G1999" s="47" t="str">
        <f t="shared" si="31"/>
        <v xml:space="preserve">, </v>
      </c>
    </row>
    <row r="2000" spans="1:7" x14ac:dyDescent="0.3">
      <c r="A2000" s="471"/>
      <c r="B2000" s="471"/>
      <c r="C2000" s="471"/>
      <c r="D2000" s="471"/>
      <c r="E2000" s="471"/>
      <c r="F2000" s="471"/>
      <c r="G2000" s="47" t="str">
        <f t="shared" si="31"/>
        <v xml:space="preserve">, </v>
      </c>
    </row>
    <row r="2001" spans="1:7" x14ac:dyDescent="0.3">
      <c r="A2001" s="471"/>
      <c r="B2001" s="471"/>
      <c r="C2001" s="471"/>
      <c r="D2001" s="471"/>
      <c r="E2001" s="471"/>
      <c r="F2001" s="471"/>
      <c r="G2001" s="47" t="str">
        <f t="shared" si="31"/>
        <v xml:space="preserve">, </v>
      </c>
    </row>
    <row r="2002" spans="1:7" x14ac:dyDescent="0.3">
      <c r="A2002" s="471"/>
      <c r="B2002" s="471"/>
      <c r="C2002" s="471"/>
      <c r="D2002" s="471"/>
      <c r="E2002" s="471"/>
      <c r="F2002" s="471"/>
      <c r="G2002" s="47" t="str">
        <f t="shared" si="31"/>
        <v xml:space="preserve">, </v>
      </c>
    </row>
    <row r="2003" spans="1:7" x14ac:dyDescent="0.3">
      <c r="A2003" s="471"/>
      <c r="B2003" s="471"/>
      <c r="C2003" s="471"/>
      <c r="D2003" s="471"/>
      <c r="E2003" s="471"/>
      <c r="F2003" s="471"/>
      <c r="G2003" s="47" t="str">
        <f t="shared" si="31"/>
        <v xml:space="preserve">, </v>
      </c>
    </row>
    <row r="2004" spans="1:7" x14ac:dyDescent="0.3">
      <c r="A2004" s="471"/>
      <c r="B2004" s="471"/>
      <c r="C2004" s="471"/>
      <c r="D2004" s="471"/>
      <c r="E2004" s="471"/>
      <c r="F2004" s="471"/>
      <c r="G2004" s="47" t="str">
        <f t="shared" si="31"/>
        <v xml:space="preserve">, </v>
      </c>
    </row>
    <row r="2005" spans="1:7" x14ac:dyDescent="0.3">
      <c r="A2005" s="471"/>
      <c r="B2005" s="471"/>
      <c r="C2005" s="471"/>
      <c r="D2005" s="471"/>
      <c r="E2005" s="471"/>
      <c r="F2005" s="471"/>
      <c r="G2005" s="47" t="str">
        <f t="shared" si="31"/>
        <v xml:space="preserve">, </v>
      </c>
    </row>
    <row r="2006" spans="1:7" x14ac:dyDescent="0.3">
      <c r="A2006" s="471"/>
      <c r="B2006" s="471"/>
      <c r="C2006" s="471"/>
      <c r="D2006" s="471"/>
      <c r="E2006" s="471"/>
      <c r="F2006" s="471"/>
      <c r="G2006" s="47" t="str">
        <f t="shared" si="31"/>
        <v xml:space="preserve">, </v>
      </c>
    </row>
    <row r="2007" spans="1:7" x14ac:dyDescent="0.3">
      <c r="A2007" s="471"/>
      <c r="B2007" s="471"/>
      <c r="C2007" s="471"/>
      <c r="D2007" s="471"/>
      <c r="E2007" s="471"/>
      <c r="F2007" s="471"/>
      <c r="G2007" s="47" t="str">
        <f t="shared" si="31"/>
        <v xml:space="preserve">, </v>
      </c>
    </row>
    <row r="2008" spans="1:7" x14ac:dyDescent="0.3">
      <c r="A2008" s="471"/>
      <c r="B2008" s="471"/>
      <c r="C2008" s="471"/>
      <c r="D2008" s="471"/>
      <c r="E2008" s="471"/>
      <c r="F2008" s="471"/>
      <c r="G2008" s="47" t="str">
        <f t="shared" si="31"/>
        <v xml:space="preserve">, </v>
      </c>
    </row>
    <row r="2009" spans="1:7" x14ac:dyDescent="0.3">
      <c r="A2009" s="471"/>
      <c r="B2009" s="471"/>
      <c r="C2009" s="471"/>
      <c r="D2009" s="471"/>
      <c r="E2009" s="471"/>
      <c r="F2009" s="471"/>
      <c r="G2009" s="47" t="str">
        <f t="shared" si="31"/>
        <v xml:space="preserve">, </v>
      </c>
    </row>
    <row r="2010" spans="1:7" x14ac:dyDescent="0.3">
      <c r="A2010" s="471"/>
      <c r="B2010" s="471"/>
      <c r="C2010" s="471"/>
      <c r="D2010" s="471"/>
      <c r="E2010" s="471"/>
      <c r="F2010" s="471"/>
      <c r="G2010" s="47" t="str">
        <f t="shared" si="31"/>
        <v xml:space="preserve">, </v>
      </c>
    </row>
    <row r="2011" spans="1:7" x14ac:dyDescent="0.3">
      <c r="A2011" s="471"/>
      <c r="B2011" s="471"/>
      <c r="C2011" s="471"/>
      <c r="D2011" s="471"/>
      <c r="E2011" s="471"/>
      <c r="F2011" s="471"/>
      <c r="G2011" s="47" t="str">
        <f t="shared" si="31"/>
        <v xml:space="preserve">, </v>
      </c>
    </row>
    <row r="2012" spans="1:7" x14ac:dyDescent="0.3">
      <c r="A2012" s="471"/>
      <c r="B2012" s="471"/>
      <c r="C2012" s="471"/>
      <c r="D2012" s="471"/>
      <c r="E2012" s="471"/>
      <c r="F2012" s="471"/>
      <c r="G2012" s="47" t="str">
        <f t="shared" si="31"/>
        <v xml:space="preserve">, </v>
      </c>
    </row>
    <row r="2013" spans="1:7" x14ac:dyDescent="0.3">
      <c r="A2013" s="471"/>
      <c r="B2013" s="471"/>
      <c r="C2013" s="471"/>
      <c r="D2013" s="471"/>
      <c r="E2013" s="471"/>
      <c r="F2013" s="471"/>
      <c r="G2013" s="47" t="str">
        <f t="shared" si="31"/>
        <v xml:space="preserve">, </v>
      </c>
    </row>
    <row r="2014" spans="1:7" x14ac:dyDescent="0.3">
      <c r="A2014" s="471"/>
      <c r="B2014" s="471"/>
      <c r="C2014" s="471"/>
      <c r="D2014" s="471"/>
      <c r="E2014" s="471"/>
      <c r="F2014" s="471"/>
      <c r="G2014" s="47" t="str">
        <f t="shared" si="31"/>
        <v xml:space="preserve">, </v>
      </c>
    </row>
    <row r="2015" spans="1:7" x14ac:dyDescent="0.3">
      <c r="A2015" s="471"/>
      <c r="B2015" s="471"/>
      <c r="C2015" s="471"/>
      <c r="D2015" s="471"/>
      <c r="E2015" s="471"/>
      <c r="F2015" s="471"/>
      <c r="G2015" s="47" t="str">
        <f t="shared" si="31"/>
        <v xml:space="preserve">, </v>
      </c>
    </row>
    <row r="2016" spans="1:7" x14ac:dyDescent="0.3">
      <c r="A2016" s="471"/>
      <c r="B2016" s="471"/>
      <c r="C2016" s="471"/>
      <c r="D2016" s="471"/>
      <c r="E2016" s="471"/>
      <c r="F2016" s="471"/>
      <c r="G2016" s="47" t="str">
        <f t="shared" si="31"/>
        <v xml:space="preserve">, </v>
      </c>
    </row>
    <row r="2017" spans="1:7" x14ac:dyDescent="0.3">
      <c r="A2017" s="471"/>
      <c r="B2017" s="471"/>
      <c r="C2017" s="471"/>
      <c r="D2017" s="471"/>
      <c r="E2017" s="471"/>
      <c r="F2017" s="471"/>
      <c r="G2017" s="47" t="str">
        <f t="shared" si="31"/>
        <v xml:space="preserve">, </v>
      </c>
    </row>
    <row r="2018" spans="1:7" x14ac:dyDescent="0.3">
      <c r="A2018" s="471"/>
      <c r="B2018" s="471"/>
      <c r="C2018" s="471"/>
      <c r="D2018" s="471"/>
      <c r="E2018" s="471"/>
      <c r="F2018" s="471"/>
      <c r="G2018" s="47" t="str">
        <f t="shared" si="31"/>
        <v xml:space="preserve">, </v>
      </c>
    </row>
    <row r="2019" spans="1:7" x14ac:dyDescent="0.3">
      <c r="A2019" s="471"/>
      <c r="B2019" s="471"/>
      <c r="C2019" s="471"/>
      <c r="D2019" s="471"/>
      <c r="E2019" s="471"/>
      <c r="F2019" s="471"/>
      <c r="G2019" s="47" t="str">
        <f t="shared" si="31"/>
        <v xml:space="preserve">, </v>
      </c>
    </row>
    <row r="2020" spans="1:7" x14ac:dyDescent="0.3">
      <c r="A2020" s="471"/>
      <c r="B2020" s="471"/>
      <c r="C2020" s="471"/>
      <c r="D2020" s="471"/>
      <c r="E2020" s="471"/>
      <c r="F2020" s="471"/>
      <c r="G2020" s="47" t="str">
        <f t="shared" si="31"/>
        <v xml:space="preserve">, </v>
      </c>
    </row>
    <row r="2021" spans="1:7" x14ac:dyDescent="0.3">
      <c r="A2021" s="471"/>
      <c r="B2021" s="471"/>
      <c r="C2021" s="471"/>
      <c r="D2021" s="471"/>
      <c r="E2021" s="471"/>
      <c r="F2021" s="471"/>
      <c r="G2021" s="47" t="str">
        <f t="shared" si="31"/>
        <v xml:space="preserve">, </v>
      </c>
    </row>
    <row r="2022" spans="1:7" x14ac:dyDescent="0.3">
      <c r="A2022" s="471"/>
      <c r="B2022" s="471"/>
      <c r="C2022" s="471"/>
      <c r="D2022" s="471"/>
      <c r="E2022" s="471"/>
      <c r="F2022" s="471"/>
      <c r="G2022" s="47" t="str">
        <f t="shared" si="31"/>
        <v xml:space="preserve">, </v>
      </c>
    </row>
    <row r="2023" spans="1:7" x14ac:dyDescent="0.3">
      <c r="A2023" s="471"/>
      <c r="B2023" s="471"/>
      <c r="C2023" s="471"/>
      <c r="D2023" s="471"/>
      <c r="E2023" s="471"/>
      <c r="F2023" s="471"/>
      <c r="G2023" s="47" t="str">
        <f t="shared" si="31"/>
        <v xml:space="preserve">, </v>
      </c>
    </row>
    <row r="2024" spans="1:7" x14ac:dyDescent="0.3">
      <c r="A2024" s="471"/>
      <c r="B2024" s="471"/>
      <c r="C2024" s="471"/>
      <c r="D2024" s="471"/>
      <c r="E2024" s="471"/>
      <c r="F2024" s="471"/>
      <c r="G2024" s="47" t="str">
        <f t="shared" si="31"/>
        <v xml:space="preserve">, </v>
      </c>
    </row>
    <row r="2025" spans="1:7" x14ac:dyDescent="0.3">
      <c r="A2025" s="471"/>
      <c r="B2025" s="471"/>
      <c r="C2025" s="471"/>
      <c r="D2025" s="471"/>
      <c r="E2025" s="471"/>
      <c r="F2025" s="471"/>
      <c r="G2025" s="47" t="str">
        <f t="shared" si="31"/>
        <v xml:space="preserve">, </v>
      </c>
    </row>
    <row r="2026" spans="1:7" x14ac:dyDescent="0.3">
      <c r="A2026" s="471"/>
      <c r="B2026" s="471"/>
      <c r="C2026" s="471"/>
      <c r="D2026" s="471"/>
      <c r="E2026" s="471"/>
      <c r="F2026" s="471"/>
      <c r="G2026" s="47" t="str">
        <f t="shared" si="31"/>
        <v xml:space="preserve">, </v>
      </c>
    </row>
    <row r="2027" spans="1:7" x14ac:dyDescent="0.3">
      <c r="A2027" s="471"/>
      <c r="B2027" s="471"/>
      <c r="C2027" s="471"/>
      <c r="D2027" s="471"/>
      <c r="E2027" s="471"/>
      <c r="F2027" s="471"/>
      <c r="G2027" s="47" t="str">
        <f t="shared" si="31"/>
        <v xml:space="preserve">, </v>
      </c>
    </row>
    <row r="2028" spans="1:7" x14ac:dyDescent="0.3">
      <c r="A2028" s="471"/>
      <c r="B2028" s="471"/>
      <c r="C2028" s="471"/>
      <c r="D2028" s="471"/>
      <c r="E2028" s="471"/>
      <c r="F2028" s="471"/>
      <c r="G2028" s="47" t="str">
        <f t="shared" si="31"/>
        <v xml:space="preserve">, </v>
      </c>
    </row>
    <row r="2029" spans="1:7" x14ac:dyDescent="0.3">
      <c r="A2029" s="471"/>
      <c r="B2029" s="471"/>
      <c r="C2029" s="471"/>
      <c r="D2029" s="471"/>
      <c r="E2029" s="471"/>
      <c r="F2029" s="471"/>
      <c r="G2029" s="47" t="str">
        <f t="shared" si="31"/>
        <v xml:space="preserve">, </v>
      </c>
    </row>
    <row r="2030" spans="1:7" x14ac:dyDescent="0.3">
      <c r="A2030" s="471"/>
      <c r="B2030" s="471"/>
      <c r="C2030" s="471"/>
      <c r="D2030" s="471"/>
      <c r="E2030" s="471"/>
      <c r="F2030" s="471"/>
      <c r="G2030" s="47" t="str">
        <f t="shared" si="31"/>
        <v xml:space="preserve">, </v>
      </c>
    </row>
    <row r="2031" spans="1:7" x14ac:dyDescent="0.3">
      <c r="A2031" s="471"/>
      <c r="B2031" s="471"/>
      <c r="C2031" s="471"/>
      <c r="D2031" s="471"/>
      <c r="E2031" s="471"/>
      <c r="F2031" s="471"/>
      <c r="G2031" s="47" t="str">
        <f t="shared" si="31"/>
        <v xml:space="preserve">, </v>
      </c>
    </row>
    <row r="2032" spans="1:7" x14ac:dyDescent="0.3">
      <c r="A2032" s="471"/>
      <c r="B2032" s="471"/>
      <c r="C2032" s="471"/>
      <c r="D2032" s="471"/>
      <c r="E2032" s="471"/>
      <c r="F2032" s="471"/>
      <c r="G2032" s="47" t="str">
        <f t="shared" si="31"/>
        <v xml:space="preserve">, </v>
      </c>
    </row>
    <row r="2033" spans="1:7" x14ac:dyDescent="0.3">
      <c r="A2033" s="471"/>
      <c r="B2033" s="471"/>
      <c r="C2033" s="471"/>
      <c r="D2033" s="471"/>
      <c r="E2033" s="471"/>
      <c r="F2033" s="471"/>
      <c r="G2033" s="47" t="str">
        <f t="shared" si="31"/>
        <v xml:space="preserve">, </v>
      </c>
    </row>
    <row r="2034" spans="1:7" x14ac:dyDescent="0.3">
      <c r="A2034" s="471"/>
      <c r="B2034" s="471"/>
      <c r="C2034" s="471"/>
      <c r="D2034" s="471"/>
      <c r="E2034" s="471"/>
      <c r="F2034" s="471"/>
      <c r="G2034" s="47" t="str">
        <f t="shared" si="31"/>
        <v xml:space="preserve">, </v>
      </c>
    </row>
    <row r="2035" spans="1:7" x14ac:dyDescent="0.3">
      <c r="A2035" s="471"/>
      <c r="B2035" s="471"/>
      <c r="C2035" s="471"/>
      <c r="D2035" s="471"/>
      <c r="E2035" s="471"/>
      <c r="F2035" s="471"/>
      <c r="G2035" s="47" t="str">
        <f t="shared" si="31"/>
        <v xml:space="preserve">, </v>
      </c>
    </row>
    <row r="2036" spans="1:7" x14ac:dyDescent="0.3">
      <c r="A2036" s="471"/>
      <c r="B2036" s="471"/>
      <c r="C2036" s="471"/>
      <c r="D2036" s="471"/>
      <c r="E2036" s="471"/>
      <c r="F2036" s="471"/>
      <c r="G2036" s="47" t="str">
        <f t="shared" si="31"/>
        <v xml:space="preserve">, </v>
      </c>
    </row>
    <row r="2037" spans="1:7" x14ac:dyDescent="0.3">
      <c r="A2037" s="471"/>
      <c r="B2037" s="471"/>
      <c r="C2037" s="471"/>
      <c r="D2037" s="471"/>
      <c r="E2037" s="471"/>
      <c r="F2037" s="471"/>
      <c r="G2037" s="47" t="str">
        <f t="shared" si="31"/>
        <v xml:space="preserve">, </v>
      </c>
    </row>
    <row r="2038" spans="1:7" x14ac:dyDescent="0.3">
      <c r="A2038" s="471"/>
      <c r="B2038" s="471"/>
      <c r="C2038" s="471"/>
      <c r="D2038" s="471"/>
      <c r="E2038" s="471"/>
      <c r="F2038" s="471"/>
      <c r="G2038" s="47" t="str">
        <f t="shared" si="31"/>
        <v xml:space="preserve">, </v>
      </c>
    </row>
    <row r="2039" spans="1:7" x14ac:dyDescent="0.3">
      <c r="A2039" s="471"/>
      <c r="B2039" s="471"/>
      <c r="C2039" s="471"/>
      <c r="D2039" s="471"/>
      <c r="E2039" s="471"/>
      <c r="F2039" s="471"/>
      <c r="G2039" s="47" t="str">
        <f t="shared" si="31"/>
        <v xml:space="preserve">, </v>
      </c>
    </row>
    <row r="2040" spans="1:7" x14ac:dyDescent="0.3">
      <c r="A2040" s="471"/>
      <c r="B2040" s="471"/>
      <c r="C2040" s="471"/>
      <c r="D2040" s="471"/>
      <c r="E2040" s="471"/>
      <c r="F2040" s="471"/>
      <c r="G2040" s="47" t="str">
        <f t="shared" si="31"/>
        <v xml:space="preserve">, </v>
      </c>
    </row>
    <row r="2041" spans="1:7" x14ac:dyDescent="0.3">
      <c r="A2041" s="471"/>
      <c r="B2041" s="471"/>
      <c r="C2041" s="471"/>
      <c r="D2041" s="471"/>
      <c r="E2041" s="471"/>
      <c r="F2041" s="471"/>
      <c r="G2041" s="47" t="str">
        <f t="shared" si="31"/>
        <v xml:space="preserve">, </v>
      </c>
    </row>
    <row r="2042" spans="1:7" x14ac:dyDescent="0.3">
      <c r="A2042" s="471"/>
      <c r="B2042" s="471"/>
      <c r="C2042" s="471"/>
      <c r="D2042" s="471"/>
      <c r="E2042" s="471"/>
      <c r="F2042" s="471"/>
      <c r="G2042" s="47" t="str">
        <f t="shared" si="31"/>
        <v xml:space="preserve">, </v>
      </c>
    </row>
    <row r="2043" spans="1:7" x14ac:dyDescent="0.3">
      <c r="A2043" s="471"/>
      <c r="B2043" s="471"/>
      <c r="C2043" s="471"/>
      <c r="D2043" s="471"/>
      <c r="E2043" s="471"/>
      <c r="F2043" s="471"/>
      <c r="G2043" s="47" t="str">
        <f t="shared" si="31"/>
        <v xml:space="preserve">, </v>
      </c>
    </row>
    <row r="2044" spans="1:7" x14ac:dyDescent="0.3">
      <c r="A2044" s="471"/>
      <c r="B2044" s="471"/>
      <c r="C2044" s="471"/>
      <c r="D2044" s="471"/>
      <c r="E2044" s="471"/>
      <c r="F2044" s="471"/>
      <c r="G2044" s="47" t="str">
        <f t="shared" si="31"/>
        <v xml:space="preserve">, </v>
      </c>
    </row>
    <row r="2045" spans="1:7" x14ac:dyDescent="0.3">
      <c r="A2045" s="471"/>
      <c r="B2045" s="471"/>
      <c r="C2045" s="471"/>
      <c r="D2045" s="471"/>
      <c r="E2045" s="471"/>
      <c r="F2045" s="471"/>
      <c r="G2045" s="47" t="str">
        <f t="shared" si="31"/>
        <v xml:space="preserve">, </v>
      </c>
    </row>
    <row r="2046" spans="1:7" x14ac:dyDescent="0.3">
      <c r="A2046" s="471"/>
      <c r="B2046" s="471"/>
      <c r="C2046" s="471"/>
      <c r="D2046" s="471"/>
      <c r="E2046" s="471"/>
      <c r="F2046" s="471"/>
      <c r="G2046" s="47" t="str">
        <f t="shared" si="31"/>
        <v xml:space="preserve">, </v>
      </c>
    </row>
    <row r="2047" spans="1:7" x14ac:dyDescent="0.3">
      <c r="A2047" s="471"/>
      <c r="B2047" s="471"/>
      <c r="C2047" s="471"/>
      <c r="D2047" s="471"/>
      <c r="E2047" s="471"/>
      <c r="F2047" s="471"/>
      <c r="G2047" s="47" t="str">
        <f t="shared" si="31"/>
        <v xml:space="preserve">, </v>
      </c>
    </row>
    <row r="2048" spans="1:7" x14ac:dyDescent="0.3">
      <c r="A2048" s="471"/>
      <c r="B2048" s="471"/>
      <c r="C2048" s="471"/>
      <c r="D2048" s="471"/>
      <c r="E2048" s="471"/>
      <c r="F2048" s="471"/>
      <c r="G2048" s="47" t="str">
        <f t="shared" si="31"/>
        <v xml:space="preserve">, </v>
      </c>
    </row>
    <row r="2049" spans="1:7" x14ac:dyDescent="0.3">
      <c r="A2049" s="471"/>
      <c r="B2049" s="471"/>
      <c r="C2049" s="471"/>
      <c r="D2049" s="471"/>
      <c r="E2049" s="471"/>
      <c r="F2049" s="471"/>
      <c r="G2049" s="47" t="str">
        <f t="shared" si="31"/>
        <v xml:space="preserve">, </v>
      </c>
    </row>
    <row r="2050" spans="1:7" x14ac:dyDescent="0.3">
      <c r="A2050" s="471"/>
      <c r="B2050" s="471"/>
      <c r="C2050" s="471"/>
      <c r="D2050" s="471"/>
      <c r="E2050" s="471"/>
      <c r="F2050" s="471"/>
      <c r="G2050" s="47" t="str">
        <f t="shared" si="31"/>
        <v xml:space="preserve">, </v>
      </c>
    </row>
    <row r="2051" spans="1:7" x14ac:dyDescent="0.3">
      <c r="A2051" s="471"/>
      <c r="B2051" s="471"/>
      <c r="C2051" s="471"/>
      <c r="D2051" s="471"/>
      <c r="E2051" s="471"/>
      <c r="F2051" s="471"/>
      <c r="G2051" s="47" t="str">
        <f t="shared" si="31"/>
        <v xml:space="preserve">, </v>
      </c>
    </row>
    <row r="2052" spans="1:7" x14ac:dyDescent="0.3">
      <c r="A2052" s="471"/>
      <c r="B2052" s="471"/>
      <c r="C2052" s="471"/>
      <c r="D2052" s="471"/>
      <c r="E2052" s="471"/>
      <c r="F2052" s="471"/>
      <c r="G2052" s="47" t="str">
        <f t="shared" si="31"/>
        <v xml:space="preserve">, </v>
      </c>
    </row>
    <row r="2053" spans="1:7" x14ac:dyDescent="0.3">
      <c r="A2053" s="471"/>
      <c r="B2053" s="471"/>
      <c r="C2053" s="471"/>
      <c r="D2053" s="471"/>
      <c r="E2053" s="471"/>
      <c r="F2053" s="471"/>
      <c r="G2053" s="47" t="str">
        <f t="shared" si="31"/>
        <v xml:space="preserve">, </v>
      </c>
    </row>
    <row r="2054" spans="1:7" x14ac:dyDescent="0.3">
      <c r="A2054" s="471"/>
      <c r="B2054" s="471"/>
      <c r="C2054" s="471"/>
      <c r="D2054" s="471"/>
      <c r="E2054" s="471"/>
      <c r="F2054" s="471"/>
      <c r="G2054" s="47" t="str">
        <f t="shared" si="31"/>
        <v xml:space="preserve">, </v>
      </c>
    </row>
    <row r="2055" spans="1:7" x14ac:dyDescent="0.3">
      <c r="A2055" s="471"/>
      <c r="B2055" s="471"/>
      <c r="C2055" s="471"/>
      <c r="D2055" s="471"/>
      <c r="E2055" s="471"/>
      <c r="F2055" s="471"/>
      <c r="G2055" s="47" t="str">
        <f t="shared" si="31"/>
        <v xml:space="preserve">, </v>
      </c>
    </row>
    <row r="2056" spans="1:7" x14ac:dyDescent="0.3">
      <c r="A2056" s="471"/>
      <c r="B2056" s="471"/>
      <c r="C2056" s="471"/>
      <c r="D2056" s="471"/>
      <c r="E2056" s="471"/>
      <c r="F2056" s="471"/>
      <c r="G2056" s="47" t="str">
        <f t="shared" si="31"/>
        <v xml:space="preserve">, </v>
      </c>
    </row>
    <row r="2057" spans="1:7" x14ac:dyDescent="0.3">
      <c r="A2057" s="471"/>
      <c r="B2057" s="471"/>
      <c r="C2057" s="471"/>
      <c r="D2057" s="471"/>
      <c r="E2057" s="471"/>
      <c r="F2057" s="471"/>
      <c r="G2057" s="47" t="str">
        <f t="shared" si="31"/>
        <v xml:space="preserve">, </v>
      </c>
    </row>
    <row r="2058" spans="1:7" x14ac:dyDescent="0.3">
      <c r="A2058" s="471"/>
      <c r="B2058" s="471"/>
      <c r="C2058" s="471"/>
      <c r="D2058" s="471"/>
      <c r="E2058" s="471"/>
      <c r="F2058" s="471"/>
      <c r="G2058" s="47" t="str">
        <f t="shared" si="31"/>
        <v xml:space="preserve">, </v>
      </c>
    </row>
    <row r="2059" spans="1:7" x14ac:dyDescent="0.3">
      <c r="A2059" s="471"/>
      <c r="B2059" s="471"/>
      <c r="C2059" s="471"/>
      <c r="D2059" s="471"/>
      <c r="E2059" s="471"/>
      <c r="F2059" s="471"/>
      <c r="G2059" s="47" t="str">
        <f t="shared" ref="G2059:G2122" si="32">CONCATENATE(A2059, ", ", B2059)</f>
        <v xml:space="preserve">, </v>
      </c>
    </row>
    <row r="2060" spans="1:7" x14ac:dyDescent="0.3">
      <c r="A2060" s="471"/>
      <c r="B2060" s="471"/>
      <c r="C2060" s="471"/>
      <c r="D2060" s="471"/>
      <c r="E2060" s="471"/>
      <c r="F2060" s="471"/>
      <c r="G2060" s="47" t="str">
        <f t="shared" si="32"/>
        <v xml:space="preserve">, </v>
      </c>
    </row>
    <row r="2061" spans="1:7" x14ac:dyDescent="0.3">
      <c r="A2061" s="471"/>
      <c r="B2061" s="471"/>
      <c r="C2061" s="471"/>
      <c r="D2061" s="471"/>
      <c r="E2061" s="471"/>
      <c r="F2061" s="471"/>
      <c r="G2061" s="47" t="str">
        <f t="shared" si="32"/>
        <v xml:space="preserve">, </v>
      </c>
    </row>
    <row r="2062" spans="1:7" x14ac:dyDescent="0.3">
      <c r="A2062" s="471"/>
      <c r="B2062" s="471"/>
      <c r="C2062" s="471"/>
      <c r="D2062" s="471"/>
      <c r="E2062" s="471"/>
      <c r="F2062" s="471"/>
      <c r="G2062" s="47" t="str">
        <f t="shared" si="32"/>
        <v xml:space="preserve">, </v>
      </c>
    </row>
    <row r="2063" spans="1:7" x14ac:dyDescent="0.3">
      <c r="A2063" s="471"/>
      <c r="B2063" s="471"/>
      <c r="C2063" s="471"/>
      <c r="D2063" s="471"/>
      <c r="E2063" s="471"/>
      <c r="F2063" s="471"/>
      <c r="G2063" s="47" t="str">
        <f t="shared" si="32"/>
        <v xml:space="preserve">, </v>
      </c>
    </row>
    <row r="2064" spans="1:7" x14ac:dyDescent="0.3">
      <c r="A2064" s="471"/>
      <c r="B2064" s="471"/>
      <c r="C2064" s="471"/>
      <c r="D2064" s="471"/>
      <c r="E2064" s="471"/>
      <c r="F2064" s="471"/>
      <c r="G2064" s="47" t="str">
        <f t="shared" si="32"/>
        <v xml:space="preserve">, </v>
      </c>
    </row>
    <row r="2065" spans="1:7" x14ac:dyDescent="0.3">
      <c r="A2065" s="471"/>
      <c r="B2065" s="471"/>
      <c r="C2065" s="471"/>
      <c r="D2065" s="471"/>
      <c r="E2065" s="471"/>
      <c r="F2065" s="471"/>
      <c r="G2065" s="47" t="str">
        <f t="shared" si="32"/>
        <v xml:space="preserve">, </v>
      </c>
    </row>
    <row r="2066" spans="1:7" x14ac:dyDescent="0.3">
      <c r="A2066" s="471"/>
      <c r="B2066" s="471"/>
      <c r="C2066" s="471"/>
      <c r="D2066" s="471"/>
      <c r="E2066" s="471"/>
      <c r="F2066" s="471"/>
      <c r="G2066" s="47" t="str">
        <f t="shared" si="32"/>
        <v xml:space="preserve">, </v>
      </c>
    </row>
    <row r="2067" spans="1:7" x14ac:dyDescent="0.3">
      <c r="A2067" s="471"/>
      <c r="B2067" s="471"/>
      <c r="C2067" s="471"/>
      <c r="D2067" s="471"/>
      <c r="E2067" s="471"/>
      <c r="F2067" s="471"/>
      <c r="G2067" s="47" t="str">
        <f t="shared" si="32"/>
        <v xml:space="preserve">, </v>
      </c>
    </row>
    <row r="2068" spans="1:7" x14ac:dyDescent="0.3">
      <c r="A2068" s="471"/>
      <c r="B2068" s="471"/>
      <c r="C2068" s="471"/>
      <c r="D2068" s="471"/>
      <c r="E2068" s="471"/>
      <c r="F2068" s="471"/>
      <c r="G2068" s="47" t="str">
        <f t="shared" si="32"/>
        <v xml:space="preserve">, </v>
      </c>
    </row>
    <row r="2069" spans="1:7" x14ac:dyDescent="0.3">
      <c r="A2069" s="471"/>
      <c r="B2069" s="471"/>
      <c r="C2069" s="471"/>
      <c r="D2069" s="471"/>
      <c r="E2069" s="471"/>
      <c r="F2069" s="471"/>
      <c r="G2069" s="47" t="str">
        <f t="shared" si="32"/>
        <v xml:space="preserve">, </v>
      </c>
    </row>
    <row r="2070" spans="1:7" x14ac:dyDescent="0.3">
      <c r="A2070" s="471"/>
      <c r="B2070" s="471"/>
      <c r="C2070" s="471"/>
      <c r="D2070" s="471"/>
      <c r="E2070" s="471"/>
      <c r="F2070" s="471"/>
      <c r="G2070" s="47" t="str">
        <f t="shared" si="32"/>
        <v xml:space="preserve">, </v>
      </c>
    </row>
    <row r="2071" spans="1:7" x14ac:dyDescent="0.3">
      <c r="A2071" s="471"/>
      <c r="B2071" s="471"/>
      <c r="C2071" s="471"/>
      <c r="D2071" s="471"/>
      <c r="E2071" s="471"/>
      <c r="F2071" s="471"/>
      <c r="G2071" s="47" t="str">
        <f t="shared" si="32"/>
        <v xml:space="preserve">, </v>
      </c>
    </row>
    <row r="2072" spans="1:7" x14ac:dyDescent="0.3">
      <c r="A2072" s="471"/>
      <c r="B2072" s="471"/>
      <c r="C2072" s="471"/>
      <c r="D2072" s="471"/>
      <c r="E2072" s="471"/>
      <c r="F2072" s="471"/>
      <c r="G2072" s="47" t="str">
        <f t="shared" si="32"/>
        <v xml:space="preserve">, </v>
      </c>
    </row>
    <row r="2073" spans="1:7" x14ac:dyDescent="0.3">
      <c r="A2073" s="471"/>
      <c r="B2073" s="471"/>
      <c r="C2073" s="471"/>
      <c r="D2073" s="471"/>
      <c r="E2073" s="471"/>
      <c r="F2073" s="471"/>
      <c r="G2073" s="47" t="str">
        <f t="shared" si="32"/>
        <v xml:space="preserve">, </v>
      </c>
    </row>
    <row r="2074" spans="1:7" x14ac:dyDescent="0.3">
      <c r="A2074" s="471"/>
      <c r="B2074" s="471"/>
      <c r="C2074" s="471"/>
      <c r="D2074" s="471"/>
      <c r="E2074" s="471"/>
      <c r="F2074" s="471"/>
      <c r="G2074" s="47" t="str">
        <f t="shared" si="32"/>
        <v xml:space="preserve">, </v>
      </c>
    </row>
    <row r="2075" spans="1:7" x14ac:dyDescent="0.3">
      <c r="A2075" s="471"/>
      <c r="B2075" s="471"/>
      <c r="C2075" s="471"/>
      <c r="D2075" s="471"/>
      <c r="E2075" s="471"/>
      <c r="F2075" s="471"/>
      <c r="G2075" s="47" t="str">
        <f t="shared" si="32"/>
        <v xml:space="preserve">, </v>
      </c>
    </row>
    <row r="2076" spans="1:7" x14ac:dyDescent="0.3">
      <c r="A2076" s="471"/>
      <c r="B2076" s="471"/>
      <c r="C2076" s="471"/>
      <c r="D2076" s="471"/>
      <c r="E2076" s="471"/>
      <c r="F2076" s="471"/>
      <c r="G2076" s="47" t="str">
        <f t="shared" si="32"/>
        <v xml:space="preserve">, </v>
      </c>
    </row>
    <row r="2077" spans="1:7" x14ac:dyDescent="0.3">
      <c r="A2077" s="471"/>
      <c r="B2077" s="471"/>
      <c r="C2077" s="471"/>
      <c r="D2077" s="471"/>
      <c r="E2077" s="471"/>
      <c r="F2077" s="471"/>
      <c r="G2077" s="47" t="str">
        <f t="shared" si="32"/>
        <v xml:space="preserve">, </v>
      </c>
    </row>
    <row r="2078" spans="1:7" x14ac:dyDescent="0.3">
      <c r="A2078" s="471"/>
      <c r="B2078" s="471"/>
      <c r="C2078" s="471"/>
      <c r="D2078" s="471"/>
      <c r="E2078" s="471"/>
      <c r="F2078" s="471"/>
      <c r="G2078" s="47" t="str">
        <f t="shared" si="32"/>
        <v xml:space="preserve">, </v>
      </c>
    </row>
    <row r="2079" spans="1:7" x14ac:dyDescent="0.3">
      <c r="A2079" s="471"/>
      <c r="B2079" s="471"/>
      <c r="C2079" s="471"/>
      <c r="D2079" s="471"/>
      <c r="E2079" s="471"/>
      <c r="F2079" s="471"/>
      <c r="G2079" s="47" t="str">
        <f t="shared" si="32"/>
        <v xml:space="preserve">, </v>
      </c>
    </row>
    <row r="2080" spans="1:7" x14ac:dyDescent="0.3">
      <c r="A2080" s="471"/>
      <c r="B2080" s="471"/>
      <c r="C2080" s="471"/>
      <c r="D2080" s="471"/>
      <c r="E2080" s="471"/>
      <c r="F2080" s="471"/>
      <c r="G2080" s="47" t="str">
        <f t="shared" si="32"/>
        <v xml:space="preserve">, </v>
      </c>
    </row>
    <row r="2081" spans="1:7" x14ac:dyDescent="0.3">
      <c r="A2081" s="471"/>
      <c r="B2081" s="471"/>
      <c r="C2081" s="471"/>
      <c r="D2081" s="471"/>
      <c r="E2081" s="471"/>
      <c r="F2081" s="471"/>
      <c r="G2081" s="47" t="str">
        <f t="shared" si="32"/>
        <v xml:space="preserve">, </v>
      </c>
    </row>
    <row r="2082" spans="1:7" x14ac:dyDescent="0.3">
      <c r="A2082" s="471"/>
      <c r="B2082" s="471"/>
      <c r="C2082" s="471"/>
      <c r="D2082" s="471"/>
      <c r="E2082" s="471"/>
      <c r="F2082" s="471"/>
      <c r="G2082" s="47" t="str">
        <f t="shared" si="32"/>
        <v xml:space="preserve">, </v>
      </c>
    </row>
    <row r="2083" spans="1:7" x14ac:dyDescent="0.3">
      <c r="A2083" s="471"/>
      <c r="B2083" s="471"/>
      <c r="C2083" s="471"/>
      <c r="D2083" s="471"/>
      <c r="E2083" s="471"/>
      <c r="F2083" s="471"/>
      <c r="G2083" s="47" t="str">
        <f t="shared" si="32"/>
        <v xml:space="preserve">, </v>
      </c>
    </row>
    <row r="2084" spans="1:7" x14ac:dyDescent="0.3">
      <c r="A2084" s="471"/>
      <c r="B2084" s="471"/>
      <c r="C2084" s="471"/>
      <c r="D2084" s="471"/>
      <c r="E2084" s="471"/>
      <c r="F2084" s="471"/>
      <c r="G2084" s="47" t="str">
        <f t="shared" si="32"/>
        <v xml:space="preserve">, </v>
      </c>
    </row>
    <row r="2085" spans="1:7" x14ac:dyDescent="0.3">
      <c r="A2085" s="471"/>
      <c r="B2085" s="471"/>
      <c r="C2085" s="471"/>
      <c r="D2085" s="471"/>
      <c r="E2085" s="471"/>
      <c r="F2085" s="471"/>
      <c r="G2085" s="47" t="str">
        <f t="shared" si="32"/>
        <v xml:space="preserve">, </v>
      </c>
    </row>
    <row r="2086" spans="1:7" x14ac:dyDescent="0.3">
      <c r="A2086" s="471"/>
      <c r="B2086" s="471"/>
      <c r="C2086" s="471"/>
      <c r="D2086" s="471"/>
      <c r="E2086" s="471"/>
      <c r="F2086" s="471"/>
      <c r="G2086" s="47" t="str">
        <f t="shared" si="32"/>
        <v xml:space="preserve">, </v>
      </c>
    </row>
    <row r="2087" spans="1:7" x14ac:dyDescent="0.3">
      <c r="A2087" s="471"/>
      <c r="B2087" s="471"/>
      <c r="C2087" s="471"/>
      <c r="D2087" s="471"/>
      <c r="E2087" s="471"/>
      <c r="F2087" s="471"/>
      <c r="G2087" s="47" t="str">
        <f t="shared" si="32"/>
        <v xml:space="preserve">, </v>
      </c>
    </row>
    <row r="2088" spans="1:7" x14ac:dyDescent="0.3">
      <c r="A2088" s="471"/>
      <c r="B2088" s="471"/>
      <c r="C2088" s="471"/>
      <c r="D2088" s="471"/>
      <c r="E2088" s="471"/>
      <c r="F2088" s="471"/>
      <c r="G2088" s="47" t="str">
        <f t="shared" si="32"/>
        <v xml:space="preserve">, </v>
      </c>
    </row>
    <row r="2089" spans="1:7" x14ac:dyDescent="0.3">
      <c r="A2089" s="471"/>
      <c r="B2089" s="471"/>
      <c r="C2089" s="471"/>
      <c r="D2089" s="471"/>
      <c r="E2089" s="471"/>
      <c r="F2089" s="471"/>
      <c r="G2089" s="47" t="str">
        <f t="shared" si="32"/>
        <v xml:space="preserve">, </v>
      </c>
    </row>
    <row r="2090" spans="1:7" x14ac:dyDescent="0.3">
      <c r="A2090" s="471"/>
      <c r="B2090" s="471"/>
      <c r="C2090" s="471"/>
      <c r="D2090" s="471"/>
      <c r="E2090" s="471"/>
      <c r="F2090" s="471"/>
      <c r="G2090" s="47" t="str">
        <f t="shared" si="32"/>
        <v xml:space="preserve">, </v>
      </c>
    </row>
    <row r="2091" spans="1:7" x14ac:dyDescent="0.3">
      <c r="A2091" s="471"/>
      <c r="B2091" s="471"/>
      <c r="C2091" s="471"/>
      <c r="D2091" s="471"/>
      <c r="E2091" s="471"/>
      <c r="F2091" s="471"/>
      <c r="G2091" s="47" t="str">
        <f t="shared" si="32"/>
        <v xml:space="preserve">, </v>
      </c>
    </row>
    <row r="2092" spans="1:7" x14ac:dyDescent="0.3">
      <c r="A2092" s="471"/>
      <c r="B2092" s="471"/>
      <c r="C2092" s="471"/>
      <c r="D2092" s="471"/>
      <c r="E2092" s="471"/>
      <c r="F2092" s="471"/>
      <c r="G2092" s="47" t="str">
        <f t="shared" si="32"/>
        <v xml:space="preserve">, </v>
      </c>
    </row>
    <row r="2093" spans="1:7" x14ac:dyDescent="0.3">
      <c r="A2093" s="471"/>
      <c r="B2093" s="471"/>
      <c r="C2093" s="471"/>
      <c r="D2093" s="471"/>
      <c r="E2093" s="471"/>
      <c r="F2093" s="471"/>
      <c r="G2093" s="47" t="str">
        <f t="shared" si="32"/>
        <v xml:space="preserve">, </v>
      </c>
    </row>
    <row r="2094" spans="1:7" x14ac:dyDescent="0.3">
      <c r="A2094" s="471"/>
      <c r="B2094" s="471"/>
      <c r="C2094" s="471"/>
      <c r="D2094" s="471"/>
      <c r="E2094" s="471"/>
      <c r="F2094" s="471"/>
      <c r="G2094" s="47" t="str">
        <f t="shared" si="32"/>
        <v xml:space="preserve">, </v>
      </c>
    </row>
    <row r="2095" spans="1:7" x14ac:dyDescent="0.3">
      <c r="A2095" s="471"/>
      <c r="B2095" s="471"/>
      <c r="C2095" s="471"/>
      <c r="D2095" s="471"/>
      <c r="E2095" s="471"/>
      <c r="F2095" s="471"/>
      <c r="G2095" s="47" t="str">
        <f t="shared" si="32"/>
        <v xml:space="preserve">, </v>
      </c>
    </row>
    <row r="2096" spans="1:7" x14ac:dyDescent="0.3">
      <c r="A2096" s="471"/>
      <c r="B2096" s="471"/>
      <c r="C2096" s="471"/>
      <c r="D2096" s="471"/>
      <c r="E2096" s="471"/>
      <c r="F2096" s="471"/>
      <c r="G2096" s="47" t="str">
        <f t="shared" si="32"/>
        <v xml:space="preserve">, </v>
      </c>
    </row>
    <row r="2097" spans="1:7" x14ac:dyDescent="0.3">
      <c r="A2097" s="471"/>
      <c r="B2097" s="471"/>
      <c r="C2097" s="471"/>
      <c r="D2097" s="471"/>
      <c r="E2097" s="471"/>
      <c r="F2097" s="471"/>
      <c r="G2097" s="47" t="str">
        <f t="shared" si="32"/>
        <v xml:space="preserve">, </v>
      </c>
    </row>
    <row r="2098" spans="1:7" x14ac:dyDescent="0.3">
      <c r="A2098" s="471"/>
      <c r="B2098" s="471"/>
      <c r="C2098" s="471"/>
      <c r="D2098" s="471"/>
      <c r="E2098" s="471"/>
      <c r="F2098" s="471"/>
      <c r="G2098" s="47" t="str">
        <f t="shared" si="32"/>
        <v xml:space="preserve">, </v>
      </c>
    </row>
    <row r="2099" spans="1:7" x14ac:dyDescent="0.3">
      <c r="A2099" s="471"/>
      <c r="B2099" s="471"/>
      <c r="C2099" s="471"/>
      <c r="D2099" s="471"/>
      <c r="E2099" s="471"/>
      <c r="F2099" s="471"/>
      <c r="G2099" s="47" t="str">
        <f t="shared" si="32"/>
        <v xml:space="preserve">, </v>
      </c>
    </row>
    <row r="2100" spans="1:7" x14ac:dyDescent="0.3">
      <c r="A2100" s="471"/>
      <c r="B2100" s="471"/>
      <c r="C2100" s="471"/>
      <c r="D2100" s="471"/>
      <c r="E2100" s="471"/>
      <c r="F2100" s="471"/>
      <c r="G2100" s="47" t="str">
        <f t="shared" si="32"/>
        <v xml:space="preserve">, </v>
      </c>
    </row>
    <row r="2101" spans="1:7" x14ac:dyDescent="0.3">
      <c r="A2101" s="471"/>
      <c r="B2101" s="471"/>
      <c r="C2101" s="471"/>
      <c r="D2101" s="471"/>
      <c r="E2101" s="471"/>
      <c r="F2101" s="471"/>
      <c r="G2101" s="47" t="str">
        <f t="shared" si="32"/>
        <v xml:space="preserve">, </v>
      </c>
    </row>
    <row r="2102" spans="1:7" x14ac:dyDescent="0.3">
      <c r="A2102" s="471"/>
      <c r="B2102" s="471"/>
      <c r="C2102" s="471"/>
      <c r="D2102" s="471"/>
      <c r="E2102" s="471"/>
      <c r="F2102" s="471"/>
      <c r="G2102" s="47" t="str">
        <f t="shared" si="32"/>
        <v xml:space="preserve">, </v>
      </c>
    </row>
    <row r="2103" spans="1:7" x14ac:dyDescent="0.3">
      <c r="A2103" s="471"/>
      <c r="B2103" s="471"/>
      <c r="C2103" s="471"/>
      <c r="D2103" s="471"/>
      <c r="E2103" s="471"/>
      <c r="F2103" s="471"/>
      <c r="G2103" s="47" t="str">
        <f t="shared" si="32"/>
        <v xml:space="preserve">, </v>
      </c>
    </row>
    <row r="2104" spans="1:7" x14ac:dyDescent="0.3">
      <c r="A2104" s="471"/>
      <c r="B2104" s="471"/>
      <c r="C2104" s="471"/>
      <c r="D2104" s="471"/>
      <c r="E2104" s="471"/>
      <c r="F2104" s="471"/>
      <c r="G2104" s="47" t="str">
        <f t="shared" si="32"/>
        <v xml:space="preserve">, </v>
      </c>
    </row>
    <row r="2105" spans="1:7" x14ac:dyDescent="0.3">
      <c r="A2105" s="471"/>
      <c r="B2105" s="471"/>
      <c r="C2105" s="471"/>
      <c r="D2105" s="471"/>
      <c r="E2105" s="471"/>
      <c r="F2105" s="471"/>
      <c r="G2105" s="47" t="str">
        <f t="shared" si="32"/>
        <v xml:space="preserve">, </v>
      </c>
    </row>
    <row r="2106" spans="1:7" x14ac:dyDescent="0.3">
      <c r="A2106" s="471"/>
      <c r="B2106" s="471"/>
      <c r="C2106" s="471"/>
      <c r="D2106" s="471"/>
      <c r="E2106" s="471"/>
      <c r="F2106" s="471"/>
      <c r="G2106" s="47" t="str">
        <f t="shared" si="32"/>
        <v xml:space="preserve">, </v>
      </c>
    </row>
    <row r="2107" spans="1:7" x14ac:dyDescent="0.3">
      <c r="A2107" s="471"/>
      <c r="B2107" s="471"/>
      <c r="C2107" s="471"/>
      <c r="D2107" s="471"/>
      <c r="E2107" s="471"/>
      <c r="F2107" s="471"/>
      <c r="G2107" s="47" t="str">
        <f t="shared" si="32"/>
        <v xml:space="preserve">, </v>
      </c>
    </row>
    <row r="2108" spans="1:7" x14ac:dyDescent="0.3">
      <c r="A2108" s="471"/>
      <c r="B2108" s="471"/>
      <c r="C2108" s="471"/>
      <c r="D2108" s="471"/>
      <c r="E2108" s="471"/>
      <c r="F2108" s="471"/>
      <c r="G2108" s="47" t="str">
        <f t="shared" si="32"/>
        <v xml:space="preserve">, </v>
      </c>
    </row>
    <row r="2109" spans="1:7" x14ac:dyDescent="0.3">
      <c r="A2109" s="471"/>
      <c r="B2109" s="471"/>
      <c r="C2109" s="471"/>
      <c r="D2109" s="471"/>
      <c r="E2109" s="471"/>
      <c r="F2109" s="471"/>
      <c r="G2109" s="47" t="str">
        <f t="shared" si="32"/>
        <v xml:space="preserve">, </v>
      </c>
    </row>
    <row r="2110" spans="1:7" x14ac:dyDescent="0.3">
      <c r="A2110" s="471"/>
      <c r="B2110" s="471"/>
      <c r="C2110" s="471"/>
      <c r="D2110" s="471"/>
      <c r="E2110" s="471"/>
      <c r="F2110" s="471"/>
      <c r="G2110" s="47" t="str">
        <f t="shared" si="32"/>
        <v xml:space="preserve">, </v>
      </c>
    </row>
    <row r="2111" spans="1:7" x14ac:dyDescent="0.3">
      <c r="A2111" s="471"/>
      <c r="B2111" s="471"/>
      <c r="C2111" s="471"/>
      <c r="D2111" s="471"/>
      <c r="E2111" s="471"/>
      <c r="F2111" s="471"/>
      <c r="G2111" s="47" t="str">
        <f t="shared" si="32"/>
        <v xml:space="preserve">, </v>
      </c>
    </row>
    <row r="2112" spans="1:7" x14ac:dyDescent="0.3">
      <c r="A2112" s="471"/>
      <c r="B2112" s="471"/>
      <c r="C2112" s="471"/>
      <c r="D2112" s="471"/>
      <c r="E2112" s="471"/>
      <c r="F2112" s="471"/>
      <c r="G2112" s="47" t="str">
        <f t="shared" si="32"/>
        <v xml:space="preserve">, </v>
      </c>
    </row>
    <row r="2113" spans="1:7" x14ac:dyDescent="0.3">
      <c r="A2113" s="471"/>
      <c r="B2113" s="471"/>
      <c r="C2113" s="471"/>
      <c r="D2113" s="471"/>
      <c r="E2113" s="471"/>
      <c r="F2113" s="471"/>
      <c r="G2113" s="47" t="str">
        <f t="shared" si="32"/>
        <v xml:space="preserve">, </v>
      </c>
    </row>
    <row r="2114" spans="1:7" x14ac:dyDescent="0.3">
      <c r="A2114" s="471"/>
      <c r="B2114" s="471"/>
      <c r="C2114" s="471"/>
      <c r="D2114" s="471"/>
      <c r="E2114" s="471"/>
      <c r="F2114" s="471"/>
      <c r="G2114" s="47" t="str">
        <f t="shared" si="32"/>
        <v xml:space="preserve">, </v>
      </c>
    </row>
    <row r="2115" spans="1:7" x14ac:dyDescent="0.3">
      <c r="A2115" s="471"/>
      <c r="B2115" s="471"/>
      <c r="C2115" s="471"/>
      <c r="D2115" s="471"/>
      <c r="E2115" s="471"/>
      <c r="F2115" s="471"/>
      <c r="G2115" s="47" t="str">
        <f t="shared" si="32"/>
        <v xml:space="preserve">, </v>
      </c>
    </row>
    <row r="2116" spans="1:7" x14ac:dyDescent="0.3">
      <c r="A2116" s="471"/>
      <c r="B2116" s="471"/>
      <c r="C2116" s="471"/>
      <c r="D2116" s="471"/>
      <c r="E2116" s="471"/>
      <c r="F2116" s="471"/>
      <c r="G2116" s="47" t="str">
        <f t="shared" si="32"/>
        <v xml:space="preserve">, </v>
      </c>
    </row>
    <row r="2117" spans="1:7" x14ac:dyDescent="0.3">
      <c r="A2117" s="471"/>
      <c r="B2117" s="471"/>
      <c r="C2117" s="471"/>
      <c r="D2117" s="471"/>
      <c r="E2117" s="471"/>
      <c r="F2117" s="471"/>
      <c r="G2117" s="47" t="str">
        <f t="shared" si="32"/>
        <v xml:space="preserve">, </v>
      </c>
    </row>
    <row r="2118" spans="1:7" x14ac:dyDescent="0.3">
      <c r="A2118" s="471"/>
      <c r="B2118" s="471"/>
      <c r="C2118" s="471"/>
      <c r="D2118" s="471"/>
      <c r="E2118" s="471"/>
      <c r="F2118" s="471"/>
      <c r="G2118" s="47" t="str">
        <f t="shared" si="32"/>
        <v xml:space="preserve">, </v>
      </c>
    </row>
    <row r="2119" spans="1:7" x14ac:dyDescent="0.3">
      <c r="A2119" s="471"/>
      <c r="B2119" s="471"/>
      <c r="C2119" s="471"/>
      <c r="D2119" s="471"/>
      <c r="E2119" s="471"/>
      <c r="F2119" s="471"/>
      <c r="G2119" s="47" t="str">
        <f t="shared" si="32"/>
        <v xml:space="preserve">, </v>
      </c>
    </row>
    <row r="2120" spans="1:7" x14ac:dyDescent="0.3">
      <c r="A2120" s="471"/>
      <c r="B2120" s="471"/>
      <c r="C2120" s="471"/>
      <c r="D2120" s="471"/>
      <c r="E2120" s="471"/>
      <c r="F2120" s="471"/>
      <c r="G2120" s="47" t="str">
        <f t="shared" si="32"/>
        <v xml:space="preserve">, </v>
      </c>
    </row>
    <row r="2121" spans="1:7" x14ac:dyDescent="0.3">
      <c r="A2121" s="471"/>
      <c r="B2121" s="471"/>
      <c r="C2121" s="471"/>
      <c r="D2121" s="471"/>
      <c r="E2121" s="471"/>
      <c r="F2121" s="471"/>
      <c r="G2121" s="47" t="str">
        <f t="shared" si="32"/>
        <v xml:space="preserve">, </v>
      </c>
    </row>
    <row r="2122" spans="1:7" x14ac:dyDescent="0.3">
      <c r="A2122" s="471"/>
      <c r="B2122" s="471"/>
      <c r="C2122" s="471"/>
      <c r="D2122" s="471"/>
      <c r="E2122" s="471"/>
      <c r="F2122" s="471"/>
      <c r="G2122" s="47" t="str">
        <f t="shared" si="32"/>
        <v xml:space="preserve">, </v>
      </c>
    </row>
    <row r="2123" spans="1:7" x14ac:dyDescent="0.3">
      <c r="A2123" s="471"/>
      <c r="B2123" s="471"/>
      <c r="C2123" s="471"/>
      <c r="D2123" s="471"/>
      <c r="E2123" s="471"/>
      <c r="F2123" s="471"/>
      <c r="G2123" s="47" t="str">
        <f t="shared" ref="G2123:G2186" si="33">CONCATENATE(A2123, ", ", B2123)</f>
        <v xml:space="preserve">, </v>
      </c>
    </row>
    <row r="2124" spans="1:7" x14ac:dyDescent="0.3">
      <c r="A2124" s="471"/>
      <c r="B2124" s="471"/>
      <c r="C2124" s="471"/>
      <c r="D2124" s="471"/>
      <c r="E2124" s="471"/>
      <c r="F2124" s="471"/>
      <c r="G2124" s="47" t="str">
        <f t="shared" si="33"/>
        <v xml:space="preserve">, </v>
      </c>
    </row>
    <row r="2125" spans="1:7" x14ac:dyDescent="0.3">
      <c r="A2125" s="471"/>
      <c r="B2125" s="471"/>
      <c r="C2125" s="471"/>
      <c r="D2125" s="471"/>
      <c r="E2125" s="471"/>
      <c r="F2125" s="471"/>
      <c r="G2125" s="47" t="str">
        <f t="shared" si="33"/>
        <v xml:space="preserve">, </v>
      </c>
    </row>
    <row r="2126" spans="1:7" x14ac:dyDescent="0.3">
      <c r="A2126" s="471"/>
      <c r="B2126" s="471"/>
      <c r="C2126" s="471"/>
      <c r="D2126" s="471"/>
      <c r="E2126" s="471"/>
      <c r="F2126" s="471"/>
      <c r="G2126" s="47" t="str">
        <f t="shared" si="33"/>
        <v xml:space="preserve">, </v>
      </c>
    </row>
    <row r="2127" spans="1:7" x14ac:dyDescent="0.3">
      <c r="A2127" s="471"/>
      <c r="B2127" s="471"/>
      <c r="C2127" s="471"/>
      <c r="D2127" s="471"/>
      <c r="E2127" s="471"/>
      <c r="F2127" s="471"/>
      <c r="G2127" s="47" t="str">
        <f t="shared" si="33"/>
        <v xml:space="preserve">, </v>
      </c>
    </row>
    <row r="2128" spans="1:7" x14ac:dyDescent="0.3">
      <c r="A2128" s="471"/>
      <c r="B2128" s="471"/>
      <c r="C2128" s="471"/>
      <c r="D2128" s="471"/>
      <c r="E2128" s="471"/>
      <c r="F2128" s="471"/>
      <c r="G2128" s="47" t="str">
        <f t="shared" si="33"/>
        <v xml:space="preserve">, </v>
      </c>
    </row>
    <row r="2129" spans="1:7" x14ac:dyDescent="0.3">
      <c r="A2129" s="471"/>
      <c r="B2129" s="471"/>
      <c r="C2129" s="471"/>
      <c r="D2129" s="471"/>
      <c r="E2129" s="471"/>
      <c r="F2129" s="471"/>
      <c r="G2129" s="47" t="str">
        <f t="shared" si="33"/>
        <v xml:space="preserve">, </v>
      </c>
    </row>
    <row r="2130" spans="1:7" x14ac:dyDescent="0.3">
      <c r="A2130" s="471"/>
      <c r="B2130" s="471"/>
      <c r="C2130" s="471"/>
      <c r="D2130" s="471"/>
      <c r="E2130" s="471"/>
      <c r="F2130" s="471"/>
      <c r="G2130" s="47" t="str">
        <f t="shared" si="33"/>
        <v xml:space="preserve">, </v>
      </c>
    </row>
    <row r="2131" spans="1:7" x14ac:dyDescent="0.3">
      <c r="A2131" s="471"/>
      <c r="B2131" s="471"/>
      <c r="C2131" s="471"/>
      <c r="D2131" s="471"/>
      <c r="E2131" s="471"/>
      <c r="F2131" s="471"/>
      <c r="G2131" s="47" t="str">
        <f t="shared" si="33"/>
        <v xml:space="preserve">, </v>
      </c>
    </row>
    <row r="2132" spans="1:7" x14ac:dyDescent="0.3">
      <c r="A2132" s="471"/>
      <c r="B2132" s="471"/>
      <c r="C2132" s="471"/>
      <c r="D2132" s="471"/>
      <c r="E2132" s="471"/>
      <c r="F2132" s="471"/>
      <c r="G2132" s="47" t="str">
        <f t="shared" si="33"/>
        <v xml:space="preserve">, </v>
      </c>
    </row>
    <row r="2133" spans="1:7" x14ac:dyDescent="0.3">
      <c r="A2133" s="471"/>
      <c r="B2133" s="471"/>
      <c r="C2133" s="471"/>
      <c r="D2133" s="471"/>
      <c r="E2133" s="471"/>
      <c r="F2133" s="471"/>
      <c r="G2133" s="47" t="str">
        <f t="shared" si="33"/>
        <v xml:space="preserve">, </v>
      </c>
    </row>
    <row r="2134" spans="1:7" x14ac:dyDescent="0.3">
      <c r="A2134" s="471"/>
      <c r="B2134" s="471"/>
      <c r="C2134" s="471"/>
      <c r="D2134" s="471"/>
      <c r="E2134" s="471"/>
      <c r="F2134" s="471"/>
      <c r="G2134" s="47" t="str">
        <f t="shared" si="33"/>
        <v xml:space="preserve">, </v>
      </c>
    </row>
    <row r="2135" spans="1:7" x14ac:dyDescent="0.3">
      <c r="A2135" s="471"/>
      <c r="B2135" s="471"/>
      <c r="C2135" s="471"/>
      <c r="D2135" s="471"/>
      <c r="E2135" s="471"/>
      <c r="F2135" s="471"/>
      <c r="G2135" s="47" t="str">
        <f t="shared" si="33"/>
        <v xml:space="preserve">, </v>
      </c>
    </row>
    <row r="2136" spans="1:7" x14ac:dyDescent="0.3">
      <c r="A2136" s="471"/>
      <c r="B2136" s="471"/>
      <c r="C2136" s="471"/>
      <c r="D2136" s="471"/>
      <c r="E2136" s="471"/>
      <c r="F2136" s="471"/>
      <c r="G2136" s="47" t="str">
        <f t="shared" si="33"/>
        <v xml:space="preserve">, </v>
      </c>
    </row>
    <row r="2137" spans="1:7" x14ac:dyDescent="0.3">
      <c r="A2137" s="471"/>
      <c r="B2137" s="471"/>
      <c r="C2137" s="471"/>
      <c r="D2137" s="471"/>
      <c r="E2137" s="471"/>
      <c r="F2137" s="471"/>
      <c r="G2137" s="47" t="str">
        <f t="shared" si="33"/>
        <v xml:space="preserve">, </v>
      </c>
    </row>
    <row r="2138" spans="1:7" x14ac:dyDescent="0.3">
      <c r="A2138" s="471"/>
      <c r="B2138" s="471"/>
      <c r="C2138" s="471"/>
      <c r="D2138" s="471"/>
      <c r="E2138" s="471"/>
      <c r="F2138" s="471"/>
      <c r="G2138" s="47" t="str">
        <f t="shared" si="33"/>
        <v xml:space="preserve">, </v>
      </c>
    </row>
    <row r="2139" spans="1:7" x14ac:dyDescent="0.3">
      <c r="A2139" s="471"/>
      <c r="B2139" s="471"/>
      <c r="C2139" s="471"/>
      <c r="D2139" s="471"/>
      <c r="E2139" s="471"/>
      <c r="F2139" s="471"/>
      <c r="G2139" s="47" t="str">
        <f t="shared" si="33"/>
        <v xml:space="preserve">, </v>
      </c>
    </row>
    <row r="2140" spans="1:7" x14ac:dyDescent="0.3">
      <c r="A2140" s="471"/>
      <c r="B2140" s="471"/>
      <c r="C2140" s="471"/>
      <c r="D2140" s="471"/>
      <c r="E2140" s="471"/>
      <c r="F2140" s="471"/>
      <c r="G2140" s="47" t="str">
        <f t="shared" si="33"/>
        <v xml:space="preserve">, </v>
      </c>
    </row>
    <row r="2141" spans="1:7" x14ac:dyDescent="0.3">
      <c r="A2141" s="471"/>
      <c r="B2141" s="471"/>
      <c r="C2141" s="471"/>
      <c r="D2141" s="471"/>
      <c r="E2141" s="471"/>
      <c r="F2141" s="471"/>
      <c r="G2141" s="47" t="str">
        <f t="shared" si="33"/>
        <v xml:space="preserve">, </v>
      </c>
    </row>
    <row r="2142" spans="1:7" x14ac:dyDescent="0.3">
      <c r="A2142" s="471"/>
      <c r="B2142" s="471"/>
      <c r="C2142" s="471"/>
      <c r="D2142" s="471"/>
      <c r="E2142" s="471"/>
      <c r="F2142" s="471"/>
      <c r="G2142" s="47" t="str">
        <f t="shared" si="33"/>
        <v xml:space="preserve">, </v>
      </c>
    </row>
    <row r="2143" spans="1:7" x14ac:dyDescent="0.3">
      <c r="A2143" s="471"/>
      <c r="B2143" s="471"/>
      <c r="C2143" s="471"/>
      <c r="D2143" s="471"/>
      <c r="E2143" s="471"/>
      <c r="F2143" s="471"/>
      <c r="G2143" s="47" t="str">
        <f t="shared" si="33"/>
        <v xml:space="preserve">, </v>
      </c>
    </row>
    <row r="2144" spans="1:7" x14ac:dyDescent="0.3">
      <c r="A2144" s="471"/>
      <c r="B2144" s="471"/>
      <c r="C2144" s="471"/>
      <c r="D2144" s="471"/>
      <c r="E2144" s="471"/>
      <c r="F2144" s="471"/>
      <c r="G2144" s="47" t="str">
        <f t="shared" si="33"/>
        <v xml:space="preserve">, </v>
      </c>
    </row>
    <row r="2145" spans="1:7" x14ac:dyDescent="0.3">
      <c r="A2145" s="471"/>
      <c r="B2145" s="471"/>
      <c r="C2145" s="471"/>
      <c r="D2145" s="471"/>
      <c r="E2145" s="471"/>
      <c r="F2145" s="471"/>
      <c r="G2145" s="47" t="str">
        <f t="shared" si="33"/>
        <v xml:space="preserve">, </v>
      </c>
    </row>
    <row r="2146" spans="1:7" x14ac:dyDescent="0.3">
      <c r="A2146" s="471"/>
      <c r="B2146" s="471"/>
      <c r="C2146" s="471"/>
      <c r="D2146" s="471"/>
      <c r="E2146" s="471"/>
      <c r="F2146" s="471"/>
      <c r="G2146" s="47" t="str">
        <f t="shared" si="33"/>
        <v xml:space="preserve">, </v>
      </c>
    </row>
    <row r="2147" spans="1:7" x14ac:dyDescent="0.3">
      <c r="A2147" s="471"/>
      <c r="B2147" s="471"/>
      <c r="C2147" s="471"/>
      <c r="D2147" s="471"/>
      <c r="E2147" s="471"/>
      <c r="F2147" s="471"/>
      <c r="G2147" s="47" t="str">
        <f t="shared" si="33"/>
        <v xml:space="preserve">, </v>
      </c>
    </row>
    <row r="2148" spans="1:7" x14ac:dyDescent="0.3">
      <c r="A2148" s="471"/>
      <c r="B2148" s="471"/>
      <c r="C2148" s="471"/>
      <c r="D2148" s="471"/>
      <c r="E2148" s="471"/>
      <c r="F2148" s="471"/>
      <c r="G2148" s="47" t="str">
        <f t="shared" si="33"/>
        <v xml:space="preserve">, </v>
      </c>
    </row>
    <row r="2149" spans="1:7" x14ac:dyDescent="0.3">
      <c r="A2149" s="471"/>
      <c r="B2149" s="471"/>
      <c r="C2149" s="471"/>
      <c r="D2149" s="471"/>
      <c r="E2149" s="471"/>
      <c r="F2149" s="471"/>
      <c r="G2149" s="47" t="str">
        <f t="shared" si="33"/>
        <v xml:space="preserve">, </v>
      </c>
    </row>
    <row r="2150" spans="1:7" x14ac:dyDescent="0.3">
      <c r="A2150" s="471"/>
      <c r="B2150" s="471"/>
      <c r="C2150" s="471"/>
      <c r="D2150" s="471"/>
      <c r="E2150" s="471"/>
      <c r="F2150" s="471"/>
      <c r="G2150" s="47" t="str">
        <f t="shared" si="33"/>
        <v xml:space="preserve">, </v>
      </c>
    </row>
    <row r="2151" spans="1:7" x14ac:dyDescent="0.3">
      <c r="A2151" s="471"/>
      <c r="B2151" s="471"/>
      <c r="C2151" s="471"/>
      <c r="D2151" s="471"/>
      <c r="E2151" s="471"/>
      <c r="F2151" s="471"/>
      <c r="G2151" s="47" t="str">
        <f t="shared" si="33"/>
        <v xml:space="preserve">, </v>
      </c>
    </row>
    <row r="2152" spans="1:7" x14ac:dyDescent="0.3">
      <c r="A2152" s="471"/>
      <c r="B2152" s="471"/>
      <c r="C2152" s="471"/>
      <c r="D2152" s="471"/>
      <c r="E2152" s="471"/>
      <c r="F2152" s="471"/>
      <c r="G2152" s="47" t="str">
        <f t="shared" si="33"/>
        <v xml:space="preserve">, </v>
      </c>
    </row>
    <row r="2153" spans="1:7" x14ac:dyDescent="0.3">
      <c r="A2153" s="471"/>
      <c r="B2153" s="471"/>
      <c r="C2153" s="471"/>
      <c r="D2153" s="471"/>
      <c r="E2153" s="471"/>
      <c r="F2153" s="471"/>
      <c r="G2153" s="47" t="str">
        <f t="shared" si="33"/>
        <v xml:space="preserve">, </v>
      </c>
    </row>
    <row r="2154" spans="1:7" x14ac:dyDescent="0.3">
      <c r="A2154" s="471"/>
      <c r="B2154" s="471"/>
      <c r="C2154" s="471"/>
      <c r="D2154" s="471"/>
      <c r="E2154" s="471"/>
      <c r="F2154" s="471"/>
      <c r="G2154" s="47" t="str">
        <f t="shared" si="33"/>
        <v xml:space="preserve">, </v>
      </c>
    </row>
    <row r="2155" spans="1:7" x14ac:dyDescent="0.3">
      <c r="A2155" s="471"/>
      <c r="B2155" s="471"/>
      <c r="C2155" s="471"/>
      <c r="D2155" s="471"/>
      <c r="E2155" s="471"/>
      <c r="F2155" s="471"/>
      <c r="G2155" s="47" t="str">
        <f t="shared" si="33"/>
        <v xml:space="preserve">, </v>
      </c>
    </row>
    <row r="2156" spans="1:7" x14ac:dyDescent="0.3">
      <c r="A2156" s="471"/>
      <c r="B2156" s="471"/>
      <c r="C2156" s="471"/>
      <c r="D2156" s="471"/>
      <c r="E2156" s="471"/>
      <c r="F2156" s="471"/>
      <c r="G2156" s="47" t="str">
        <f t="shared" si="33"/>
        <v xml:space="preserve">, </v>
      </c>
    </row>
    <row r="2157" spans="1:7" x14ac:dyDescent="0.3">
      <c r="A2157" s="471"/>
      <c r="B2157" s="471"/>
      <c r="C2157" s="471"/>
      <c r="D2157" s="471"/>
      <c r="E2157" s="471"/>
      <c r="F2157" s="471"/>
      <c r="G2157" s="47" t="str">
        <f t="shared" si="33"/>
        <v xml:space="preserve">, </v>
      </c>
    </row>
    <row r="2158" spans="1:7" x14ac:dyDescent="0.3">
      <c r="A2158" s="471"/>
      <c r="B2158" s="471"/>
      <c r="C2158" s="471"/>
      <c r="D2158" s="471"/>
      <c r="E2158" s="471"/>
      <c r="F2158" s="471"/>
      <c r="G2158" s="47" t="str">
        <f t="shared" si="33"/>
        <v xml:space="preserve">, </v>
      </c>
    </row>
    <row r="2159" spans="1:7" x14ac:dyDescent="0.3">
      <c r="A2159" s="471"/>
      <c r="B2159" s="471"/>
      <c r="C2159" s="471"/>
      <c r="D2159" s="471"/>
      <c r="E2159" s="471"/>
      <c r="F2159" s="471"/>
      <c r="G2159" s="47" t="str">
        <f t="shared" si="33"/>
        <v xml:space="preserve">, </v>
      </c>
    </row>
    <row r="2160" spans="1:7" x14ac:dyDescent="0.3">
      <c r="A2160" s="471"/>
      <c r="B2160" s="471"/>
      <c r="C2160" s="471"/>
      <c r="D2160" s="471"/>
      <c r="E2160" s="471"/>
      <c r="F2160" s="471"/>
      <c r="G2160" s="47" t="str">
        <f t="shared" si="33"/>
        <v xml:space="preserve">, </v>
      </c>
    </row>
    <row r="2161" spans="1:7" x14ac:dyDescent="0.3">
      <c r="A2161" s="471"/>
      <c r="B2161" s="471"/>
      <c r="C2161" s="471"/>
      <c r="D2161" s="471"/>
      <c r="E2161" s="471"/>
      <c r="F2161" s="471"/>
      <c r="G2161" s="47" t="str">
        <f t="shared" si="33"/>
        <v xml:space="preserve">, </v>
      </c>
    </row>
    <row r="2162" spans="1:7" x14ac:dyDescent="0.3">
      <c r="A2162" s="471"/>
      <c r="B2162" s="471"/>
      <c r="C2162" s="471"/>
      <c r="D2162" s="471"/>
      <c r="E2162" s="471"/>
      <c r="F2162" s="471"/>
      <c r="G2162" s="47" t="str">
        <f t="shared" si="33"/>
        <v xml:space="preserve">, </v>
      </c>
    </row>
    <row r="2163" spans="1:7" x14ac:dyDescent="0.3">
      <c r="A2163" s="471"/>
      <c r="B2163" s="471"/>
      <c r="C2163" s="471"/>
      <c r="D2163" s="471"/>
      <c r="E2163" s="471"/>
      <c r="F2163" s="471"/>
      <c r="G2163" s="47" t="str">
        <f t="shared" si="33"/>
        <v xml:space="preserve">, </v>
      </c>
    </row>
    <row r="2164" spans="1:7" x14ac:dyDescent="0.3">
      <c r="A2164" s="471"/>
      <c r="B2164" s="471"/>
      <c r="C2164" s="471"/>
      <c r="D2164" s="471"/>
      <c r="E2164" s="471"/>
      <c r="F2164" s="471"/>
      <c r="G2164" s="47" t="str">
        <f t="shared" si="33"/>
        <v xml:space="preserve">, </v>
      </c>
    </row>
    <row r="2165" spans="1:7" x14ac:dyDescent="0.3">
      <c r="A2165" s="471"/>
      <c r="B2165" s="471"/>
      <c r="C2165" s="471"/>
      <c r="D2165" s="471"/>
      <c r="E2165" s="471"/>
      <c r="F2165" s="471"/>
      <c r="G2165" s="47" t="str">
        <f t="shared" si="33"/>
        <v xml:space="preserve">, </v>
      </c>
    </row>
    <row r="2166" spans="1:7" x14ac:dyDescent="0.3">
      <c r="A2166" s="471"/>
      <c r="B2166" s="471"/>
      <c r="C2166" s="471"/>
      <c r="D2166" s="471"/>
      <c r="E2166" s="471"/>
      <c r="F2166" s="471"/>
      <c r="G2166" s="47" t="str">
        <f t="shared" si="33"/>
        <v xml:space="preserve">, </v>
      </c>
    </row>
    <row r="2167" spans="1:7" x14ac:dyDescent="0.3">
      <c r="A2167" s="471"/>
      <c r="B2167" s="471"/>
      <c r="C2167" s="471"/>
      <c r="D2167" s="471"/>
      <c r="E2167" s="471"/>
      <c r="F2167" s="471"/>
      <c r="G2167" s="47" t="str">
        <f t="shared" si="33"/>
        <v xml:space="preserve">, </v>
      </c>
    </row>
    <row r="2168" spans="1:7" x14ac:dyDescent="0.3">
      <c r="A2168" s="471"/>
      <c r="B2168" s="471"/>
      <c r="C2168" s="471"/>
      <c r="D2168" s="471"/>
      <c r="E2168" s="471"/>
      <c r="F2168" s="471"/>
      <c r="G2168" s="47" t="str">
        <f t="shared" si="33"/>
        <v xml:space="preserve">, </v>
      </c>
    </row>
    <row r="2169" spans="1:7" x14ac:dyDescent="0.3">
      <c r="A2169" s="471"/>
      <c r="B2169" s="471"/>
      <c r="C2169" s="471"/>
      <c r="D2169" s="471"/>
      <c r="E2169" s="471"/>
      <c r="F2169" s="471"/>
      <c r="G2169" s="47" t="str">
        <f t="shared" si="33"/>
        <v xml:space="preserve">, </v>
      </c>
    </row>
    <row r="2170" spans="1:7" x14ac:dyDescent="0.3">
      <c r="A2170" s="471"/>
      <c r="B2170" s="471"/>
      <c r="C2170" s="471"/>
      <c r="D2170" s="471"/>
      <c r="E2170" s="471"/>
      <c r="F2170" s="471"/>
      <c r="G2170" s="47" t="str">
        <f t="shared" si="33"/>
        <v xml:space="preserve">, </v>
      </c>
    </row>
    <row r="2171" spans="1:7" x14ac:dyDescent="0.3">
      <c r="A2171" s="471"/>
      <c r="B2171" s="471"/>
      <c r="C2171" s="471"/>
      <c r="D2171" s="471"/>
      <c r="E2171" s="471"/>
      <c r="F2171" s="471"/>
      <c r="G2171" s="47" t="str">
        <f t="shared" si="33"/>
        <v xml:space="preserve">, </v>
      </c>
    </row>
    <row r="2172" spans="1:7" x14ac:dyDescent="0.3">
      <c r="A2172" s="471"/>
      <c r="B2172" s="471"/>
      <c r="C2172" s="471"/>
      <c r="D2172" s="471"/>
      <c r="E2172" s="471"/>
      <c r="F2172" s="471"/>
      <c r="G2172" s="47" t="str">
        <f t="shared" si="33"/>
        <v xml:space="preserve">, </v>
      </c>
    </row>
    <row r="2173" spans="1:7" x14ac:dyDescent="0.3">
      <c r="A2173" s="471"/>
      <c r="B2173" s="471"/>
      <c r="C2173" s="471"/>
      <c r="D2173" s="471"/>
      <c r="E2173" s="471"/>
      <c r="F2173" s="471"/>
      <c r="G2173" s="47" t="str">
        <f t="shared" si="33"/>
        <v xml:space="preserve">, </v>
      </c>
    </row>
    <row r="2174" spans="1:7" x14ac:dyDescent="0.3">
      <c r="A2174" s="471"/>
      <c r="B2174" s="471"/>
      <c r="C2174" s="471"/>
      <c r="D2174" s="471"/>
      <c r="E2174" s="471"/>
      <c r="F2174" s="471"/>
      <c r="G2174" s="47" t="str">
        <f t="shared" si="33"/>
        <v xml:space="preserve">, </v>
      </c>
    </row>
    <row r="2175" spans="1:7" x14ac:dyDescent="0.3">
      <c r="A2175" s="471"/>
      <c r="B2175" s="471"/>
      <c r="C2175" s="471"/>
      <c r="D2175" s="471"/>
      <c r="E2175" s="471"/>
      <c r="F2175" s="471"/>
      <c r="G2175" s="47" t="str">
        <f t="shared" si="33"/>
        <v xml:space="preserve">, </v>
      </c>
    </row>
    <row r="2176" spans="1:7" x14ac:dyDescent="0.3">
      <c r="A2176" s="471"/>
      <c r="B2176" s="471"/>
      <c r="C2176" s="471"/>
      <c r="D2176" s="471"/>
      <c r="E2176" s="471"/>
      <c r="F2176" s="471"/>
      <c r="G2176" s="47" t="str">
        <f t="shared" si="33"/>
        <v xml:space="preserve">, </v>
      </c>
    </row>
    <row r="2177" spans="1:7" x14ac:dyDescent="0.3">
      <c r="A2177" s="471"/>
      <c r="B2177" s="471"/>
      <c r="C2177" s="471"/>
      <c r="D2177" s="471"/>
      <c r="E2177" s="471"/>
      <c r="F2177" s="471"/>
      <c r="G2177" s="47" t="str">
        <f t="shared" si="33"/>
        <v xml:space="preserve">, </v>
      </c>
    </row>
    <row r="2178" spans="1:7" x14ac:dyDescent="0.3">
      <c r="A2178" s="471"/>
      <c r="B2178" s="471"/>
      <c r="C2178" s="471"/>
      <c r="D2178" s="471"/>
      <c r="E2178" s="471"/>
      <c r="F2178" s="471"/>
      <c r="G2178" s="47" t="str">
        <f t="shared" si="33"/>
        <v xml:space="preserve">, </v>
      </c>
    </row>
    <row r="2179" spans="1:7" x14ac:dyDescent="0.3">
      <c r="A2179" s="471"/>
      <c r="B2179" s="471"/>
      <c r="C2179" s="471"/>
      <c r="D2179" s="471"/>
      <c r="E2179" s="471"/>
      <c r="F2179" s="471"/>
      <c r="G2179" s="47" t="str">
        <f t="shared" si="33"/>
        <v xml:space="preserve">, </v>
      </c>
    </row>
    <row r="2180" spans="1:7" x14ac:dyDescent="0.3">
      <c r="A2180" s="471"/>
      <c r="B2180" s="471"/>
      <c r="C2180" s="471"/>
      <c r="D2180" s="471"/>
      <c r="E2180" s="471"/>
      <c r="F2180" s="471"/>
      <c r="G2180" s="47" t="str">
        <f t="shared" si="33"/>
        <v xml:space="preserve">, </v>
      </c>
    </row>
    <row r="2181" spans="1:7" x14ac:dyDescent="0.3">
      <c r="A2181" s="471"/>
      <c r="B2181" s="471"/>
      <c r="C2181" s="471"/>
      <c r="D2181" s="471"/>
      <c r="E2181" s="471"/>
      <c r="F2181" s="471"/>
      <c r="G2181" s="47" t="str">
        <f t="shared" si="33"/>
        <v xml:space="preserve">, </v>
      </c>
    </row>
    <row r="2182" spans="1:7" x14ac:dyDescent="0.3">
      <c r="A2182" s="471"/>
      <c r="B2182" s="471"/>
      <c r="C2182" s="471"/>
      <c r="D2182" s="471"/>
      <c r="E2182" s="471"/>
      <c r="F2182" s="471"/>
      <c r="G2182" s="47" t="str">
        <f t="shared" si="33"/>
        <v xml:space="preserve">, </v>
      </c>
    </row>
    <row r="2183" spans="1:7" x14ac:dyDescent="0.3">
      <c r="A2183" s="471"/>
      <c r="B2183" s="471"/>
      <c r="C2183" s="471"/>
      <c r="D2183" s="471"/>
      <c r="E2183" s="471"/>
      <c r="F2183" s="471"/>
      <c r="G2183" s="47" t="str">
        <f t="shared" si="33"/>
        <v xml:space="preserve">, </v>
      </c>
    </row>
    <row r="2184" spans="1:7" x14ac:dyDescent="0.3">
      <c r="A2184" s="471"/>
      <c r="B2184" s="471"/>
      <c r="C2184" s="471"/>
      <c r="D2184" s="471"/>
      <c r="E2184" s="471"/>
      <c r="F2184" s="471"/>
      <c r="G2184" s="47" t="str">
        <f t="shared" si="33"/>
        <v xml:space="preserve">, </v>
      </c>
    </row>
    <row r="2185" spans="1:7" x14ac:dyDescent="0.3">
      <c r="A2185" s="471"/>
      <c r="B2185" s="471"/>
      <c r="C2185" s="471"/>
      <c r="D2185" s="471"/>
      <c r="E2185" s="471"/>
      <c r="F2185" s="471"/>
      <c r="G2185" s="47" t="str">
        <f t="shared" si="33"/>
        <v xml:space="preserve">, </v>
      </c>
    </row>
    <row r="2186" spans="1:7" x14ac:dyDescent="0.3">
      <c r="A2186" s="471"/>
      <c r="B2186" s="471"/>
      <c r="C2186" s="471"/>
      <c r="D2186" s="471"/>
      <c r="E2186" s="471"/>
      <c r="F2186" s="471"/>
      <c r="G2186" s="47" t="str">
        <f t="shared" si="33"/>
        <v xml:space="preserve">, </v>
      </c>
    </row>
    <row r="2187" spans="1:7" x14ac:dyDescent="0.3">
      <c r="A2187" s="471"/>
      <c r="B2187" s="471"/>
      <c r="C2187" s="471"/>
      <c r="D2187" s="471"/>
      <c r="E2187" s="471"/>
      <c r="F2187" s="471"/>
      <c r="G2187" s="47" t="str">
        <f t="shared" ref="G2187:G2250" si="34">CONCATENATE(A2187, ", ", B2187)</f>
        <v xml:space="preserve">, </v>
      </c>
    </row>
    <row r="2188" spans="1:7" x14ac:dyDescent="0.3">
      <c r="A2188" s="471"/>
      <c r="B2188" s="471"/>
      <c r="C2188" s="471"/>
      <c r="D2188" s="471"/>
      <c r="E2188" s="471"/>
      <c r="F2188" s="471"/>
      <c r="G2188" s="47" t="str">
        <f t="shared" si="34"/>
        <v xml:space="preserve">, </v>
      </c>
    </row>
    <row r="2189" spans="1:7" x14ac:dyDescent="0.3">
      <c r="A2189" s="471"/>
      <c r="B2189" s="471"/>
      <c r="C2189" s="471"/>
      <c r="D2189" s="471"/>
      <c r="E2189" s="471"/>
      <c r="F2189" s="471"/>
      <c r="G2189" s="47" t="str">
        <f t="shared" si="34"/>
        <v xml:space="preserve">, </v>
      </c>
    </row>
    <row r="2190" spans="1:7" x14ac:dyDescent="0.3">
      <c r="A2190" s="471"/>
      <c r="B2190" s="471"/>
      <c r="C2190" s="471"/>
      <c r="D2190" s="471"/>
      <c r="E2190" s="471"/>
      <c r="F2190" s="471"/>
      <c r="G2190" s="47" t="str">
        <f t="shared" si="34"/>
        <v xml:space="preserve">, </v>
      </c>
    </row>
    <row r="2191" spans="1:7" x14ac:dyDescent="0.3">
      <c r="A2191" s="471"/>
      <c r="B2191" s="471"/>
      <c r="C2191" s="471"/>
      <c r="D2191" s="471"/>
      <c r="E2191" s="471"/>
      <c r="F2191" s="471"/>
      <c r="G2191" s="47" t="str">
        <f t="shared" si="34"/>
        <v xml:space="preserve">, </v>
      </c>
    </row>
    <row r="2192" spans="1:7" x14ac:dyDescent="0.3">
      <c r="A2192" s="471"/>
      <c r="B2192" s="471"/>
      <c r="C2192" s="471"/>
      <c r="D2192" s="471"/>
      <c r="E2192" s="471"/>
      <c r="F2192" s="471"/>
      <c r="G2192" s="47" t="str">
        <f t="shared" si="34"/>
        <v xml:space="preserve">, </v>
      </c>
    </row>
    <row r="2193" spans="1:7" x14ac:dyDescent="0.3">
      <c r="A2193" s="471"/>
      <c r="B2193" s="471"/>
      <c r="C2193" s="471"/>
      <c r="D2193" s="471"/>
      <c r="E2193" s="471"/>
      <c r="F2193" s="471"/>
      <c r="G2193" s="47" t="str">
        <f t="shared" si="34"/>
        <v xml:space="preserve">, </v>
      </c>
    </row>
    <row r="2194" spans="1:7" x14ac:dyDescent="0.3">
      <c r="A2194" s="471"/>
      <c r="B2194" s="471"/>
      <c r="C2194" s="471"/>
      <c r="D2194" s="471"/>
      <c r="E2194" s="471"/>
      <c r="F2194" s="471"/>
      <c r="G2194" s="47" t="str">
        <f t="shared" si="34"/>
        <v xml:space="preserve">, </v>
      </c>
    </row>
    <row r="2195" spans="1:7" x14ac:dyDescent="0.3">
      <c r="A2195" s="471"/>
      <c r="B2195" s="471"/>
      <c r="C2195" s="471"/>
      <c r="D2195" s="471"/>
      <c r="E2195" s="471"/>
      <c r="F2195" s="471"/>
      <c r="G2195" s="47" t="str">
        <f t="shared" si="34"/>
        <v xml:space="preserve">, </v>
      </c>
    </row>
    <row r="2196" spans="1:7" x14ac:dyDescent="0.3">
      <c r="A2196" s="471"/>
      <c r="B2196" s="471"/>
      <c r="C2196" s="471"/>
      <c r="D2196" s="471"/>
      <c r="E2196" s="471"/>
      <c r="F2196" s="471"/>
      <c r="G2196" s="47" t="str">
        <f t="shared" si="34"/>
        <v xml:space="preserve">, </v>
      </c>
    </row>
    <row r="2197" spans="1:7" x14ac:dyDescent="0.3">
      <c r="A2197" s="471"/>
      <c r="B2197" s="471"/>
      <c r="C2197" s="471"/>
      <c r="D2197" s="471"/>
      <c r="E2197" s="471"/>
      <c r="F2197" s="471"/>
      <c r="G2197" s="47" t="str">
        <f t="shared" si="34"/>
        <v xml:space="preserve">, </v>
      </c>
    </row>
    <row r="2198" spans="1:7" x14ac:dyDescent="0.3">
      <c r="A2198" s="471"/>
      <c r="B2198" s="471"/>
      <c r="C2198" s="471"/>
      <c r="D2198" s="471"/>
      <c r="E2198" s="471"/>
      <c r="F2198" s="471"/>
      <c r="G2198" s="47" t="str">
        <f t="shared" si="34"/>
        <v xml:space="preserve">, </v>
      </c>
    </row>
    <row r="2199" spans="1:7" x14ac:dyDescent="0.3">
      <c r="A2199" s="471"/>
      <c r="B2199" s="471"/>
      <c r="C2199" s="471"/>
      <c r="D2199" s="471"/>
      <c r="E2199" s="471"/>
      <c r="F2199" s="471"/>
      <c r="G2199" s="47" t="str">
        <f t="shared" si="34"/>
        <v xml:space="preserve">, </v>
      </c>
    </row>
    <row r="2200" spans="1:7" x14ac:dyDescent="0.3">
      <c r="A2200" s="471"/>
      <c r="B2200" s="471"/>
      <c r="C2200" s="471"/>
      <c r="D2200" s="471"/>
      <c r="E2200" s="471"/>
      <c r="F2200" s="471"/>
      <c r="G2200" s="47" t="str">
        <f t="shared" si="34"/>
        <v xml:space="preserve">, </v>
      </c>
    </row>
    <row r="2201" spans="1:7" x14ac:dyDescent="0.3">
      <c r="A2201" s="471"/>
      <c r="B2201" s="471"/>
      <c r="C2201" s="471"/>
      <c r="D2201" s="471"/>
      <c r="E2201" s="471"/>
      <c r="F2201" s="471"/>
      <c r="G2201" s="47" t="str">
        <f t="shared" si="34"/>
        <v xml:space="preserve">, </v>
      </c>
    </row>
    <row r="2202" spans="1:7" x14ac:dyDescent="0.3">
      <c r="A2202" s="471"/>
      <c r="B2202" s="471"/>
      <c r="C2202" s="471"/>
      <c r="D2202" s="471"/>
      <c r="E2202" s="471"/>
      <c r="F2202" s="471"/>
      <c r="G2202" s="47" t="str">
        <f t="shared" si="34"/>
        <v xml:space="preserve">, </v>
      </c>
    </row>
    <row r="2203" spans="1:7" x14ac:dyDescent="0.3">
      <c r="A2203" s="471"/>
      <c r="B2203" s="471"/>
      <c r="C2203" s="471"/>
      <c r="D2203" s="471"/>
      <c r="E2203" s="471"/>
      <c r="F2203" s="471"/>
      <c r="G2203" s="47" t="str">
        <f t="shared" si="34"/>
        <v xml:space="preserve">, </v>
      </c>
    </row>
    <row r="2204" spans="1:7" x14ac:dyDescent="0.3">
      <c r="A2204" s="471"/>
      <c r="B2204" s="471"/>
      <c r="C2204" s="471"/>
      <c r="D2204" s="471"/>
      <c r="E2204" s="471"/>
      <c r="F2204" s="471"/>
      <c r="G2204" s="47" t="str">
        <f t="shared" si="34"/>
        <v xml:space="preserve">, </v>
      </c>
    </row>
    <row r="2205" spans="1:7" x14ac:dyDescent="0.3">
      <c r="A2205" s="471"/>
      <c r="B2205" s="471"/>
      <c r="C2205" s="471"/>
      <c r="D2205" s="471"/>
      <c r="E2205" s="471"/>
      <c r="F2205" s="471"/>
      <c r="G2205" s="47" t="str">
        <f t="shared" si="34"/>
        <v xml:space="preserve">, </v>
      </c>
    </row>
    <row r="2206" spans="1:7" x14ac:dyDescent="0.3">
      <c r="A2206" s="471"/>
      <c r="B2206" s="471"/>
      <c r="C2206" s="471"/>
      <c r="D2206" s="471"/>
      <c r="E2206" s="471"/>
      <c r="F2206" s="471"/>
      <c r="G2206" s="47" t="str">
        <f t="shared" si="34"/>
        <v xml:space="preserve">, </v>
      </c>
    </row>
    <row r="2207" spans="1:7" x14ac:dyDescent="0.3">
      <c r="A2207" s="471"/>
      <c r="B2207" s="471"/>
      <c r="C2207" s="471"/>
      <c r="D2207" s="471"/>
      <c r="E2207" s="471"/>
      <c r="F2207" s="471"/>
      <c r="G2207" s="47" t="str">
        <f t="shared" si="34"/>
        <v xml:space="preserve">, </v>
      </c>
    </row>
    <row r="2208" spans="1:7" x14ac:dyDescent="0.3">
      <c r="A2208" s="471"/>
      <c r="B2208" s="471"/>
      <c r="C2208" s="471"/>
      <c r="D2208" s="471"/>
      <c r="E2208" s="471"/>
      <c r="F2208" s="471"/>
      <c r="G2208" s="47" t="str">
        <f t="shared" si="34"/>
        <v xml:space="preserve">, </v>
      </c>
    </row>
    <row r="2209" spans="1:7" x14ac:dyDescent="0.3">
      <c r="A2209" s="471"/>
      <c r="B2209" s="471"/>
      <c r="C2209" s="471"/>
      <c r="D2209" s="471"/>
      <c r="E2209" s="471"/>
      <c r="F2209" s="471"/>
      <c r="G2209" s="47" t="str">
        <f t="shared" si="34"/>
        <v xml:space="preserve">, </v>
      </c>
    </row>
    <row r="2210" spans="1:7" x14ac:dyDescent="0.3">
      <c r="A2210" s="471"/>
      <c r="B2210" s="471"/>
      <c r="C2210" s="471"/>
      <c r="D2210" s="471"/>
      <c r="E2210" s="471"/>
      <c r="F2210" s="471"/>
      <c r="G2210" s="47" t="str">
        <f t="shared" si="34"/>
        <v xml:space="preserve">, </v>
      </c>
    </row>
    <row r="2211" spans="1:7" x14ac:dyDescent="0.3">
      <c r="A2211" s="471"/>
      <c r="B2211" s="471"/>
      <c r="C2211" s="471"/>
      <c r="D2211" s="471"/>
      <c r="E2211" s="471"/>
      <c r="F2211" s="471"/>
      <c r="G2211" s="47" t="str">
        <f t="shared" si="34"/>
        <v xml:space="preserve">, </v>
      </c>
    </row>
    <row r="2212" spans="1:7" x14ac:dyDescent="0.3">
      <c r="A2212" s="471"/>
      <c r="B2212" s="471"/>
      <c r="C2212" s="471"/>
      <c r="D2212" s="471"/>
      <c r="E2212" s="471"/>
      <c r="F2212" s="471"/>
      <c r="G2212" s="47" t="str">
        <f t="shared" si="34"/>
        <v xml:space="preserve">, </v>
      </c>
    </row>
    <row r="2213" spans="1:7" x14ac:dyDescent="0.3">
      <c r="A2213" s="471"/>
      <c r="B2213" s="471"/>
      <c r="C2213" s="471"/>
      <c r="D2213" s="471"/>
      <c r="E2213" s="471"/>
      <c r="F2213" s="471"/>
      <c r="G2213" s="47" t="str">
        <f t="shared" si="34"/>
        <v xml:space="preserve">, </v>
      </c>
    </row>
    <row r="2214" spans="1:7" x14ac:dyDescent="0.3">
      <c r="A2214" s="471"/>
      <c r="B2214" s="471"/>
      <c r="C2214" s="471"/>
      <c r="D2214" s="471"/>
      <c r="E2214" s="471"/>
      <c r="F2214" s="471"/>
      <c r="G2214" s="47" t="str">
        <f t="shared" si="34"/>
        <v xml:space="preserve">, </v>
      </c>
    </row>
    <row r="2215" spans="1:7" x14ac:dyDescent="0.3">
      <c r="A2215" s="471"/>
      <c r="B2215" s="471"/>
      <c r="C2215" s="471"/>
      <c r="D2215" s="471"/>
      <c r="E2215" s="471"/>
      <c r="F2215" s="471"/>
      <c r="G2215" s="47" t="str">
        <f t="shared" si="34"/>
        <v xml:space="preserve">, </v>
      </c>
    </row>
    <row r="2216" spans="1:7" x14ac:dyDescent="0.3">
      <c r="A2216" s="471"/>
      <c r="B2216" s="471"/>
      <c r="C2216" s="471"/>
      <c r="D2216" s="471"/>
      <c r="E2216" s="471"/>
      <c r="F2216" s="471"/>
      <c r="G2216" s="47" t="str">
        <f t="shared" si="34"/>
        <v xml:space="preserve">, </v>
      </c>
    </row>
    <row r="2217" spans="1:7" x14ac:dyDescent="0.3">
      <c r="A2217" s="471"/>
      <c r="B2217" s="471"/>
      <c r="C2217" s="471"/>
      <c r="D2217" s="471"/>
      <c r="E2217" s="471"/>
      <c r="F2217" s="471"/>
      <c r="G2217" s="47" t="str">
        <f t="shared" si="34"/>
        <v xml:space="preserve">, </v>
      </c>
    </row>
    <row r="2218" spans="1:7" x14ac:dyDescent="0.3">
      <c r="A2218" s="471"/>
      <c r="B2218" s="471"/>
      <c r="C2218" s="471"/>
      <c r="D2218" s="471"/>
      <c r="E2218" s="471"/>
      <c r="F2218" s="471"/>
      <c r="G2218" s="47" t="str">
        <f t="shared" si="34"/>
        <v xml:space="preserve">, </v>
      </c>
    </row>
    <row r="2219" spans="1:7" x14ac:dyDescent="0.3">
      <c r="A2219" s="471"/>
      <c r="B2219" s="471"/>
      <c r="C2219" s="471"/>
      <c r="D2219" s="471"/>
      <c r="E2219" s="471"/>
      <c r="F2219" s="471"/>
      <c r="G2219" s="47" t="str">
        <f t="shared" si="34"/>
        <v xml:space="preserve">, </v>
      </c>
    </row>
    <row r="2220" spans="1:7" x14ac:dyDescent="0.3">
      <c r="A2220" s="471"/>
      <c r="B2220" s="471"/>
      <c r="C2220" s="471"/>
      <c r="D2220" s="471"/>
      <c r="E2220" s="471"/>
      <c r="F2220" s="471"/>
      <c r="G2220" s="47" t="str">
        <f t="shared" si="34"/>
        <v xml:space="preserve">, </v>
      </c>
    </row>
    <row r="2221" spans="1:7" x14ac:dyDescent="0.3">
      <c r="A2221" s="471"/>
      <c r="B2221" s="471"/>
      <c r="C2221" s="471"/>
      <c r="D2221" s="471"/>
      <c r="E2221" s="471"/>
      <c r="F2221" s="471"/>
      <c r="G2221" s="47" t="str">
        <f t="shared" si="34"/>
        <v xml:space="preserve">, </v>
      </c>
    </row>
    <row r="2222" spans="1:7" x14ac:dyDescent="0.3">
      <c r="A2222" s="471"/>
      <c r="B2222" s="471"/>
      <c r="C2222" s="471"/>
      <c r="D2222" s="471"/>
      <c r="E2222" s="471"/>
      <c r="F2222" s="471"/>
      <c r="G2222" s="47" t="str">
        <f t="shared" si="34"/>
        <v xml:space="preserve">, </v>
      </c>
    </row>
    <row r="2223" spans="1:7" x14ac:dyDescent="0.3">
      <c r="A2223" s="471"/>
      <c r="B2223" s="471"/>
      <c r="C2223" s="471"/>
      <c r="D2223" s="471"/>
      <c r="E2223" s="471"/>
      <c r="F2223" s="471"/>
      <c r="G2223" s="47" t="str">
        <f t="shared" si="34"/>
        <v xml:space="preserve">, </v>
      </c>
    </row>
    <row r="2224" spans="1:7" x14ac:dyDescent="0.3">
      <c r="A2224" s="471"/>
      <c r="B2224" s="471"/>
      <c r="C2224" s="471"/>
      <c r="D2224" s="471"/>
      <c r="E2224" s="471"/>
      <c r="F2224" s="471"/>
      <c r="G2224" s="47" t="str">
        <f t="shared" si="34"/>
        <v xml:space="preserve">, </v>
      </c>
    </row>
    <row r="2225" spans="1:7" x14ac:dyDescent="0.3">
      <c r="A2225" s="471"/>
      <c r="B2225" s="471"/>
      <c r="C2225" s="471"/>
      <c r="D2225" s="471"/>
      <c r="E2225" s="471"/>
      <c r="F2225" s="471"/>
      <c r="G2225" s="47" t="str">
        <f t="shared" si="34"/>
        <v xml:space="preserve">, </v>
      </c>
    </row>
    <row r="2226" spans="1:7" x14ac:dyDescent="0.3">
      <c r="A2226" s="471"/>
      <c r="B2226" s="471"/>
      <c r="C2226" s="471"/>
      <c r="D2226" s="471"/>
      <c r="E2226" s="471"/>
      <c r="F2226" s="471"/>
      <c r="G2226" s="47" t="str">
        <f t="shared" si="34"/>
        <v xml:space="preserve">, </v>
      </c>
    </row>
    <row r="2227" spans="1:7" x14ac:dyDescent="0.3">
      <c r="A2227" s="471"/>
      <c r="B2227" s="471"/>
      <c r="C2227" s="471"/>
      <c r="D2227" s="471"/>
      <c r="E2227" s="471"/>
      <c r="F2227" s="471"/>
      <c r="G2227" s="47" t="str">
        <f t="shared" si="34"/>
        <v xml:space="preserve">, </v>
      </c>
    </row>
    <row r="2228" spans="1:7" x14ac:dyDescent="0.3">
      <c r="A2228" s="471"/>
      <c r="B2228" s="471"/>
      <c r="C2228" s="471"/>
      <c r="D2228" s="471"/>
      <c r="E2228" s="471"/>
      <c r="F2228" s="471"/>
      <c r="G2228" s="47" t="str">
        <f t="shared" si="34"/>
        <v xml:space="preserve">, </v>
      </c>
    </row>
    <row r="2229" spans="1:7" x14ac:dyDescent="0.3">
      <c r="A2229" s="471"/>
      <c r="B2229" s="471"/>
      <c r="C2229" s="471"/>
      <c r="D2229" s="471"/>
      <c r="E2229" s="471"/>
      <c r="F2229" s="471"/>
      <c r="G2229" s="47" t="str">
        <f t="shared" si="34"/>
        <v xml:space="preserve">, </v>
      </c>
    </row>
    <row r="2230" spans="1:7" x14ac:dyDescent="0.3">
      <c r="A2230" s="471"/>
      <c r="B2230" s="471"/>
      <c r="C2230" s="471"/>
      <c r="D2230" s="471"/>
      <c r="E2230" s="471"/>
      <c r="F2230" s="471"/>
      <c r="G2230" s="47" t="str">
        <f t="shared" si="34"/>
        <v xml:space="preserve">, </v>
      </c>
    </row>
    <row r="2231" spans="1:7" x14ac:dyDescent="0.3">
      <c r="A2231" s="471"/>
      <c r="B2231" s="471"/>
      <c r="C2231" s="471"/>
      <c r="D2231" s="471"/>
      <c r="E2231" s="471"/>
      <c r="F2231" s="471"/>
      <c r="G2231" s="47" t="str">
        <f t="shared" si="34"/>
        <v xml:space="preserve">, </v>
      </c>
    </row>
    <row r="2232" spans="1:7" x14ac:dyDescent="0.3">
      <c r="A2232" s="471"/>
      <c r="B2232" s="471"/>
      <c r="C2232" s="471"/>
      <c r="D2232" s="471"/>
      <c r="E2232" s="471"/>
      <c r="F2232" s="471"/>
      <c r="G2232" s="47" t="str">
        <f t="shared" si="34"/>
        <v xml:space="preserve">, </v>
      </c>
    </row>
    <row r="2233" spans="1:7" x14ac:dyDescent="0.3">
      <c r="A2233" s="471"/>
      <c r="B2233" s="471"/>
      <c r="C2233" s="471"/>
      <c r="D2233" s="471"/>
      <c r="E2233" s="471"/>
      <c r="F2233" s="471"/>
      <c r="G2233" s="47" t="str">
        <f t="shared" si="34"/>
        <v xml:space="preserve">, </v>
      </c>
    </row>
    <row r="2234" spans="1:7" x14ac:dyDescent="0.3">
      <c r="A2234" s="471"/>
      <c r="B2234" s="471"/>
      <c r="C2234" s="471"/>
      <c r="D2234" s="471"/>
      <c r="E2234" s="471"/>
      <c r="F2234" s="471"/>
      <c r="G2234" s="47" t="str">
        <f t="shared" si="34"/>
        <v xml:space="preserve">, </v>
      </c>
    </row>
    <row r="2235" spans="1:7" x14ac:dyDescent="0.3">
      <c r="A2235" s="471"/>
      <c r="B2235" s="471"/>
      <c r="C2235" s="471"/>
      <c r="D2235" s="471"/>
      <c r="E2235" s="471"/>
      <c r="F2235" s="471"/>
      <c r="G2235" s="47" t="str">
        <f t="shared" si="34"/>
        <v xml:space="preserve">, </v>
      </c>
    </row>
    <row r="2236" spans="1:7" x14ac:dyDescent="0.3">
      <c r="A2236" s="471"/>
      <c r="B2236" s="471"/>
      <c r="C2236" s="471"/>
      <c r="D2236" s="471"/>
      <c r="E2236" s="471"/>
      <c r="F2236" s="471"/>
      <c r="G2236" s="47" t="str">
        <f t="shared" si="34"/>
        <v xml:space="preserve">, </v>
      </c>
    </row>
    <row r="2237" spans="1:7" x14ac:dyDescent="0.3">
      <c r="A2237" s="471"/>
      <c r="B2237" s="471"/>
      <c r="C2237" s="471"/>
      <c r="D2237" s="471"/>
      <c r="E2237" s="471"/>
      <c r="F2237" s="471"/>
      <c r="G2237" s="47" t="str">
        <f t="shared" si="34"/>
        <v xml:space="preserve">, </v>
      </c>
    </row>
    <row r="2238" spans="1:7" x14ac:dyDescent="0.3">
      <c r="A2238" s="471"/>
      <c r="B2238" s="471"/>
      <c r="C2238" s="471"/>
      <c r="D2238" s="471"/>
      <c r="E2238" s="471"/>
      <c r="F2238" s="471"/>
      <c r="G2238" s="47" t="str">
        <f t="shared" si="34"/>
        <v xml:space="preserve">, </v>
      </c>
    </row>
    <row r="2239" spans="1:7" x14ac:dyDescent="0.3">
      <c r="A2239" s="471"/>
      <c r="B2239" s="471"/>
      <c r="C2239" s="471"/>
      <c r="D2239" s="471"/>
      <c r="E2239" s="471"/>
      <c r="F2239" s="471"/>
      <c r="G2239" s="47" t="str">
        <f t="shared" si="34"/>
        <v xml:space="preserve">, </v>
      </c>
    </row>
    <row r="2240" spans="1:7" x14ac:dyDescent="0.3">
      <c r="A2240" s="471"/>
      <c r="B2240" s="471"/>
      <c r="C2240" s="471"/>
      <c r="D2240" s="471"/>
      <c r="E2240" s="471"/>
      <c r="F2240" s="471"/>
      <c r="G2240" s="47" t="str">
        <f t="shared" si="34"/>
        <v xml:space="preserve">, </v>
      </c>
    </row>
    <row r="2241" spans="1:7" x14ac:dyDescent="0.3">
      <c r="A2241" s="471"/>
      <c r="B2241" s="471"/>
      <c r="C2241" s="471"/>
      <c r="D2241" s="471"/>
      <c r="E2241" s="471"/>
      <c r="F2241" s="471"/>
      <c r="G2241" s="47" t="str">
        <f t="shared" si="34"/>
        <v xml:space="preserve">, </v>
      </c>
    </row>
    <row r="2242" spans="1:7" x14ac:dyDescent="0.3">
      <c r="A2242" s="471"/>
      <c r="B2242" s="471"/>
      <c r="C2242" s="471"/>
      <c r="D2242" s="471"/>
      <c r="E2242" s="471"/>
      <c r="F2242" s="471"/>
      <c r="G2242" s="47" t="str">
        <f t="shared" si="34"/>
        <v xml:space="preserve">, </v>
      </c>
    </row>
    <row r="2243" spans="1:7" x14ac:dyDescent="0.3">
      <c r="A2243" s="471"/>
      <c r="B2243" s="471"/>
      <c r="C2243" s="471"/>
      <c r="D2243" s="471"/>
      <c r="E2243" s="471"/>
      <c r="F2243" s="471"/>
      <c r="G2243" s="47" t="str">
        <f t="shared" si="34"/>
        <v xml:space="preserve">, </v>
      </c>
    </row>
    <row r="2244" spans="1:7" x14ac:dyDescent="0.3">
      <c r="A2244" s="471"/>
      <c r="B2244" s="471"/>
      <c r="C2244" s="471"/>
      <c r="D2244" s="471"/>
      <c r="E2244" s="471"/>
      <c r="F2244" s="471"/>
      <c r="G2244" s="47" t="str">
        <f t="shared" si="34"/>
        <v xml:space="preserve">, </v>
      </c>
    </row>
    <row r="2245" spans="1:7" x14ac:dyDescent="0.3">
      <c r="A2245" s="471"/>
      <c r="B2245" s="471"/>
      <c r="C2245" s="471"/>
      <c r="D2245" s="471"/>
      <c r="E2245" s="471"/>
      <c r="F2245" s="471"/>
      <c r="G2245" s="47" t="str">
        <f t="shared" si="34"/>
        <v xml:space="preserve">, </v>
      </c>
    </row>
    <row r="2246" spans="1:7" x14ac:dyDescent="0.3">
      <c r="A2246" s="471"/>
      <c r="B2246" s="471"/>
      <c r="C2246" s="471"/>
      <c r="D2246" s="471"/>
      <c r="E2246" s="471"/>
      <c r="F2246" s="471"/>
      <c r="G2246" s="47" t="str">
        <f t="shared" si="34"/>
        <v xml:space="preserve">, </v>
      </c>
    </row>
    <row r="2247" spans="1:7" x14ac:dyDescent="0.3">
      <c r="A2247" s="471"/>
      <c r="B2247" s="471"/>
      <c r="C2247" s="471"/>
      <c r="D2247" s="471"/>
      <c r="E2247" s="471"/>
      <c r="F2247" s="471"/>
      <c r="G2247" s="47" t="str">
        <f t="shared" si="34"/>
        <v xml:space="preserve">, </v>
      </c>
    </row>
    <row r="2248" spans="1:7" x14ac:dyDescent="0.3">
      <c r="A2248" s="471"/>
      <c r="B2248" s="471"/>
      <c r="C2248" s="471"/>
      <c r="D2248" s="471"/>
      <c r="E2248" s="471"/>
      <c r="F2248" s="471"/>
      <c r="G2248" s="47" t="str">
        <f t="shared" si="34"/>
        <v xml:space="preserve">, </v>
      </c>
    </row>
    <row r="2249" spans="1:7" x14ac:dyDescent="0.3">
      <c r="A2249" s="471"/>
      <c r="B2249" s="471"/>
      <c r="C2249" s="471"/>
      <c r="D2249" s="471"/>
      <c r="E2249" s="471"/>
      <c r="F2249" s="471"/>
      <c r="G2249" s="47" t="str">
        <f t="shared" si="34"/>
        <v xml:space="preserve">, </v>
      </c>
    </row>
    <row r="2250" spans="1:7" x14ac:dyDescent="0.3">
      <c r="A2250" s="471"/>
      <c r="B2250" s="471"/>
      <c r="C2250" s="471"/>
      <c r="D2250" s="471"/>
      <c r="E2250" s="471"/>
      <c r="F2250" s="471"/>
      <c r="G2250" s="47" t="str">
        <f t="shared" si="34"/>
        <v xml:space="preserve">, </v>
      </c>
    </row>
    <row r="2251" spans="1:7" x14ac:dyDescent="0.3">
      <c r="A2251" s="471"/>
      <c r="B2251" s="471"/>
      <c r="C2251" s="471"/>
      <c r="D2251" s="471"/>
      <c r="E2251" s="471"/>
      <c r="F2251" s="471"/>
      <c r="G2251" s="47" t="str">
        <f t="shared" ref="G2251:G2314" si="35">CONCATENATE(A2251, ", ", B2251)</f>
        <v xml:space="preserve">, </v>
      </c>
    </row>
    <row r="2252" spans="1:7" x14ac:dyDescent="0.3">
      <c r="A2252" s="471"/>
      <c r="B2252" s="471"/>
      <c r="C2252" s="471"/>
      <c r="D2252" s="471"/>
      <c r="E2252" s="471"/>
      <c r="F2252" s="471"/>
      <c r="G2252" s="47" t="str">
        <f t="shared" si="35"/>
        <v xml:space="preserve">, </v>
      </c>
    </row>
    <row r="2253" spans="1:7" x14ac:dyDescent="0.3">
      <c r="A2253" s="471"/>
      <c r="B2253" s="471"/>
      <c r="C2253" s="471"/>
      <c r="D2253" s="471"/>
      <c r="E2253" s="471"/>
      <c r="F2253" s="471"/>
      <c r="G2253" s="47" t="str">
        <f t="shared" si="35"/>
        <v xml:space="preserve">, </v>
      </c>
    </row>
    <row r="2254" spans="1:7" x14ac:dyDescent="0.3">
      <c r="A2254" s="471"/>
      <c r="B2254" s="471"/>
      <c r="C2254" s="471"/>
      <c r="D2254" s="471"/>
      <c r="E2254" s="471"/>
      <c r="F2254" s="471"/>
      <c r="G2254" s="47" t="str">
        <f t="shared" si="35"/>
        <v xml:space="preserve">, </v>
      </c>
    </row>
    <row r="2255" spans="1:7" x14ac:dyDescent="0.3">
      <c r="A2255" s="471"/>
      <c r="B2255" s="471"/>
      <c r="C2255" s="471"/>
      <c r="D2255" s="471"/>
      <c r="E2255" s="471"/>
      <c r="F2255" s="471"/>
      <c r="G2255" s="47" t="str">
        <f t="shared" si="35"/>
        <v xml:space="preserve">, </v>
      </c>
    </row>
    <row r="2256" spans="1:7" x14ac:dyDescent="0.3">
      <c r="A2256" s="471"/>
      <c r="B2256" s="471"/>
      <c r="C2256" s="471"/>
      <c r="D2256" s="471"/>
      <c r="E2256" s="471"/>
      <c r="F2256" s="471"/>
      <c r="G2256" s="47" t="str">
        <f t="shared" si="35"/>
        <v xml:space="preserve">, </v>
      </c>
    </row>
    <row r="2257" spans="1:7" x14ac:dyDescent="0.3">
      <c r="A2257" s="471"/>
      <c r="B2257" s="471"/>
      <c r="C2257" s="471"/>
      <c r="D2257" s="471"/>
      <c r="E2257" s="471"/>
      <c r="F2257" s="471"/>
      <c r="G2257" s="47" t="str">
        <f t="shared" si="35"/>
        <v xml:space="preserve">, </v>
      </c>
    </row>
    <row r="2258" spans="1:7" x14ac:dyDescent="0.3">
      <c r="A2258" s="471"/>
      <c r="B2258" s="471"/>
      <c r="C2258" s="471"/>
      <c r="D2258" s="471"/>
      <c r="E2258" s="471"/>
      <c r="F2258" s="471"/>
      <c r="G2258" s="47" t="str">
        <f t="shared" si="35"/>
        <v xml:space="preserve">, </v>
      </c>
    </row>
    <row r="2259" spans="1:7" x14ac:dyDescent="0.3">
      <c r="A2259" s="471"/>
      <c r="B2259" s="471"/>
      <c r="C2259" s="471"/>
      <c r="D2259" s="471"/>
      <c r="E2259" s="471"/>
      <c r="F2259" s="471"/>
      <c r="G2259" s="47" t="str">
        <f t="shared" si="35"/>
        <v xml:space="preserve">, </v>
      </c>
    </row>
    <row r="2260" spans="1:7" x14ac:dyDescent="0.3">
      <c r="A2260" s="471"/>
      <c r="B2260" s="471"/>
      <c r="C2260" s="471"/>
      <c r="D2260" s="471"/>
      <c r="E2260" s="471"/>
      <c r="F2260" s="471"/>
      <c r="G2260" s="47" t="str">
        <f t="shared" si="35"/>
        <v xml:space="preserve">, </v>
      </c>
    </row>
    <row r="2261" spans="1:7" x14ac:dyDescent="0.3">
      <c r="A2261" s="471"/>
      <c r="B2261" s="471"/>
      <c r="C2261" s="471"/>
      <c r="D2261" s="471"/>
      <c r="E2261" s="471"/>
      <c r="F2261" s="471"/>
      <c r="G2261" s="47" t="str">
        <f t="shared" si="35"/>
        <v xml:space="preserve">, </v>
      </c>
    </row>
    <row r="2262" spans="1:7" x14ac:dyDescent="0.3">
      <c r="A2262" s="471"/>
      <c r="B2262" s="471"/>
      <c r="C2262" s="471"/>
      <c r="D2262" s="471"/>
      <c r="E2262" s="471"/>
      <c r="F2262" s="471"/>
      <c r="G2262" s="47" t="str">
        <f t="shared" si="35"/>
        <v xml:space="preserve">, </v>
      </c>
    </row>
    <row r="2263" spans="1:7" x14ac:dyDescent="0.3">
      <c r="A2263" s="471"/>
      <c r="B2263" s="471"/>
      <c r="C2263" s="471"/>
      <c r="D2263" s="471"/>
      <c r="E2263" s="471"/>
      <c r="F2263" s="471"/>
      <c r="G2263" s="47" t="str">
        <f t="shared" si="35"/>
        <v xml:space="preserve">, </v>
      </c>
    </row>
    <row r="2264" spans="1:7" x14ac:dyDescent="0.3">
      <c r="A2264" s="471"/>
      <c r="B2264" s="471"/>
      <c r="C2264" s="471"/>
      <c r="D2264" s="471"/>
      <c r="E2264" s="471"/>
      <c r="F2264" s="471"/>
      <c r="G2264" s="47" t="str">
        <f t="shared" si="35"/>
        <v xml:space="preserve">, </v>
      </c>
    </row>
    <row r="2265" spans="1:7" x14ac:dyDescent="0.3">
      <c r="A2265" s="471"/>
      <c r="B2265" s="471"/>
      <c r="C2265" s="471"/>
      <c r="D2265" s="471"/>
      <c r="E2265" s="471"/>
      <c r="F2265" s="471"/>
      <c r="G2265" s="47" t="str">
        <f t="shared" si="35"/>
        <v xml:space="preserve">, </v>
      </c>
    </row>
    <row r="2266" spans="1:7" x14ac:dyDescent="0.3">
      <c r="A2266" s="471"/>
      <c r="B2266" s="471"/>
      <c r="C2266" s="471"/>
      <c r="D2266" s="471"/>
      <c r="E2266" s="471"/>
      <c r="F2266" s="471"/>
      <c r="G2266" s="47" t="str">
        <f t="shared" si="35"/>
        <v xml:space="preserve">, </v>
      </c>
    </row>
    <row r="2267" spans="1:7" x14ac:dyDescent="0.3">
      <c r="A2267" s="471"/>
      <c r="B2267" s="471"/>
      <c r="C2267" s="471"/>
      <c r="D2267" s="471"/>
      <c r="E2267" s="471"/>
      <c r="F2267" s="471"/>
      <c r="G2267" s="47" t="str">
        <f t="shared" si="35"/>
        <v xml:space="preserve">, </v>
      </c>
    </row>
    <row r="2268" spans="1:7" x14ac:dyDescent="0.3">
      <c r="A2268" s="471"/>
      <c r="B2268" s="471"/>
      <c r="C2268" s="471"/>
      <c r="D2268" s="471"/>
      <c r="E2268" s="471"/>
      <c r="F2268" s="471"/>
      <c r="G2268" s="47" t="str">
        <f t="shared" si="35"/>
        <v xml:space="preserve">, </v>
      </c>
    </row>
    <row r="2269" spans="1:7" x14ac:dyDescent="0.3">
      <c r="A2269" s="471"/>
      <c r="B2269" s="471"/>
      <c r="C2269" s="471"/>
      <c r="D2269" s="471"/>
      <c r="E2269" s="471"/>
      <c r="F2269" s="471"/>
      <c r="G2269" s="47" t="str">
        <f t="shared" si="35"/>
        <v xml:space="preserve">, </v>
      </c>
    </row>
    <row r="2270" spans="1:7" x14ac:dyDescent="0.3">
      <c r="A2270" s="471"/>
      <c r="B2270" s="471"/>
      <c r="C2270" s="471"/>
      <c r="D2270" s="471"/>
      <c r="E2270" s="471"/>
      <c r="F2270" s="471"/>
      <c r="G2270" s="47" t="str">
        <f t="shared" si="35"/>
        <v xml:space="preserve">, </v>
      </c>
    </row>
    <row r="2271" spans="1:7" x14ac:dyDescent="0.3">
      <c r="A2271" s="471"/>
      <c r="B2271" s="471"/>
      <c r="C2271" s="471"/>
      <c r="D2271" s="471"/>
      <c r="E2271" s="471"/>
      <c r="F2271" s="471"/>
      <c r="G2271" s="47" t="str">
        <f t="shared" si="35"/>
        <v xml:space="preserve">, </v>
      </c>
    </row>
    <row r="2272" spans="1:7" x14ac:dyDescent="0.3">
      <c r="A2272" s="471"/>
      <c r="B2272" s="471"/>
      <c r="C2272" s="471"/>
      <c r="D2272" s="471"/>
      <c r="E2272" s="471"/>
      <c r="F2272" s="471"/>
      <c r="G2272" s="47" t="str">
        <f t="shared" si="35"/>
        <v xml:space="preserve">, </v>
      </c>
    </row>
    <row r="2273" spans="1:7" x14ac:dyDescent="0.3">
      <c r="A2273" s="471"/>
      <c r="B2273" s="471"/>
      <c r="C2273" s="471"/>
      <c r="D2273" s="471"/>
      <c r="E2273" s="471"/>
      <c r="F2273" s="471"/>
      <c r="G2273" s="47" t="str">
        <f t="shared" si="35"/>
        <v xml:space="preserve">, </v>
      </c>
    </row>
    <row r="2274" spans="1:7" x14ac:dyDescent="0.3">
      <c r="A2274" s="471"/>
      <c r="B2274" s="471"/>
      <c r="C2274" s="471"/>
      <c r="D2274" s="471"/>
      <c r="E2274" s="471"/>
      <c r="F2274" s="471"/>
      <c r="G2274" s="47" t="str">
        <f t="shared" si="35"/>
        <v xml:space="preserve">, </v>
      </c>
    </row>
    <row r="2275" spans="1:7" x14ac:dyDescent="0.3">
      <c r="A2275" s="471"/>
      <c r="B2275" s="471"/>
      <c r="C2275" s="471"/>
      <c r="D2275" s="471"/>
      <c r="E2275" s="471"/>
      <c r="F2275" s="471"/>
      <c r="G2275" s="47" t="str">
        <f t="shared" si="35"/>
        <v xml:space="preserve">, </v>
      </c>
    </row>
    <row r="2276" spans="1:7" x14ac:dyDescent="0.3">
      <c r="A2276" s="471"/>
      <c r="B2276" s="471"/>
      <c r="C2276" s="471"/>
      <c r="D2276" s="471"/>
      <c r="E2276" s="471"/>
      <c r="F2276" s="471"/>
      <c r="G2276" s="47" t="str">
        <f t="shared" si="35"/>
        <v xml:space="preserve">, </v>
      </c>
    </row>
    <row r="2277" spans="1:7" x14ac:dyDescent="0.3">
      <c r="A2277" s="471"/>
      <c r="B2277" s="471"/>
      <c r="C2277" s="471"/>
      <c r="D2277" s="471"/>
      <c r="E2277" s="471"/>
      <c r="F2277" s="471"/>
      <c r="G2277" s="47" t="str">
        <f t="shared" si="35"/>
        <v xml:space="preserve">, </v>
      </c>
    </row>
    <row r="2278" spans="1:7" x14ac:dyDescent="0.3">
      <c r="A2278" s="471"/>
      <c r="B2278" s="471"/>
      <c r="C2278" s="471"/>
      <c r="D2278" s="471"/>
      <c r="E2278" s="471"/>
      <c r="F2278" s="471"/>
      <c r="G2278" s="47" t="str">
        <f t="shared" si="35"/>
        <v xml:space="preserve">, </v>
      </c>
    </row>
    <row r="2279" spans="1:7" x14ac:dyDescent="0.3">
      <c r="A2279" s="471"/>
      <c r="B2279" s="471"/>
      <c r="C2279" s="471"/>
      <c r="D2279" s="471"/>
      <c r="E2279" s="471"/>
      <c r="F2279" s="471"/>
      <c r="G2279" s="47" t="str">
        <f t="shared" si="35"/>
        <v xml:space="preserve">, </v>
      </c>
    </row>
    <row r="2280" spans="1:7" x14ac:dyDescent="0.3">
      <c r="A2280" s="471"/>
      <c r="B2280" s="471"/>
      <c r="C2280" s="471"/>
      <c r="D2280" s="471"/>
      <c r="E2280" s="471"/>
      <c r="F2280" s="471"/>
      <c r="G2280" s="47" t="str">
        <f t="shared" si="35"/>
        <v xml:space="preserve">, </v>
      </c>
    </row>
    <row r="2281" spans="1:7" x14ac:dyDescent="0.3">
      <c r="A2281" s="471"/>
      <c r="B2281" s="471"/>
      <c r="C2281" s="471"/>
      <c r="D2281" s="471"/>
      <c r="E2281" s="471"/>
      <c r="F2281" s="471"/>
      <c r="G2281" s="47" t="str">
        <f t="shared" si="35"/>
        <v xml:space="preserve">, </v>
      </c>
    </row>
    <row r="2282" spans="1:7" x14ac:dyDescent="0.3">
      <c r="A2282" s="471"/>
      <c r="B2282" s="471"/>
      <c r="C2282" s="471"/>
      <c r="D2282" s="471"/>
      <c r="E2282" s="471"/>
      <c r="F2282" s="471"/>
      <c r="G2282" s="47" t="str">
        <f t="shared" si="35"/>
        <v xml:space="preserve">, </v>
      </c>
    </row>
    <row r="2283" spans="1:7" x14ac:dyDescent="0.3">
      <c r="A2283" s="471"/>
      <c r="B2283" s="471"/>
      <c r="C2283" s="471"/>
      <c r="D2283" s="471"/>
      <c r="E2283" s="471"/>
      <c r="F2283" s="471"/>
      <c r="G2283" s="47" t="str">
        <f t="shared" si="35"/>
        <v xml:space="preserve">, </v>
      </c>
    </row>
    <row r="2284" spans="1:7" x14ac:dyDescent="0.3">
      <c r="A2284" s="471"/>
      <c r="B2284" s="471"/>
      <c r="C2284" s="471"/>
      <c r="D2284" s="471"/>
      <c r="E2284" s="471"/>
      <c r="F2284" s="471"/>
      <c r="G2284" s="47" t="str">
        <f t="shared" si="35"/>
        <v xml:space="preserve">, </v>
      </c>
    </row>
    <row r="2285" spans="1:7" x14ac:dyDescent="0.3">
      <c r="A2285" s="471"/>
      <c r="B2285" s="471"/>
      <c r="C2285" s="471"/>
      <c r="D2285" s="471"/>
      <c r="E2285" s="471"/>
      <c r="F2285" s="471"/>
      <c r="G2285" s="47" t="str">
        <f t="shared" si="35"/>
        <v xml:space="preserve">, </v>
      </c>
    </row>
    <row r="2286" spans="1:7" x14ac:dyDescent="0.3">
      <c r="A2286" s="471"/>
      <c r="B2286" s="471"/>
      <c r="C2286" s="471"/>
      <c r="D2286" s="471"/>
      <c r="E2286" s="471"/>
      <c r="F2286" s="471"/>
      <c r="G2286" s="47" t="str">
        <f t="shared" si="35"/>
        <v xml:space="preserve">, </v>
      </c>
    </row>
    <row r="2287" spans="1:7" x14ac:dyDescent="0.3">
      <c r="A2287" s="471"/>
      <c r="B2287" s="471"/>
      <c r="C2287" s="471"/>
      <c r="D2287" s="471"/>
      <c r="E2287" s="471"/>
      <c r="F2287" s="471"/>
      <c r="G2287" s="47" t="str">
        <f t="shared" si="35"/>
        <v xml:space="preserve">, </v>
      </c>
    </row>
    <row r="2288" spans="1:7" x14ac:dyDescent="0.3">
      <c r="A2288" s="471"/>
      <c r="B2288" s="471"/>
      <c r="C2288" s="471"/>
      <c r="D2288" s="471"/>
      <c r="E2288" s="471"/>
      <c r="F2288" s="471"/>
      <c r="G2288" s="47" t="str">
        <f t="shared" si="35"/>
        <v xml:space="preserve">, </v>
      </c>
    </row>
    <row r="2289" spans="1:7" x14ac:dyDescent="0.3">
      <c r="A2289" s="471"/>
      <c r="B2289" s="471"/>
      <c r="C2289" s="471"/>
      <c r="D2289" s="471"/>
      <c r="E2289" s="471"/>
      <c r="F2289" s="471"/>
      <c r="G2289" s="47" t="str">
        <f t="shared" si="35"/>
        <v xml:space="preserve">, </v>
      </c>
    </row>
    <row r="2290" spans="1:7" x14ac:dyDescent="0.3">
      <c r="A2290" s="471"/>
      <c r="B2290" s="471"/>
      <c r="C2290" s="471"/>
      <c r="D2290" s="471"/>
      <c r="E2290" s="471"/>
      <c r="F2290" s="471"/>
      <c r="G2290" s="47" t="str">
        <f t="shared" si="35"/>
        <v xml:space="preserve">, </v>
      </c>
    </row>
    <row r="2291" spans="1:7" x14ac:dyDescent="0.3">
      <c r="A2291" s="471"/>
      <c r="B2291" s="471"/>
      <c r="C2291" s="471"/>
      <c r="D2291" s="471"/>
      <c r="E2291" s="471"/>
      <c r="F2291" s="471"/>
      <c r="G2291" s="47" t="str">
        <f t="shared" si="35"/>
        <v xml:space="preserve">, </v>
      </c>
    </row>
    <row r="2292" spans="1:7" x14ac:dyDescent="0.3">
      <c r="A2292" s="471"/>
      <c r="B2292" s="471"/>
      <c r="C2292" s="471"/>
      <c r="D2292" s="471"/>
      <c r="E2292" s="471"/>
      <c r="F2292" s="471"/>
      <c r="G2292" s="47" t="str">
        <f t="shared" si="35"/>
        <v xml:space="preserve">, </v>
      </c>
    </row>
    <row r="2293" spans="1:7" x14ac:dyDescent="0.3">
      <c r="A2293" s="471"/>
      <c r="B2293" s="471"/>
      <c r="C2293" s="471"/>
      <c r="D2293" s="471"/>
      <c r="E2293" s="471"/>
      <c r="F2293" s="471"/>
      <c r="G2293" s="47" t="str">
        <f t="shared" si="35"/>
        <v xml:space="preserve">, </v>
      </c>
    </row>
    <row r="2294" spans="1:7" x14ac:dyDescent="0.3">
      <c r="A2294" s="471"/>
      <c r="B2294" s="471"/>
      <c r="C2294" s="471"/>
      <c r="D2294" s="471"/>
      <c r="E2294" s="471"/>
      <c r="F2294" s="471"/>
      <c r="G2294" s="47" t="str">
        <f t="shared" si="35"/>
        <v xml:space="preserve">, </v>
      </c>
    </row>
    <row r="2295" spans="1:7" x14ac:dyDescent="0.3">
      <c r="A2295" s="471"/>
      <c r="B2295" s="471"/>
      <c r="C2295" s="471"/>
      <c r="D2295" s="471"/>
      <c r="E2295" s="471"/>
      <c r="F2295" s="471"/>
      <c r="G2295" s="47" t="str">
        <f t="shared" si="35"/>
        <v xml:space="preserve">, </v>
      </c>
    </row>
    <row r="2296" spans="1:7" x14ac:dyDescent="0.3">
      <c r="A2296" s="471"/>
      <c r="B2296" s="471"/>
      <c r="C2296" s="471"/>
      <c r="D2296" s="471"/>
      <c r="E2296" s="471"/>
      <c r="F2296" s="471"/>
      <c r="G2296" s="47" t="str">
        <f t="shared" si="35"/>
        <v xml:space="preserve">, </v>
      </c>
    </row>
    <row r="2297" spans="1:7" x14ac:dyDescent="0.3">
      <c r="A2297" s="471"/>
      <c r="B2297" s="471"/>
      <c r="C2297" s="471"/>
      <c r="D2297" s="471"/>
      <c r="E2297" s="471"/>
      <c r="F2297" s="471"/>
      <c r="G2297" s="47" t="str">
        <f t="shared" si="35"/>
        <v xml:space="preserve">, </v>
      </c>
    </row>
    <row r="2298" spans="1:7" x14ac:dyDescent="0.3">
      <c r="A2298" s="471"/>
      <c r="B2298" s="471"/>
      <c r="C2298" s="471"/>
      <c r="D2298" s="471"/>
      <c r="E2298" s="471"/>
      <c r="F2298" s="471"/>
      <c r="G2298" s="47" t="str">
        <f t="shared" si="35"/>
        <v xml:space="preserve">, </v>
      </c>
    </row>
    <row r="2299" spans="1:7" x14ac:dyDescent="0.3">
      <c r="A2299" s="471"/>
      <c r="B2299" s="471"/>
      <c r="C2299" s="471"/>
      <c r="D2299" s="471"/>
      <c r="E2299" s="471"/>
      <c r="F2299" s="471"/>
      <c r="G2299" s="47" t="str">
        <f t="shared" si="35"/>
        <v xml:space="preserve">, </v>
      </c>
    </row>
    <row r="2300" spans="1:7" x14ac:dyDescent="0.3">
      <c r="A2300" s="471"/>
      <c r="B2300" s="471"/>
      <c r="C2300" s="471"/>
      <c r="D2300" s="471"/>
      <c r="E2300" s="471"/>
      <c r="F2300" s="471"/>
      <c r="G2300" s="47" t="str">
        <f t="shared" si="35"/>
        <v xml:space="preserve">, </v>
      </c>
    </row>
    <row r="2301" spans="1:7" x14ac:dyDescent="0.3">
      <c r="A2301" s="471"/>
      <c r="B2301" s="471"/>
      <c r="C2301" s="471"/>
      <c r="D2301" s="471"/>
      <c r="E2301" s="471"/>
      <c r="F2301" s="471"/>
      <c r="G2301" s="47" t="str">
        <f t="shared" si="35"/>
        <v xml:space="preserve">, </v>
      </c>
    </row>
    <row r="2302" spans="1:7" x14ac:dyDescent="0.3">
      <c r="A2302" s="471"/>
      <c r="B2302" s="471"/>
      <c r="C2302" s="471"/>
      <c r="D2302" s="471"/>
      <c r="E2302" s="471"/>
      <c r="F2302" s="471"/>
      <c r="G2302" s="47" t="str">
        <f t="shared" si="35"/>
        <v xml:space="preserve">, </v>
      </c>
    </row>
    <row r="2303" spans="1:7" x14ac:dyDescent="0.3">
      <c r="A2303" s="471"/>
      <c r="B2303" s="471"/>
      <c r="C2303" s="471"/>
      <c r="D2303" s="471"/>
      <c r="E2303" s="471"/>
      <c r="F2303" s="471"/>
      <c r="G2303" s="47" t="str">
        <f t="shared" si="35"/>
        <v xml:space="preserve">, </v>
      </c>
    </row>
    <row r="2304" spans="1:7" x14ac:dyDescent="0.3">
      <c r="A2304" s="471"/>
      <c r="B2304" s="471"/>
      <c r="C2304" s="471"/>
      <c r="D2304" s="471"/>
      <c r="E2304" s="471"/>
      <c r="F2304" s="471"/>
      <c r="G2304" s="47" t="str">
        <f t="shared" si="35"/>
        <v xml:space="preserve">, </v>
      </c>
    </row>
    <row r="2305" spans="1:7" x14ac:dyDescent="0.3">
      <c r="A2305" s="471"/>
      <c r="B2305" s="471"/>
      <c r="C2305" s="471"/>
      <c r="D2305" s="471"/>
      <c r="E2305" s="471"/>
      <c r="F2305" s="471"/>
      <c r="G2305" s="47" t="str">
        <f t="shared" si="35"/>
        <v xml:space="preserve">, </v>
      </c>
    </row>
    <row r="2306" spans="1:7" x14ac:dyDescent="0.3">
      <c r="A2306" s="471"/>
      <c r="B2306" s="471"/>
      <c r="C2306" s="471"/>
      <c r="D2306" s="471"/>
      <c r="E2306" s="471"/>
      <c r="F2306" s="471"/>
      <c r="G2306" s="47" t="str">
        <f t="shared" si="35"/>
        <v xml:space="preserve">, </v>
      </c>
    </row>
    <row r="2307" spans="1:7" x14ac:dyDescent="0.3">
      <c r="A2307" s="471"/>
      <c r="B2307" s="471"/>
      <c r="C2307" s="471"/>
      <c r="D2307" s="471"/>
      <c r="E2307" s="471"/>
      <c r="F2307" s="471"/>
      <c r="G2307" s="47" t="str">
        <f t="shared" si="35"/>
        <v xml:space="preserve">, </v>
      </c>
    </row>
    <row r="2308" spans="1:7" x14ac:dyDescent="0.3">
      <c r="A2308" s="471"/>
      <c r="B2308" s="471"/>
      <c r="C2308" s="471"/>
      <c r="D2308" s="471"/>
      <c r="E2308" s="471"/>
      <c r="F2308" s="471"/>
      <c r="G2308" s="47" t="str">
        <f t="shared" si="35"/>
        <v xml:space="preserve">, </v>
      </c>
    </row>
    <row r="2309" spans="1:7" x14ac:dyDescent="0.3">
      <c r="A2309" s="471"/>
      <c r="B2309" s="471"/>
      <c r="C2309" s="471"/>
      <c r="D2309" s="471"/>
      <c r="E2309" s="471"/>
      <c r="F2309" s="471"/>
      <c r="G2309" s="47" t="str">
        <f t="shared" si="35"/>
        <v xml:space="preserve">, </v>
      </c>
    </row>
    <row r="2310" spans="1:7" x14ac:dyDescent="0.3">
      <c r="A2310" s="471"/>
      <c r="B2310" s="471"/>
      <c r="C2310" s="471"/>
      <c r="D2310" s="471"/>
      <c r="E2310" s="471"/>
      <c r="F2310" s="471"/>
      <c r="G2310" s="47" t="str">
        <f t="shared" si="35"/>
        <v xml:space="preserve">, </v>
      </c>
    </row>
    <row r="2311" spans="1:7" x14ac:dyDescent="0.3">
      <c r="A2311" s="471"/>
      <c r="B2311" s="471"/>
      <c r="C2311" s="471"/>
      <c r="D2311" s="471"/>
      <c r="E2311" s="471"/>
      <c r="F2311" s="471"/>
      <c r="G2311" s="47" t="str">
        <f t="shared" si="35"/>
        <v xml:space="preserve">, </v>
      </c>
    </row>
    <row r="2312" spans="1:7" x14ac:dyDescent="0.3">
      <c r="A2312" s="471"/>
      <c r="B2312" s="471"/>
      <c r="C2312" s="471"/>
      <c r="D2312" s="471"/>
      <c r="E2312" s="471"/>
      <c r="F2312" s="471"/>
      <c r="G2312" s="47" t="str">
        <f t="shared" si="35"/>
        <v xml:space="preserve">, </v>
      </c>
    </row>
    <row r="2313" spans="1:7" x14ac:dyDescent="0.3">
      <c r="A2313" s="471"/>
      <c r="B2313" s="471"/>
      <c r="C2313" s="471"/>
      <c r="D2313" s="471"/>
      <c r="E2313" s="471"/>
      <c r="F2313" s="471"/>
      <c r="G2313" s="47" t="str">
        <f t="shared" si="35"/>
        <v xml:space="preserve">, </v>
      </c>
    </row>
    <row r="2314" spans="1:7" x14ac:dyDescent="0.3">
      <c r="A2314" s="471"/>
      <c r="B2314" s="471"/>
      <c r="C2314" s="471"/>
      <c r="D2314" s="471"/>
      <c r="E2314" s="471"/>
      <c r="F2314" s="471"/>
      <c r="G2314" s="47" t="str">
        <f t="shared" si="35"/>
        <v xml:space="preserve">, </v>
      </c>
    </row>
    <row r="2315" spans="1:7" x14ac:dyDescent="0.3">
      <c r="A2315" s="471"/>
      <c r="B2315" s="471"/>
      <c r="C2315" s="471"/>
      <c r="D2315" s="471"/>
      <c r="E2315" s="471"/>
      <c r="F2315" s="471"/>
      <c r="G2315" s="47" t="str">
        <f t="shared" ref="G2315:G2378" si="36">CONCATENATE(A2315, ", ", B2315)</f>
        <v xml:space="preserve">, </v>
      </c>
    </row>
    <row r="2316" spans="1:7" x14ac:dyDescent="0.3">
      <c r="A2316" s="471"/>
      <c r="B2316" s="471"/>
      <c r="C2316" s="471"/>
      <c r="D2316" s="471"/>
      <c r="E2316" s="471"/>
      <c r="F2316" s="471"/>
      <c r="G2316" s="47" t="str">
        <f t="shared" si="36"/>
        <v xml:space="preserve">, </v>
      </c>
    </row>
    <row r="2317" spans="1:7" x14ac:dyDescent="0.3">
      <c r="A2317" s="471"/>
      <c r="B2317" s="471"/>
      <c r="C2317" s="471"/>
      <c r="D2317" s="471"/>
      <c r="E2317" s="471"/>
      <c r="F2317" s="471"/>
      <c r="G2317" s="47" t="str">
        <f t="shared" si="36"/>
        <v xml:space="preserve">, </v>
      </c>
    </row>
    <row r="2318" spans="1:7" x14ac:dyDescent="0.3">
      <c r="A2318" s="471"/>
      <c r="B2318" s="471"/>
      <c r="C2318" s="471"/>
      <c r="D2318" s="471"/>
      <c r="E2318" s="471"/>
      <c r="F2318" s="471"/>
      <c r="G2318" s="47" t="str">
        <f t="shared" si="36"/>
        <v xml:space="preserve">, </v>
      </c>
    </row>
    <row r="2319" spans="1:7" x14ac:dyDescent="0.3">
      <c r="A2319" s="471"/>
      <c r="B2319" s="471"/>
      <c r="C2319" s="471"/>
      <c r="D2319" s="471"/>
      <c r="E2319" s="471"/>
      <c r="F2319" s="471"/>
      <c r="G2319" s="47" t="str">
        <f t="shared" si="36"/>
        <v xml:space="preserve">, </v>
      </c>
    </row>
    <row r="2320" spans="1:7" x14ac:dyDescent="0.3">
      <c r="A2320" s="471"/>
      <c r="B2320" s="471"/>
      <c r="C2320" s="471"/>
      <c r="D2320" s="471"/>
      <c r="E2320" s="471"/>
      <c r="F2320" s="471"/>
      <c r="G2320" s="47" t="str">
        <f t="shared" si="36"/>
        <v xml:space="preserve">, </v>
      </c>
    </row>
    <row r="2321" spans="1:7" x14ac:dyDescent="0.3">
      <c r="A2321" s="471"/>
      <c r="B2321" s="471"/>
      <c r="C2321" s="471"/>
      <c r="D2321" s="471"/>
      <c r="E2321" s="471"/>
      <c r="F2321" s="471"/>
      <c r="G2321" s="47" t="str">
        <f t="shared" si="36"/>
        <v xml:space="preserve">, </v>
      </c>
    </row>
    <row r="2322" spans="1:7" x14ac:dyDescent="0.3">
      <c r="A2322" s="471"/>
      <c r="B2322" s="471"/>
      <c r="C2322" s="471"/>
      <c r="D2322" s="471"/>
      <c r="E2322" s="471"/>
      <c r="F2322" s="471"/>
      <c r="G2322" s="47" t="str">
        <f t="shared" si="36"/>
        <v xml:space="preserve">, </v>
      </c>
    </row>
    <row r="2323" spans="1:7" x14ac:dyDescent="0.3">
      <c r="A2323" s="471"/>
      <c r="B2323" s="471"/>
      <c r="C2323" s="471"/>
      <c r="D2323" s="471"/>
      <c r="E2323" s="471"/>
      <c r="F2323" s="471"/>
      <c r="G2323" s="47" t="str">
        <f t="shared" si="36"/>
        <v xml:space="preserve">, </v>
      </c>
    </row>
    <row r="2324" spans="1:7" x14ac:dyDescent="0.3">
      <c r="A2324" s="471"/>
      <c r="B2324" s="471"/>
      <c r="C2324" s="471"/>
      <c r="D2324" s="471"/>
      <c r="E2324" s="471"/>
      <c r="F2324" s="471"/>
      <c r="G2324" s="47" t="str">
        <f t="shared" si="36"/>
        <v xml:space="preserve">, </v>
      </c>
    </row>
    <row r="2325" spans="1:7" x14ac:dyDescent="0.3">
      <c r="A2325" s="471"/>
      <c r="B2325" s="471"/>
      <c r="C2325" s="471"/>
      <c r="D2325" s="471"/>
      <c r="E2325" s="471"/>
      <c r="F2325" s="471"/>
      <c r="G2325" s="47" t="str">
        <f t="shared" si="36"/>
        <v xml:space="preserve">, </v>
      </c>
    </row>
    <row r="2326" spans="1:7" x14ac:dyDescent="0.3">
      <c r="A2326" s="471"/>
      <c r="B2326" s="471"/>
      <c r="C2326" s="471"/>
      <c r="D2326" s="471"/>
      <c r="E2326" s="471"/>
      <c r="F2326" s="471"/>
      <c r="G2326" s="47" t="str">
        <f t="shared" si="36"/>
        <v xml:space="preserve">, </v>
      </c>
    </row>
    <row r="2327" spans="1:7" x14ac:dyDescent="0.3">
      <c r="A2327" s="471"/>
      <c r="B2327" s="471"/>
      <c r="C2327" s="471"/>
      <c r="D2327" s="471"/>
      <c r="E2327" s="471"/>
      <c r="F2327" s="471"/>
      <c r="G2327" s="47" t="str">
        <f t="shared" si="36"/>
        <v xml:space="preserve">, </v>
      </c>
    </row>
    <row r="2328" spans="1:7" x14ac:dyDescent="0.3">
      <c r="A2328" s="471"/>
      <c r="B2328" s="471"/>
      <c r="C2328" s="471"/>
      <c r="D2328" s="471"/>
      <c r="E2328" s="471"/>
      <c r="F2328" s="471"/>
      <c r="G2328" s="47" t="str">
        <f t="shared" si="36"/>
        <v xml:space="preserve">, </v>
      </c>
    </row>
    <row r="2329" spans="1:7" x14ac:dyDescent="0.3">
      <c r="A2329" s="471"/>
      <c r="B2329" s="471"/>
      <c r="C2329" s="471"/>
      <c r="D2329" s="471"/>
      <c r="E2329" s="471"/>
      <c r="F2329" s="471"/>
      <c r="G2329" s="47" t="str">
        <f t="shared" si="36"/>
        <v xml:space="preserve">, </v>
      </c>
    </row>
    <row r="2330" spans="1:7" x14ac:dyDescent="0.3">
      <c r="A2330" s="471"/>
      <c r="B2330" s="471"/>
      <c r="C2330" s="471"/>
      <c r="D2330" s="471"/>
      <c r="E2330" s="471"/>
      <c r="F2330" s="471"/>
      <c r="G2330" s="47" t="str">
        <f t="shared" si="36"/>
        <v xml:space="preserve">, </v>
      </c>
    </row>
    <row r="2331" spans="1:7" x14ac:dyDescent="0.3">
      <c r="A2331" s="471"/>
      <c r="B2331" s="471"/>
      <c r="C2331" s="471"/>
      <c r="D2331" s="471"/>
      <c r="E2331" s="471"/>
      <c r="F2331" s="471"/>
      <c r="G2331" s="47" t="str">
        <f t="shared" si="36"/>
        <v xml:space="preserve">, </v>
      </c>
    </row>
    <row r="2332" spans="1:7" x14ac:dyDescent="0.3">
      <c r="A2332" s="471"/>
      <c r="B2332" s="471"/>
      <c r="C2332" s="471"/>
      <c r="D2332" s="471"/>
      <c r="E2332" s="471"/>
      <c r="F2332" s="471"/>
      <c r="G2332" s="47" t="str">
        <f t="shared" si="36"/>
        <v xml:space="preserve">, </v>
      </c>
    </row>
    <row r="2333" spans="1:7" x14ac:dyDescent="0.3">
      <c r="A2333" s="471"/>
      <c r="B2333" s="471"/>
      <c r="C2333" s="471"/>
      <c r="D2333" s="471"/>
      <c r="E2333" s="471"/>
      <c r="F2333" s="471"/>
      <c r="G2333" s="47" t="str">
        <f t="shared" si="36"/>
        <v xml:space="preserve">, </v>
      </c>
    </row>
    <row r="2334" spans="1:7" x14ac:dyDescent="0.3">
      <c r="A2334" s="471"/>
      <c r="B2334" s="471"/>
      <c r="C2334" s="471"/>
      <c r="D2334" s="471"/>
      <c r="E2334" s="471"/>
      <c r="F2334" s="471"/>
      <c r="G2334" s="47" t="str">
        <f t="shared" si="36"/>
        <v xml:space="preserve">, </v>
      </c>
    </row>
    <row r="2335" spans="1:7" x14ac:dyDescent="0.3">
      <c r="A2335" s="471"/>
      <c r="B2335" s="471"/>
      <c r="C2335" s="471"/>
      <c r="D2335" s="471"/>
      <c r="E2335" s="471"/>
      <c r="F2335" s="471"/>
      <c r="G2335" s="47" t="str">
        <f t="shared" si="36"/>
        <v xml:space="preserve">, </v>
      </c>
    </row>
    <row r="2336" spans="1:7" x14ac:dyDescent="0.3">
      <c r="A2336" s="471"/>
      <c r="B2336" s="471"/>
      <c r="C2336" s="471"/>
      <c r="D2336" s="471"/>
      <c r="E2336" s="471"/>
      <c r="F2336" s="471"/>
      <c r="G2336" s="47" t="str">
        <f t="shared" si="36"/>
        <v xml:space="preserve">, </v>
      </c>
    </row>
    <row r="2337" spans="1:7" x14ac:dyDescent="0.3">
      <c r="A2337" s="471"/>
      <c r="B2337" s="471"/>
      <c r="C2337" s="471"/>
      <c r="D2337" s="471"/>
      <c r="E2337" s="471"/>
      <c r="F2337" s="471"/>
      <c r="G2337" s="47" t="str">
        <f t="shared" si="36"/>
        <v xml:space="preserve">, </v>
      </c>
    </row>
    <row r="2338" spans="1:7" x14ac:dyDescent="0.3">
      <c r="A2338" s="471"/>
      <c r="B2338" s="471"/>
      <c r="C2338" s="471"/>
      <c r="D2338" s="471"/>
      <c r="E2338" s="471"/>
      <c r="F2338" s="471"/>
      <c r="G2338" s="47" t="str">
        <f t="shared" si="36"/>
        <v xml:space="preserve">, </v>
      </c>
    </row>
    <row r="2339" spans="1:7" x14ac:dyDescent="0.3">
      <c r="A2339" s="471"/>
      <c r="B2339" s="471"/>
      <c r="C2339" s="471"/>
      <c r="D2339" s="471"/>
      <c r="E2339" s="471"/>
      <c r="F2339" s="471"/>
      <c r="G2339" s="47" t="str">
        <f t="shared" si="36"/>
        <v xml:space="preserve">, </v>
      </c>
    </row>
    <row r="2340" spans="1:7" x14ac:dyDescent="0.3">
      <c r="A2340" s="471"/>
      <c r="B2340" s="471"/>
      <c r="C2340" s="471"/>
      <c r="D2340" s="471"/>
      <c r="E2340" s="471"/>
      <c r="F2340" s="471"/>
      <c r="G2340" s="47" t="str">
        <f t="shared" si="36"/>
        <v xml:space="preserve">, </v>
      </c>
    </row>
    <row r="2341" spans="1:7" x14ac:dyDescent="0.3">
      <c r="A2341" s="471"/>
      <c r="B2341" s="471"/>
      <c r="C2341" s="471"/>
      <c r="D2341" s="471"/>
      <c r="E2341" s="471"/>
      <c r="F2341" s="471"/>
      <c r="G2341" s="47" t="str">
        <f t="shared" si="36"/>
        <v xml:space="preserve">, </v>
      </c>
    </row>
    <row r="2342" spans="1:7" x14ac:dyDescent="0.3">
      <c r="A2342" s="471"/>
      <c r="B2342" s="471"/>
      <c r="C2342" s="471"/>
      <c r="D2342" s="471"/>
      <c r="E2342" s="471"/>
      <c r="F2342" s="471"/>
      <c r="G2342" s="47" t="str">
        <f t="shared" si="36"/>
        <v xml:space="preserve">, </v>
      </c>
    </row>
    <row r="2343" spans="1:7" x14ac:dyDescent="0.3">
      <c r="A2343" s="471"/>
      <c r="B2343" s="471"/>
      <c r="C2343" s="471"/>
      <c r="D2343" s="471"/>
      <c r="E2343" s="471"/>
      <c r="F2343" s="471"/>
      <c r="G2343" s="47" t="str">
        <f t="shared" si="36"/>
        <v xml:space="preserve">, </v>
      </c>
    </row>
    <row r="2344" spans="1:7" x14ac:dyDescent="0.3">
      <c r="A2344" s="471"/>
      <c r="B2344" s="471"/>
      <c r="C2344" s="471"/>
      <c r="D2344" s="471"/>
      <c r="E2344" s="471"/>
      <c r="F2344" s="471"/>
      <c r="G2344" s="47" t="str">
        <f t="shared" si="36"/>
        <v xml:space="preserve">, </v>
      </c>
    </row>
    <row r="2345" spans="1:7" x14ac:dyDescent="0.3">
      <c r="A2345" s="471"/>
      <c r="B2345" s="471"/>
      <c r="C2345" s="471"/>
      <c r="D2345" s="471"/>
      <c r="E2345" s="471"/>
      <c r="F2345" s="471"/>
      <c r="G2345" s="47" t="str">
        <f t="shared" si="36"/>
        <v xml:space="preserve">, </v>
      </c>
    </row>
    <row r="2346" spans="1:7" x14ac:dyDescent="0.3">
      <c r="A2346" s="471"/>
      <c r="B2346" s="471"/>
      <c r="C2346" s="471"/>
      <c r="D2346" s="471"/>
      <c r="E2346" s="471"/>
      <c r="F2346" s="471"/>
      <c r="G2346" s="47" t="str">
        <f t="shared" si="36"/>
        <v xml:space="preserve">, </v>
      </c>
    </row>
    <row r="2347" spans="1:7" x14ac:dyDescent="0.3">
      <c r="A2347" s="471"/>
      <c r="B2347" s="471"/>
      <c r="C2347" s="471"/>
      <c r="D2347" s="471"/>
      <c r="E2347" s="471"/>
      <c r="F2347" s="471"/>
      <c r="G2347" s="47" t="str">
        <f t="shared" si="36"/>
        <v xml:space="preserve">, </v>
      </c>
    </row>
    <row r="2348" spans="1:7" x14ac:dyDescent="0.3">
      <c r="A2348" s="471"/>
      <c r="B2348" s="471"/>
      <c r="C2348" s="471"/>
      <c r="D2348" s="471"/>
      <c r="E2348" s="471"/>
      <c r="F2348" s="471"/>
      <c r="G2348" s="47" t="str">
        <f t="shared" si="36"/>
        <v xml:space="preserve">, </v>
      </c>
    </row>
    <row r="2349" spans="1:7" x14ac:dyDescent="0.3">
      <c r="A2349" s="471"/>
      <c r="B2349" s="471"/>
      <c r="C2349" s="471"/>
      <c r="D2349" s="471"/>
      <c r="E2349" s="471"/>
      <c r="F2349" s="471"/>
      <c r="G2349" s="47" t="str">
        <f t="shared" si="36"/>
        <v xml:space="preserve">, </v>
      </c>
    </row>
    <row r="2350" spans="1:7" x14ac:dyDescent="0.3">
      <c r="A2350" s="471"/>
      <c r="B2350" s="471"/>
      <c r="C2350" s="471"/>
      <c r="D2350" s="471"/>
      <c r="E2350" s="471"/>
      <c r="F2350" s="471"/>
      <c r="G2350" s="47" t="str">
        <f t="shared" si="36"/>
        <v xml:space="preserve">, </v>
      </c>
    </row>
    <row r="2351" spans="1:7" x14ac:dyDescent="0.3">
      <c r="A2351" s="471"/>
      <c r="B2351" s="471"/>
      <c r="C2351" s="471"/>
      <c r="D2351" s="471"/>
      <c r="E2351" s="471"/>
      <c r="F2351" s="471"/>
      <c r="G2351" s="47" t="str">
        <f t="shared" si="36"/>
        <v xml:space="preserve">, </v>
      </c>
    </row>
    <row r="2352" spans="1:7" x14ac:dyDescent="0.3">
      <c r="A2352" s="471"/>
      <c r="B2352" s="471"/>
      <c r="C2352" s="471"/>
      <c r="D2352" s="471"/>
      <c r="E2352" s="471"/>
      <c r="F2352" s="471"/>
      <c r="G2352" s="47" t="str">
        <f t="shared" si="36"/>
        <v xml:space="preserve">, </v>
      </c>
    </row>
    <row r="2353" spans="1:7" x14ac:dyDescent="0.3">
      <c r="A2353" s="471"/>
      <c r="B2353" s="471"/>
      <c r="C2353" s="471"/>
      <c r="D2353" s="471"/>
      <c r="E2353" s="471"/>
      <c r="F2353" s="471"/>
      <c r="G2353" s="47" t="str">
        <f t="shared" si="36"/>
        <v xml:space="preserve">, </v>
      </c>
    </row>
    <row r="2354" spans="1:7" x14ac:dyDescent="0.3">
      <c r="A2354" s="471"/>
      <c r="B2354" s="471"/>
      <c r="C2354" s="471"/>
      <c r="D2354" s="471"/>
      <c r="E2354" s="471"/>
      <c r="F2354" s="471"/>
      <c r="G2354" s="47" t="str">
        <f t="shared" si="36"/>
        <v xml:space="preserve">, </v>
      </c>
    </row>
    <row r="2355" spans="1:7" x14ac:dyDescent="0.3">
      <c r="A2355" s="471"/>
      <c r="B2355" s="471"/>
      <c r="C2355" s="471"/>
      <c r="D2355" s="471"/>
      <c r="E2355" s="471"/>
      <c r="F2355" s="471"/>
      <c r="G2355" s="47" t="str">
        <f t="shared" si="36"/>
        <v xml:space="preserve">, </v>
      </c>
    </row>
    <row r="2356" spans="1:7" x14ac:dyDescent="0.3">
      <c r="A2356" s="471"/>
      <c r="B2356" s="471"/>
      <c r="C2356" s="471"/>
      <c r="D2356" s="471"/>
      <c r="E2356" s="471"/>
      <c r="F2356" s="471"/>
      <c r="G2356" s="47" t="str">
        <f t="shared" si="36"/>
        <v xml:space="preserve">, </v>
      </c>
    </row>
    <row r="2357" spans="1:7" x14ac:dyDescent="0.3">
      <c r="A2357" s="471"/>
      <c r="B2357" s="471"/>
      <c r="C2357" s="471"/>
      <c r="D2357" s="471"/>
      <c r="E2357" s="471"/>
      <c r="F2357" s="471"/>
      <c r="G2357" s="47" t="str">
        <f t="shared" si="36"/>
        <v xml:space="preserve">, </v>
      </c>
    </row>
    <row r="2358" spans="1:7" x14ac:dyDescent="0.3">
      <c r="A2358" s="471"/>
      <c r="B2358" s="471"/>
      <c r="C2358" s="471"/>
      <c r="D2358" s="471"/>
      <c r="E2358" s="471"/>
      <c r="F2358" s="471"/>
      <c r="G2358" s="47" t="str">
        <f t="shared" si="36"/>
        <v xml:space="preserve">, </v>
      </c>
    </row>
    <row r="2359" spans="1:7" x14ac:dyDescent="0.3">
      <c r="A2359" s="471"/>
      <c r="B2359" s="471"/>
      <c r="C2359" s="471"/>
      <c r="D2359" s="471"/>
      <c r="E2359" s="471"/>
      <c r="F2359" s="471"/>
      <c r="G2359" s="47" t="str">
        <f t="shared" si="36"/>
        <v xml:space="preserve">, </v>
      </c>
    </row>
    <row r="2360" spans="1:7" x14ac:dyDescent="0.3">
      <c r="A2360" s="471"/>
      <c r="B2360" s="471"/>
      <c r="C2360" s="471"/>
      <c r="D2360" s="471"/>
      <c r="E2360" s="471"/>
      <c r="F2360" s="471"/>
      <c r="G2360" s="47" t="str">
        <f t="shared" si="36"/>
        <v xml:space="preserve">, </v>
      </c>
    </row>
    <row r="2361" spans="1:7" x14ac:dyDescent="0.3">
      <c r="A2361" s="471"/>
      <c r="B2361" s="471"/>
      <c r="C2361" s="471"/>
      <c r="D2361" s="471"/>
      <c r="E2361" s="471"/>
      <c r="F2361" s="471"/>
      <c r="G2361" s="47" t="str">
        <f t="shared" si="36"/>
        <v xml:space="preserve">, </v>
      </c>
    </row>
    <row r="2362" spans="1:7" x14ac:dyDescent="0.3">
      <c r="A2362" s="471"/>
      <c r="B2362" s="471"/>
      <c r="C2362" s="471"/>
      <c r="D2362" s="471"/>
      <c r="E2362" s="471"/>
      <c r="F2362" s="471"/>
      <c r="G2362" s="47" t="str">
        <f t="shared" si="36"/>
        <v xml:space="preserve">, </v>
      </c>
    </row>
    <row r="2363" spans="1:7" x14ac:dyDescent="0.3">
      <c r="A2363" s="471"/>
      <c r="B2363" s="471"/>
      <c r="C2363" s="471"/>
      <c r="D2363" s="471"/>
      <c r="E2363" s="471"/>
      <c r="F2363" s="471"/>
      <c r="G2363" s="47" t="str">
        <f t="shared" si="36"/>
        <v xml:space="preserve">, </v>
      </c>
    </row>
    <row r="2364" spans="1:7" x14ac:dyDescent="0.3">
      <c r="A2364" s="471"/>
      <c r="B2364" s="471"/>
      <c r="C2364" s="471"/>
      <c r="D2364" s="471"/>
      <c r="E2364" s="471"/>
      <c r="F2364" s="471"/>
      <c r="G2364" s="47" t="str">
        <f t="shared" si="36"/>
        <v xml:space="preserve">, </v>
      </c>
    </row>
    <row r="2365" spans="1:7" x14ac:dyDescent="0.3">
      <c r="A2365" s="471"/>
      <c r="B2365" s="471"/>
      <c r="C2365" s="471"/>
      <c r="D2365" s="471"/>
      <c r="E2365" s="471"/>
      <c r="F2365" s="471"/>
      <c r="G2365" s="47" t="str">
        <f t="shared" si="36"/>
        <v xml:space="preserve">, </v>
      </c>
    </row>
    <row r="2366" spans="1:7" x14ac:dyDescent="0.3">
      <c r="A2366" s="471"/>
      <c r="B2366" s="471"/>
      <c r="C2366" s="471"/>
      <c r="D2366" s="471"/>
      <c r="E2366" s="471"/>
      <c r="F2366" s="471"/>
      <c r="G2366" s="47" t="str">
        <f t="shared" si="36"/>
        <v xml:space="preserve">, </v>
      </c>
    </row>
    <row r="2367" spans="1:7" x14ac:dyDescent="0.3">
      <c r="A2367" s="471"/>
      <c r="B2367" s="471"/>
      <c r="C2367" s="471"/>
      <c r="D2367" s="471"/>
      <c r="E2367" s="471"/>
      <c r="F2367" s="471"/>
      <c r="G2367" s="47" t="str">
        <f t="shared" si="36"/>
        <v xml:space="preserve">, </v>
      </c>
    </row>
    <row r="2368" spans="1:7" x14ac:dyDescent="0.3">
      <c r="A2368" s="471"/>
      <c r="B2368" s="471"/>
      <c r="C2368" s="471"/>
      <c r="D2368" s="471"/>
      <c r="E2368" s="471"/>
      <c r="F2368" s="471"/>
      <c r="G2368" s="47" t="str">
        <f t="shared" si="36"/>
        <v xml:space="preserve">, </v>
      </c>
    </row>
    <row r="2369" spans="1:7" x14ac:dyDescent="0.3">
      <c r="A2369" s="471"/>
      <c r="B2369" s="471"/>
      <c r="C2369" s="471"/>
      <c r="D2369" s="471"/>
      <c r="E2369" s="471"/>
      <c r="F2369" s="471"/>
      <c r="G2369" s="47" t="str">
        <f t="shared" si="36"/>
        <v xml:space="preserve">, </v>
      </c>
    </row>
    <row r="2370" spans="1:7" x14ac:dyDescent="0.3">
      <c r="A2370" s="471"/>
      <c r="B2370" s="471"/>
      <c r="C2370" s="471"/>
      <c r="D2370" s="471"/>
      <c r="E2370" s="471"/>
      <c r="F2370" s="471"/>
      <c r="G2370" s="47" t="str">
        <f t="shared" si="36"/>
        <v xml:space="preserve">, </v>
      </c>
    </row>
    <row r="2371" spans="1:7" x14ac:dyDescent="0.3">
      <c r="A2371" s="471"/>
      <c r="B2371" s="471"/>
      <c r="C2371" s="471"/>
      <c r="D2371" s="471"/>
      <c r="E2371" s="471"/>
      <c r="F2371" s="471"/>
      <c r="G2371" s="47" t="str">
        <f t="shared" si="36"/>
        <v xml:space="preserve">, </v>
      </c>
    </row>
    <row r="2372" spans="1:7" x14ac:dyDescent="0.3">
      <c r="A2372" s="471"/>
      <c r="B2372" s="471"/>
      <c r="C2372" s="471"/>
      <c r="D2372" s="471"/>
      <c r="E2372" s="471"/>
      <c r="F2372" s="471"/>
      <c r="G2372" s="47" t="str">
        <f t="shared" si="36"/>
        <v xml:space="preserve">, </v>
      </c>
    </row>
    <row r="2373" spans="1:7" x14ac:dyDescent="0.3">
      <c r="A2373" s="471"/>
      <c r="B2373" s="471"/>
      <c r="C2373" s="471"/>
      <c r="D2373" s="471"/>
      <c r="E2373" s="471"/>
      <c r="F2373" s="471"/>
      <c r="G2373" s="47" t="str">
        <f t="shared" si="36"/>
        <v xml:space="preserve">, </v>
      </c>
    </row>
    <row r="2374" spans="1:7" x14ac:dyDescent="0.3">
      <c r="A2374" s="471"/>
      <c r="B2374" s="471"/>
      <c r="C2374" s="471"/>
      <c r="D2374" s="471"/>
      <c r="E2374" s="471"/>
      <c r="F2374" s="471"/>
      <c r="G2374" s="47" t="str">
        <f t="shared" si="36"/>
        <v xml:space="preserve">, </v>
      </c>
    </row>
    <row r="2375" spans="1:7" x14ac:dyDescent="0.3">
      <c r="A2375" s="471"/>
      <c r="B2375" s="471"/>
      <c r="C2375" s="471"/>
      <c r="D2375" s="471"/>
      <c r="E2375" s="471"/>
      <c r="F2375" s="471"/>
      <c r="G2375" s="47" t="str">
        <f t="shared" si="36"/>
        <v xml:space="preserve">, </v>
      </c>
    </row>
    <row r="2376" spans="1:7" x14ac:dyDescent="0.3">
      <c r="A2376" s="471"/>
      <c r="B2376" s="471"/>
      <c r="C2376" s="471"/>
      <c r="D2376" s="471"/>
      <c r="E2376" s="471"/>
      <c r="F2376" s="471"/>
      <c r="G2376" s="47" t="str">
        <f t="shared" si="36"/>
        <v xml:space="preserve">, </v>
      </c>
    </row>
    <row r="2377" spans="1:7" x14ac:dyDescent="0.3">
      <c r="A2377" s="471"/>
      <c r="B2377" s="471"/>
      <c r="C2377" s="471"/>
      <c r="D2377" s="471"/>
      <c r="E2377" s="471"/>
      <c r="F2377" s="471"/>
      <c r="G2377" s="47" t="str">
        <f t="shared" si="36"/>
        <v xml:space="preserve">, </v>
      </c>
    </row>
    <row r="2378" spans="1:7" x14ac:dyDescent="0.3">
      <c r="A2378" s="471"/>
      <c r="B2378" s="471"/>
      <c r="C2378" s="471"/>
      <c r="D2378" s="471"/>
      <c r="E2378" s="471"/>
      <c r="F2378" s="471"/>
      <c r="G2378" s="47" t="str">
        <f t="shared" si="36"/>
        <v xml:space="preserve">, </v>
      </c>
    </row>
    <row r="2379" spans="1:7" x14ac:dyDescent="0.3">
      <c r="A2379" s="471"/>
      <c r="B2379" s="471"/>
      <c r="C2379" s="471"/>
      <c r="D2379" s="471"/>
      <c r="E2379" s="471"/>
      <c r="F2379" s="471"/>
      <c r="G2379" s="47" t="str">
        <f t="shared" ref="G2379:G2442" si="37">CONCATENATE(A2379, ", ", B2379)</f>
        <v xml:space="preserve">, </v>
      </c>
    </row>
    <row r="2380" spans="1:7" x14ac:dyDescent="0.3">
      <c r="A2380" s="471"/>
      <c r="B2380" s="471"/>
      <c r="C2380" s="471"/>
      <c r="D2380" s="471"/>
      <c r="E2380" s="471"/>
      <c r="F2380" s="471"/>
      <c r="G2380" s="47" t="str">
        <f t="shared" si="37"/>
        <v xml:space="preserve">, </v>
      </c>
    </row>
    <row r="2381" spans="1:7" x14ac:dyDescent="0.3">
      <c r="A2381" s="471"/>
      <c r="B2381" s="471"/>
      <c r="C2381" s="471"/>
      <c r="D2381" s="471"/>
      <c r="E2381" s="471"/>
      <c r="F2381" s="471"/>
      <c r="G2381" s="47" t="str">
        <f t="shared" si="37"/>
        <v xml:space="preserve">, </v>
      </c>
    </row>
    <row r="2382" spans="1:7" x14ac:dyDescent="0.3">
      <c r="A2382" s="471"/>
      <c r="B2382" s="471"/>
      <c r="C2382" s="471"/>
      <c r="D2382" s="471"/>
      <c r="E2382" s="471"/>
      <c r="F2382" s="471"/>
      <c r="G2382" s="47" t="str">
        <f t="shared" si="37"/>
        <v xml:space="preserve">, </v>
      </c>
    </row>
    <row r="2383" spans="1:7" x14ac:dyDescent="0.3">
      <c r="A2383" s="471"/>
      <c r="B2383" s="471"/>
      <c r="C2383" s="471"/>
      <c r="D2383" s="471"/>
      <c r="E2383" s="471"/>
      <c r="F2383" s="471"/>
      <c r="G2383" s="47" t="str">
        <f t="shared" si="37"/>
        <v xml:space="preserve">, </v>
      </c>
    </row>
    <row r="2384" spans="1:7" x14ac:dyDescent="0.3">
      <c r="A2384" s="471"/>
      <c r="B2384" s="471"/>
      <c r="C2384" s="471"/>
      <c r="D2384" s="471"/>
      <c r="E2384" s="471"/>
      <c r="F2384" s="471"/>
      <c r="G2384" s="47" t="str">
        <f t="shared" si="37"/>
        <v xml:space="preserve">, </v>
      </c>
    </row>
    <row r="2385" spans="1:7" x14ac:dyDescent="0.3">
      <c r="A2385" s="471"/>
      <c r="B2385" s="471"/>
      <c r="C2385" s="471"/>
      <c r="D2385" s="471"/>
      <c r="E2385" s="471"/>
      <c r="F2385" s="471"/>
      <c r="G2385" s="47" t="str">
        <f t="shared" si="37"/>
        <v xml:space="preserve">, </v>
      </c>
    </row>
    <row r="2386" spans="1:7" x14ac:dyDescent="0.3">
      <c r="A2386" s="471"/>
      <c r="B2386" s="471"/>
      <c r="C2386" s="471"/>
      <c r="D2386" s="471"/>
      <c r="E2386" s="471"/>
      <c r="F2386" s="471"/>
      <c r="G2386" s="47" t="str">
        <f t="shared" si="37"/>
        <v xml:space="preserve">, </v>
      </c>
    </row>
    <row r="2387" spans="1:7" x14ac:dyDescent="0.3">
      <c r="A2387" s="471"/>
      <c r="B2387" s="471"/>
      <c r="C2387" s="471"/>
      <c r="D2387" s="471"/>
      <c r="E2387" s="471"/>
      <c r="F2387" s="471"/>
      <c r="G2387" s="47" t="str">
        <f t="shared" si="37"/>
        <v xml:space="preserve">, </v>
      </c>
    </row>
    <row r="2388" spans="1:7" x14ac:dyDescent="0.3">
      <c r="A2388" s="471"/>
      <c r="B2388" s="471"/>
      <c r="C2388" s="471"/>
      <c r="D2388" s="471"/>
      <c r="E2388" s="471"/>
      <c r="F2388" s="471"/>
      <c r="G2388" s="47" t="str">
        <f t="shared" si="37"/>
        <v xml:space="preserve">, </v>
      </c>
    </row>
    <row r="2389" spans="1:7" x14ac:dyDescent="0.3">
      <c r="A2389" s="471"/>
      <c r="B2389" s="471"/>
      <c r="C2389" s="471"/>
      <c r="D2389" s="471"/>
      <c r="E2389" s="471"/>
      <c r="F2389" s="471"/>
      <c r="G2389" s="47" t="str">
        <f t="shared" si="37"/>
        <v xml:space="preserve">, </v>
      </c>
    </row>
    <row r="2390" spans="1:7" x14ac:dyDescent="0.3">
      <c r="A2390" s="471"/>
      <c r="B2390" s="471"/>
      <c r="C2390" s="471"/>
      <c r="D2390" s="471"/>
      <c r="E2390" s="471"/>
      <c r="F2390" s="471"/>
      <c r="G2390" s="47" t="str">
        <f t="shared" si="37"/>
        <v xml:space="preserve">, </v>
      </c>
    </row>
    <row r="2391" spans="1:7" x14ac:dyDescent="0.3">
      <c r="A2391" s="471"/>
      <c r="B2391" s="471"/>
      <c r="C2391" s="471"/>
      <c r="D2391" s="471"/>
      <c r="E2391" s="471"/>
      <c r="F2391" s="471"/>
      <c r="G2391" s="47" t="str">
        <f t="shared" si="37"/>
        <v xml:space="preserve">, </v>
      </c>
    </row>
    <row r="2392" spans="1:7" x14ac:dyDescent="0.3">
      <c r="A2392" s="471"/>
      <c r="B2392" s="471"/>
      <c r="C2392" s="471"/>
      <c r="D2392" s="471"/>
      <c r="E2392" s="471"/>
      <c r="F2392" s="471"/>
      <c r="G2392" s="47" t="str">
        <f t="shared" si="37"/>
        <v xml:space="preserve">, </v>
      </c>
    </row>
    <row r="2393" spans="1:7" x14ac:dyDescent="0.3">
      <c r="A2393" s="471"/>
      <c r="B2393" s="471"/>
      <c r="C2393" s="471"/>
      <c r="D2393" s="471"/>
      <c r="E2393" s="471"/>
      <c r="F2393" s="471"/>
      <c r="G2393" s="47" t="str">
        <f t="shared" si="37"/>
        <v xml:space="preserve">, </v>
      </c>
    </row>
    <row r="2394" spans="1:7" x14ac:dyDescent="0.3">
      <c r="A2394" s="471"/>
      <c r="B2394" s="471"/>
      <c r="C2394" s="471"/>
      <c r="D2394" s="471"/>
      <c r="E2394" s="471"/>
      <c r="F2394" s="471"/>
      <c r="G2394" s="47" t="str">
        <f t="shared" si="37"/>
        <v xml:space="preserve">, </v>
      </c>
    </row>
    <row r="2395" spans="1:7" x14ac:dyDescent="0.3">
      <c r="A2395" s="471"/>
      <c r="B2395" s="471"/>
      <c r="C2395" s="471"/>
      <c r="D2395" s="471"/>
      <c r="E2395" s="471"/>
      <c r="F2395" s="471"/>
      <c r="G2395" s="47" t="str">
        <f t="shared" si="37"/>
        <v xml:space="preserve">, </v>
      </c>
    </row>
    <row r="2396" spans="1:7" x14ac:dyDescent="0.3">
      <c r="A2396" s="471"/>
      <c r="B2396" s="471"/>
      <c r="C2396" s="471"/>
      <c r="D2396" s="471"/>
      <c r="E2396" s="471"/>
      <c r="F2396" s="471"/>
      <c r="G2396" s="47" t="str">
        <f t="shared" si="37"/>
        <v xml:space="preserve">, </v>
      </c>
    </row>
    <row r="2397" spans="1:7" x14ac:dyDescent="0.3">
      <c r="A2397" s="471"/>
      <c r="B2397" s="471"/>
      <c r="C2397" s="471"/>
      <c r="D2397" s="471"/>
      <c r="E2397" s="471"/>
      <c r="F2397" s="471"/>
      <c r="G2397" s="47" t="str">
        <f t="shared" si="37"/>
        <v xml:space="preserve">, </v>
      </c>
    </row>
    <row r="2398" spans="1:7" x14ac:dyDescent="0.3">
      <c r="A2398" s="471"/>
      <c r="B2398" s="471"/>
      <c r="C2398" s="471"/>
      <c r="D2398" s="471"/>
      <c r="E2398" s="471"/>
      <c r="F2398" s="471"/>
      <c r="G2398" s="47" t="str">
        <f t="shared" si="37"/>
        <v xml:space="preserve">, </v>
      </c>
    </row>
    <row r="2399" spans="1:7" x14ac:dyDescent="0.3">
      <c r="A2399" s="471"/>
      <c r="B2399" s="471"/>
      <c r="C2399" s="471"/>
      <c r="D2399" s="471"/>
      <c r="E2399" s="471"/>
      <c r="F2399" s="471"/>
      <c r="G2399" s="47" t="str">
        <f t="shared" si="37"/>
        <v xml:space="preserve">, </v>
      </c>
    </row>
    <row r="2400" spans="1:7" x14ac:dyDescent="0.3">
      <c r="A2400" s="471"/>
      <c r="B2400" s="471"/>
      <c r="C2400" s="471"/>
      <c r="D2400" s="471"/>
      <c r="E2400" s="471"/>
      <c r="F2400" s="471"/>
      <c r="G2400" s="47" t="str">
        <f t="shared" si="37"/>
        <v xml:space="preserve">, </v>
      </c>
    </row>
    <row r="2401" spans="1:7" x14ac:dyDescent="0.3">
      <c r="A2401" s="471"/>
      <c r="B2401" s="471"/>
      <c r="C2401" s="471"/>
      <c r="D2401" s="471"/>
      <c r="E2401" s="471"/>
      <c r="F2401" s="471"/>
      <c r="G2401" s="47" t="str">
        <f t="shared" si="37"/>
        <v xml:space="preserve">, </v>
      </c>
    </row>
    <row r="2402" spans="1:7" x14ac:dyDescent="0.3">
      <c r="A2402" s="471"/>
      <c r="B2402" s="471"/>
      <c r="C2402" s="471"/>
      <c r="D2402" s="471"/>
      <c r="E2402" s="471"/>
      <c r="F2402" s="471"/>
      <c r="G2402" s="47" t="str">
        <f t="shared" si="37"/>
        <v xml:space="preserve">, </v>
      </c>
    </row>
    <row r="2403" spans="1:7" x14ac:dyDescent="0.3">
      <c r="A2403" s="471"/>
      <c r="B2403" s="471"/>
      <c r="C2403" s="471"/>
      <c r="D2403" s="471"/>
      <c r="E2403" s="471"/>
      <c r="F2403" s="471"/>
      <c r="G2403" s="47" t="str">
        <f t="shared" si="37"/>
        <v xml:space="preserve">, </v>
      </c>
    </row>
    <row r="2404" spans="1:7" x14ac:dyDescent="0.3">
      <c r="A2404" s="471"/>
      <c r="B2404" s="471"/>
      <c r="C2404" s="471"/>
      <c r="D2404" s="471"/>
      <c r="E2404" s="471"/>
      <c r="F2404" s="471"/>
      <c r="G2404" s="47" t="str">
        <f t="shared" si="37"/>
        <v xml:space="preserve">, </v>
      </c>
    </row>
    <row r="2405" spans="1:7" x14ac:dyDescent="0.3">
      <c r="A2405" s="471"/>
      <c r="B2405" s="471"/>
      <c r="C2405" s="471"/>
      <c r="D2405" s="471"/>
      <c r="E2405" s="471"/>
      <c r="F2405" s="471"/>
      <c r="G2405" s="47" t="str">
        <f t="shared" si="37"/>
        <v xml:space="preserve">, </v>
      </c>
    </row>
    <row r="2406" spans="1:7" x14ac:dyDescent="0.3">
      <c r="A2406" s="471"/>
      <c r="B2406" s="471"/>
      <c r="C2406" s="471"/>
      <c r="D2406" s="471"/>
      <c r="E2406" s="471"/>
      <c r="F2406" s="471"/>
      <c r="G2406" s="47" t="str">
        <f t="shared" si="37"/>
        <v xml:space="preserve">, </v>
      </c>
    </row>
    <row r="2407" spans="1:7" x14ac:dyDescent="0.3">
      <c r="A2407" s="471"/>
      <c r="B2407" s="471"/>
      <c r="C2407" s="471"/>
      <c r="D2407" s="471"/>
      <c r="E2407" s="471"/>
      <c r="F2407" s="471"/>
      <c r="G2407" s="47" t="str">
        <f t="shared" si="37"/>
        <v xml:space="preserve">, </v>
      </c>
    </row>
    <row r="2408" spans="1:7" x14ac:dyDescent="0.3">
      <c r="A2408" s="471"/>
      <c r="B2408" s="471"/>
      <c r="C2408" s="471"/>
      <c r="D2408" s="471"/>
      <c r="E2408" s="471"/>
      <c r="F2408" s="471"/>
      <c r="G2408" s="47" t="str">
        <f t="shared" si="37"/>
        <v xml:space="preserve">, </v>
      </c>
    </row>
    <row r="2409" spans="1:7" x14ac:dyDescent="0.3">
      <c r="A2409" s="471"/>
      <c r="B2409" s="471"/>
      <c r="C2409" s="471"/>
      <c r="D2409" s="471"/>
      <c r="E2409" s="471"/>
      <c r="F2409" s="471"/>
      <c r="G2409" s="47" t="str">
        <f t="shared" si="37"/>
        <v xml:space="preserve">, </v>
      </c>
    </row>
    <row r="2410" spans="1:7" x14ac:dyDescent="0.3">
      <c r="A2410" s="471"/>
      <c r="B2410" s="471"/>
      <c r="C2410" s="471"/>
      <c r="D2410" s="471"/>
      <c r="E2410" s="471"/>
      <c r="F2410" s="471"/>
      <c r="G2410" s="47" t="str">
        <f t="shared" si="37"/>
        <v xml:space="preserve">, </v>
      </c>
    </row>
    <row r="2411" spans="1:7" x14ac:dyDescent="0.3">
      <c r="A2411" s="471"/>
      <c r="B2411" s="471"/>
      <c r="C2411" s="471"/>
      <c r="D2411" s="471"/>
      <c r="E2411" s="471"/>
      <c r="F2411" s="471"/>
      <c r="G2411" s="47" t="str">
        <f t="shared" si="37"/>
        <v xml:space="preserve">, </v>
      </c>
    </row>
    <row r="2412" spans="1:7" x14ac:dyDescent="0.3">
      <c r="A2412" s="471"/>
      <c r="B2412" s="471"/>
      <c r="C2412" s="471"/>
      <c r="D2412" s="471"/>
      <c r="E2412" s="471"/>
      <c r="F2412" s="471"/>
      <c r="G2412" s="47" t="str">
        <f t="shared" si="37"/>
        <v xml:space="preserve">, </v>
      </c>
    </row>
    <row r="2413" spans="1:7" x14ac:dyDescent="0.3">
      <c r="A2413" s="471"/>
      <c r="B2413" s="471"/>
      <c r="C2413" s="471"/>
      <c r="D2413" s="471"/>
      <c r="E2413" s="471"/>
      <c r="F2413" s="471"/>
      <c r="G2413" s="47" t="str">
        <f t="shared" si="37"/>
        <v xml:space="preserve">, </v>
      </c>
    </row>
    <row r="2414" spans="1:7" x14ac:dyDescent="0.3">
      <c r="A2414" s="471"/>
      <c r="B2414" s="471"/>
      <c r="C2414" s="471"/>
      <c r="D2414" s="471"/>
      <c r="E2414" s="471"/>
      <c r="F2414" s="471"/>
      <c r="G2414" s="47" t="str">
        <f t="shared" si="37"/>
        <v xml:space="preserve">, </v>
      </c>
    </row>
    <row r="2415" spans="1:7" x14ac:dyDescent="0.3">
      <c r="A2415" s="471"/>
      <c r="B2415" s="471"/>
      <c r="C2415" s="471"/>
      <c r="D2415" s="471"/>
      <c r="E2415" s="471"/>
      <c r="F2415" s="471"/>
      <c r="G2415" s="47" t="str">
        <f t="shared" si="37"/>
        <v xml:space="preserve">, </v>
      </c>
    </row>
    <row r="2416" spans="1:7" x14ac:dyDescent="0.3">
      <c r="A2416" s="471"/>
      <c r="B2416" s="471"/>
      <c r="C2416" s="471"/>
      <c r="D2416" s="471"/>
      <c r="E2416" s="471"/>
      <c r="F2416" s="471"/>
      <c r="G2416" s="47" t="str">
        <f t="shared" si="37"/>
        <v xml:space="preserve">, </v>
      </c>
    </row>
    <row r="2417" spans="1:7" x14ac:dyDescent="0.3">
      <c r="A2417" s="471"/>
      <c r="B2417" s="471"/>
      <c r="C2417" s="471"/>
      <c r="D2417" s="471"/>
      <c r="E2417" s="471"/>
      <c r="F2417" s="471"/>
      <c r="G2417" s="47" t="str">
        <f t="shared" si="37"/>
        <v xml:space="preserve">, </v>
      </c>
    </row>
    <row r="2418" spans="1:7" x14ac:dyDescent="0.3">
      <c r="A2418" s="471"/>
      <c r="B2418" s="471"/>
      <c r="C2418" s="471"/>
      <c r="D2418" s="471"/>
      <c r="E2418" s="471"/>
      <c r="F2418" s="471"/>
      <c r="G2418" s="47" t="str">
        <f t="shared" si="37"/>
        <v xml:space="preserve">, </v>
      </c>
    </row>
    <row r="2419" spans="1:7" x14ac:dyDescent="0.3">
      <c r="A2419" s="471"/>
      <c r="B2419" s="471"/>
      <c r="C2419" s="471"/>
      <c r="D2419" s="471"/>
      <c r="E2419" s="471"/>
      <c r="F2419" s="471"/>
      <c r="G2419" s="47" t="str">
        <f t="shared" si="37"/>
        <v xml:space="preserve">, </v>
      </c>
    </row>
    <row r="2420" spans="1:7" x14ac:dyDescent="0.3">
      <c r="A2420" s="471"/>
      <c r="B2420" s="471"/>
      <c r="C2420" s="471"/>
      <c r="D2420" s="471"/>
      <c r="E2420" s="471"/>
      <c r="F2420" s="471"/>
      <c r="G2420" s="47" t="str">
        <f t="shared" si="37"/>
        <v xml:space="preserve">, </v>
      </c>
    </row>
    <row r="2421" spans="1:7" x14ac:dyDescent="0.3">
      <c r="A2421" s="471"/>
      <c r="B2421" s="471"/>
      <c r="C2421" s="471"/>
      <c r="D2421" s="471"/>
      <c r="E2421" s="471"/>
      <c r="F2421" s="471"/>
      <c r="G2421" s="47" t="str">
        <f t="shared" si="37"/>
        <v xml:space="preserve">, </v>
      </c>
    </row>
    <row r="2422" spans="1:7" x14ac:dyDescent="0.3">
      <c r="A2422" s="471"/>
      <c r="B2422" s="471"/>
      <c r="C2422" s="471"/>
      <c r="D2422" s="471"/>
      <c r="E2422" s="471"/>
      <c r="F2422" s="471"/>
      <c r="G2422" s="47" t="str">
        <f t="shared" si="37"/>
        <v xml:space="preserve">, </v>
      </c>
    </row>
    <row r="2423" spans="1:7" x14ac:dyDescent="0.3">
      <c r="A2423" s="471"/>
      <c r="B2423" s="471"/>
      <c r="C2423" s="471"/>
      <c r="D2423" s="471"/>
      <c r="E2423" s="471"/>
      <c r="F2423" s="471"/>
      <c r="G2423" s="47" t="str">
        <f t="shared" si="37"/>
        <v xml:space="preserve">, </v>
      </c>
    </row>
    <row r="2424" spans="1:7" x14ac:dyDescent="0.3">
      <c r="A2424" s="471"/>
      <c r="B2424" s="471"/>
      <c r="C2424" s="471"/>
      <c r="D2424" s="471"/>
      <c r="E2424" s="471"/>
      <c r="F2424" s="471"/>
      <c r="G2424" s="47" t="str">
        <f t="shared" si="37"/>
        <v xml:space="preserve">, </v>
      </c>
    </row>
    <row r="2425" spans="1:7" x14ac:dyDescent="0.3">
      <c r="A2425" s="471"/>
      <c r="B2425" s="471"/>
      <c r="C2425" s="471"/>
      <c r="D2425" s="471"/>
      <c r="E2425" s="471"/>
      <c r="F2425" s="471"/>
      <c r="G2425" s="47" t="str">
        <f t="shared" si="37"/>
        <v xml:space="preserve">, </v>
      </c>
    </row>
    <row r="2426" spans="1:7" x14ac:dyDescent="0.3">
      <c r="A2426" s="471"/>
      <c r="B2426" s="471"/>
      <c r="C2426" s="471"/>
      <c r="D2426" s="471"/>
      <c r="E2426" s="471"/>
      <c r="F2426" s="471"/>
      <c r="G2426" s="47" t="str">
        <f t="shared" si="37"/>
        <v xml:space="preserve">, </v>
      </c>
    </row>
    <row r="2427" spans="1:7" x14ac:dyDescent="0.3">
      <c r="A2427" s="471"/>
      <c r="B2427" s="471"/>
      <c r="C2427" s="471"/>
      <c r="D2427" s="471"/>
      <c r="E2427" s="471"/>
      <c r="F2427" s="471"/>
      <c r="G2427" s="47" t="str">
        <f t="shared" si="37"/>
        <v xml:space="preserve">, </v>
      </c>
    </row>
    <row r="2428" spans="1:7" x14ac:dyDescent="0.3">
      <c r="A2428" s="471"/>
      <c r="B2428" s="471"/>
      <c r="C2428" s="471"/>
      <c r="D2428" s="471"/>
      <c r="E2428" s="471"/>
      <c r="F2428" s="471"/>
      <c r="G2428" s="47" t="str">
        <f t="shared" si="37"/>
        <v xml:space="preserve">, </v>
      </c>
    </row>
    <row r="2429" spans="1:7" x14ac:dyDescent="0.3">
      <c r="A2429" s="471"/>
      <c r="B2429" s="471"/>
      <c r="C2429" s="471"/>
      <c r="D2429" s="471"/>
      <c r="E2429" s="471"/>
      <c r="F2429" s="471"/>
      <c r="G2429" s="47" t="str">
        <f t="shared" si="37"/>
        <v xml:space="preserve">, </v>
      </c>
    </row>
    <row r="2430" spans="1:7" x14ac:dyDescent="0.3">
      <c r="A2430" s="471"/>
      <c r="B2430" s="471"/>
      <c r="C2430" s="471"/>
      <c r="D2430" s="471"/>
      <c r="E2430" s="471"/>
      <c r="F2430" s="471"/>
      <c r="G2430" s="47" t="str">
        <f t="shared" si="37"/>
        <v xml:space="preserve">, </v>
      </c>
    </row>
    <row r="2431" spans="1:7" x14ac:dyDescent="0.3">
      <c r="A2431" s="471"/>
      <c r="B2431" s="471"/>
      <c r="C2431" s="471"/>
      <c r="D2431" s="471"/>
      <c r="E2431" s="471"/>
      <c r="F2431" s="471"/>
      <c r="G2431" s="47" t="str">
        <f t="shared" si="37"/>
        <v xml:space="preserve">, </v>
      </c>
    </row>
    <row r="2432" spans="1:7" x14ac:dyDescent="0.3">
      <c r="A2432" s="471"/>
      <c r="B2432" s="471"/>
      <c r="C2432" s="471"/>
      <c r="D2432" s="471"/>
      <c r="E2432" s="471"/>
      <c r="F2432" s="471"/>
      <c r="G2432" s="47" t="str">
        <f t="shared" si="37"/>
        <v xml:space="preserve">, </v>
      </c>
    </row>
    <row r="2433" spans="1:7" x14ac:dyDescent="0.3">
      <c r="A2433" s="471"/>
      <c r="B2433" s="471"/>
      <c r="C2433" s="471"/>
      <c r="D2433" s="471"/>
      <c r="E2433" s="471"/>
      <c r="F2433" s="471"/>
      <c r="G2433" s="47" t="str">
        <f t="shared" si="37"/>
        <v xml:space="preserve">, </v>
      </c>
    </row>
    <row r="2434" spans="1:7" x14ac:dyDescent="0.3">
      <c r="A2434" s="471"/>
      <c r="B2434" s="471"/>
      <c r="C2434" s="471"/>
      <c r="D2434" s="471"/>
      <c r="E2434" s="471"/>
      <c r="F2434" s="471"/>
      <c r="G2434" s="47" t="str">
        <f t="shared" si="37"/>
        <v xml:space="preserve">, </v>
      </c>
    </row>
    <row r="2435" spans="1:7" x14ac:dyDescent="0.3">
      <c r="A2435" s="471"/>
      <c r="B2435" s="471"/>
      <c r="C2435" s="471"/>
      <c r="D2435" s="471"/>
      <c r="E2435" s="471"/>
      <c r="F2435" s="471"/>
      <c r="G2435" s="47" t="str">
        <f t="shared" si="37"/>
        <v xml:space="preserve">, </v>
      </c>
    </row>
    <row r="2436" spans="1:7" x14ac:dyDescent="0.3">
      <c r="A2436" s="471"/>
      <c r="B2436" s="471"/>
      <c r="C2436" s="471"/>
      <c r="D2436" s="471"/>
      <c r="E2436" s="471"/>
      <c r="F2436" s="471"/>
      <c r="G2436" s="47" t="str">
        <f t="shared" si="37"/>
        <v xml:space="preserve">, </v>
      </c>
    </row>
    <row r="2437" spans="1:7" x14ac:dyDescent="0.3">
      <c r="A2437" s="471"/>
      <c r="B2437" s="471"/>
      <c r="C2437" s="471"/>
      <c r="D2437" s="471"/>
      <c r="E2437" s="471"/>
      <c r="F2437" s="471"/>
      <c r="G2437" s="47" t="str">
        <f t="shared" si="37"/>
        <v xml:space="preserve">, </v>
      </c>
    </row>
    <row r="2438" spans="1:7" x14ac:dyDescent="0.3">
      <c r="A2438" s="471"/>
      <c r="B2438" s="471"/>
      <c r="C2438" s="471"/>
      <c r="D2438" s="471"/>
      <c r="E2438" s="471"/>
      <c r="F2438" s="471"/>
      <c r="G2438" s="47" t="str">
        <f t="shared" si="37"/>
        <v xml:space="preserve">, </v>
      </c>
    </row>
    <row r="2439" spans="1:7" x14ac:dyDescent="0.3">
      <c r="A2439" s="471"/>
      <c r="B2439" s="471"/>
      <c r="C2439" s="471"/>
      <c r="D2439" s="471"/>
      <c r="E2439" s="471"/>
      <c r="F2439" s="471"/>
      <c r="G2439" s="47" t="str">
        <f t="shared" si="37"/>
        <v xml:space="preserve">, </v>
      </c>
    </row>
    <row r="2440" spans="1:7" x14ac:dyDescent="0.3">
      <c r="A2440" s="471"/>
      <c r="B2440" s="471"/>
      <c r="C2440" s="471"/>
      <c r="D2440" s="471"/>
      <c r="E2440" s="471"/>
      <c r="F2440" s="471"/>
      <c r="G2440" s="47" t="str">
        <f t="shared" si="37"/>
        <v xml:space="preserve">, </v>
      </c>
    </row>
    <row r="2441" spans="1:7" x14ac:dyDescent="0.3">
      <c r="A2441" s="471"/>
      <c r="B2441" s="471"/>
      <c r="C2441" s="471"/>
      <c r="D2441" s="471"/>
      <c r="E2441" s="471"/>
      <c r="F2441" s="471"/>
      <c r="G2441" s="47" t="str">
        <f t="shared" si="37"/>
        <v xml:space="preserve">, </v>
      </c>
    </row>
    <row r="2442" spans="1:7" x14ac:dyDescent="0.3">
      <c r="A2442" s="471"/>
      <c r="B2442" s="471"/>
      <c r="C2442" s="471"/>
      <c r="D2442" s="471"/>
      <c r="E2442" s="471"/>
      <c r="F2442" s="471"/>
      <c r="G2442" s="47" t="str">
        <f t="shared" si="37"/>
        <v xml:space="preserve">, </v>
      </c>
    </row>
    <row r="2443" spans="1:7" x14ac:dyDescent="0.3">
      <c r="A2443" s="471"/>
      <c r="B2443" s="471"/>
      <c r="C2443" s="471"/>
      <c r="D2443" s="471"/>
      <c r="E2443" s="471"/>
      <c r="F2443" s="471"/>
      <c r="G2443" s="47" t="str">
        <f t="shared" ref="G2443:G2506" si="38">CONCATENATE(A2443, ", ", B2443)</f>
        <v xml:space="preserve">, </v>
      </c>
    </row>
    <row r="2444" spans="1:7" x14ac:dyDescent="0.3">
      <c r="A2444" s="471"/>
      <c r="B2444" s="471"/>
      <c r="C2444" s="471"/>
      <c r="D2444" s="471"/>
      <c r="E2444" s="471"/>
      <c r="F2444" s="471"/>
      <c r="G2444" s="47" t="str">
        <f t="shared" si="38"/>
        <v xml:space="preserve">, </v>
      </c>
    </row>
    <row r="2445" spans="1:7" x14ac:dyDescent="0.3">
      <c r="A2445" s="471"/>
      <c r="B2445" s="471"/>
      <c r="C2445" s="471"/>
      <c r="D2445" s="471"/>
      <c r="E2445" s="471"/>
      <c r="F2445" s="471"/>
      <c r="G2445" s="47" t="str">
        <f t="shared" si="38"/>
        <v xml:space="preserve">, </v>
      </c>
    </row>
    <row r="2446" spans="1:7" x14ac:dyDescent="0.3">
      <c r="A2446" s="471"/>
      <c r="B2446" s="471"/>
      <c r="C2446" s="471"/>
      <c r="D2446" s="471"/>
      <c r="E2446" s="471"/>
      <c r="F2446" s="471"/>
      <c r="G2446" s="47" t="str">
        <f t="shared" si="38"/>
        <v xml:space="preserve">, </v>
      </c>
    </row>
    <row r="2447" spans="1:7" x14ac:dyDescent="0.3">
      <c r="A2447" s="471"/>
      <c r="B2447" s="471"/>
      <c r="C2447" s="471"/>
      <c r="D2447" s="471"/>
      <c r="E2447" s="471"/>
      <c r="F2447" s="471"/>
      <c r="G2447" s="47" t="str">
        <f t="shared" si="38"/>
        <v xml:space="preserve">, </v>
      </c>
    </row>
    <row r="2448" spans="1:7" x14ac:dyDescent="0.3">
      <c r="A2448" s="471"/>
      <c r="B2448" s="471"/>
      <c r="C2448" s="471"/>
      <c r="D2448" s="471"/>
      <c r="E2448" s="471"/>
      <c r="F2448" s="471"/>
      <c r="G2448" s="47" t="str">
        <f t="shared" si="38"/>
        <v xml:space="preserve">, </v>
      </c>
    </row>
    <row r="2449" spans="1:7" x14ac:dyDescent="0.3">
      <c r="A2449" s="471"/>
      <c r="B2449" s="471"/>
      <c r="C2449" s="471"/>
      <c r="D2449" s="471"/>
      <c r="E2449" s="471"/>
      <c r="F2449" s="471"/>
      <c r="G2449" s="47" t="str">
        <f t="shared" si="38"/>
        <v xml:space="preserve">, </v>
      </c>
    </row>
    <row r="2450" spans="1:7" x14ac:dyDescent="0.3">
      <c r="A2450" s="471"/>
      <c r="B2450" s="471"/>
      <c r="C2450" s="471"/>
      <c r="D2450" s="471"/>
      <c r="E2450" s="471"/>
      <c r="F2450" s="471"/>
      <c r="G2450" s="47" t="str">
        <f t="shared" si="38"/>
        <v xml:space="preserve">, </v>
      </c>
    </row>
    <row r="2451" spans="1:7" x14ac:dyDescent="0.3">
      <c r="A2451" s="471"/>
      <c r="B2451" s="471"/>
      <c r="C2451" s="471"/>
      <c r="D2451" s="471"/>
      <c r="E2451" s="471"/>
      <c r="F2451" s="471"/>
      <c r="G2451" s="47" t="str">
        <f t="shared" si="38"/>
        <v xml:space="preserve">, </v>
      </c>
    </row>
    <row r="2452" spans="1:7" x14ac:dyDescent="0.3">
      <c r="A2452" s="471"/>
      <c r="B2452" s="471"/>
      <c r="C2452" s="471"/>
      <c r="D2452" s="471"/>
      <c r="E2452" s="471"/>
      <c r="F2452" s="471"/>
      <c r="G2452" s="47" t="str">
        <f t="shared" si="38"/>
        <v xml:space="preserve">, </v>
      </c>
    </row>
    <row r="2453" spans="1:7" x14ac:dyDescent="0.3">
      <c r="A2453" s="471"/>
      <c r="B2453" s="471"/>
      <c r="C2453" s="471"/>
      <c r="D2453" s="471"/>
      <c r="E2453" s="471"/>
      <c r="F2453" s="471"/>
      <c r="G2453" s="47" t="str">
        <f t="shared" si="38"/>
        <v xml:space="preserve">, </v>
      </c>
    </row>
    <row r="2454" spans="1:7" x14ac:dyDescent="0.3">
      <c r="A2454" s="471"/>
      <c r="B2454" s="471"/>
      <c r="C2454" s="471"/>
      <c r="D2454" s="471"/>
      <c r="E2454" s="471"/>
      <c r="F2454" s="471"/>
      <c r="G2454" s="47" t="str">
        <f t="shared" si="38"/>
        <v xml:space="preserve">, </v>
      </c>
    </row>
    <row r="2455" spans="1:7" x14ac:dyDescent="0.3">
      <c r="A2455" s="471"/>
      <c r="B2455" s="471"/>
      <c r="C2455" s="471"/>
      <c r="D2455" s="471"/>
      <c r="E2455" s="471"/>
      <c r="F2455" s="471"/>
      <c r="G2455" s="47" t="str">
        <f t="shared" si="38"/>
        <v xml:space="preserve">, </v>
      </c>
    </row>
    <row r="2456" spans="1:7" x14ac:dyDescent="0.3">
      <c r="A2456" s="471"/>
      <c r="B2456" s="471"/>
      <c r="C2456" s="471"/>
      <c r="D2456" s="471"/>
      <c r="E2456" s="471"/>
      <c r="F2456" s="471"/>
      <c r="G2456" s="47" t="str">
        <f t="shared" si="38"/>
        <v xml:space="preserve">, </v>
      </c>
    </row>
    <row r="2457" spans="1:7" x14ac:dyDescent="0.3">
      <c r="A2457" s="471"/>
      <c r="B2457" s="471"/>
      <c r="C2457" s="471"/>
      <c r="D2457" s="471"/>
      <c r="E2457" s="471"/>
      <c r="F2457" s="471"/>
      <c r="G2457" s="47" t="str">
        <f t="shared" si="38"/>
        <v xml:space="preserve">, </v>
      </c>
    </row>
    <row r="2458" spans="1:7" x14ac:dyDescent="0.3">
      <c r="A2458" s="471"/>
      <c r="B2458" s="471"/>
      <c r="C2458" s="471"/>
      <c r="D2458" s="471"/>
      <c r="E2458" s="471"/>
      <c r="F2458" s="471"/>
      <c r="G2458" s="47" t="str">
        <f t="shared" si="38"/>
        <v xml:space="preserve">, </v>
      </c>
    </row>
    <row r="2459" spans="1:7" x14ac:dyDescent="0.3">
      <c r="A2459" s="471"/>
      <c r="B2459" s="471"/>
      <c r="C2459" s="471"/>
      <c r="D2459" s="471"/>
      <c r="E2459" s="471"/>
      <c r="F2459" s="471"/>
      <c r="G2459" s="47" t="str">
        <f t="shared" si="38"/>
        <v xml:space="preserve">, </v>
      </c>
    </row>
    <row r="2460" spans="1:7" x14ac:dyDescent="0.3">
      <c r="A2460" s="471"/>
      <c r="B2460" s="471"/>
      <c r="C2460" s="471"/>
      <c r="D2460" s="471"/>
      <c r="E2460" s="471"/>
      <c r="F2460" s="471"/>
      <c r="G2460" s="47" t="str">
        <f t="shared" si="38"/>
        <v xml:space="preserve">, </v>
      </c>
    </row>
    <row r="2461" spans="1:7" x14ac:dyDescent="0.3">
      <c r="A2461" s="471"/>
      <c r="B2461" s="471"/>
      <c r="C2461" s="471"/>
      <c r="D2461" s="471"/>
      <c r="E2461" s="471"/>
      <c r="F2461" s="471"/>
      <c r="G2461" s="47" t="str">
        <f t="shared" si="38"/>
        <v xml:space="preserve">, </v>
      </c>
    </row>
    <row r="2462" spans="1:7" x14ac:dyDescent="0.3">
      <c r="A2462" s="471"/>
      <c r="B2462" s="471"/>
      <c r="C2462" s="471"/>
      <c r="D2462" s="471"/>
      <c r="E2462" s="471"/>
      <c r="F2462" s="471"/>
      <c r="G2462" s="47" t="str">
        <f t="shared" si="38"/>
        <v xml:space="preserve">, </v>
      </c>
    </row>
    <row r="2463" spans="1:7" x14ac:dyDescent="0.3">
      <c r="A2463" s="471"/>
      <c r="B2463" s="471"/>
      <c r="C2463" s="471"/>
      <c r="D2463" s="471"/>
      <c r="E2463" s="471"/>
      <c r="F2463" s="471"/>
      <c r="G2463" s="47" t="str">
        <f t="shared" si="38"/>
        <v xml:space="preserve">, </v>
      </c>
    </row>
    <row r="2464" spans="1:7" x14ac:dyDescent="0.3">
      <c r="A2464" s="471"/>
      <c r="B2464" s="471"/>
      <c r="C2464" s="471"/>
      <c r="D2464" s="471"/>
      <c r="E2464" s="471"/>
      <c r="F2464" s="471"/>
      <c r="G2464" s="47" t="str">
        <f t="shared" si="38"/>
        <v xml:space="preserve">, </v>
      </c>
    </row>
    <row r="2465" spans="1:7" x14ac:dyDescent="0.3">
      <c r="A2465" s="471"/>
      <c r="B2465" s="471"/>
      <c r="C2465" s="471"/>
      <c r="D2465" s="471"/>
      <c r="E2465" s="471"/>
      <c r="F2465" s="471"/>
      <c r="G2465" s="47" t="str">
        <f t="shared" si="38"/>
        <v xml:space="preserve">, </v>
      </c>
    </row>
    <row r="2466" spans="1:7" x14ac:dyDescent="0.3">
      <c r="A2466" s="471"/>
      <c r="B2466" s="471"/>
      <c r="C2466" s="471"/>
      <c r="D2466" s="471"/>
      <c r="E2466" s="471"/>
      <c r="F2466" s="471"/>
      <c r="G2466" s="47" t="str">
        <f t="shared" si="38"/>
        <v xml:space="preserve">, </v>
      </c>
    </row>
    <row r="2467" spans="1:7" x14ac:dyDescent="0.3">
      <c r="A2467" s="471"/>
      <c r="B2467" s="471"/>
      <c r="C2467" s="471"/>
      <c r="D2467" s="471"/>
      <c r="E2467" s="471"/>
      <c r="F2467" s="471"/>
      <c r="G2467" s="47" t="str">
        <f t="shared" si="38"/>
        <v xml:space="preserve">, </v>
      </c>
    </row>
    <row r="2468" spans="1:7" x14ac:dyDescent="0.3">
      <c r="A2468" s="471"/>
      <c r="B2468" s="471"/>
      <c r="C2468" s="471"/>
      <c r="D2468" s="471"/>
      <c r="E2468" s="471"/>
      <c r="F2468" s="471"/>
      <c r="G2468" s="47" t="str">
        <f t="shared" si="38"/>
        <v xml:space="preserve">, </v>
      </c>
    </row>
    <row r="2469" spans="1:7" x14ac:dyDescent="0.3">
      <c r="A2469" s="471"/>
      <c r="B2469" s="471"/>
      <c r="C2469" s="471"/>
      <c r="D2469" s="471"/>
      <c r="E2469" s="471"/>
      <c r="F2469" s="471"/>
      <c r="G2469" s="47" t="str">
        <f t="shared" si="38"/>
        <v xml:space="preserve">, </v>
      </c>
    </row>
    <row r="2470" spans="1:7" x14ac:dyDescent="0.3">
      <c r="A2470" s="471"/>
      <c r="B2470" s="471"/>
      <c r="C2470" s="471"/>
      <c r="D2470" s="471"/>
      <c r="E2470" s="471"/>
      <c r="F2470" s="471"/>
      <c r="G2470" s="47" t="str">
        <f t="shared" si="38"/>
        <v xml:space="preserve">, </v>
      </c>
    </row>
    <row r="2471" spans="1:7" x14ac:dyDescent="0.3">
      <c r="A2471" s="471"/>
      <c r="B2471" s="471"/>
      <c r="C2471" s="471"/>
      <c r="D2471" s="471"/>
      <c r="E2471" s="471"/>
      <c r="F2471" s="471"/>
      <c r="G2471" s="47" t="str">
        <f t="shared" si="38"/>
        <v xml:space="preserve">, </v>
      </c>
    </row>
    <row r="2472" spans="1:7" x14ac:dyDescent="0.3">
      <c r="A2472" s="471"/>
      <c r="B2472" s="471"/>
      <c r="C2472" s="471"/>
      <c r="D2472" s="471"/>
      <c r="E2472" s="471"/>
      <c r="F2472" s="471"/>
      <c r="G2472" s="47" t="str">
        <f t="shared" si="38"/>
        <v xml:space="preserve">, </v>
      </c>
    </row>
    <row r="2473" spans="1:7" x14ac:dyDescent="0.3">
      <c r="A2473" s="471"/>
      <c r="B2473" s="471"/>
      <c r="C2473" s="471"/>
      <c r="D2473" s="471"/>
      <c r="E2473" s="471"/>
      <c r="F2473" s="471"/>
      <c r="G2473" s="47" t="str">
        <f t="shared" si="38"/>
        <v xml:space="preserve">, </v>
      </c>
    </row>
    <row r="2474" spans="1:7" x14ac:dyDescent="0.3">
      <c r="A2474" s="471"/>
      <c r="B2474" s="471"/>
      <c r="C2474" s="471"/>
      <c r="D2474" s="471"/>
      <c r="E2474" s="471"/>
      <c r="F2474" s="471"/>
      <c r="G2474" s="47" t="str">
        <f t="shared" si="38"/>
        <v xml:space="preserve">, </v>
      </c>
    </row>
    <row r="2475" spans="1:7" x14ac:dyDescent="0.3">
      <c r="A2475" s="471"/>
      <c r="B2475" s="471"/>
      <c r="C2475" s="471"/>
      <c r="D2475" s="471"/>
      <c r="E2475" s="471"/>
      <c r="F2475" s="471"/>
      <c r="G2475" s="47" t="str">
        <f t="shared" si="38"/>
        <v xml:space="preserve">, </v>
      </c>
    </row>
    <row r="2476" spans="1:7" x14ac:dyDescent="0.3">
      <c r="A2476" s="471"/>
      <c r="B2476" s="471"/>
      <c r="C2476" s="471"/>
      <c r="D2476" s="471"/>
      <c r="E2476" s="471"/>
      <c r="F2476" s="471"/>
      <c r="G2476" s="47" t="str">
        <f t="shared" si="38"/>
        <v xml:space="preserve">, </v>
      </c>
    </row>
    <row r="2477" spans="1:7" x14ac:dyDescent="0.3">
      <c r="A2477" s="471"/>
      <c r="B2477" s="471"/>
      <c r="C2477" s="471"/>
      <c r="D2477" s="471"/>
      <c r="E2477" s="471"/>
      <c r="F2477" s="471"/>
      <c r="G2477" s="47" t="str">
        <f t="shared" si="38"/>
        <v xml:space="preserve">, </v>
      </c>
    </row>
    <row r="2478" spans="1:7" x14ac:dyDescent="0.3">
      <c r="A2478" s="471"/>
      <c r="B2478" s="471"/>
      <c r="C2478" s="471"/>
      <c r="D2478" s="471"/>
      <c r="E2478" s="471"/>
      <c r="F2478" s="471"/>
      <c r="G2478" s="47" t="str">
        <f t="shared" si="38"/>
        <v xml:space="preserve">, </v>
      </c>
    </row>
    <row r="2479" spans="1:7" x14ac:dyDescent="0.3">
      <c r="A2479" s="471"/>
      <c r="B2479" s="471"/>
      <c r="C2479" s="471"/>
      <c r="D2479" s="471"/>
      <c r="E2479" s="471"/>
      <c r="F2479" s="471"/>
      <c r="G2479" s="47" t="str">
        <f t="shared" si="38"/>
        <v xml:space="preserve">, </v>
      </c>
    </row>
    <row r="2480" spans="1:7" x14ac:dyDescent="0.3">
      <c r="A2480" s="471"/>
      <c r="B2480" s="471"/>
      <c r="C2480" s="471"/>
      <c r="D2480" s="471"/>
      <c r="E2480" s="471"/>
      <c r="F2480" s="471"/>
      <c r="G2480" s="47" t="str">
        <f t="shared" si="38"/>
        <v xml:space="preserve">, </v>
      </c>
    </row>
    <row r="2481" spans="1:7" x14ac:dyDescent="0.3">
      <c r="A2481" s="471"/>
      <c r="B2481" s="471"/>
      <c r="C2481" s="471"/>
      <c r="D2481" s="471"/>
      <c r="E2481" s="471"/>
      <c r="F2481" s="471"/>
      <c r="G2481" s="47" t="str">
        <f t="shared" si="38"/>
        <v xml:space="preserve">, </v>
      </c>
    </row>
    <row r="2482" spans="1:7" x14ac:dyDescent="0.3">
      <c r="A2482" s="471"/>
      <c r="B2482" s="471"/>
      <c r="C2482" s="471"/>
      <c r="D2482" s="471"/>
      <c r="E2482" s="471"/>
      <c r="F2482" s="471"/>
      <c r="G2482" s="47" t="str">
        <f t="shared" si="38"/>
        <v xml:space="preserve">, </v>
      </c>
    </row>
    <row r="2483" spans="1:7" x14ac:dyDescent="0.3">
      <c r="A2483" s="471"/>
      <c r="B2483" s="471"/>
      <c r="C2483" s="471"/>
      <c r="D2483" s="471"/>
      <c r="E2483" s="471"/>
      <c r="F2483" s="471"/>
      <c r="G2483" s="47" t="str">
        <f t="shared" si="38"/>
        <v xml:space="preserve">, </v>
      </c>
    </row>
    <row r="2484" spans="1:7" x14ac:dyDescent="0.3">
      <c r="A2484" s="471"/>
      <c r="B2484" s="471"/>
      <c r="C2484" s="471"/>
      <c r="D2484" s="471"/>
      <c r="E2484" s="471"/>
      <c r="F2484" s="471"/>
      <c r="G2484" s="47" t="str">
        <f t="shared" si="38"/>
        <v xml:space="preserve">, </v>
      </c>
    </row>
    <row r="2485" spans="1:7" x14ac:dyDescent="0.3">
      <c r="A2485" s="471"/>
      <c r="B2485" s="471"/>
      <c r="C2485" s="471"/>
      <c r="D2485" s="471"/>
      <c r="E2485" s="471"/>
      <c r="F2485" s="471"/>
      <c r="G2485" s="47" t="str">
        <f t="shared" si="38"/>
        <v xml:space="preserve">, </v>
      </c>
    </row>
    <row r="2486" spans="1:7" x14ac:dyDescent="0.3">
      <c r="A2486" s="471"/>
      <c r="B2486" s="471"/>
      <c r="C2486" s="471"/>
      <c r="D2486" s="471"/>
      <c r="E2486" s="471"/>
      <c r="F2486" s="471"/>
      <c r="G2486" s="47" t="str">
        <f t="shared" si="38"/>
        <v xml:space="preserve">, </v>
      </c>
    </row>
    <row r="2487" spans="1:7" x14ac:dyDescent="0.3">
      <c r="A2487" s="471"/>
      <c r="B2487" s="471"/>
      <c r="C2487" s="471"/>
      <c r="D2487" s="471"/>
      <c r="E2487" s="471"/>
      <c r="F2487" s="471"/>
      <c r="G2487" s="47" t="str">
        <f t="shared" si="38"/>
        <v xml:space="preserve">, </v>
      </c>
    </row>
    <row r="2488" spans="1:7" x14ac:dyDescent="0.3">
      <c r="A2488" s="471"/>
      <c r="B2488" s="471"/>
      <c r="C2488" s="471"/>
      <c r="D2488" s="471"/>
      <c r="E2488" s="471"/>
      <c r="F2488" s="471"/>
      <c r="G2488" s="47" t="str">
        <f t="shared" si="38"/>
        <v xml:space="preserve">, </v>
      </c>
    </row>
    <row r="2489" spans="1:7" x14ac:dyDescent="0.3">
      <c r="A2489" s="471"/>
      <c r="B2489" s="471"/>
      <c r="C2489" s="471"/>
      <c r="D2489" s="471"/>
      <c r="E2489" s="471"/>
      <c r="F2489" s="471"/>
      <c r="G2489" s="47" t="str">
        <f t="shared" si="38"/>
        <v xml:space="preserve">, </v>
      </c>
    </row>
    <row r="2490" spans="1:7" x14ac:dyDescent="0.3">
      <c r="A2490" s="471"/>
      <c r="B2490" s="471"/>
      <c r="C2490" s="471"/>
      <c r="D2490" s="471"/>
      <c r="E2490" s="471"/>
      <c r="F2490" s="471"/>
      <c r="G2490" s="47" t="str">
        <f t="shared" si="38"/>
        <v xml:space="preserve">, </v>
      </c>
    </row>
    <row r="2491" spans="1:7" x14ac:dyDescent="0.3">
      <c r="A2491" s="471"/>
      <c r="B2491" s="471"/>
      <c r="C2491" s="471"/>
      <c r="D2491" s="471"/>
      <c r="E2491" s="471"/>
      <c r="F2491" s="471"/>
      <c r="G2491" s="47" t="str">
        <f t="shared" si="38"/>
        <v xml:space="preserve">, </v>
      </c>
    </row>
    <row r="2492" spans="1:7" x14ac:dyDescent="0.3">
      <c r="A2492" s="471"/>
      <c r="B2492" s="471"/>
      <c r="C2492" s="471"/>
      <c r="D2492" s="471"/>
      <c r="E2492" s="471"/>
      <c r="F2492" s="471"/>
      <c r="G2492" s="47" t="str">
        <f t="shared" si="38"/>
        <v xml:space="preserve">, </v>
      </c>
    </row>
    <row r="2493" spans="1:7" x14ac:dyDescent="0.3">
      <c r="A2493" s="471"/>
      <c r="B2493" s="471"/>
      <c r="C2493" s="471"/>
      <c r="D2493" s="471"/>
      <c r="E2493" s="471"/>
      <c r="F2493" s="471"/>
      <c r="G2493" s="47" t="str">
        <f t="shared" si="38"/>
        <v xml:space="preserve">, </v>
      </c>
    </row>
    <row r="2494" spans="1:7" x14ac:dyDescent="0.3">
      <c r="A2494" s="471"/>
      <c r="B2494" s="471"/>
      <c r="C2494" s="471"/>
      <c r="D2494" s="471"/>
      <c r="E2494" s="471"/>
      <c r="F2494" s="471"/>
      <c r="G2494" s="47" t="str">
        <f t="shared" si="38"/>
        <v xml:space="preserve">, </v>
      </c>
    </row>
    <row r="2495" spans="1:7" x14ac:dyDescent="0.3">
      <c r="A2495" s="471"/>
      <c r="B2495" s="471"/>
      <c r="C2495" s="471"/>
      <c r="D2495" s="471"/>
      <c r="E2495" s="471"/>
      <c r="F2495" s="471"/>
      <c r="G2495" s="47" t="str">
        <f t="shared" si="38"/>
        <v xml:space="preserve">, </v>
      </c>
    </row>
    <row r="2496" spans="1:7" x14ac:dyDescent="0.3">
      <c r="A2496" s="471"/>
      <c r="B2496" s="471"/>
      <c r="C2496" s="471"/>
      <c r="D2496" s="471"/>
      <c r="E2496" s="471"/>
      <c r="F2496" s="471"/>
      <c r="G2496" s="47" t="str">
        <f t="shared" si="38"/>
        <v xml:space="preserve">, </v>
      </c>
    </row>
    <row r="2497" spans="1:7" x14ac:dyDescent="0.3">
      <c r="A2497" s="471"/>
      <c r="B2497" s="471"/>
      <c r="C2497" s="471"/>
      <c r="D2497" s="471"/>
      <c r="E2497" s="471"/>
      <c r="F2497" s="471"/>
      <c r="G2497" s="47" t="str">
        <f t="shared" si="38"/>
        <v xml:space="preserve">, </v>
      </c>
    </row>
    <row r="2498" spans="1:7" x14ac:dyDescent="0.3">
      <c r="A2498" s="471"/>
      <c r="B2498" s="471"/>
      <c r="C2498" s="471"/>
      <c r="D2498" s="471"/>
      <c r="E2498" s="471"/>
      <c r="F2498" s="471"/>
      <c r="G2498" s="47" t="str">
        <f t="shared" si="38"/>
        <v xml:space="preserve">, </v>
      </c>
    </row>
    <row r="2499" spans="1:7" x14ac:dyDescent="0.3">
      <c r="A2499" s="471"/>
      <c r="B2499" s="471"/>
      <c r="C2499" s="471"/>
      <c r="D2499" s="471"/>
      <c r="E2499" s="471"/>
      <c r="F2499" s="471"/>
      <c r="G2499" s="47" t="str">
        <f t="shared" si="38"/>
        <v xml:space="preserve">, </v>
      </c>
    </row>
    <row r="2500" spans="1:7" x14ac:dyDescent="0.3">
      <c r="A2500" s="471"/>
      <c r="B2500" s="471"/>
      <c r="C2500" s="471"/>
      <c r="D2500" s="471"/>
      <c r="E2500" s="471"/>
      <c r="F2500" s="471"/>
      <c r="G2500" s="47" t="str">
        <f t="shared" si="38"/>
        <v xml:space="preserve">, </v>
      </c>
    </row>
    <row r="2501" spans="1:7" x14ac:dyDescent="0.3">
      <c r="A2501" s="471"/>
      <c r="B2501" s="471"/>
      <c r="C2501" s="471"/>
      <c r="D2501" s="471"/>
      <c r="E2501" s="471"/>
      <c r="F2501" s="471"/>
      <c r="G2501" s="47" t="str">
        <f t="shared" si="38"/>
        <v xml:space="preserve">, </v>
      </c>
    </row>
    <row r="2502" spans="1:7" x14ac:dyDescent="0.3">
      <c r="A2502" s="471"/>
      <c r="B2502" s="471"/>
      <c r="C2502" s="471"/>
      <c r="D2502" s="471"/>
      <c r="E2502" s="471"/>
      <c r="F2502" s="471"/>
      <c r="G2502" s="47" t="str">
        <f t="shared" si="38"/>
        <v xml:space="preserve">, </v>
      </c>
    </row>
    <row r="2503" spans="1:7" x14ac:dyDescent="0.3">
      <c r="A2503" s="471"/>
      <c r="B2503" s="471"/>
      <c r="C2503" s="471"/>
      <c r="D2503" s="471"/>
      <c r="E2503" s="471"/>
      <c r="F2503" s="471"/>
      <c r="G2503" s="47" t="str">
        <f t="shared" si="38"/>
        <v xml:space="preserve">, </v>
      </c>
    </row>
    <row r="2504" spans="1:7" x14ac:dyDescent="0.3">
      <c r="A2504" s="471"/>
      <c r="B2504" s="471"/>
      <c r="C2504" s="471"/>
      <c r="D2504" s="471"/>
      <c r="E2504" s="471"/>
      <c r="F2504" s="471"/>
      <c r="G2504" s="47" t="str">
        <f t="shared" si="38"/>
        <v xml:space="preserve">, </v>
      </c>
    </row>
    <row r="2505" spans="1:7" x14ac:dyDescent="0.3">
      <c r="A2505" s="471"/>
      <c r="B2505" s="471"/>
      <c r="C2505" s="471"/>
      <c r="D2505" s="471"/>
      <c r="E2505" s="471"/>
      <c r="F2505" s="471"/>
      <c r="G2505" s="47" t="str">
        <f t="shared" si="38"/>
        <v xml:space="preserve">, </v>
      </c>
    </row>
    <row r="2506" spans="1:7" x14ac:dyDescent="0.3">
      <c r="A2506" s="471"/>
      <c r="B2506" s="471"/>
      <c r="C2506" s="471"/>
      <c r="D2506" s="471"/>
      <c r="E2506" s="471"/>
      <c r="F2506" s="471"/>
      <c r="G2506" s="47" t="str">
        <f t="shared" si="38"/>
        <v xml:space="preserve">, </v>
      </c>
    </row>
    <row r="2507" spans="1:7" x14ac:dyDescent="0.3">
      <c r="A2507" s="471"/>
      <c r="B2507" s="471"/>
      <c r="C2507" s="471"/>
      <c r="D2507" s="471"/>
      <c r="E2507" s="471"/>
      <c r="F2507" s="471"/>
      <c r="G2507" s="47" t="str">
        <f t="shared" ref="G2507:G2570" si="39">CONCATENATE(A2507, ", ", B2507)</f>
        <v xml:space="preserve">, </v>
      </c>
    </row>
    <row r="2508" spans="1:7" x14ac:dyDescent="0.3">
      <c r="A2508" s="471"/>
      <c r="B2508" s="471"/>
      <c r="C2508" s="471"/>
      <c r="D2508" s="471"/>
      <c r="E2508" s="471"/>
      <c r="F2508" s="471"/>
      <c r="G2508" s="47" t="str">
        <f t="shared" si="39"/>
        <v xml:space="preserve">, </v>
      </c>
    </row>
    <row r="2509" spans="1:7" x14ac:dyDescent="0.3">
      <c r="A2509" s="471"/>
      <c r="B2509" s="471"/>
      <c r="C2509" s="471"/>
      <c r="D2509" s="471"/>
      <c r="E2509" s="471"/>
      <c r="F2509" s="471"/>
      <c r="G2509" s="47" t="str">
        <f t="shared" si="39"/>
        <v xml:space="preserve">, </v>
      </c>
    </row>
    <row r="2510" spans="1:7" x14ac:dyDescent="0.3">
      <c r="A2510" s="471"/>
      <c r="B2510" s="471"/>
      <c r="C2510" s="471"/>
      <c r="D2510" s="471"/>
      <c r="E2510" s="471"/>
      <c r="F2510" s="471"/>
      <c r="G2510" s="47" t="str">
        <f t="shared" si="39"/>
        <v xml:space="preserve">, </v>
      </c>
    </row>
    <row r="2511" spans="1:7" x14ac:dyDescent="0.3">
      <c r="A2511" s="471"/>
      <c r="B2511" s="471"/>
      <c r="C2511" s="471"/>
      <c r="D2511" s="471"/>
      <c r="E2511" s="471"/>
      <c r="F2511" s="471"/>
      <c r="G2511" s="47" t="str">
        <f t="shared" si="39"/>
        <v xml:space="preserve">, </v>
      </c>
    </row>
    <row r="2512" spans="1:7" x14ac:dyDescent="0.3">
      <c r="A2512" s="471"/>
      <c r="B2512" s="471"/>
      <c r="C2512" s="471"/>
      <c r="D2512" s="471"/>
      <c r="E2512" s="471"/>
      <c r="F2512" s="471"/>
      <c r="G2512" s="47" t="str">
        <f t="shared" si="39"/>
        <v xml:space="preserve">, </v>
      </c>
    </row>
    <row r="2513" spans="1:7" x14ac:dyDescent="0.3">
      <c r="A2513" s="471"/>
      <c r="B2513" s="471"/>
      <c r="C2513" s="471"/>
      <c r="D2513" s="471"/>
      <c r="E2513" s="471"/>
      <c r="F2513" s="471"/>
      <c r="G2513" s="47" t="str">
        <f t="shared" si="39"/>
        <v xml:space="preserve">, </v>
      </c>
    </row>
    <row r="2514" spans="1:7" x14ac:dyDescent="0.3">
      <c r="A2514" s="471"/>
      <c r="B2514" s="471"/>
      <c r="C2514" s="471"/>
      <c r="D2514" s="471"/>
      <c r="E2514" s="471"/>
      <c r="F2514" s="471"/>
      <c r="G2514" s="47" t="str">
        <f t="shared" si="39"/>
        <v xml:space="preserve">, </v>
      </c>
    </row>
    <row r="2515" spans="1:7" x14ac:dyDescent="0.3">
      <c r="A2515" s="471"/>
      <c r="B2515" s="471"/>
      <c r="C2515" s="471"/>
      <c r="D2515" s="471"/>
      <c r="E2515" s="471"/>
      <c r="F2515" s="471"/>
      <c r="G2515" s="47" t="str">
        <f t="shared" si="39"/>
        <v xml:space="preserve">, </v>
      </c>
    </row>
    <row r="2516" spans="1:7" x14ac:dyDescent="0.3">
      <c r="A2516" s="471"/>
      <c r="B2516" s="471"/>
      <c r="C2516" s="471"/>
      <c r="D2516" s="471"/>
      <c r="E2516" s="471"/>
      <c r="F2516" s="471"/>
      <c r="G2516" s="47" t="str">
        <f t="shared" si="39"/>
        <v xml:space="preserve">, </v>
      </c>
    </row>
    <row r="2517" spans="1:7" x14ac:dyDescent="0.3">
      <c r="A2517" s="471"/>
      <c r="B2517" s="471"/>
      <c r="C2517" s="471"/>
      <c r="D2517" s="471"/>
      <c r="E2517" s="471"/>
      <c r="F2517" s="471"/>
      <c r="G2517" s="47" t="str">
        <f t="shared" si="39"/>
        <v xml:space="preserve">, </v>
      </c>
    </row>
    <row r="2518" spans="1:7" x14ac:dyDescent="0.3">
      <c r="A2518" s="471"/>
      <c r="B2518" s="471"/>
      <c r="C2518" s="471"/>
      <c r="D2518" s="471"/>
      <c r="E2518" s="471"/>
      <c r="F2518" s="471"/>
      <c r="G2518" s="47" t="str">
        <f t="shared" si="39"/>
        <v xml:space="preserve">, </v>
      </c>
    </row>
    <row r="2519" spans="1:7" x14ac:dyDescent="0.3">
      <c r="A2519" s="471"/>
      <c r="B2519" s="471"/>
      <c r="C2519" s="471"/>
      <c r="D2519" s="471"/>
      <c r="E2519" s="471"/>
      <c r="F2519" s="471"/>
      <c r="G2519" s="47" t="str">
        <f t="shared" si="39"/>
        <v xml:space="preserve">, </v>
      </c>
    </row>
    <row r="2520" spans="1:7" x14ac:dyDescent="0.3">
      <c r="A2520" s="471"/>
      <c r="B2520" s="471"/>
      <c r="C2520" s="471"/>
      <c r="D2520" s="471"/>
      <c r="E2520" s="471"/>
      <c r="F2520" s="471"/>
      <c r="G2520" s="47" t="str">
        <f t="shared" si="39"/>
        <v xml:space="preserve">, </v>
      </c>
    </row>
    <row r="2521" spans="1:7" x14ac:dyDescent="0.3">
      <c r="A2521" s="471"/>
      <c r="B2521" s="471"/>
      <c r="C2521" s="471"/>
      <c r="D2521" s="471"/>
      <c r="E2521" s="471"/>
      <c r="F2521" s="471"/>
      <c r="G2521" s="47" t="str">
        <f t="shared" si="39"/>
        <v xml:space="preserve">, </v>
      </c>
    </row>
    <row r="2522" spans="1:7" x14ac:dyDescent="0.3">
      <c r="A2522" s="471"/>
      <c r="B2522" s="471"/>
      <c r="C2522" s="471"/>
      <c r="D2522" s="471"/>
      <c r="E2522" s="471"/>
      <c r="F2522" s="471"/>
      <c r="G2522" s="47" t="str">
        <f t="shared" si="39"/>
        <v xml:space="preserve">, </v>
      </c>
    </row>
    <row r="2523" spans="1:7" x14ac:dyDescent="0.3">
      <c r="A2523" s="471"/>
      <c r="B2523" s="471"/>
      <c r="C2523" s="471"/>
      <c r="D2523" s="471"/>
      <c r="E2523" s="471"/>
      <c r="F2523" s="471"/>
      <c r="G2523" s="47" t="str">
        <f t="shared" si="39"/>
        <v xml:space="preserve">, </v>
      </c>
    </row>
    <row r="2524" spans="1:7" x14ac:dyDescent="0.3">
      <c r="A2524" s="471"/>
      <c r="B2524" s="471"/>
      <c r="C2524" s="471"/>
      <c r="D2524" s="471"/>
      <c r="E2524" s="471"/>
      <c r="F2524" s="471"/>
      <c r="G2524" s="47" t="str">
        <f t="shared" si="39"/>
        <v xml:space="preserve">, </v>
      </c>
    </row>
    <row r="2525" spans="1:7" x14ac:dyDescent="0.3">
      <c r="A2525" s="471"/>
      <c r="B2525" s="471"/>
      <c r="C2525" s="471"/>
      <c r="D2525" s="471"/>
      <c r="E2525" s="471"/>
      <c r="F2525" s="471"/>
      <c r="G2525" s="47" t="str">
        <f t="shared" si="39"/>
        <v xml:space="preserve">, </v>
      </c>
    </row>
    <row r="2526" spans="1:7" x14ac:dyDescent="0.3">
      <c r="A2526" s="471"/>
      <c r="B2526" s="471"/>
      <c r="C2526" s="471"/>
      <c r="D2526" s="471"/>
      <c r="E2526" s="471"/>
      <c r="F2526" s="471"/>
      <c r="G2526" s="47" t="str">
        <f t="shared" si="39"/>
        <v xml:space="preserve">, </v>
      </c>
    </row>
    <row r="2527" spans="1:7" x14ac:dyDescent="0.3">
      <c r="A2527" s="471"/>
      <c r="B2527" s="471"/>
      <c r="C2527" s="471"/>
      <c r="D2527" s="471"/>
      <c r="E2527" s="471"/>
      <c r="F2527" s="471"/>
      <c r="G2527" s="47" t="str">
        <f t="shared" si="39"/>
        <v xml:space="preserve">, </v>
      </c>
    </row>
    <row r="2528" spans="1:7" x14ac:dyDescent="0.3">
      <c r="A2528" s="471"/>
      <c r="B2528" s="471"/>
      <c r="C2528" s="471"/>
      <c r="D2528" s="471"/>
      <c r="E2528" s="471"/>
      <c r="F2528" s="471"/>
      <c r="G2528" s="47" t="str">
        <f t="shared" si="39"/>
        <v xml:space="preserve">, </v>
      </c>
    </row>
    <row r="2529" spans="1:7" x14ac:dyDescent="0.3">
      <c r="A2529" s="471"/>
      <c r="B2529" s="471"/>
      <c r="C2529" s="471"/>
      <c r="D2529" s="471"/>
      <c r="E2529" s="471"/>
      <c r="F2529" s="471"/>
      <c r="G2529" s="47" t="str">
        <f t="shared" si="39"/>
        <v xml:space="preserve">, </v>
      </c>
    </row>
    <row r="2530" spans="1:7" x14ac:dyDescent="0.3">
      <c r="A2530" s="471"/>
      <c r="B2530" s="471"/>
      <c r="C2530" s="471"/>
      <c r="D2530" s="471"/>
      <c r="E2530" s="471"/>
      <c r="F2530" s="471"/>
      <c r="G2530" s="47" t="str">
        <f t="shared" si="39"/>
        <v xml:space="preserve">, </v>
      </c>
    </row>
    <row r="2531" spans="1:7" x14ac:dyDescent="0.3">
      <c r="A2531" s="471"/>
      <c r="B2531" s="471"/>
      <c r="C2531" s="471"/>
      <c r="D2531" s="471"/>
      <c r="E2531" s="471"/>
      <c r="F2531" s="471"/>
      <c r="G2531" s="47" t="str">
        <f t="shared" si="39"/>
        <v xml:space="preserve">, </v>
      </c>
    </row>
    <row r="2532" spans="1:7" x14ac:dyDescent="0.3">
      <c r="A2532" s="471"/>
      <c r="B2532" s="471"/>
      <c r="C2532" s="471"/>
      <c r="D2532" s="471"/>
      <c r="E2532" s="471"/>
      <c r="F2532" s="471"/>
      <c r="G2532" s="47" t="str">
        <f t="shared" si="39"/>
        <v xml:space="preserve">, </v>
      </c>
    </row>
    <row r="2533" spans="1:7" x14ac:dyDescent="0.3">
      <c r="A2533" s="471"/>
      <c r="B2533" s="471"/>
      <c r="C2533" s="471"/>
      <c r="D2533" s="471"/>
      <c r="E2533" s="471"/>
      <c r="F2533" s="471"/>
      <c r="G2533" s="47" t="str">
        <f t="shared" si="39"/>
        <v xml:space="preserve">, </v>
      </c>
    </row>
    <row r="2534" spans="1:7" x14ac:dyDescent="0.3">
      <c r="A2534" s="471"/>
      <c r="B2534" s="471"/>
      <c r="C2534" s="471"/>
      <c r="D2534" s="471"/>
      <c r="E2534" s="471"/>
      <c r="F2534" s="471"/>
      <c r="G2534" s="47" t="str">
        <f t="shared" si="39"/>
        <v xml:space="preserve">, </v>
      </c>
    </row>
    <row r="2535" spans="1:7" x14ac:dyDescent="0.3">
      <c r="A2535" s="471"/>
      <c r="B2535" s="471"/>
      <c r="C2535" s="471"/>
      <c r="D2535" s="471"/>
      <c r="E2535" s="471"/>
      <c r="F2535" s="471"/>
      <c r="G2535" s="47" t="str">
        <f t="shared" si="39"/>
        <v xml:space="preserve">, </v>
      </c>
    </row>
    <row r="2536" spans="1:7" x14ac:dyDescent="0.3">
      <c r="A2536" s="471"/>
      <c r="B2536" s="471"/>
      <c r="C2536" s="471"/>
      <c r="D2536" s="471"/>
      <c r="E2536" s="471"/>
      <c r="F2536" s="471"/>
      <c r="G2536" s="47" t="str">
        <f t="shared" si="39"/>
        <v xml:space="preserve">, </v>
      </c>
    </row>
    <row r="2537" spans="1:7" x14ac:dyDescent="0.3">
      <c r="A2537" s="471"/>
      <c r="B2537" s="471"/>
      <c r="C2537" s="471"/>
      <c r="D2537" s="471"/>
      <c r="E2537" s="471"/>
      <c r="F2537" s="471"/>
      <c r="G2537" s="47" t="str">
        <f t="shared" si="39"/>
        <v xml:space="preserve">, </v>
      </c>
    </row>
    <row r="2538" spans="1:7" x14ac:dyDescent="0.3">
      <c r="A2538" s="471"/>
      <c r="B2538" s="471"/>
      <c r="C2538" s="471"/>
      <c r="D2538" s="471"/>
      <c r="E2538" s="471"/>
      <c r="F2538" s="471"/>
      <c r="G2538" s="47" t="str">
        <f t="shared" si="39"/>
        <v xml:space="preserve">, </v>
      </c>
    </row>
    <row r="2539" spans="1:7" x14ac:dyDescent="0.3">
      <c r="A2539" s="471"/>
      <c r="B2539" s="471"/>
      <c r="C2539" s="471"/>
      <c r="D2539" s="471"/>
      <c r="E2539" s="471"/>
      <c r="F2539" s="471"/>
      <c r="G2539" s="47" t="str">
        <f t="shared" si="39"/>
        <v xml:space="preserve">, </v>
      </c>
    </row>
    <row r="2540" spans="1:7" x14ac:dyDescent="0.3">
      <c r="A2540" s="471"/>
      <c r="B2540" s="471"/>
      <c r="C2540" s="471"/>
      <c r="D2540" s="471"/>
      <c r="E2540" s="471"/>
      <c r="F2540" s="471"/>
      <c r="G2540" s="47" t="str">
        <f t="shared" si="39"/>
        <v xml:space="preserve">, </v>
      </c>
    </row>
    <row r="2541" spans="1:7" x14ac:dyDescent="0.3">
      <c r="A2541" s="471"/>
      <c r="B2541" s="471"/>
      <c r="C2541" s="471"/>
      <c r="D2541" s="471"/>
      <c r="E2541" s="471"/>
      <c r="F2541" s="471"/>
      <c r="G2541" s="47" t="str">
        <f t="shared" si="39"/>
        <v xml:space="preserve">, </v>
      </c>
    </row>
    <row r="2542" spans="1:7" x14ac:dyDescent="0.3">
      <c r="A2542" s="471"/>
      <c r="B2542" s="471"/>
      <c r="C2542" s="471"/>
      <c r="D2542" s="471"/>
      <c r="E2542" s="471"/>
      <c r="F2542" s="471"/>
      <c r="G2542" s="47" t="str">
        <f t="shared" si="39"/>
        <v xml:space="preserve">, </v>
      </c>
    </row>
    <row r="2543" spans="1:7" x14ac:dyDescent="0.3">
      <c r="A2543" s="471"/>
      <c r="B2543" s="471"/>
      <c r="C2543" s="471"/>
      <c r="D2543" s="471"/>
      <c r="E2543" s="471"/>
      <c r="F2543" s="471"/>
      <c r="G2543" s="47" t="str">
        <f t="shared" si="39"/>
        <v xml:space="preserve">, </v>
      </c>
    </row>
    <row r="2544" spans="1:7" x14ac:dyDescent="0.3">
      <c r="A2544" s="471"/>
      <c r="B2544" s="471"/>
      <c r="C2544" s="471"/>
      <c r="D2544" s="471"/>
      <c r="E2544" s="471"/>
      <c r="F2544" s="471"/>
      <c r="G2544" s="47" t="str">
        <f t="shared" si="39"/>
        <v xml:space="preserve">, </v>
      </c>
    </row>
    <row r="2545" spans="1:7" x14ac:dyDescent="0.3">
      <c r="A2545" s="471"/>
      <c r="B2545" s="471"/>
      <c r="C2545" s="471"/>
      <c r="D2545" s="471"/>
      <c r="E2545" s="471"/>
      <c r="F2545" s="471"/>
      <c r="G2545" s="47" t="str">
        <f t="shared" si="39"/>
        <v xml:space="preserve">, </v>
      </c>
    </row>
    <row r="2546" spans="1:7" x14ac:dyDescent="0.3">
      <c r="A2546" s="471"/>
      <c r="B2546" s="471"/>
      <c r="C2546" s="471"/>
      <c r="D2546" s="471"/>
      <c r="E2546" s="471"/>
      <c r="F2546" s="471"/>
      <c r="G2546" s="47" t="str">
        <f t="shared" si="39"/>
        <v xml:space="preserve">, </v>
      </c>
    </row>
    <row r="2547" spans="1:7" x14ac:dyDescent="0.3">
      <c r="A2547" s="471"/>
      <c r="B2547" s="471"/>
      <c r="C2547" s="471"/>
      <c r="D2547" s="471"/>
      <c r="E2547" s="471"/>
      <c r="F2547" s="471"/>
      <c r="G2547" s="47" t="str">
        <f t="shared" si="39"/>
        <v xml:space="preserve">, </v>
      </c>
    </row>
    <row r="2548" spans="1:7" x14ac:dyDescent="0.3">
      <c r="A2548" s="471"/>
      <c r="B2548" s="471"/>
      <c r="C2548" s="471"/>
      <c r="D2548" s="471"/>
      <c r="E2548" s="471"/>
      <c r="F2548" s="471"/>
      <c r="G2548" s="47" t="str">
        <f t="shared" si="39"/>
        <v xml:space="preserve">, </v>
      </c>
    </row>
    <row r="2549" spans="1:7" x14ac:dyDescent="0.3">
      <c r="A2549" s="471"/>
      <c r="B2549" s="471"/>
      <c r="C2549" s="471"/>
      <c r="D2549" s="471"/>
      <c r="E2549" s="471"/>
      <c r="F2549" s="471"/>
      <c r="G2549" s="47" t="str">
        <f t="shared" si="39"/>
        <v xml:space="preserve">, </v>
      </c>
    </row>
    <row r="2550" spans="1:7" x14ac:dyDescent="0.3">
      <c r="A2550" s="471"/>
      <c r="B2550" s="471"/>
      <c r="C2550" s="471"/>
      <c r="D2550" s="471"/>
      <c r="E2550" s="471"/>
      <c r="F2550" s="471"/>
      <c r="G2550" s="47" t="str">
        <f t="shared" si="39"/>
        <v xml:space="preserve">, </v>
      </c>
    </row>
    <row r="2551" spans="1:7" x14ac:dyDescent="0.3">
      <c r="A2551" s="471"/>
      <c r="B2551" s="471"/>
      <c r="C2551" s="471"/>
      <c r="D2551" s="471"/>
      <c r="E2551" s="471"/>
      <c r="F2551" s="471"/>
      <c r="G2551" s="47" t="str">
        <f t="shared" si="39"/>
        <v xml:space="preserve">, </v>
      </c>
    </row>
    <row r="2552" spans="1:7" x14ac:dyDescent="0.3">
      <c r="A2552" s="471"/>
      <c r="B2552" s="471"/>
      <c r="C2552" s="471"/>
      <c r="D2552" s="471"/>
      <c r="E2552" s="471"/>
      <c r="F2552" s="471"/>
      <c r="G2552" s="47" t="str">
        <f t="shared" si="39"/>
        <v xml:space="preserve">, </v>
      </c>
    </row>
    <row r="2553" spans="1:7" x14ac:dyDescent="0.3">
      <c r="A2553" s="471"/>
      <c r="B2553" s="471"/>
      <c r="C2553" s="471"/>
      <c r="D2553" s="471"/>
      <c r="E2553" s="471"/>
      <c r="F2553" s="471"/>
      <c r="G2553" s="47" t="str">
        <f t="shared" si="39"/>
        <v xml:space="preserve">, </v>
      </c>
    </row>
    <row r="2554" spans="1:7" x14ac:dyDescent="0.3">
      <c r="A2554" s="471"/>
      <c r="B2554" s="471"/>
      <c r="C2554" s="471"/>
      <c r="D2554" s="471"/>
      <c r="E2554" s="471"/>
      <c r="F2554" s="471"/>
      <c r="G2554" s="47" t="str">
        <f t="shared" si="39"/>
        <v xml:space="preserve">, </v>
      </c>
    </row>
    <row r="2555" spans="1:7" x14ac:dyDescent="0.3">
      <c r="A2555" s="471"/>
      <c r="B2555" s="471"/>
      <c r="C2555" s="471"/>
      <c r="D2555" s="471"/>
      <c r="E2555" s="471"/>
      <c r="F2555" s="471"/>
      <c r="G2555" s="47" t="str">
        <f t="shared" si="39"/>
        <v xml:space="preserve">, </v>
      </c>
    </row>
    <row r="2556" spans="1:7" x14ac:dyDescent="0.3">
      <c r="A2556" s="471"/>
      <c r="B2556" s="471"/>
      <c r="C2556" s="471"/>
      <c r="D2556" s="471"/>
      <c r="E2556" s="471"/>
      <c r="F2556" s="471"/>
      <c r="G2556" s="47" t="str">
        <f t="shared" si="39"/>
        <v xml:space="preserve">, </v>
      </c>
    </row>
    <row r="2557" spans="1:7" x14ac:dyDescent="0.3">
      <c r="A2557" s="471"/>
      <c r="B2557" s="471"/>
      <c r="C2557" s="471"/>
      <c r="D2557" s="471"/>
      <c r="E2557" s="471"/>
      <c r="F2557" s="471"/>
      <c r="G2557" s="47" t="str">
        <f t="shared" si="39"/>
        <v xml:space="preserve">, </v>
      </c>
    </row>
    <row r="2558" spans="1:7" x14ac:dyDescent="0.3">
      <c r="A2558" s="471"/>
      <c r="B2558" s="471"/>
      <c r="C2558" s="471"/>
      <c r="D2558" s="471"/>
      <c r="E2558" s="471"/>
      <c r="F2558" s="471"/>
      <c r="G2558" s="47" t="str">
        <f t="shared" si="39"/>
        <v xml:space="preserve">, </v>
      </c>
    </row>
    <row r="2559" spans="1:7" x14ac:dyDescent="0.3">
      <c r="A2559" s="471"/>
      <c r="B2559" s="471"/>
      <c r="C2559" s="471"/>
      <c r="D2559" s="471"/>
      <c r="E2559" s="471"/>
      <c r="F2559" s="471"/>
      <c r="G2559" s="47" t="str">
        <f t="shared" si="39"/>
        <v xml:space="preserve">, </v>
      </c>
    </row>
    <row r="2560" spans="1:7" x14ac:dyDescent="0.3">
      <c r="A2560" s="471"/>
      <c r="B2560" s="471"/>
      <c r="C2560" s="471"/>
      <c r="D2560" s="471"/>
      <c r="E2560" s="471"/>
      <c r="F2560" s="471"/>
      <c r="G2560" s="47" t="str">
        <f t="shared" si="39"/>
        <v xml:space="preserve">, </v>
      </c>
    </row>
    <row r="2561" spans="1:7" x14ac:dyDescent="0.3">
      <c r="A2561" s="471"/>
      <c r="B2561" s="471"/>
      <c r="C2561" s="471"/>
      <c r="D2561" s="471"/>
      <c r="E2561" s="471"/>
      <c r="F2561" s="471"/>
      <c r="G2561" s="47" t="str">
        <f t="shared" si="39"/>
        <v xml:space="preserve">, </v>
      </c>
    </row>
    <row r="2562" spans="1:7" x14ac:dyDescent="0.3">
      <c r="A2562" s="471"/>
      <c r="B2562" s="471"/>
      <c r="C2562" s="471"/>
      <c r="D2562" s="471"/>
      <c r="E2562" s="471"/>
      <c r="F2562" s="471"/>
      <c r="G2562" s="47" t="str">
        <f t="shared" si="39"/>
        <v xml:space="preserve">, </v>
      </c>
    </row>
    <row r="2563" spans="1:7" x14ac:dyDescent="0.3">
      <c r="A2563" s="471"/>
      <c r="B2563" s="471"/>
      <c r="C2563" s="471"/>
      <c r="D2563" s="471"/>
      <c r="E2563" s="471"/>
      <c r="F2563" s="471"/>
      <c r="G2563" s="47" t="str">
        <f t="shared" si="39"/>
        <v xml:space="preserve">, </v>
      </c>
    </row>
    <row r="2564" spans="1:7" x14ac:dyDescent="0.3">
      <c r="A2564" s="471"/>
      <c r="B2564" s="471"/>
      <c r="C2564" s="471"/>
      <c r="D2564" s="471"/>
      <c r="E2564" s="471"/>
      <c r="F2564" s="471"/>
      <c r="G2564" s="47" t="str">
        <f t="shared" si="39"/>
        <v xml:space="preserve">, </v>
      </c>
    </row>
    <row r="2565" spans="1:7" x14ac:dyDescent="0.3">
      <c r="A2565" s="471"/>
      <c r="B2565" s="471"/>
      <c r="C2565" s="471"/>
      <c r="D2565" s="471"/>
      <c r="E2565" s="471"/>
      <c r="F2565" s="471"/>
      <c r="G2565" s="47" t="str">
        <f t="shared" si="39"/>
        <v xml:space="preserve">, </v>
      </c>
    </row>
    <row r="2566" spans="1:7" x14ac:dyDescent="0.3">
      <c r="A2566" s="471"/>
      <c r="B2566" s="471"/>
      <c r="C2566" s="471"/>
      <c r="D2566" s="471"/>
      <c r="E2566" s="471"/>
      <c r="F2566" s="471"/>
      <c r="G2566" s="47" t="str">
        <f t="shared" si="39"/>
        <v xml:space="preserve">, </v>
      </c>
    </row>
    <row r="2567" spans="1:7" x14ac:dyDescent="0.3">
      <c r="A2567" s="471"/>
      <c r="B2567" s="471"/>
      <c r="C2567" s="471"/>
      <c r="D2567" s="471"/>
      <c r="E2567" s="471"/>
      <c r="F2567" s="471"/>
      <c r="G2567" s="47" t="str">
        <f t="shared" si="39"/>
        <v xml:space="preserve">, </v>
      </c>
    </row>
    <row r="2568" spans="1:7" x14ac:dyDescent="0.3">
      <c r="A2568" s="471"/>
      <c r="B2568" s="471"/>
      <c r="C2568" s="471"/>
      <c r="D2568" s="471"/>
      <c r="E2568" s="471"/>
      <c r="F2568" s="471"/>
      <c r="G2568" s="47" t="str">
        <f t="shared" si="39"/>
        <v xml:space="preserve">, </v>
      </c>
    </row>
    <row r="2569" spans="1:7" x14ac:dyDescent="0.3">
      <c r="A2569" s="471"/>
      <c r="B2569" s="471"/>
      <c r="C2569" s="471"/>
      <c r="D2569" s="471"/>
      <c r="E2569" s="471"/>
      <c r="F2569" s="471"/>
      <c r="G2569" s="47" t="str">
        <f t="shared" si="39"/>
        <v xml:space="preserve">, </v>
      </c>
    </row>
    <row r="2570" spans="1:7" x14ac:dyDescent="0.3">
      <c r="A2570" s="471"/>
      <c r="B2570" s="471"/>
      <c r="C2570" s="471"/>
      <c r="D2570" s="471"/>
      <c r="E2570" s="471"/>
      <c r="F2570" s="471"/>
      <c r="G2570" s="47" t="str">
        <f t="shared" si="39"/>
        <v xml:space="preserve">, </v>
      </c>
    </row>
    <row r="2571" spans="1:7" x14ac:dyDescent="0.3">
      <c r="A2571" s="471"/>
      <c r="B2571" s="471"/>
      <c r="C2571" s="471"/>
      <c r="D2571" s="471"/>
      <c r="E2571" s="471"/>
      <c r="F2571" s="471"/>
      <c r="G2571" s="47" t="str">
        <f t="shared" ref="G2571:G2634" si="40">CONCATENATE(A2571, ", ", B2571)</f>
        <v xml:space="preserve">, </v>
      </c>
    </row>
    <row r="2572" spans="1:7" x14ac:dyDescent="0.3">
      <c r="A2572" s="471"/>
      <c r="B2572" s="471"/>
      <c r="C2572" s="471"/>
      <c r="D2572" s="471"/>
      <c r="E2572" s="471"/>
      <c r="F2572" s="471"/>
      <c r="G2572" s="47" t="str">
        <f t="shared" si="40"/>
        <v xml:space="preserve">, </v>
      </c>
    </row>
    <row r="2573" spans="1:7" x14ac:dyDescent="0.3">
      <c r="A2573" s="471"/>
      <c r="B2573" s="471"/>
      <c r="C2573" s="471"/>
      <c r="D2573" s="471"/>
      <c r="E2573" s="471"/>
      <c r="F2573" s="471"/>
      <c r="G2573" s="47" t="str">
        <f t="shared" si="40"/>
        <v xml:space="preserve">, </v>
      </c>
    </row>
    <row r="2574" spans="1:7" x14ac:dyDescent="0.3">
      <c r="A2574" s="471"/>
      <c r="B2574" s="471"/>
      <c r="C2574" s="471"/>
      <c r="D2574" s="471"/>
      <c r="E2574" s="471"/>
      <c r="F2574" s="471"/>
      <c r="G2574" s="47" t="str">
        <f t="shared" si="40"/>
        <v xml:space="preserve">, </v>
      </c>
    </row>
    <row r="2575" spans="1:7" x14ac:dyDescent="0.3">
      <c r="A2575" s="471"/>
      <c r="B2575" s="471"/>
      <c r="C2575" s="471"/>
      <c r="D2575" s="471"/>
      <c r="E2575" s="471"/>
      <c r="F2575" s="471"/>
      <c r="G2575" s="47" t="str">
        <f t="shared" si="40"/>
        <v xml:space="preserve">, </v>
      </c>
    </row>
    <row r="2576" spans="1:7" x14ac:dyDescent="0.3">
      <c r="A2576" s="471"/>
      <c r="B2576" s="471"/>
      <c r="C2576" s="471"/>
      <c r="D2576" s="471"/>
      <c r="E2576" s="471"/>
      <c r="F2576" s="471"/>
      <c r="G2576" s="47" t="str">
        <f t="shared" si="40"/>
        <v xml:space="preserve">, </v>
      </c>
    </row>
    <row r="2577" spans="1:7" x14ac:dyDescent="0.3">
      <c r="A2577" s="471"/>
      <c r="B2577" s="471"/>
      <c r="C2577" s="471"/>
      <c r="D2577" s="471"/>
      <c r="E2577" s="471"/>
      <c r="F2577" s="471"/>
      <c r="G2577" s="47" t="str">
        <f t="shared" si="40"/>
        <v xml:space="preserve">, </v>
      </c>
    </row>
    <row r="2578" spans="1:7" x14ac:dyDescent="0.3">
      <c r="A2578" s="471"/>
      <c r="B2578" s="471"/>
      <c r="C2578" s="471"/>
      <c r="D2578" s="471"/>
      <c r="E2578" s="471"/>
      <c r="F2578" s="471"/>
      <c r="G2578" s="47" t="str">
        <f t="shared" si="40"/>
        <v xml:space="preserve">, </v>
      </c>
    </row>
    <row r="2579" spans="1:7" x14ac:dyDescent="0.3">
      <c r="A2579" s="471"/>
      <c r="B2579" s="471"/>
      <c r="C2579" s="471"/>
      <c r="D2579" s="471"/>
      <c r="E2579" s="471"/>
      <c r="F2579" s="471"/>
      <c r="G2579" s="47" t="str">
        <f t="shared" si="40"/>
        <v xml:space="preserve">, </v>
      </c>
    </row>
    <row r="2580" spans="1:7" x14ac:dyDescent="0.3">
      <c r="A2580" s="471"/>
      <c r="B2580" s="471"/>
      <c r="C2580" s="471"/>
      <c r="D2580" s="471"/>
      <c r="E2580" s="471"/>
      <c r="F2580" s="471"/>
      <c r="G2580" s="47" t="str">
        <f t="shared" si="40"/>
        <v xml:space="preserve">, </v>
      </c>
    </row>
    <row r="2581" spans="1:7" x14ac:dyDescent="0.3">
      <c r="A2581" s="471"/>
      <c r="B2581" s="471"/>
      <c r="C2581" s="471"/>
      <c r="D2581" s="471"/>
      <c r="E2581" s="471"/>
      <c r="F2581" s="471"/>
      <c r="G2581" s="47" t="str">
        <f t="shared" si="40"/>
        <v xml:space="preserve">, </v>
      </c>
    </row>
    <row r="2582" spans="1:7" x14ac:dyDescent="0.3">
      <c r="A2582" s="471"/>
      <c r="B2582" s="471"/>
      <c r="C2582" s="471"/>
      <c r="D2582" s="471"/>
      <c r="E2582" s="471"/>
      <c r="F2582" s="471"/>
      <c r="G2582" s="47" t="str">
        <f t="shared" si="40"/>
        <v xml:space="preserve">, </v>
      </c>
    </row>
    <row r="2583" spans="1:7" x14ac:dyDescent="0.3">
      <c r="A2583" s="471"/>
      <c r="B2583" s="471"/>
      <c r="C2583" s="471"/>
      <c r="D2583" s="471"/>
      <c r="E2583" s="471"/>
      <c r="F2583" s="471"/>
      <c r="G2583" s="47" t="str">
        <f t="shared" si="40"/>
        <v xml:space="preserve">, </v>
      </c>
    </row>
    <row r="2584" spans="1:7" x14ac:dyDescent="0.3">
      <c r="A2584" s="471"/>
      <c r="B2584" s="471"/>
      <c r="C2584" s="471"/>
      <c r="D2584" s="471"/>
      <c r="E2584" s="471"/>
      <c r="F2584" s="471"/>
      <c r="G2584" s="47" t="str">
        <f t="shared" si="40"/>
        <v xml:space="preserve">, </v>
      </c>
    </row>
    <row r="2585" spans="1:7" x14ac:dyDescent="0.3">
      <c r="A2585" s="471"/>
      <c r="B2585" s="471"/>
      <c r="C2585" s="471"/>
      <c r="D2585" s="471"/>
      <c r="E2585" s="471"/>
      <c r="F2585" s="471"/>
      <c r="G2585" s="47" t="str">
        <f t="shared" si="40"/>
        <v xml:space="preserve">, </v>
      </c>
    </row>
    <row r="2586" spans="1:7" x14ac:dyDescent="0.3">
      <c r="A2586" s="471"/>
      <c r="B2586" s="471"/>
      <c r="C2586" s="471"/>
      <c r="D2586" s="471"/>
      <c r="E2586" s="471"/>
      <c r="F2586" s="471"/>
      <c r="G2586" s="47" t="str">
        <f t="shared" si="40"/>
        <v xml:space="preserve">, </v>
      </c>
    </row>
    <row r="2587" spans="1:7" x14ac:dyDescent="0.3">
      <c r="A2587" s="471"/>
      <c r="B2587" s="471"/>
      <c r="C2587" s="471"/>
      <c r="D2587" s="471"/>
      <c r="E2587" s="471"/>
      <c r="F2587" s="471"/>
      <c r="G2587" s="47" t="str">
        <f t="shared" si="40"/>
        <v xml:space="preserve">, </v>
      </c>
    </row>
    <row r="2588" spans="1:7" x14ac:dyDescent="0.3">
      <c r="A2588" s="471"/>
      <c r="B2588" s="471"/>
      <c r="C2588" s="471"/>
      <c r="D2588" s="471"/>
      <c r="E2588" s="471"/>
      <c r="F2588" s="471"/>
      <c r="G2588" s="47" t="str">
        <f t="shared" si="40"/>
        <v xml:space="preserve">, </v>
      </c>
    </row>
    <row r="2589" spans="1:7" x14ac:dyDescent="0.3">
      <c r="A2589" s="471"/>
      <c r="B2589" s="471"/>
      <c r="C2589" s="471"/>
      <c r="D2589" s="471"/>
      <c r="E2589" s="471"/>
      <c r="F2589" s="471"/>
      <c r="G2589" s="47" t="str">
        <f t="shared" si="40"/>
        <v xml:space="preserve">, </v>
      </c>
    </row>
    <row r="2590" spans="1:7" x14ac:dyDescent="0.3">
      <c r="A2590" s="471"/>
      <c r="B2590" s="471"/>
      <c r="C2590" s="471"/>
      <c r="D2590" s="471"/>
      <c r="E2590" s="471"/>
      <c r="F2590" s="471"/>
      <c r="G2590" s="47" t="str">
        <f t="shared" si="40"/>
        <v xml:space="preserve">, </v>
      </c>
    </row>
    <row r="2591" spans="1:7" x14ac:dyDescent="0.3">
      <c r="A2591" s="471"/>
      <c r="B2591" s="471"/>
      <c r="C2591" s="471"/>
      <c r="D2591" s="471"/>
      <c r="E2591" s="471"/>
      <c r="F2591" s="471"/>
      <c r="G2591" s="47" t="str">
        <f t="shared" si="40"/>
        <v xml:space="preserve">, </v>
      </c>
    </row>
    <row r="2592" spans="1:7" x14ac:dyDescent="0.3">
      <c r="A2592" s="471"/>
      <c r="B2592" s="471"/>
      <c r="C2592" s="471"/>
      <c r="D2592" s="471"/>
      <c r="E2592" s="471"/>
      <c r="F2592" s="471"/>
      <c r="G2592" s="47" t="str">
        <f t="shared" si="40"/>
        <v xml:space="preserve">, </v>
      </c>
    </row>
    <row r="2593" spans="1:7" x14ac:dyDescent="0.3">
      <c r="A2593" s="471"/>
      <c r="B2593" s="471"/>
      <c r="C2593" s="471"/>
      <c r="D2593" s="471"/>
      <c r="E2593" s="471"/>
      <c r="F2593" s="471"/>
      <c r="G2593" s="47" t="str">
        <f t="shared" si="40"/>
        <v xml:space="preserve">, </v>
      </c>
    </row>
    <row r="2594" spans="1:7" x14ac:dyDescent="0.3">
      <c r="A2594" s="471"/>
      <c r="B2594" s="471"/>
      <c r="C2594" s="471"/>
      <c r="D2594" s="471"/>
      <c r="E2594" s="471"/>
      <c r="F2594" s="471"/>
      <c r="G2594" s="47" t="str">
        <f t="shared" si="40"/>
        <v xml:space="preserve">, </v>
      </c>
    </row>
    <row r="2595" spans="1:7" x14ac:dyDescent="0.3">
      <c r="A2595" s="471"/>
      <c r="B2595" s="471"/>
      <c r="C2595" s="471"/>
      <c r="D2595" s="471"/>
      <c r="E2595" s="471"/>
      <c r="F2595" s="471"/>
      <c r="G2595" s="47" t="str">
        <f t="shared" si="40"/>
        <v xml:space="preserve">, </v>
      </c>
    </row>
    <row r="2596" spans="1:7" x14ac:dyDescent="0.3">
      <c r="A2596" s="471"/>
      <c r="B2596" s="471"/>
      <c r="C2596" s="471"/>
      <c r="D2596" s="471"/>
      <c r="E2596" s="471"/>
      <c r="F2596" s="471"/>
      <c r="G2596" s="47" t="str">
        <f t="shared" si="40"/>
        <v xml:space="preserve">, </v>
      </c>
    </row>
    <row r="2597" spans="1:7" x14ac:dyDescent="0.3">
      <c r="A2597" s="471"/>
      <c r="B2597" s="471"/>
      <c r="C2597" s="471"/>
      <c r="D2597" s="471"/>
      <c r="E2597" s="471"/>
      <c r="F2597" s="471"/>
      <c r="G2597" s="47" t="str">
        <f t="shared" si="40"/>
        <v xml:space="preserve">, </v>
      </c>
    </row>
    <row r="2598" spans="1:7" x14ac:dyDescent="0.3">
      <c r="A2598" s="471"/>
      <c r="B2598" s="471"/>
      <c r="C2598" s="471"/>
      <c r="D2598" s="471"/>
      <c r="E2598" s="471"/>
      <c r="F2598" s="471"/>
      <c r="G2598" s="47" t="str">
        <f t="shared" si="40"/>
        <v xml:space="preserve">, </v>
      </c>
    </row>
    <row r="2599" spans="1:7" x14ac:dyDescent="0.3">
      <c r="A2599" s="471"/>
      <c r="B2599" s="471"/>
      <c r="C2599" s="471"/>
      <c r="D2599" s="471"/>
      <c r="E2599" s="471"/>
      <c r="F2599" s="471"/>
      <c r="G2599" s="47" t="str">
        <f t="shared" si="40"/>
        <v xml:space="preserve">, </v>
      </c>
    </row>
    <row r="2600" spans="1:7" x14ac:dyDescent="0.3">
      <c r="A2600" s="471"/>
      <c r="B2600" s="471"/>
      <c r="C2600" s="471"/>
      <c r="D2600" s="471"/>
      <c r="E2600" s="471"/>
      <c r="F2600" s="471"/>
      <c r="G2600" s="47" t="str">
        <f t="shared" si="40"/>
        <v xml:space="preserve">, </v>
      </c>
    </row>
    <row r="2601" spans="1:7" x14ac:dyDescent="0.3">
      <c r="A2601" s="471"/>
      <c r="B2601" s="471"/>
      <c r="C2601" s="471"/>
      <c r="D2601" s="471"/>
      <c r="E2601" s="471"/>
      <c r="F2601" s="471"/>
      <c r="G2601" s="47" t="str">
        <f t="shared" si="40"/>
        <v xml:space="preserve">, </v>
      </c>
    </row>
    <row r="2602" spans="1:7" x14ac:dyDescent="0.3">
      <c r="A2602" s="471"/>
      <c r="B2602" s="471"/>
      <c r="C2602" s="471"/>
      <c r="D2602" s="471"/>
      <c r="E2602" s="471"/>
      <c r="F2602" s="471"/>
      <c r="G2602" s="47" t="str">
        <f t="shared" si="40"/>
        <v xml:space="preserve">, </v>
      </c>
    </row>
    <row r="2603" spans="1:7" x14ac:dyDescent="0.3">
      <c r="A2603" s="471"/>
      <c r="B2603" s="471"/>
      <c r="C2603" s="471"/>
      <c r="D2603" s="471"/>
      <c r="E2603" s="471"/>
      <c r="F2603" s="471"/>
      <c r="G2603" s="47" t="str">
        <f t="shared" si="40"/>
        <v xml:space="preserve">, </v>
      </c>
    </row>
    <row r="2604" spans="1:7" x14ac:dyDescent="0.3">
      <c r="A2604" s="471"/>
      <c r="B2604" s="471"/>
      <c r="C2604" s="471"/>
      <c r="D2604" s="471"/>
      <c r="E2604" s="471"/>
      <c r="F2604" s="471"/>
      <c r="G2604" s="47" t="str">
        <f t="shared" si="40"/>
        <v xml:space="preserve">, </v>
      </c>
    </row>
    <row r="2605" spans="1:7" x14ac:dyDescent="0.3">
      <c r="A2605" s="471"/>
      <c r="B2605" s="471"/>
      <c r="C2605" s="471"/>
      <c r="D2605" s="471"/>
      <c r="E2605" s="471"/>
      <c r="F2605" s="471"/>
      <c r="G2605" s="47" t="str">
        <f t="shared" si="40"/>
        <v xml:space="preserve">, </v>
      </c>
    </row>
    <row r="2606" spans="1:7" x14ac:dyDescent="0.3">
      <c r="A2606" s="471"/>
      <c r="B2606" s="471"/>
      <c r="C2606" s="471"/>
      <c r="D2606" s="471"/>
      <c r="E2606" s="471"/>
      <c r="F2606" s="471"/>
      <c r="G2606" s="47" t="str">
        <f t="shared" si="40"/>
        <v xml:space="preserve">, </v>
      </c>
    </row>
    <row r="2607" spans="1:7" x14ac:dyDescent="0.3">
      <c r="A2607" s="471"/>
      <c r="B2607" s="471"/>
      <c r="C2607" s="471"/>
      <c r="D2607" s="471"/>
      <c r="E2607" s="471"/>
      <c r="F2607" s="471"/>
      <c r="G2607" s="47" t="str">
        <f t="shared" si="40"/>
        <v xml:space="preserve">, </v>
      </c>
    </row>
    <row r="2608" spans="1:7" x14ac:dyDescent="0.3">
      <c r="A2608" s="471"/>
      <c r="B2608" s="471"/>
      <c r="C2608" s="471"/>
      <c r="D2608" s="471"/>
      <c r="E2608" s="471"/>
      <c r="F2608" s="471"/>
      <c r="G2608" s="47" t="str">
        <f t="shared" si="40"/>
        <v xml:space="preserve">, </v>
      </c>
    </row>
    <row r="2609" spans="1:7" x14ac:dyDescent="0.3">
      <c r="A2609" s="471"/>
      <c r="B2609" s="471"/>
      <c r="C2609" s="471"/>
      <c r="D2609" s="471"/>
      <c r="E2609" s="471"/>
      <c r="F2609" s="471"/>
      <c r="G2609" s="47" t="str">
        <f t="shared" si="40"/>
        <v xml:space="preserve">, </v>
      </c>
    </row>
    <row r="2610" spans="1:7" x14ac:dyDescent="0.3">
      <c r="A2610" s="471"/>
      <c r="B2610" s="471"/>
      <c r="C2610" s="471"/>
      <c r="D2610" s="471"/>
      <c r="E2610" s="471"/>
      <c r="F2610" s="471"/>
      <c r="G2610" s="47" t="str">
        <f t="shared" si="40"/>
        <v xml:space="preserve">, </v>
      </c>
    </row>
    <row r="2611" spans="1:7" x14ac:dyDescent="0.3">
      <c r="A2611" s="471"/>
      <c r="B2611" s="471"/>
      <c r="C2611" s="471"/>
      <c r="D2611" s="471"/>
      <c r="E2611" s="471"/>
      <c r="F2611" s="471"/>
      <c r="G2611" s="47" t="str">
        <f t="shared" si="40"/>
        <v xml:space="preserve">, </v>
      </c>
    </row>
    <row r="2612" spans="1:7" x14ac:dyDescent="0.3">
      <c r="A2612" s="471"/>
      <c r="B2612" s="471"/>
      <c r="C2612" s="471"/>
      <c r="D2612" s="471"/>
      <c r="E2612" s="471"/>
      <c r="F2612" s="471"/>
      <c r="G2612" s="47" t="str">
        <f t="shared" si="40"/>
        <v xml:space="preserve">, </v>
      </c>
    </row>
    <row r="2613" spans="1:7" x14ac:dyDescent="0.3">
      <c r="A2613" s="471"/>
      <c r="B2613" s="471"/>
      <c r="C2613" s="471"/>
      <c r="D2613" s="471"/>
      <c r="E2613" s="471"/>
      <c r="F2613" s="471"/>
      <c r="G2613" s="47" t="str">
        <f t="shared" si="40"/>
        <v xml:space="preserve">, </v>
      </c>
    </row>
    <row r="2614" spans="1:7" x14ac:dyDescent="0.3">
      <c r="A2614" s="471"/>
      <c r="B2614" s="471"/>
      <c r="C2614" s="471"/>
      <c r="D2614" s="471"/>
      <c r="E2614" s="471"/>
      <c r="F2614" s="471"/>
      <c r="G2614" s="47" t="str">
        <f t="shared" si="40"/>
        <v xml:space="preserve">, </v>
      </c>
    </row>
    <row r="2615" spans="1:7" x14ac:dyDescent="0.3">
      <c r="A2615" s="471"/>
      <c r="B2615" s="471"/>
      <c r="C2615" s="471"/>
      <c r="D2615" s="471"/>
      <c r="E2615" s="471"/>
      <c r="F2615" s="471"/>
      <c r="G2615" s="47" t="str">
        <f t="shared" si="40"/>
        <v xml:space="preserve">, </v>
      </c>
    </row>
    <row r="2616" spans="1:7" x14ac:dyDescent="0.3">
      <c r="A2616" s="471"/>
      <c r="B2616" s="471"/>
      <c r="C2616" s="471"/>
      <c r="D2616" s="471"/>
      <c r="E2616" s="471"/>
      <c r="F2616" s="471"/>
      <c r="G2616" s="47" t="str">
        <f t="shared" si="40"/>
        <v xml:space="preserve">, </v>
      </c>
    </row>
    <row r="2617" spans="1:7" x14ac:dyDescent="0.3">
      <c r="A2617" s="471"/>
      <c r="B2617" s="471"/>
      <c r="C2617" s="471"/>
      <c r="D2617" s="471"/>
      <c r="E2617" s="471"/>
      <c r="F2617" s="471"/>
      <c r="G2617" s="47" t="str">
        <f t="shared" si="40"/>
        <v xml:space="preserve">, </v>
      </c>
    </row>
    <row r="2618" spans="1:7" x14ac:dyDescent="0.3">
      <c r="A2618" s="471"/>
      <c r="B2618" s="471"/>
      <c r="C2618" s="471"/>
      <c r="D2618" s="471"/>
      <c r="E2618" s="471"/>
      <c r="F2618" s="471"/>
      <c r="G2618" s="47" t="str">
        <f t="shared" si="40"/>
        <v xml:space="preserve">, </v>
      </c>
    </row>
    <row r="2619" spans="1:7" x14ac:dyDescent="0.3">
      <c r="A2619" s="471"/>
      <c r="B2619" s="471"/>
      <c r="C2619" s="471"/>
      <c r="D2619" s="471"/>
      <c r="E2619" s="471"/>
      <c r="F2619" s="471"/>
      <c r="G2619" s="47" t="str">
        <f t="shared" si="40"/>
        <v xml:space="preserve">, </v>
      </c>
    </row>
    <row r="2620" spans="1:7" x14ac:dyDescent="0.3">
      <c r="A2620" s="471"/>
      <c r="B2620" s="471"/>
      <c r="C2620" s="471"/>
      <c r="D2620" s="471"/>
      <c r="E2620" s="471"/>
      <c r="F2620" s="471"/>
      <c r="G2620" s="47" t="str">
        <f t="shared" si="40"/>
        <v xml:space="preserve">, </v>
      </c>
    </row>
    <row r="2621" spans="1:7" x14ac:dyDescent="0.3">
      <c r="A2621" s="471"/>
      <c r="B2621" s="471"/>
      <c r="C2621" s="471"/>
      <c r="D2621" s="471"/>
      <c r="E2621" s="471"/>
      <c r="F2621" s="471"/>
      <c r="G2621" s="47" t="str">
        <f t="shared" si="40"/>
        <v xml:space="preserve">, </v>
      </c>
    </row>
    <row r="2622" spans="1:7" x14ac:dyDescent="0.3">
      <c r="A2622" s="471"/>
      <c r="B2622" s="471"/>
      <c r="C2622" s="471"/>
      <c r="D2622" s="471"/>
      <c r="E2622" s="471"/>
      <c r="F2622" s="471"/>
      <c r="G2622" s="47" t="str">
        <f t="shared" si="40"/>
        <v xml:space="preserve">, </v>
      </c>
    </row>
    <row r="2623" spans="1:7" x14ac:dyDescent="0.3">
      <c r="A2623" s="471"/>
      <c r="B2623" s="471"/>
      <c r="C2623" s="471"/>
      <c r="D2623" s="471"/>
      <c r="E2623" s="471"/>
      <c r="F2623" s="471"/>
      <c r="G2623" s="47" t="str">
        <f t="shared" si="40"/>
        <v xml:space="preserve">, </v>
      </c>
    </row>
    <row r="2624" spans="1:7" x14ac:dyDescent="0.3">
      <c r="A2624" s="471"/>
      <c r="B2624" s="471"/>
      <c r="C2624" s="471"/>
      <c r="D2624" s="471"/>
      <c r="E2624" s="471"/>
      <c r="F2624" s="471"/>
      <c r="G2624" s="47" t="str">
        <f t="shared" si="40"/>
        <v xml:space="preserve">, </v>
      </c>
    </row>
    <row r="2625" spans="1:7" x14ac:dyDescent="0.3">
      <c r="A2625" s="471"/>
      <c r="B2625" s="471"/>
      <c r="C2625" s="471"/>
      <c r="D2625" s="471"/>
      <c r="E2625" s="471"/>
      <c r="F2625" s="471"/>
      <c r="G2625" s="47" t="str">
        <f t="shared" si="40"/>
        <v xml:space="preserve">, </v>
      </c>
    </row>
    <row r="2626" spans="1:7" x14ac:dyDescent="0.3">
      <c r="A2626" s="471"/>
      <c r="B2626" s="471"/>
      <c r="C2626" s="471"/>
      <c r="D2626" s="471"/>
      <c r="E2626" s="471"/>
      <c r="F2626" s="471"/>
      <c r="G2626" s="47" t="str">
        <f t="shared" si="40"/>
        <v xml:space="preserve">, </v>
      </c>
    </row>
    <row r="2627" spans="1:7" x14ac:dyDescent="0.3">
      <c r="A2627" s="471"/>
      <c r="B2627" s="471"/>
      <c r="C2627" s="471"/>
      <c r="D2627" s="471"/>
      <c r="E2627" s="471"/>
      <c r="F2627" s="471"/>
      <c r="G2627" s="47" t="str">
        <f t="shared" si="40"/>
        <v xml:space="preserve">, </v>
      </c>
    </row>
    <row r="2628" spans="1:7" x14ac:dyDescent="0.3">
      <c r="A2628" s="471"/>
      <c r="B2628" s="471"/>
      <c r="C2628" s="471"/>
      <c r="D2628" s="471"/>
      <c r="E2628" s="471"/>
      <c r="F2628" s="471"/>
      <c r="G2628" s="47" t="str">
        <f t="shared" si="40"/>
        <v xml:space="preserve">, </v>
      </c>
    </row>
    <row r="2629" spans="1:7" x14ac:dyDescent="0.3">
      <c r="A2629" s="471"/>
      <c r="B2629" s="471"/>
      <c r="C2629" s="471"/>
      <c r="D2629" s="471"/>
      <c r="E2629" s="471"/>
      <c r="F2629" s="471"/>
      <c r="G2629" s="47" t="str">
        <f t="shared" si="40"/>
        <v xml:space="preserve">, </v>
      </c>
    </row>
    <row r="2630" spans="1:7" x14ac:dyDescent="0.3">
      <c r="A2630" s="471"/>
      <c r="B2630" s="471"/>
      <c r="C2630" s="471"/>
      <c r="D2630" s="471"/>
      <c r="E2630" s="471"/>
      <c r="F2630" s="471"/>
      <c r="G2630" s="47" t="str">
        <f t="shared" si="40"/>
        <v xml:space="preserve">, </v>
      </c>
    </row>
    <row r="2631" spans="1:7" x14ac:dyDescent="0.3">
      <c r="A2631" s="471"/>
      <c r="B2631" s="471"/>
      <c r="C2631" s="471"/>
      <c r="D2631" s="471"/>
      <c r="E2631" s="471"/>
      <c r="F2631" s="471"/>
      <c r="G2631" s="47" t="str">
        <f t="shared" si="40"/>
        <v xml:space="preserve">, </v>
      </c>
    </row>
    <row r="2632" spans="1:7" x14ac:dyDescent="0.3">
      <c r="A2632" s="471"/>
      <c r="B2632" s="471"/>
      <c r="C2632" s="471"/>
      <c r="D2632" s="471"/>
      <c r="E2632" s="471"/>
      <c r="F2632" s="471"/>
      <c r="G2632" s="47" t="str">
        <f t="shared" si="40"/>
        <v xml:space="preserve">, </v>
      </c>
    </row>
    <row r="2633" spans="1:7" x14ac:dyDescent="0.3">
      <c r="A2633" s="471"/>
      <c r="B2633" s="471"/>
      <c r="C2633" s="471"/>
      <c r="D2633" s="471"/>
      <c r="E2633" s="471"/>
      <c r="F2633" s="471"/>
      <c r="G2633" s="47" t="str">
        <f t="shared" si="40"/>
        <v xml:space="preserve">, </v>
      </c>
    </row>
    <row r="2634" spans="1:7" x14ac:dyDescent="0.3">
      <c r="A2634" s="471"/>
      <c r="B2634" s="471"/>
      <c r="C2634" s="471"/>
      <c r="D2634" s="471"/>
      <c r="E2634" s="471"/>
      <c r="F2634" s="471"/>
      <c r="G2634" s="47" t="str">
        <f t="shared" si="40"/>
        <v xml:space="preserve">, </v>
      </c>
    </row>
    <row r="2635" spans="1:7" x14ac:dyDescent="0.3">
      <c r="A2635" s="471"/>
      <c r="B2635" s="471"/>
      <c r="C2635" s="471"/>
      <c r="D2635" s="471"/>
      <c r="E2635" s="471"/>
      <c r="F2635" s="471"/>
      <c r="G2635" s="47" t="str">
        <f t="shared" ref="G2635:G2698" si="41">CONCATENATE(A2635, ", ", B2635)</f>
        <v xml:space="preserve">, </v>
      </c>
    </row>
    <row r="2636" spans="1:7" x14ac:dyDescent="0.3">
      <c r="A2636" s="471"/>
      <c r="B2636" s="471"/>
      <c r="C2636" s="471"/>
      <c r="D2636" s="471"/>
      <c r="E2636" s="471"/>
      <c r="F2636" s="471"/>
      <c r="G2636" s="47" t="str">
        <f t="shared" si="41"/>
        <v xml:space="preserve">, </v>
      </c>
    </row>
    <row r="2637" spans="1:7" x14ac:dyDescent="0.3">
      <c r="A2637" s="471"/>
      <c r="B2637" s="471"/>
      <c r="C2637" s="471"/>
      <c r="D2637" s="471"/>
      <c r="E2637" s="471"/>
      <c r="F2637" s="471"/>
      <c r="G2637" s="47" t="str">
        <f t="shared" si="41"/>
        <v xml:space="preserve">, </v>
      </c>
    </row>
    <row r="2638" spans="1:7" x14ac:dyDescent="0.3">
      <c r="A2638" s="471"/>
      <c r="B2638" s="471"/>
      <c r="C2638" s="471"/>
      <c r="D2638" s="471"/>
      <c r="E2638" s="471"/>
      <c r="F2638" s="471"/>
      <c r="G2638" s="47" t="str">
        <f t="shared" si="41"/>
        <v xml:space="preserve">, </v>
      </c>
    </row>
    <row r="2639" spans="1:7" x14ac:dyDescent="0.3">
      <c r="A2639" s="471"/>
      <c r="B2639" s="471"/>
      <c r="C2639" s="471"/>
      <c r="D2639" s="471"/>
      <c r="E2639" s="471"/>
      <c r="F2639" s="471"/>
      <c r="G2639" s="47" t="str">
        <f t="shared" si="41"/>
        <v xml:space="preserve">, </v>
      </c>
    </row>
    <row r="2640" spans="1:7" x14ac:dyDescent="0.3">
      <c r="A2640" s="471"/>
      <c r="B2640" s="471"/>
      <c r="C2640" s="471"/>
      <c r="D2640" s="471"/>
      <c r="E2640" s="471"/>
      <c r="F2640" s="471"/>
      <c r="G2640" s="47" t="str">
        <f t="shared" si="41"/>
        <v xml:space="preserve">, </v>
      </c>
    </row>
    <row r="2641" spans="1:7" x14ac:dyDescent="0.3">
      <c r="A2641" s="471"/>
      <c r="B2641" s="471"/>
      <c r="C2641" s="471"/>
      <c r="D2641" s="471"/>
      <c r="E2641" s="471"/>
      <c r="F2641" s="471"/>
      <c r="G2641" s="47" t="str">
        <f t="shared" si="41"/>
        <v xml:space="preserve">, </v>
      </c>
    </row>
    <row r="2642" spans="1:7" x14ac:dyDescent="0.3">
      <c r="A2642" s="471"/>
      <c r="B2642" s="471"/>
      <c r="C2642" s="471"/>
      <c r="D2642" s="471"/>
      <c r="E2642" s="471"/>
      <c r="F2642" s="471"/>
      <c r="G2642" s="47" t="str">
        <f t="shared" si="41"/>
        <v xml:space="preserve">, </v>
      </c>
    </row>
    <row r="2643" spans="1:7" x14ac:dyDescent="0.3">
      <c r="A2643" s="471"/>
      <c r="B2643" s="471"/>
      <c r="C2643" s="471"/>
      <c r="D2643" s="471"/>
      <c r="E2643" s="471"/>
      <c r="F2643" s="471"/>
      <c r="G2643" s="47" t="str">
        <f t="shared" si="41"/>
        <v xml:space="preserve">, </v>
      </c>
    </row>
    <row r="2644" spans="1:7" x14ac:dyDescent="0.3">
      <c r="A2644" s="471"/>
      <c r="B2644" s="471"/>
      <c r="C2644" s="471"/>
      <c r="D2644" s="471"/>
      <c r="E2644" s="471"/>
      <c r="F2644" s="471"/>
      <c r="G2644" s="47" t="str">
        <f t="shared" si="41"/>
        <v xml:space="preserve">, </v>
      </c>
    </row>
    <row r="2645" spans="1:7" x14ac:dyDescent="0.3">
      <c r="A2645" s="471"/>
      <c r="B2645" s="471"/>
      <c r="C2645" s="471"/>
      <c r="D2645" s="471"/>
      <c r="E2645" s="471"/>
      <c r="F2645" s="471"/>
      <c r="G2645" s="47" t="str">
        <f t="shared" si="41"/>
        <v xml:space="preserve">, </v>
      </c>
    </row>
    <row r="2646" spans="1:7" x14ac:dyDescent="0.3">
      <c r="A2646" s="471"/>
      <c r="B2646" s="471"/>
      <c r="C2646" s="471"/>
      <c r="D2646" s="471"/>
      <c r="E2646" s="471"/>
      <c r="F2646" s="471"/>
      <c r="G2646" s="47" t="str">
        <f t="shared" si="41"/>
        <v xml:space="preserve">, </v>
      </c>
    </row>
    <row r="2647" spans="1:7" x14ac:dyDescent="0.3">
      <c r="A2647" s="471"/>
      <c r="B2647" s="471"/>
      <c r="C2647" s="471"/>
      <c r="D2647" s="471"/>
      <c r="E2647" s="471"/>
      <c r="F2647" s="471"/>
      <c r="G2647" s="47" t="str">
        <f t="shared" si="41"/>
        <v xml:space="preserve">, </v>
      </c>
    </row>
    <row r="2648" spans="1:7" x14ac:dyDescent="0.3">
      <c r="A2648" s="471"/>
      <c r="B2648" s="471"/>
      <c r="C2648" s="471"/>
      <c r="D2648" s="471"/>
      <c r="E2648" s="471"/>
      <c r="F2648" s="471"/>
      <c r="G2648" s="47" t="str">
        <f t="shared" si="41"/>
        <v xml:space="preserve">, </v>
      </c>
    </row>
    <row r="2649" spans="1:7" x14ac:dyDescent="0.3">
      <c r="A2649" s="471"/>
      <c r="B2649" s="471"/>
      <c r="C2649" s="471"/>
      <c r="D2649" s="471"/>
      <c r="E2649" s="471"/>
      <c r="F2649" s="471"/>
      <c r="G2649" s="47" t="str">
        <f t="shared" si="41"/>
        <v xml:space="preserve">, </v>
      </c>
    </row>
    <row r="2650" spans="1:7" x14ac:dyDescent="0.3">
      <c r="A2650" s="471"/>
      <c r="B2650" s="471"/>
      <c r="C2650" s="471"/>
      <c r="D2650" s="471"/>
      <c r="E2650" s="471"/>
      <c r="F2650" s="471"/>
      <c r="G2650" s="47" t="str">
        <f t="shared" si="41"/>
        <v xml:space="preserve">, </v>
      </c>
    </row>
    <row r="2651" spans="1:7" x14ac:dyDescent="0.3">
      <c r="A2651" s="471"/>
      <c r="B2651" s="471"/>
      <c r="C2651" s="471"/>
      <c r="D2651" s="471"/>
      <c r="E2651" s="471"/>
      <c r="F2651" s="471"/>
      <c r="G2651" s="47" t="str">
        <f t="shared" si="41"/>
        <v xml:space="preserve">, </v>
      </c>
    </row>
    <row r="2652" spans="1:7" x14ac:dyDescent="0.3">
      <c r="A2652" s="471"/>
      <c r="B2652" s="471"/>
      <c r="C2652" s="471"/>
      <c r="D2652" s="471"/>
      <c r="E2652" s="471"/>
      <c r="F2652" s="471"/>
      <c r="G2652" s="47" t="str">
        <f t="shared" si="41"/>
        <v xml:space="preserve">, </v>
      </c>
    </row>
    <row r="2653" spans="1:7" x14ac:dyDescent="0.3">
      <c r="A2653" s="471"/>
      <c r="B2653" s="471"/>
      <c r="C2653" s="471"/>
      <c r="D2653" s="471"/>
      <c r="E2653" s="471"/>
      <c r="F2653" s="471"/>
      <c r="G2653" s="47" t="str">
        <f t="shared" si="41"/>
        <v xml:space="preserve">, </v>
      </c>
    </row>
    <row r="2654" spans="1:7" x14ac:dyDescent="0.3">
      <c r="A2654" s="471"/>
      <c r="B2654" s="471"/>
      <c r="C2654" s="471"/>
      <c r="D2654" s="471"/>
      <c r="E2654" s="471"/>
      <c r="F2654" s="471"/>
      <c r="G2654" s="47" t="str">
        <f t="shared" si="41"/>
        <v xml:space="preserve">, </v>
      </c>
    </row>
    <row r="2655" spans="1:7" x14ac:dyDescent="0.3">
      <c r="A2655" s="471"/>
      <c r="B2655" s="471"/>
      <c r="C2655" s="471"/>
      <c r="D2655" s="471"/>
      <c r="E2655" s="471"/>
      <c r="F2655" s="471"/>
      <c r="G2655" s="47" t="str">
        <f t="shared" si="41"/>
        <v xml:space="preserve">, </v>
      </c>
    </row>
    <row r="2656" spans="1:7" x14ac:dyDescent="0.3">
      <c r="A2656" s="471"/>
      <c r="B2656" s="471"/>
      <c r="C2656" s="471"/>
      <c r="D2656" s="471"/>
      <c r="E2656" s="471"/>
      <c r="F2656" s="471"/>
      <c r="G2656" s="47" t="str">
        <f t="shared" si="41"/>
        <v xml:space="preserve">, </v>
      </c>
    </row>
    <row r="2657" spans="1:7" x14ac:dyDescent="0.3">
      <c r="A2657" s="471"/>
      <c r="B2657" s="471"/>
      <c r="C2657" s="471"/>
      <c r="D2657" s="471"/>
      <c r="E2657" s="471"/>
      <c r="F2657" s="471"/>
      <c r="G2657" s="47" t="str">
        <f t="shared" si="41"/>
        <v xml:space="preserve">, </v>
      </c>
    </row>
    <row r="2658" spans="1:7" x14ac:dyDescent="0.3">
      <c r="A2658" s="471"/>
      <c r="B2658" s="471"/>
      <c r="C2658" s="471"/>
      <c r="D2658" s="471"/>
      <c r="E2658" s="471"/>
      <c r="F2658" s="471"/>
      <c r="G2658" s="47" t="str">
        <f t="shared" si="41"/>
        <v xml:space="preserve">, </v>
      </c>
    </row>
    <row r="2659" spans="1:7" x14ac:dyDescent="0.3">
      <c r="A2659" s="471"/>
      <c r="B2659" s="471"/>
      <c r="C2659" s="471"/>
      <c r="D2659" s="471"/>
      <c r="E2659" s="471"/>
      <c r="F2659" s="471"/>
      <c r="G2659" s="47" t="str">
        <f t="shared" si="41"/>
        <v xml:space="preserve">, </v>
      </c>
    </row>
    <row r="2660" spans="1:7" x14ac:dyDescent="0.3">
      <c r="A2660" s="471"/>
      <c r="B2660" s="471"/>
      <c r="C2660" s="471"/>
      <c r="D2660" s="471"/>
      <c r="E2660" s="471"/>
      <c r="F2660" s="471"/>
      <c r="G2660" s="47" t="str">
        <f t="shared" si="41"/>
        <v xml:space="preserve">, </v>
      </c>
    </row>
    <row r="2661" spans="1:7" x14ac:dyDescent="0.3">
      <c r="A2661" s="471"/>
      <c r="B2661" s="471"/>
      <c r="C2661" s="471"/>
      <c r="D2661" s="471"/>
      <c r="E2661" s="471"/>
      <c r="F2661" s="471"/>
      <c r="G2661" s="47" t="str">
        <f t="shared" si="41"/>
        <v xml:space="preserve">, </v>
      </c>
    </row>
    <row r="2662" spans="1:7" x14ac:dyDescent="0.3">
      <c r="A2662" s="471"/>
      <c r="B2662" s="471"/>
      <c r="C2662" s="471"/>
      <c r="D2662" s="471"/>
      <c r="E2662" s="471"/>
      <c r="F2662" s="471"/>
      <c r="G2662" s="47" t="str">
        <f t="shared" si="41"/>
        <v xml:space="preserve">, </v>
      </c>
    </row>
    <row r="2663" spans="1:7" x14ac:dyDescent="0.3">
      <c r="A2663" s="471"/>
      <c r="B2663" s="471"/>
      <c r="C2663" s="471"/>
      <c r="D2663" s="471"/>
      <c r="E2663" s="471"/>
      <c r="F2663" s="471"/>
      <c r="G2663" s="47" t="str">
        <f t="shared" si="41"/>
        <v xml:space="preserve">, </v>
      </c>
    </row>
    <row r="2664" spans="1:7" x14ac:dyDescent="0.3">
      <c r="A2664" s="471"/>
      <c r="B2664" s="471"/>
      <c r="C2664" s="471"/>
      <c r="D2664" s="471"/>
      <c r="E2664" s="471"/>
      <c r="F2664" s="471"/>
      <c r="G2664" s="47" t="str">
        <f t="shared" si="41"/>
        <v xml:space="preserve">, </v>
      </c>
    </row>
    <row r="2665" spans="1:7" x14ac:dyDescent="0.3">
      <c r="A2665" s="471"/>
      <c r="B2665" s="471"/>
      <c r="C2665" s="471"/>
      <c r="D2665" s="471"/>
      <c r="E2665" s="471"/>
      <c r="F2665" s="471"/>
      <c r="G2665" s="47" t="str">
        <f t="shared" si="41"/>
        <v xml:space="preserve">, </v>
      </c>
    </row>
    <row r="2666" spans="1:7" x14ac:dyDescent="0.3">
      <c r="A2666" s="471"/>
      <c r="B2666" s="471"/>
      <c r="C2666" s="471"/>
      <c r="D2666" s="471"/>
      <c r="E2666" s="471"/>
      <c r="F2666" s="471"/>
      <c r="G2666" s="47" t="str">
        <f t="shared" si="41"/>
        <v xml:space="preserve">, </v>
      </c>
    </row>
    <row r="2667" spans="1:7" x14ac:dyDescent="0.3">
      <c r="A2667" s="471"/>
      <c r="B2667" s="471"/>
      <c r="C2667" s="471"/>
      <c r="D2667" s="471"/>
      <c r="E2667" s="471"/>
      <c r="F2667" s="471"/>
      <c r="G2667" s="47" t="str">
        <f t="shared" si="41"/>
        <v xml:space="preserve">, </v>
      </c>
    </row>
    <row r="2668" spans="1:7" x14ac:dyDescent="0.3">
      <c r="A2668" s="471"/>
      <c r="B2668" s="471"/>
      <c r="C2668" s="471"/>
      <c r="D2668" s="471"/>
      <c r="E2668" s="471"/>
      <c r="F2668" s="471"/>
      <c r="G2668" s="47" t="str">
        <f t="shared" si="41"/>
        <v xml:space="preserve">, </v>
      </c>
    </row>
    <row r="2669" spans="1:7" x14ac:dyDescent="0.3">
      <c r="A2669" s="471"/>
      <c r="B2669" s="471"/>
      <c r="C2669" s="471"/>
      <c r="D2669" s="471"/>
      <c r="E2669" s="471"/>
      <c r="F2669" s="471"/>
      <c r="G2669" s="47" t="str">
        <f t="shared" si="41"/>
        <v xml:space="preserve">, </v>
      </c>
    </row>
    <row r="2670" spans="1:7" x14ac:dyDescent="0.3">
      <c r="A2670" s="471"/>
      <c r="B2670" s="471"/>
      <c r="C2670" s="471"/>
      <c r="D2670" s="471"/>
      <c r="E2670" s="471"/>
      <c r="F2670" s="471"/>
      <c r="G2670" s="47" t="str">
        <f t="shared" si="41"/>
        <v xml:space="preserve">, </v>
      </c>
    </row>
    <row r="2671" spans="1:7" x14ac:dyDescent="0.3">
      <c r="A2671" s="471"/>
      <c r="B2671" s="471"/>
      <c r="C2671" s="471"/>
      <c r="D2671" s="471"/>
      <c r="E2671" s="471"/>
      <c r="F2671" s="471"/>
      <c r="G2671" s="47" t="str">
        <f t="shared" si="41"/>
        <v xml:space="preserve">, </v>
      </c>
    </row>
    <row r="2672" spans="1:7" x14ac:dyDescent="0.3">
      <c r="A2672" s="471"/>
      <c r="B2672" s="471"/>
      <c r="C2672" s="471"/>
      <c r="D2672" s="471"/>
      <c r="E2672" s="471"/>
      <c r="F2672" s="471"/>
      <c r="G2672" s="47" t="str">
        <f t="shared" si="41"/>
        <v xml:space="preserve">, </v>
      </c>
    </row>
    <row r="2673" spans="1:7" x14ac:dyDescent="0.3">
      <c r="A2673" s="471"/>
      <c r="B2673" s="471"/>
      <c r="C2673" s="471"/>
      <c r="D2673" s="471"/>
      <c r="E2673" s="471"/>
      <c r="F2673" s="471"/>
      <c r="G2673" s="47" t="str">
        <f t="shared" si="41"/>
        <v xml:space="preserve">, </v>
      </c>
    </row>
    <row r="2674" spans="1:7" x14ac:dyDescent="0.3">
      <c r="A2674" s="471"/>
      <c r="B2674" s="471"/>
      <c r="C2674" s="471"/>
      <c r="D2674" s="471"/>
      <c r="E2674" s="471"/>
      <c r="F2674" s="471"/>
      <c r="G2674" s="47" t="str">
        <f t="shared" si="41"/>
        <v xml:space="preserve">, </v>
      </c>
    </row>
    <row r="2675" spans="1:7" x14ac:dyDescent="0.3">
      <c r="A2675" s="471"/>
      <c r="B2675" s="471"/>
      <c r="C2675" s="471"/>
      <c r="D2675" s="471"/>
      <c r="E2675" s="471"/>
      <c r="F2675" s="471"/>
      <c r="G2675" s="47" t="str">
        <f t="shared" si="41"/>
        <v xml:space="preserve">, </v>
      </c>
    </row>
    <row r="2676" spans="1:7" x14ac:dyDescent="0.3">
      <c r="A2676" s="471"/>
      <c r="B2676" s="471"/>
      <c r="C2676" s="471"/>
      <c r="D2676" s="471"/>
      <c r="E2676" s="471"/>
      <c r="F2676" s="471"/>
      <c r="G2676" s="47" t="str">
        <f t="shared" si="41"/>
        <v xml:space="preserve">, </v>
      </c>
    </row>
    <row r="2677" spans="1:7" x14ac:dyDescent="0.3">
      <c r="A2677" s="471"/>
      <c r="B2677" s="471"/>
      <c r="C2677" s="471"/>
      <c r="D2677" s="471"/>
      <c r="E2677" s="471"/>
      <c r="F2677" s="471"/>
      <c r="G2677" s="47" t="str">
        <f t="shared" si="41"/>
        <v xml:space="preserve">, </v>
      </c>
    </row>
    <row r="2678" spans="1:7" x14ac:dyDescent="0.3">
      <c r="A2678" s="471"/>
      <c r="B2678" s="471"/>
      <c r="C2678" s="471"/>
      <c r="D2678" s="471"/>
      <c r="E2678" s="471"/>
      <c r="F2678" s="471"/>
      <c r="G2678" s="47" t="str">
        <f t="shared" si="41"/>
        <v xml:space="preserve">, </v>
      </c>
    </row>
    <row r="2679" spans="1:7" x14ac:dyDescent="0.3">
      <c r="A2679" s="471"/>
      <c r="B2679" s="471"/>
      <c r="C2679" s="471"/>
      <c r="D2679" s="471"/>
      <c r="E2679" s="471"/>
      <c r="F2679" s="471"/>
      <c r="G2679" s="47" t="str">
        <f t="shared" si="41"/>
        <v xml:space="preserve">, </v>
      </c>
    </row>
    <row r="2680" spans="1:7" x14ac:dyDescent="0.3">
      <c r="A2680" s="471"/>
      <c r="B2680" s="471"/>
      <c r="C2680" s="471"/>
      <c r="D2680" s="471"/>
      <c r="E2680" s="471"/>
      <c r="F2680" s="471"/>
      <c r="G2680" s="47" t="str">
        <f t="shared" si="41"/>
        <v xml:space="preserve">, </v>
      </c>
    </row>
    <row r="2681" spans="1:7" x14ac:dyDescent="0.3">
      <c r="A2681" s="471"/>
      <c r="B2681" s="471"/>
      <c r="C2681" s="471"/>
      <c r="D2681" s="471"/>
      <c r="E2681" s="471"/>
      <c r="F2681" s="471"/>
      <c r="G2681" s="47" t="str">
        <f t="shared" si="41"/>
        <v xml:space="preserve">, </v>
      </c>
    </row>
    <row r="2682" spans="1:7" x14ac:dyDescent="0.3">
      <c r="A2682" s="471"/>
      <c r="B2682" s="471"/>
      <c r="C2682" s="471"/>
      <c r="D2682" s="471"/>
      <c r="E2682" s="471"/>
      <c r="F2682" s="471"/>
      <c r="G2682" s="47" t="str">
        <f t="shared" si="41"/>
        <v xml:space="preserve">, </v>
      </c>
    </row>
    <row r="2683" spans="1:7" x14ac:dyDescent="0.3">
      <c r="A2683" s="471"/>
      <c r="B2683" s="471"/>
      <c r="C2683" s="471"/>
      <c r="D2683" s="471"/>
      <c r="E2683" s="471"/>
      <c r="F2683" s="471"/>
      <c r="G2683" s="47" t="str">
        <f t="shared" si="41"/>
        <v xml:space="preserve">, </v>
      </c>
    </row>
    <row r="2684" spans="1:7" x14ac:dyDescent="0.3">
      <c r="A2684" s="471"/>
      <c r="B2684" s="471"/>
      <c r="C2684" s="471"/>
      <c r="D2684" s="471"/>
      <c r="E2684" s="471"/>
      <c r="F2684" s="471"/>
      <c r="G2684" s="47" t="str">
        <f t="shared" si="41"/>
        <v xml:space="preserve">, </v>
      </c>
    </row>
    <row r="2685" spans="1:7" x14ac:dyDescent="0.3">
      <c r="A2685" s="471"/>
      <c r="B2685" s="471"/>
      <c r="C2685" s="471"/>
      <c r="D2685" s="471"/>
      <c r="E2685" s="471"/>
      <c r="F2685" s="471"/>
      <c r="G2685" s="47" t="str">
        <f t="shared" si="41"/>
        <v xml:space="preserve">, </v>
      </c>
    </row>
    <row r="2686" spans="1:7" x14ac:dyDescent="0.3">
      <c r="A2686" s="471"/>
      <c r="B2686" s="471"/>
      <c r="C2686" s="471"/>
      <c r="D2686" s="471"/>
      <c r="E2686" s="471"/>
      <c r="F2686" s="471"/>
      <c r="G2686" s="47" t="str">
        <f t="shared" si="41"/>
        <v xml:space="preserve">, </v>
      </c>
    </row>
    <row r="2687" spans="1:7" x14ac:dyDescent="0.3">
      <c r="A2687" s="471"/>
      <c r="B2687" s="471"/>
      <c r="C2687" s="471"/>
      <c r="D2687" s="471"/>
      <c r="E2687" s="471"/>
      <c r="F2687" s="471"/>
      <c r="G2687" s="47" t="str">
        <f t="shared" si="41"/>
        <v xml:space="preserve">, </v>
      </c>
    </row>
    <row r="2688" spans="1:7" x14ac:dyDescent="0.3">
      <c r="A2688" s="471"/>
      <c r="B2688" s="471"/>
      <c r="C2688" s="471"/>
      <c r="D2688" s="471"/>
      <c r="E2688" s="471"/>
      <c r="F2688" s="471"/>
      <c r="G2688" s="47" t="str">
        <f t="shared" si="41"/>
        <v xml:space="preserve">, </v>
      </c>
    </row>
    <row r="2689" spans="1:7" x14ac:dyDescent="0.3">
      <c r="A2689" s="471"/>
      <c r="B2689" s="471"/>
      <c r="C2689" s="471"/>
      <c r="D2689" s="471"/>
      <c r="E2689" s="471"/>
      <c r="F2689" s="471"/>
      <c r="G2689" s="47" t="str">
        <f t="shared" si="41"/>
        <v xml:space="preserve">, </v>
      </c>
    </row>
    <row r="2690" spans="1:7" x14ac:dyDescent="0.3">
      <c r="A2690" s="471"/>
      <c r="B2690" s="471"/>
      <c r="C2690" s="471"/>
      <c r="D2690" s="471"/>
      <c r="E2690" s="471"/>
      <c r="F2690" s="471"/>
      <c r="G2690" s="47" t="str">
        <f t="shared" si="41"/>
        <v xml:space="preserve">, </v>
      </c>
    </row>
    <row r="2691" spans="1:7" x14ac:dyDescent="0.3">
      <c r="A2691" s="471"/>
      <c r="B2691" s="471"/>
      <c r="C2691" s="471"/>
      <c r="D2691" s="471"/>
      <c r="E2691" s="471"/>
      <c r="F2691" s="471"/>
      <c r="G2691" s="47" t="str">
        <f t="shared" si="41"/>
        <v xml:space="preserve">, </v>
      </c>
    </row>
    <row r="2692" spans="1:7" x14ac:dyDescent="0.3">
      <c r="A2692" s="471"/>
      <c r="B2692" s="471"/>
      <c r="C2692" s="471"/>
      <c r="D2692" s="471"/>
      <c r="E2692" s="471"/>
      <c r="F2692" s="471"/>
      <c r="G2692" s="47" t="str">
        <f t="shared" si="41"/>
        <v xml:space="preserve">, </v>
      </c>
    </row>
    <row r="2693" spans="1:7" x14ac:dyDescent="0.3">
      <c r="A2693" s="471"/>
      <c r="B2693" s="471"/>
      <c r="C2693" s="471"/>
      <c r="D2693" s="471"/>
      <c r="E2693" s="471"/>
      <c r="F2693" s="471"/>
      <c r="G2693" s="47" t="str">
        <f t="shared" si="41"/>
        <v xml:space="preserve">, </v>
      </c>
    </row>
    <row r="2694" spans="1:7" x14ac:dyDescent="0.3">
      <c r="A2694" s="471"/>
      <c r="B2694" s="471"/>
      <c r="C2694" s="471"/>
      <c r="D2694" s="471"/>
      <c r="E2694" s="471"/>
      <c r="F2694" s="471"/>
      <c r="G2694" s="47" t="str">
        <f t="shared" si="41"/>
        <v xml:space="preserve">, </v>
      </c>
    </row>
    <row r="2695" spans="1:7" x14ac:dyDescent="0.3">
      <c r="A2695" s="471"/>
      <c r="B2695" s="471"/>
      <c r="C2695" s="471"/>
      <c r="D2695" s="471"/>
      <c r="E2695" s="471"/>
      <c r="F2695" s="471"/>
      <c r="G2695" s="47" t="str">
        <f t="shared" si="41"/>
        <v xml:space="preserve">, </v>
      </c>
    </row>
    <row r="2696" spans="1:7" x14ac:dyDescent="0.3">
      <c r="A2696" s="471"/>
      <c r="B2696" s="471"/>
      <c r="C2696" s="471"/>
      <c r="D2696" s="471"/>
      <c r="E2696" s="471"/>
      <c r="F2696" s="471"/>
      <c r="G2696" s="47" t="str">
        <f t="shared" si="41"/>
        <v xml:space="preserve">, </v>
      </c>
    </row>
    <row r="2697" spans="1:7" x14ac:dyDescent="0.3">
      <c r="A2697" s="471"/>
      <c r="B2697" s="471"/>
      <c r="C2697" s="471"/>
      <c r="D2697" s="471"/>
      <c r="E2697" s="471"/>
      <c r="F2697" s="471"/>
      <c r="G2697" s="47" t="str">
        <f t="shared" si="41"/>
        <v xml:space="preserve">, </v>
      </c>
    </row>
    <row r="2698" spans="1:7" x14ac:dyDescent="0.3">
      <c r="A2698" s="471"/>
      <c r="B2698" s="471"/>
      <c r="C2698" s="471"/>
      <c r="D2698" s="471"/>
      <c r="E2698" s="471"/>
      <c r="F2698" s="471"/>
      <c r="G2698" s="47" t="str">
        <f t="shared" si="41"/>
        <v xml:space="preserve">, </v>
      </c>
    </row>
    <row r="2699" spans="1:7" x14ac:dyDescent="0.3">
      <c r="A2699" s="471"/>
      <c r="B2699" s="471"/>
      <c r="C2699" s="471"/>
      <c r="D2699" s="471"/>
      <c r="E2699" s="471"/>
      <c r="F2699" s="471"/>
      <c r="G2699" s="47" t="str">
        <f t="shared" ref="G2699:G2762" si="42">CONCATENATE(A2699, ", ", B2699)</f>
        <v xml:space="preserve">, </v>
      </c>
    </row>
    <row r="2700" spans="1:7" x14ac:dyDescent="0.3">
      <c r="A2700" s="471"/>
      <c r="B2700" s="471"/>
      <c r="C2700" s="471"/>
      <c r="D2700" s="471"/>
      <c r="E2700" s="471"/>
      <c r="F2700" s="471"/>
      <c r="G2700" s="47" t="str">
        <f t="shared" si="42"/>
        <v xml:space="preserve">, </v>
      </c>
    </row>
    <row r="2701" spans="1:7" x14ac:dyDescent="0.3">
      <c r="A2701" s="471"/>
      <c r="B2701" s="471"/>
      <c r="C2701" s="471"/>
      <c r="D2701" s="471"/>
      <c r="E2701" s="471"/>
      <c r="F2701" s="471"/>
      <c r="G2701" s="47" t="str">
        <f t="shared" si="42"/>
        <v xml:space="preserve">, </v>
      </c>
    </row>
    <row r="2702" spans="1:7" x14ac:dyDescent="0.3">
      <c r="A2702" s="471"/>
      <c r="B2702" s="471"/>
      <c r="C2702" s="471"/>
      <c r="D2702" s="471"/>
      <c r="E2702" s="471"/>
      <c r="F2702" s="471"/>
      <c r="G2702" s="47" t="str">
        <f t="shared" si="42"/>
        <v xml:space="preserve">, </v>
      </c>
    </row>
    <row r="2703" spans="1:7" x14ac:dyDescent="0.3">
      <c r="A2703" s="471"/>
      <c r="B2703" s="471"/>
      <c r="C2703" s="471"/>
      <c r="D2703" s="471"/>
      <c r="E2703" s="471"/>
      <c r="F2703" s="471"/>
      <c r="G2703" s="47" t="str">
        <f t="shared" si="42"/>
        <v xml:space="preserve">, </v>
      </c>
    </row>
    <row r="2704" spans="1:7" x14ac:dyDescent="0.3">
      <c r="A2704" s="471"/>
      <c r="B2704" s="471"/>
      <c r="C2704" s="471"/>
      <c r="D2704" s="471"/>
      <c r="E2704" s="471"/>
      <c r="F2704" s="471"/>
      <c r="G2704" s="47" t="str">
        <f t="shared" si="42"/>
        <v xml:space="preserve">, </v>
      </c>
    </row>
    <row r="2705" spans="1:7" x14ac:dyDescent="0.3">
      <c r="A2705" s="471"/>
      <c r="B2705" s="471"/>
      <c r="C2705" s="471"/>
      <c r="D2705" s="471"/>
      <c r="E2705" s="471"/>
      <c r="F2705" s="471"/>
      <c r="G2705" s="47" t="str">
        <f t="shared" si="42"/>
        <v xml:space="preserve">, </v>
      </c>
    </row>
    <row r="2706" spans="1:7" x14ac:dyDescent="0.3">
      <c r="A2706" s="471"/>
      <c r="B2706" s="471"/>
      <c r="C2706" s="471"/>
      <c r="D2706" s="471"/>
      <c r="E2706" s="471"/>
      <c r="F2706" s="471"/>
      <c r="G2706" s="47" t="str">
        <f t="shared" si="42"/>
        <v xml:space="preserve">, </v>
      </c>
    </row>
    <row r="2707" spans="1:7" x14ac:dyDescent="0.3">
      <c r="A2707" s="471"/>
      <c r="B2707" s="471"/>
      <c r="C2707" s="471"/>
      <c r="D2707" s="471"/>
      <c r="E2707" s="471"/>
      <c r="F2707" s="471"/>
      <c r="G2707" s="47" t="str">
        <f t="shared" si="42"/>
        <v xml:space="preserve">, </v>
      </c>
    </row>
    <row r="2708" spans="1:7" x14ac:dyDescent="0.3">
      <c r="A2708" s="471"/>
      <c r="B2708" s="471"/>
      <c r="C2708" s="471"/>
      <c r="D2708" s="471"/>
      <c r="E2708" s="471"/>
      <c r="F2708" s="471"/>
      <c r="G2708" s="47" t="str">
        <f t="shared" si="42"/>
        <v xml:space="preserve">, </v>
      </c>
    </row>
    <row r="2709" spans="1:7" x14ac:dyDescent="0.3">
      <c r="A2709" s="471"/>
      <c r="B2709" s="471"/>
      <c r="C2709" s="471"/>
      <c r="D2709" s="471"/>
      <c r="E2709" s="471"/>
      <c r="F2709" s="471"/>
      <c r="G2709" s="47" t="str">
        <f t="shared" si="42"/>
        <v xml:space="preserve">, </v>
      </c>
    </row>
    <row r="2710" spans="1:7" x14ac:dyDescent="0.3">
      <c r="A2710" s="471"/>
      <c r="B2710" s="471"/>
      <c r="C2710" s="471"/>
      <c r="D2710" s="471"/>
      <c r="E2710" s="471"/>
      <c r="F2710" s="471"/>
      <c r="G2710" s="47" t="str">
        <f t="shared" si="42"/>
        <v xml:space="preserve">, </v>
      </c>
    </row>
    <row r="2711" spans="1:7" x14ac:dyDescent="0.3">
      <c r="A2711" s="471"/>
      <c r="B2711" s="471"/>
      <c r="C2711" s="471"/>
      <c r="D2711" s="471"/>
      <c r="E2711" s="471"/>
      <c r="F2711" s="471"/>
      <c r="G2711" s="47" t="str">
        <f t="shared" si="42"/>
        <v xml:space="preserve">, </v>
      </c>
    </row>
    <row r="2712" spans="1:7" x14ac:dyDescent="0.3">
      <c r="A2712" s="471"/>
      <c r="B2712" s="471"/>
      <c r="C2712" s="471"/>
      <c r="D2712" s="471"/>
      <c r="E2712" s="471"/>
      <c r="F2712" s="471"/>
      <c r="G2712" s="47" t="str">
        <f t="shared" si="42"/>
        <v xml:space="preserve">, </v>
      </c>
    </row>
    <row r="2713" spans="1:7" x14ac:dyDescent="0.3">
      <c r="A2713" s="471"/>
      <c r="B2713" s="471"/>
      <c r="C2713" s="471"/>
      <c r="D2713" s="471"/>
      <c r="E2713" s="471"/>
      <c r="F2713" s="471"/>
      <c r="G2713" s="47" t="str">
        <f t="shared" si="42"/>
        <v xml:space="preserve">, </v>
      </c>
    </row>
    <row r="2714" spans="1:7" x14ac:dyDescent="0.3">
      <c r="A2714" s="471"/>
      <c r="B2714" s="471"/>
      <c r="C2714" s="471"/>
      <c r="D2714" s="471"/>
      <c r="E2714" s="471"/>
      <c r="F2714" s="471"/>
      <c r="G2714" s="47" t="str">
        <f t="shared" si="42"/>
        <v xml:space="preserve">, </v>
      </c>
    </row>
    <row r="2715" spans="1:7" x14ac:dyDescent="0.3">
      <c r="A2715" s="471"/>
      <c r="B2715" s="471"/>
      <c r="C2715" s="471"/>
      <c r="D2715" s="471"/>
      <c r="E2715" s="471"/>
      <c r="F2715" s="471"/>
      <c r="G2715" s="47" t="str">
        <f t="shared" si="42"/>
        <v xml:space="preserve">, </v>
      </c>
    </row>
    <row r="2716" spans="1:7" x14ac:dyDescent="0.3">
      <c r="A2716" s="471"/>
      <c r="B2716" s="471"/>
      <c r="C2716" s="471"/>
      <c r="D2716" s="471"/>
      <c r="E2716" s="471"/>
      <c r="F2716" s="471"/>
      <c r="G2716" s="47" t="str">
        <f t="shared" si="42"/>
        <v xml:space="preserve">, </v>
      </c>
    </row>
    <row r="2717" spans="1:7" x14ac:dyDescent="0.3">
      <c r="A2717" s="471"/>
      <c r="B2717" s="471"/>
      <c r="C2717" s="471"/>
      <c r="D2717" s="471"/>
      <c r="E2717" s="471"/>
      <c r="F2717" s="471"/>
      <c r="G2717" s="47" t="str">
        <f t="shared" si="42"/>
        <v xml:space="preserve">, </v>
      </c>
    </row>
    <row r="2718" spans="1:7" x14ac:dyDescent="0.3">
      <c r="A2718" s="471"/>
      <c r="B2718" s="471"/>
      <c r="C2718" s="471"/>
      <c r="D2718" s="471"/>
      <c r="E2718" s="471"/>
      <c r="F2718" s="471"/>
      <c r="G2718" s="47" t="str">
        <f t="shared" si="42"/>
        <v xml:space="preserve">, </v>
      </c>
    </row>
    <row r="2719" spans="1:7" x14ac:dyDescent="0.3">
      <c r="A2719" s="471"/>
      <c r="B2719" s="471"/>
      <c r="C2719" s="471"/>
      <c r="D2719" s="471"/>
      <c r="E2719" s="471"/>
      <c r="F2719" s="471"/>
      <c r="G2719" s="47" t="str">
        <f t="shared" si="42"/>
        <v xml:space="preserve">, </v>
      </c>
    </row>
    <row r="2720" spans="1:7" x14ac:dyDescent="0.3">
      <c r="A2720" s="471"/>
      <c r="B2720" s="471"/>
      <c r="C2720" s="471"/>
      <c r="D2720" s="471"/>
      <c r="E2720" s="471"/>
      <c r="F2720" s="471"/>
      <c r="G2720" s="47" t="str">
        <f t="shared" si="42"/>
        <v xml:space="preserve">, </v>
      </c>
    </row>
    <row r="2721" spans="1:7" x14ac:dyDescent="0.3">
      <c r="A2721" s="471"/>
      <c r="B2721" s="471"/>
      <c r="C2721" s="471"/>
      <c r="D2721" s="471"/>
      <c r="E2721" s="471"/>
      <c r="F2721" s="471"/>
      <c r="G2721" s="47" t="str">
        <f t="shared" si="42"/>
        <v xml:space="preserve">, </v>
      </c>
    </row>
    <row r="2722" spans="1:7" x14ac:dyDescent="0.3">
      <c r="A2722" s="471"/>
      <c r="B2722" s="471"/>
      <c r="C2722" s="471"/>
      <c r="D2722" s="471"/>
      <c r="E2722" s="471"/>
      <c r="F2722" s="471"/>
      <c r="G2722" s="47" t="str">
        <f t="shared" si="42"/>
        <v xml:space="preserve">, </v>
      </c>
    </row>
    <row r="2723" spans="1:7" x14ac:dyDescent="0.3">
      <c r="A2723" s="471"/>
      <c r="B2723" s="471"/>
      <c r="C2723" s="471"/>
      <c r="D2723" s="471"/>
      <c r="E2723" s="471"/>
      <c r="F2723" s="471"/>
      <c r="G2723" s="47" t="str">
        <f t="shared" si="42"/>
        <v xml:space="preserve">, </v>
      </c>
    </row>
    <row r="2724" spans="1:7" x14ac:dyDescent="0.3">
      <c r="A2724" s="471"/>
      <c r="B2724" s="471"/>
      <c r="C2724" s="471"/>
      <c r="D2724" s="471"/>
      <c r="E2724" s="471"/>
      <c r="F2724" s="471"/>
      <c r="G2724" s="47" t="str">
        <f t="shared" si="42"/>
        <v xml:space="preserve">, </v>
      </c>
    </row>
    <row r="2725" spans="1:7" x14ac:dyDescent="0.3">
      <c r="A2725" s="471"/>
      <c r="B2725" s="471"/>
      <c r="C2725" s="471"/>
      <c r="D2725" s="471"/>
      <c r="E2725" s="471"/>
      <c r="F2725" s="471"/>
      <c r="G2725" s="47" t="str">
        <f t="shared" si="42"/>
        <v xml:space="preserve">, </v>
      </c>
    </row>
    <row r="2726" spans="1:7" x14ac:dyDescent="0.3">
      <c r="A2726" s="471"/>
      <c r="B2726" s="471"/>
      <c r="C2726" s="471"/>
      <c r="D2726" s="471"/>
      <c r="E2726" s="471"/>
      <c r="F2726" s="471"/>
      <c r="G2726" s="47" t="str">
        <f t="shared" si="42"/>
        <v xml:space="preserve">, </v>
      </c>
    </row>
    <row r="2727" spans="1:7" x14ac:dyDescent="0.3">
      <c r="A2727" s="471"/>
      <c r="B2727" s="471"/>
      <c r="C2727" s="471"/>
      <c r="D2727" s="471"/>
      <c r="E2727" s="471"/>
      <c r="F2727" s="471"/>
      <c r="G2727" s="47" t="str">
        <f t="shared" si="42"/>
        <v xml:space="preserve">, </v>
      </c>
    </row>
    <row r="2728" spans="1:7" x14ac:dyDescent="0.3">
      <c r="A2728" s="471"/>
      <c r="B2728" s="471"/>
      <c r="C2728" s="471"/>
      <c r="D2728" s="471"/>
      <c r="E2728" s="471"/>
      <c r="F2728" s="471"/>
      <c r="G2728" s="47" t="str">
        <f t="shared" si="42"/>
        <v xml:space="preserve">, </v>
      </c>
    </row>
    <row r="2729" spans="1:7" x14ac:dyDescent="0.3">
      <c r="A2729" s="471"/>
      <c r="B2729" s="471"/>
      <c r="C2729" s="471"/>
      <c r="D2729" s="471"/>
      <c r="E2729" s="471"/>
      <c r="F2729" s="471"/>
      <c r="G2729" s="47" t="str">
        <f t="shared" si="42"/>
        <v xml:space="preserve">, </v>
      </c>
    </row>
    <row r="2730" spans="1:7" x14ac:dyDescent="0.3">
      <c r="A2730" s="471"/>
      <c r="B2730" s="471"/>
      <c r="C2730" s="471"/>
      <c r="D2730" s="471"/>
      <c r="E2730" s="471"/>
      <c r="F2730" s="471"/>
      <c r="G2730" s="47" t="str">
        <f t="shared" si="42"/>
        <v xml:space="preserve">, </v>
      </c>
    </row>
    <row r="2731" spans="1:7" x14ac:dyDescent="0.3">
      <c r="A2731" s="471"/>
      <c r="B2731" s="471"/>
      <c r="C2731" s="471"/>
      <c r="D2731" s="471"/>
      <c r="E2731" s="471"/>
      <c r="F2731" s="471"/>
      <c r="G2731" s="47" t="str">
        <f t="shared" si="42"/>
        <v xml:space="preserve">, </v>
      </c>
    </row>
    <row r="2732" spans="1:7" x14ac:dyDescent="0.3">
      <c r="A2732" s="471"/>
      <c r="B2732" s="471"/>
      <c r="C2732" s="471"/>
      <c r="D2732" s="471"/>
      <c r="E2732" s="471"/>
      <c r="F2732" s="471"/>
      <c r="G2732" s="47" t="str">
        <f t="shared" si="42"/>
        <v xml:space="preserve">, </v>
      </c>
    </row>
    <row r="2733" spans="1:7" x14ac:dyDescent="0.3">
      <c r="A2733" s="471"/>
      <c r="B2733" s="471"/>
      <c r="C2733" s="471"/>
      <c r="D2733" s="471"/>
      <c r="E2733" s="471"/>
      <c r="F2733" s="471"/>
      <c r="G2733" s="47" t="str">
        <f t="shared" si="42"/>
        <v xml:space="preserve">, </v>
      </c>
    </row>
    <row r="2734" spans="1:7" x14ac:dyDescent="0.3">
      <c r="A2734" s="471"/>
      <c r="B2734" s="471"/>
      <c r="C2734" s="471"/>
      <c r="D2734" s="471"/>
      <c r="E2734" s="471"/>
      <c r="F2734" s="471"/>
      <c r="G2734" s="47" t="str">
        <f t="shared" si="42"/>
        <v xml:space="preserve">, </v>
      </c>
    </row>
    <row r="2735" spans="1:7" x14ac:dyDescent="0.3">
      <c r="A2735" s="471"/>
      <c r="B2735" s="471"/>
      <c r="C2735" s="471"/>
      <c r="D2735" s="471"/>
      <c r="E2735" s="471"/>
      <c r="F2735" s="471"/>
      <c r="G2735" s="47" t="str">
        <f t="shared" si="42"/>
        <v xml:space="preserve">, </v>
      </c>
    </row>
    <row r="2736" spans="1:7" x14ac:dyDescent="0.3">
      <c r="A2736" s="471"/>
      <c r="B2736" s="471"/>
      <c r="C2736" s="471"/>
      <c r="D2736" s="471"/>
      <c r="E2736" s="471"/>
      <c r="F2736" s="471"/>
      <c r="G2736" s="47" t="str">
        <f t="shared" si="42"/>
        <v xml:space="preserve">, </v>
      </c>
    </row>
    <row r="2737" spans="1:7" x14ac:dyDescent="0.3">
      <c r="A2737" s="471"/>
      <c r="B2737" s="471"/>
      <c r="C2737" s="471"/>
      <c r="D2737" s="471"/>
      <c r="E2737" s="471"/>
      <c r="F2737" s="471"/>
      <c r="G2737" s="47" t="str">
        <f t="shared" si="42"/>
        <v xml:space="preserve">, </v>
      </c>
    </row>
    <row r="2738" spans="1:7" x14ac:dyDescent="0.3">
      <c r="A2738" s="471"/>
      <c r="B2738" s="471"/>
      <c r="C2738" s="471"/>
      <c r="D2738" s="471"/>
      <c r="E2738" s="471"/>
      <c r="F2738" s="471"/>
      <c r="G2738" s="47" t="str">
        <f t="shared" si="42"/>
        <v xml:space="preserve">, </v>
      </c>
    </row>
    <row r="2739" spans="1:7" x14ac:dyDescent="0.3">
      <c r="A2739" s="471"/>
      <c r="B2739" s="471"/>
      <c r="C2739" s="471"/>
      <c r="D2739" s="471"/>
      <c r="E2739" s="471"/>
      <c r="F2739" s="471"/>
      <c r="G2739" s="47" t="str">
        <f t="shared" si="42"/>
        <v xml:space="preserve">, </v>
      </c>
    </row>
    <row r="2740" spans="1:7" x14ac:dyDescent="0.3">
      <c r="A2740" s="471"/>
      <c r="B2740" s="471"/>
      <c r="C2740" s="471"/>
      <c r="D2740" s="471"/>
      <c r="E2740" s="471"/>
      <c r="F2740" s="471"/>
      <c r="G2740" s="47" t="str">
        <f t="shared" si="42"/>
        <v xml:space="preserve">, </v>
      </c>
    </row>
    <row r="2741" spans="1:7" x14ac:dyDescent="0.3">
      <c r="A2741" s="471"/>
      <c r="B2741" s="471"/>
      <c r="C2741" s="471"/>
      <c r="D2741" s="471"/>
      <c r="E2741" s="471"/>
      <c r="F2741" s="471"/>
      <c r="G2741" s="47" t="str">
        <f t="shared" si="42"/>
        <v xml:space="preserve">, </v>
      </c>
    </row>
    <row r="2742" spans="1:7" x14ac:dyDescent="0.3">
      <c r="A2742" s="471"/>
      <c r="B2742" s="471"/>
      <c r="C2742" s="471"/>
      <c r="D2742" s="471"/>
      <c r="E2742" s="471"/>
      <c r="F2742" s="471"/>
      <c r="G2742" s="47" t="str">
        <f t="shared" si="42"/>
        <v xml:space="preserve">, </v>
      </c>
    </row>
    <row r="2743" spans="1:7" x14ac:dyDescent="0.3">
      <c r="A2743" s="471"/>
      <c r="B2743" s="471"/>
      <c r="C2743" s="471"/>
      <c r="D2743" s="471"/>
      <c r="E2743" s="471"/>
      <c r="F2743" s="471"/>
      <c r="G2743" s="47" t="str">
        <f t="shared" si="42"/>
        <v xml:space="preserve">, </v>
      </c>
    </row>
    <row r="2744" spans="1:7" x14ac:dyDescent="0.3">
      <c r="A2744" s="471"/>
      <c r="B2744" s="471"/>
      <c r="C2744" s="471"/>
      <c r="D2744" s="471"/>
      <c r="E2744" s="471"/>
      <c r="F2744" s="471"/>
      <c r="G2744" s="47" t="str">
        <f t="shared" si="42"/>
        <v xml:space="preserve">, </v>
      </c>
    </row>
    <row r="2745" spans="1:7" x14ac:dyDescent="0.3">
      <c r="A2745" s="471"/>
      <c r="B2745" s="471"/>
      <c r="C2745" s="471"/>
      <c r="D2745" s="471"/>
      <c r="E2745" s="471"/>
      <c r="F2745" s="471"/>
      <c r="G2745" s="47" t="str">
        <f t="shared" si="42"/>
        <v xml:space="preserve">, </v>
      </c>
    </row>
    <row r="2746" spans="1:7" x14ac:dyDescent="0.3">
      <c r="A2746" s="471"/>
      <c r="B2746" s="471"/>
      <c r="C2746" s="471"/>
      <c r="D2746" s="471"/>
      <c r="E2746" s="471"/>
      <c r="F2746" s="471"/>
      <c r="G2746" s="47" t="str">
        <f t="shared" si="42"/>
        <v xml:space="preserve">, </v>
      </c>
    </row>
    <row r="2747" spans="1:7" x14ac:dyDescent="0.3">
      <c r="A2747" s="471"/>
      <c r="B2747" s="471"/>
      <c r="C2747" s="471"/>
      <c r="D2747" s="471"/>
      <c r="E2747" s="471"/>
      <c r="F2747" s="471"/>
      <c r="G2747" s="47" t="str">
        <f t="shared" si="42"/>
        <v xml:space="preserve">, </v>
      </c>
    </row>
    <row r="2748" spans="1:7" x14ac:dyDescent="0.3">
      <c r="A2748" s="471"/>
      <c r="B2748" s="471"/>
      <c r="C2748" s="471"/>
      <c r="D2748" s="471"/>
      <c r="E2748" s="471"/>
      <c r="F2748" s="471"/>
      <c r="G2748" s="47" t="str">
        <f t="shared" si="42"/>
        <v xml:space="preserve">, </v>
      </c>
    </row>
    <row r="2749" spans="1:7" x14ac:dyDescent="0.3">
      <c r="A2749" s="471"/>
      <c r="B2749" s="471"/>
      <c r="C2749" s="471"/>
      <c r="D2749" s="471"/>
      <c r="E2749" s="471"/>
      <c r="F2749" s="471"/>
      <c r="G2749" s="47" t="str">
        <f t="shared" si="42"/>
        <v xml:space="preserve">, </v>
      </c>
    </row>
    <row r="2750" spans="1:7" x14ac:dyDescent="0.3">
      <c r="A2750" s="471"/>
      <c r="B2750" s="471"/>
      <c r="C2750" s="471"/>
      <c r="D2750" s="471"/>
      <c r="E2750" s="471"/>
      <c r="F2750" s="471"/>
      <c r="G2750" s="47" t="str">
        <f t="shared" si="42"/>
        <v xml:space="preserve">, </v>
      </c>
    </row>
    <row r="2751" spans="1:7" x14ac:dyDescent="0.3">
      <c r="A2751" s="471"/>
      <c r="B2751" s="471"/>
      <c r="C2751" s="471"/>
      <c r="D2751" s="471"/>
      <c r="E2751" s="471"/>
      <c r="F2751" s="471"/>
      <c r="G2751" s="47" t="str">
        <f t="shared" si="42"/>
        <v xml:space="preserve">, </v>
      </c>
    </row>
    <row r="2752" spans="1:7" x14ac:dyDescent="0.3">
      <c r="A2752" s="471"/>
      <c r="B2752" s="471"/>
      <c r="C2752" s="471"/>
      <c r="D2752" s="471"/>
      <c r="E2752" s="471"/>
      <c r="F2752" s="471"/>
      <c r="G2752" s="47" t="str">
        <f t="shared" si="42"/>
        <v xml:space="preserve">, </v>
      </c>
    </row>
    <row r="2753" spans="1:7" x14ac:dyDescent="0.3">
      <c r="A2753" s="471"/>
      <c r="B2753" s="471"/>
      <c r="C2753" s="471"/>
      <c r="D2753" s="471"/>
      <c r="E2753" s="471"/>
      <c r="F2753" s="471"/>
      <c r="G2753" s="47" t="str">
        <f t="shared" si="42"/>
        <v xml:space="preserve">, </v>
      </c>
    </row>
    <row r="2754" spans="1:7" x14ac:dyDescent="0.3">
      <c r="A2754" s="471"/>
      <c r="B2754" s="471"/>
      <c r="C2754" s="471"/>
      <c r="D2754" s="471"/>
      <c r="E2754" s="471"/>
      <c r="F2754" s="471"/>
      <c r="G2754" s="47" t="str">
        <f t="shared" si="42"/>
        <v xml:space="preserve">, </v>
      </c>
    </row>
    <row r="2755" spans="1:7" x14ac:dyDescent="0.3">
      <c r="A2755" s="471"/>
      <c r="B2755" s="471"/>
      <c r="C2755" s="471"/>
      <c r="D2755" s="471"/>
      <c r="E2755" s="471"/>
      <c r="F2755" s="471"/>
      <c r="G2755" s="47" t="str">
        <f t="shared" si="42"/>
        <v xml:space="preserve">, </v>
      </c>
    </row>
    <row r="2756" spans="1:7" x14ac:dyDescent="0.3">
      <c r="A2756" s="471"/>
      <c r="B2756" s="471"/>
      <c r="C2756" s="471"/>
      <c r="D2756" s="471"/>
      <c r="E2756" s="471"/>
      <c r="F2756" s="471"/>
      <c r="G2756" s="47" t="str">
        <f t="shared" si="42"/>
        <v xml:space="preserve">, </v>
      </c>
    </row>
    <row r="2757" spans="1:7" x14ac:dyDescent="0.3">
      <c r="A2757" s="471"/>
      <c r="B2757" s="471"/>
      <c r="C2757" s="471"/>
      <c r="D2757" s="471"/>
      <c r="E2757" s="471"/>
      <c r="F2757" s="471"/>
      <c r="G2757" s="47" t="str">
        <f t="shared" si="42"/>
        <v xml:space="preserve">, </v>
      </c>
    </row>
    <row r="2758" spans="1:7" x14ac:dyDescent="0.3">
      <c r="A2758" s="471"/>
      <c r="B2758" s="471"/>
      <c r="C2758" s="471"/>
      <c r="D2758" s="471"/>
      <c r="E2758" s="471"/>
      <c r="F2758" s="471"/>
      <c r="G2758" s="47" t="str">
        <f t="shared" si="42"/>
        <v xml:space="preserve">, </v>
      </c>
    </row>
    <row r="2759" spans="1:7" x14ac:dyDescent="0.3">
      <c r="A2759" s="471"/>
      <c r="B2759" s="471"/>
      <c r="C2759" s="471"/>
      <c r="D2759" s="471"/>
      <c r="E2759" s="471"/>
      <c r="F2759" s="471"/>
      <c r="G2759" s="47" t="str">
        <f t="shared" si="42"/>
        <v xml:space="preserve">, </v>
      </c>
    </row>
    <row r="2760" spans="1:7" x14ac:dyDescent="0.3">
      <c r="A2760" s="471"/>
      <c r="B2760" s="471"/>
      <c r="C2760" s="471"/>
      <c r="D2760" s="471"/>
      <c r="E2760" s="471"/>
      <c r="F2760" s="471"/>
      <c r="G2760" s="47" t="str">
        <f t="shared" si="42"/>
        <v xml:space="preserve">, </v>
      </c>
    </row>
    <row r="2761" spans="1:7" x14ac:dyDescent="0.3">
      <c r="A2761" s="471"/>
      <c r="B2761" s="471"/>
      <c r="C2761" s="471"/>
      <c r="D2761" s="471"/>
      <c r="E2761" s="471"/>
      <c r="F2761" s="471"/>
      <c r="G2761" s="47" t="str">
        <f t="shared" si="42"/>
        <v xml:space="preserve">, </v>
      </c>
    </row>
    <row r="2762" spans="1:7" x14ac:dyDescent="0.3">
      <c r="A2762" s="471"/>
      <c r="B2762" s="471"/>
      <c r="C2762" s="471"/>
      <c r="D2762" s="471"/>
      <c r="E2762" s="471"/>
      <c r="F2762" s="471"/>
      <c r="G2762" s="47" t="str">
        <f t="shared" si="42"/>
        <v xml:space="preserve">, </v>
      </c>
    </row>
    <row r="2763" spans="1:7" x14ac:dyDescent="0.3">
      <c r="A2763" s="471"/>
      <c r="B2763" s="471"/>
      <c r="C2763" s="471"/>
      <c r="D2763" s="471"/>
      <c r="E2763" s="471"/>
      <c r="F2763" s="471"/>
      <c r="G2763" s="47" t="str">
        <f t="shared" ref="G2763:G2826" si="43">CONCATENATE(A2763, ", ", B2763)</f>
        <v xml:space="preserve">, </v>
      </c>
    </row>
    <row r="2764" spans="1:7" x14ac:dyDescent="0.3">
      <c r="A2764" s="471"/>
      <c r="B2764" s="471"/>
      <c r="C2764" s="471"/>
      <c r="D2764" s="471"/>
      <c r="E2764" s="471"/>
      <c r="F2764" s="471"/>
      <c r="G2764" s="47" t="str">
        <f t="shared" si="43"/>
        <v xml:space="preserve">, </v>
      </c>
    </row>
    <row r="2765" spans="1:7" x14ac:dyDescent="0.3">
      <c r="A2765" s="471"/>
      <c r="B2765" s="471"/>
      <c r="C2765" s="471"/>
      <c r="D2765" s="471"/>
      <c r="E2765" s="471"/>
      <c r="F2765" s="471"/>
      <c r="G2765" s="47" t="str">
        <f t="shared" si="43"/>
        <v xml:space="preserve">, </v>
      </c>
    </row>
    <row r="2766" spans="1:7" x14ac:dyDescent="0.3">
      <c r="A2766" s="471"/>
      <c r="B2766" s="471"/>
      <c r="C2766" s="471"/>
      <c r="D2766" s="471"/>
      <c r="E2766" s="471"/>
      <c r="F2766" s="471"/>
      <c r="G2766" s="47" t="str">
        <f t="shared" si="43"/>
        <v xml:space="preserve">, </v>
      </c>
    </row>
    <row r="2767" spans="1:7" x14ac:dyDescent="0.3">
      <c r="A2767" s="471"/>
      <c r="B2767" s="471"/>
      <c r="C2767" s="471"/>
      <c r="D2767" s="471"/>
      <c r="E2767" s="471"/>
      <c r="F2767" s="471"/>
      <c r="G2767" s="47" t="str">
        <f t="shared" si="43"/>
        <v xml:space="preserve">, </v>
      </c>
    </row>
    <row r="2768" spans="1:7" x14ac:dyDescent="0.3">
      <c r="A2768" s="471"/>
      <c r="B2768" s="471"/>
      <c r="C2768" s="471"/>
      <c r="D2768" s="471"/>
      <c r="E2768" s="471"/>
      <c r="F2768" s="471"/>
      <c r="G2768" s="47" t="str">
        <f t="shared" si="43"/>
        <v xml:space="preserve">, </v>
      </c>
    </row>
    <row r="2769" spans="1:7" x14ac:dyDescent="0.3">
      <c r="A2769" s="471"/>
      <c r="B2769" s="471"/>
      <c r="C2769" s="471"/>
      <c r="D2769" s="471"/>
      <c r="E2769" s="471"/>
      <c r="F2769" s="471"/>
      <c r="G2769" s="47" t="str">
        <f t="shared" si="43"/>
        <v xml:space="preserve">, </v>
      </c>
    </row>
    <row r="2770" spans="1:7" x14ac:dyDescent="0.3">
      <c r="A2770" s="471"/>
      <c r="B2770" s="471"/>
      <c r="C2770" s="471"/>
      <c r="D2770" s="471"/>
      <c r="E2770" s="471"/>
      <c r="F2770" s="471"/>
      <c r="G2770" s="47" t="str">
        <f t="shared" si="43"/>
        <v xml:space="preserve">, </v>
      </c>
    </row>
    <row r="2771" spans="1:7" x14ac:dyDescent="0.3">
      <c r="A2771" s="471"/>
      <c r="B2771" s="471"/>
      <c r="C2771" s="471"/>
      <c r="D2771" s="471"/>
      <c r="E2771" s="471"/>
      <c r="F2771" s="471"/>
      <c r="G2771" s="47" t="str">
        <f t="shared" si="43"/>
        <v xml:space="preserve">, </v>
      </c>
    </row>
    <row r="2772" spans="1:7" x14ac:dyDescent="0.3">
      <c r="A2772" s="471"/>
      <c r="B2772" s="471"/>
      <c r="C2772" s="471"/>
      <c r="D2772" s="471"/>
      <c r="E2772" s="471"/>
      <c r="F2772" s="471"/>
      <c r="G2772" s="47" t="str">
        <f t="shared" si="43"/>
        <v xml:space="preserve">, </v>
      </c>
    </row>
    <row r="2773" spans="1:7" x14ac:dyDescent="0.3">
      <c r="A2773" s="471"/>
      <c r="B2773" s="471"/>
      <c r="C2773" s="471"/>
      <c r="D2773" s="471"/>
      <c r="E2773" s="471"/>
      <c r="F2773" s="471"/>
      <c r="G2773" s="47" t="str">
        <f t="shared" si="43"/>
        <v xml:space="preserve">, </v>
      </c>
    </row>
    <row r="2774" spans="1:7" x14ac:dyDescent="0.3">
      <c r="A2774" s="471"/>
      <c r="B2774" s="471"/>
      <c r="C2774" s="471"/>
      <c r="D2774" s="471"/>
      <c r="E2774" s="471"/>
      <c r="F2774" s="471"/>
      <c r="G2774" s="47" t="str">
        <f t="shared" si="43"/>
        <v xml:space="preserve">, </v>
      </c>
    </row>
    <row r="2775" spans="1:7" x14ac:dyDescent="0.3">
      <c r="A2775" s="471"/>
      <c r="B2775" s="471"/>
      <c r="C2775" s="471"/>
      <c r="D2775" s="471"/>
      <c r="E2775" s="471"/>
      <c r="F2775" s="471"/>
      <c r="G2775" s="47" t="str">
        <f t="shared" si="43"/>
        <v xml:space="preserve">, </v>
      </c>
    </row>
    <row r="2776" spans="1:7" x14ac:dyDescent="0.3">
      <c r="A2776" s="471"/>
      <c r="B2776" s="471"/>
      <c r="C2776" s="471"/>
      <c r="D2776" s="471"/>
      <c r="E2776" s="471"/>
      <c r="F2776" s="471"/>
      <c r="G2776" s="47" t="str">
        <f t="shared" si="43"/>
        <v xml:space="preserve">, </v>
      </c>
    </row>
    <row r="2777" spans="1:7" x14ac:dyDescent="0.3">
      <c r="A2777" s="471"/>
      <c r="B2777" s="471"/>
      <c r="C2777" s="471"/>
      <c r="D2777" s="471"/>
      <c r="E2777" s="471"/>
      <c r="F2777" s="471"/>
      <c r="G2777" s="47" t="str">
        <f t="shared" si="43"/>
        <v xml:space="preserve">, </v>
      </c>
    </row>
    <row r="2778" spans="1:7" x14ac:dyDescent="0.3">
      <c r="A2778" s="471"/>
      <c r="B2778" s="471"/>
      <c r="C2778" s="471"/>
      <c r="D2778" s="471"/>
      <c r="E2778" s="471"/>
      <c r="F2778" s="471"/>
      <c r="G2778" s="47" t="str">
        <f t="shared" si="43"/>
        <v xml:space="preserve">, </v>
      </c>
    </row>
    <row r="2779" spans="1:7" x14ac:dyDescent="0.3">
      <c r="A2779" s="471"/>
      <c r="B2779" s="471"/>
      <c r="C2779" s="471"/>
      <c r="D2779" s="471"/>
      <c r="E2779" s="471"/>
      <c r="F2779" s="471"/>
      <c r="G2779" s="47" t="str">
        <f t="shared" si="43"/>
        <v xml:space="preserve">, </v>
      </c>
    </row>
    <row r="2780" spans="1:7" x14ac:dyDescent="0.3">
      <c r="A2780" s="471"/>
      <c r="B2780" s="471"/>
      <c r="C2780" s="471"/>
      <c r="D2780" s="471"/>
      <c r="E2780" s="471"/>
      <c r="F2780" s="471"/>
      <c r="G2780" s="47" t="str">
        <f t="shared" si="43"/>
        <v xml:space="preserve">, </v>
      </c>
    </row>
    <row r="2781" spans="1:7" x14ac:dyDescent="0.3">
      <c r="A2781" s="471"/>
      <c r="B2781" s="471"/>
      <c r="C2781" s="471"/>
      <c r="D2781" s="471"/>
      <c r="E2781" s="471"/>
      <c r="F2781" s="471"/>
      <c r="G2781" s="47" t="str">
        <f t="shared" si="43"/>
        <v xml:space="preserve">, </v>
      </c>
    </row>
    <row r="2782" spans="1:7" x14ac:dyDescent="0.3">
      <c r="A2782" s="471"/>
      <c r="B2782" s="471"/>
      <c r="C2782" s="471"/>
      <c r="D2782" s="471"/>
      <c r="E2782" s="471"/>
      <c r="F2782" s="471"/>
      <c r="G2782" s="47" t="str">
        <f t="shared" si="43"/>
        <v xml:space="preserve">, </v>
      </c>
    </row>
    <row r="2783" spans="1:7" x14ac:dyDescent="0.3">
      <c r="A2783" s="471"/>
      <c r="B2783" s="471"/>
      <c r="C2783" s="471"/>
      <c r="D2783" s="471"/>
      <c r="E2783" s="471"/>
      <c r="F2783" s="471"/>
      <c r="G2783" s="47" t="str">
        <f t="shared" si="43"/>
        <v xml:space="preserve">, </v>
      </c>
    </row>
    <row r="2784" spans="1:7" x14ac:dyDescent="0.3">
      <c r="A2784" s="471"/>
      <c r="B2784" s="471"/>
      <c r="C2784" s="471"/>
      <c r="D2784" s="471"/>
      <c r="E2784" s="471"/>
      <c r="F2784" s="471"/>
      <c r="G2784" s="47" t="str">
        <f t="shared" si="43"/>
        <v xml:space="preserve">, </v>
      </c>
    </row>
    <row r="2785" spans="1:7" x14ac:dyDescent="0.3">
      <c r="A2785" s="471"/>
      <c r="B2785" s="471"/>
      <c r="C2785" s="471"/>
      <c r="D2785" s="471"/>
      <c r="E2785" s="471"/>
      <c r="F2785" s="471"/>
      <c r="G2785" s="47" t="str">
        <f t="shared" si="43"/>
        <v xml:space="preserve">, </v>
      </c>
    </row>
    <row r="2786" spans="1:7" x14ac:dyDescent="0.3">
      <c r="A2786" s="471"/>
      <c r="B2786" s="471"/>
      <c r="C2786" s="471"/>
      <c r="D2786" s="471"/>
      <c r="E2786" s="471"/>
      <c r="F2786" s="471"/>
      <c r="G2786" s="47" t="str">
        <f t="shared" si="43"/>
        <v xml:space="preserve">, </v>
      </c>
    </row>
    <row r="2787" spans="1:7" x14ac:dyDescent="0.3">
      <c r="A2787" s="471"/>
      <c r="B2787" s="471"/>
      <c r="C2787" s="471"/>
      <c r="D2787" s="471"/>
      <c r="E2787" s="471"/>
      <c r="F2787" s="471"/>
      <c r="G2787" s="47" t="str">
        <f t="shared" si="43"/>
        <v xml:space="preserve">, </v>
      </c>
    </row>
    <row r="2788" spans="1:7" x14ac:dyDescent="0.3">
      <c r="A2788" s="471"/>
      <c r="B2788" s="471"/>
      <c r="C2788" s="471"/>
      <c r="D2788" s="471"/>
      <c r="E2788" s="471"/>
      <c r="F2788" s="471"/>
      <c r="G2788" s="47" t="str">
        <f t="shared" si="43"/>
        <v xml:space="preserve">, </v>
      </c>
    </row>
    <row r="2789" spans="1:7" x14ac:dyDescent="0.3">
      <c r="A2789" s="471"/>
      <c r="B2789" s="471"/>
      <c r="C2789" s="471"/>
      <c r="D2789" s="471"/>
      <c r="E2789" s="471"/>
      <c r="F2789" s="471"/>
      <c r="G2789" s="47" t="str">
        <f t="shared" si="43"/>
        <v xml:space="preserve">, </v>
      </c>
    </row>
    <row r="2790" spans="1:7" x14ac:dyDescent="0.3">
      <c r="A2790" s="471"/>
      <c r="B2790" s="471"/>
      <c r="C2790" s="471"/>
      <c r="D2790" s="471"/>
      <c r="E2790" s="471"/>
      <c r="F2790" s="471"/>
      <c r="G2790" s="47" t="str">
        <f t="shared" si="43"/>
        <v xml:space="preserve">, </v>
      </c>
    </row>
    <row r="2791" spans="1:7" x14ac:dyDescent="0.3">
      <c r="A2791" s="471"/>
      <c r="B2791" s="471"/>
      <c r="C2791" s="471"/>
      <c r="D2791" s="471"/>
      <c r="E2791" s="471"/>
      <c r="F2791" s="471"/>
      <c r="G2791" s="47" t="str">
        <f t="shared" si="43"/>
        <v xml:space="preserve">, </v>
      </c>
    </row>
    <row r="2792" spans="1:7" x14ac:dyDescent="0.3">
      <c r="A2792" s="471"/>
      <c r="B2792" s="471"/>
      <c r="C2792" s="471"/>
      <c r="D2792" s="471"/>
      <c r="E2792" s="471"/>
      <c r="F2792" s="471"/>
      <c r="G2792" s="47" t="str">
        <f t="shared" si="43"/>
        <v xml:space="preserve">, </v>
      </c>
    </row>
    <row r="2793" spans="1:7" x14ac:dyDescent="0.3">
      <c r="A2793" s="471"/>
      <c r="B2793" s="471"/>
      <c r="C2793" s="471"/>
      <c r="D2793" s="471"/>
      <c r="E2793" s="471"/>
      <c r="F2793" s="471"/>
      <c r="G2793" s="47" t="str">
        <f t="shared" si="43"/>
        <v xml:space="preserve">, </v>
      </c>
    </row>
    <row r="2794" spans="1:7" x14ac:dyDescent="0.3">
      <c r="A2794" s="471"/>
      <c r="B2794" s="471"/>
      <c r="C2794" s="471"/>
      <c r="D2794" s="471"/>
      <c r="E2794" s="471"/>
      <c r="F2794" s="471"/>
      <c r="G2794" s="47" t="str">
        <f t="shared" si="43"/>
        <v xml:space="preserve">, </v>
      </c>
    </row>
    <row r="2795" spans="1:7" x14ac:dyDescent="0.3">
      <c r="A2795" s="471"/>
      <c r="B2795" s="471"/>
      <c r="C2795" s="471"/>
      <c r="D2795" s="471"/>
      <c r="E2795" s="471"/>
      <c r="F2795" s="471"/>
      <c r="G2795" s="47" t="str">
        <f t="shared" si="43"/>
        <v xml:space="preserve">, </v>
      </c>
    </row>
    <row r="2796" spans="1:7" x14ac:dyDescent="0.3">
      <c r="A2796" s="471"/>
      <c r="B2796" s="471"/>
      <c r="C2796" s="471"/>
      <c r="D2796" s="471"/>
      <c r="E2796" s="471"/>
      <c r="F2796" s="471"/>
      <c r="G2796" s="47" t="str">
        <f t="shared" si="43"/>
        <v xml:space="preserve">, </v>
      </c>
    </row>
    <row r="2797" spans="1:7" x14ac:dyDescent="0.3">
      <c r="A2797" s="471"/>
      <c r="B2797" s="471"/>
      <c r="C2797" s="471"/>
      <c r="D2797" s="471"/>
      <c r="E2797" s="471"/>
      <c r="F2797" s="471"/>
      <c r="G2797" s="47" t="str">
        <f t="shared" si="43"/>
        <v xml:space="preserve">, </v>
      </c>
    </row>
    <row r="2798" spans="1:7" x14ac:dyDescent="0.3">
      <c r="A2798" s="471"/>
      <c r="B2798" s="471"/>
      <c r="C2798" s="471"/>
      <c r="D2798" s="471"/>
      <c r="E2798" s="471"/>
      <c r="F2798" s="471"/>
      <c r="G2798" s="47" t="str">
        <f t="shared" si="43"/>
        <v xml:space="preserve">, </v>
      </c>
    </row>
    <row r="2799" spans="1:7" x14ac:dyDescent="0.3">
      <c r="A2799" s="471"/>
      <c r="B2799" s="471"/>
      <c r="C2799" s="471"/>
      <c r="D2799" s="471"/>
      <c r="E2799" s="471"/>
      <c r="F2799" s="471"/>
      <c r="G2799" s="47" t="str">
        <f t="shared" si="43"/>
        <v xml:space="preserve">, </v>
      </c>
    </row>
    <row r="2800" spans="1:7" x14ac:dyDescent="0.3">
      <c r="A2800" s="471"/>
      <c r="B2800" s="471"/>
      <c r="C2800" s="471"/>
      <c r="D2800" s="471"/>
      <c r="E2800" s="471"/>
      <c r="F2800" s="471"/>
      <c r="G2800" s="47" t="str">
        <f t="shared" si="43"/>
        <v xml:space="preserve">, </v>
      </c>
    </row>
    <row r="2801" spans="1:7" x14ac:dyDescent="0.3">
      <c r="A2801" s="471"/>
      <c r="B2801" s="471"/>
      <c r="C2801" s="471"/>
      <c r="D2801" s="471"/>
      <c r="E2801" s="471"/>
      <c r="F2801" s="471"/>
      <c r="G2801" s="47" t="str">
        <f t="shared" si="43"/>
        <v xml:space="preserve">, </v>
      </c>
    </row>
    <row r="2802" spans="1:7" x14ac:dyDescent="0.3">
      <c r="A2802" s="471"/>
      <c r="B2802" s="471"/>
      <c r="C2802" s="471"/>
      <c r="D2802" s="471"/>
      <c r="E2802" s="471"/>
      <c r="F2802" s="471"/>
      <c r="G2802" s="47" t="str">
        <f t="shared" si="43"/>
        <v xml:space="preserve">, </v>
      </c>
    </row>
    <row r="2803" spans="1:7" x14ac:dyDescent="0.3">
      <c r="A2803" s="471"/>
      <c r="B2803" s="471"/>
      <c r="C2803" s="471"/>
      <c r="D2803" s="471"/>
      <c r="E2803" s="471"/>
      <c r="F2803" s="471"/>
      <c r="G2803" s="47" t="str">
        <f t="shared" si="43"/>
        <v xml:space="preserve">, </v>
      </c>
    </row>
    <row r="2804" spans="1:7" x14ac:dyDescent="0.3">
      <c r="A2804" s="471"/>
      <c r="B2804" s="471"/>
      <c r="C2804" s="471"/>
      <c r="D2804" s="471"/>
      <c r="E2804" s="471"/>
      <c r="F2804" s="471"/>
      <c r="G2804" s="47" t="str">
        <f t="shared" si="43"/>
        <v xml:space="preserve">, </v>
      </c>
    </row>
    <row r="2805" spans="1:7" x14ac:dyDescent="0.3">
      <c r="A2805" s="471"/>
      <c r="B2805" s="471"/>
      <c r="C2805" s="471"/>
      <c r="D2805" s="471"/>
      <c r="E2805" s="471"/>
      <c r="F2805" s="471"/>
      <c r="G2805" s="47" t="str">
        <f t="shared" si="43"/>
        <v xml:space="preserve">, </v>
      </c>
    </row>
    <row r="2806" spans="1:7" x14ac:dyDescent="0.3">
      <c r="A2806" s="471"/>
      <c r="B2806" s="471"/>
      <c r="C2806" s="471"/>
      <c r="D2806" s="471"/>
      <c r="E2806" s="471"/>
      <c r="F2806" s="471"/>
      <c r="G2806" s="47" t="str">
        <f t="shared" si="43"/>
        <v xml:space="preserve">, </v>
      </c>
    </row>
    <row r="2807" spans="1:7" x14ac:dyDescent="0.3">
      <c r="A2807" s="471"/>
      <c r="B2807" s="471"/>
      <c r="C2807" s="471"/>
      <c r="D2807" s="471"/>
      <c r="E2807" s="471"/>
      <c r="F2807" s="471"/>
      <c r="G2807" s="47" t="str">
        <f t="shared" si="43"/>
        <v xml:space="preserve">, </v>
      </c>
    </row>
    <row r="2808" spans="1:7" x14ac:dyDescent="0.3">
      <c r="A2808" s="471"/>
      <c r="B2808" s="471"/>
      <c r="C2808" s="471"/>
      <c r="D2808" s="471"/>
      <c r="E2808" s="471"/>
      <c r="F2808" s="471"/>
      <c r="G2808" s="47" t="str">
        <f t="shared" si="43"/>
        <v xml:space="preserve">, </v>
      </c>
    </row>
    <row r="2809" spans="1:7" x14ac:dyDescent="0.3">
      <c r="A2809" s="471"/>
      <c r="B2809" s="471"/>
      <c r="C2809" s="471"/>
      <c r="D2809" s="471"/>
      <c r="E2809" s="471"/>
      <c r="F2809" s="471"/>
      <c r="G2809" s="47" t="str">
        <f t="shared" si="43"/>
        <v xml:space="preserve">, </v>
      </c>
    </row>
    <row r="2810" spans="1:7" x14ac:dyDescent="0.3">
      <c r="A2810" s="471"/>
      <c r="B2810" s="471"/>
      <c r="C2810" s="471"/>
      <c r="D2810" s="471"/>
      <c r="E2810" s="471"/>
      <c r="F2810" s="471"/>
      <c r="G2810" s="47" t="str">
        <f t="shared" si="43"/>
        <v xml:space="preserve">, </v>
      </c>
    </row>
    <row r="2811" spans="1:7" x14ac:dyDescent="0.3">
      <c r="A2811" s="471"/>
      <c r="B2811" s="471"/>
      <c r="C2811" s="471"/>
      <c r="D2811" s="471"/>
      <c r="E2811" s="471"/>
      <c r="F2811" s="471"/>
      <c r="G2811" s="47" t="str">
        <f t="shared" si="43"/>
        <v xml:space="preserve">, </v>
      </c>
    </row>
    <row r="2812" spans="1:7" x14ac:dyDescent="0.3">
      <c r="A2812" s="471"/>
      <c r="B2812" s="471"/>
      <c r="C2812" s="471"/>
      <c r="D2812" s="471"/>
      <c r="E2812" s="471"/>
      <c r="F2812" s="471"/>
      <c r="G2812" s="47" t="str">
        <f t="shared" si="43"/>
        <v xml:space="preserve">, </v>
      </c>
    </row>
    <row r="2813" spans="1:7" x14ac:dyDescent="0.3">
      <c r="A2813" s="471"/>
      <c r="B2813" s="471"/>
      <c r="C2813" s="471"/>
      <c r="D2813" s="471"/>
      <c r="E2813" s="471"/>
      <c r="F2813" s="471"/>
      <c r="G2813" s="47" t="str">
        <f t="shared" si="43"/>
        <v xml:space="preserve">, </v>
      </c>
    </row>
    <row r="2814" spans="1:7" x14ac:dyDescent="0.3">
      <c r="A2814" s="471"/>
      <c r="B2814" s="471"/>
      <c r="C2814" s="471"/>
      <c r="D2814" s="471"/>
      <c r="E2814" s="471"/>
      <c r="F2814" s="471"/>
      <c r="G2814" s="47" t="str">
        <f t="shared" si="43"/>
        <v xml:space="preserve">, </v>
      </c>
    </row>
    <row r="2815" spans="1:7" x14ac:dyDescent="0.3">
      <c r="A2815" s="471"/>
      <c r="B2815" s="471"/>
      <c r="C2815" s="471"/>
      <c r="D2815" s="471"/>
      <c r="E2815" s="471"/>
      <c r="F2815" s="471"/>
      <c r="G2815" s="47" t="str">
        <f t="shared" si="43"/>
        <v xml:space="preserve">, </v>
      </c>
    </row>
    <row r="2816" spans="1:7" x14ac:dyDescent="0.3">
      <c r="A2816" s="471"/>
      <c r="B2816" s="471"/>
      <c r="C2816" s="471"/>
      <c r="D2816" s="471"/>
      <c r="E2816" s="471"/>
      <c r="F2816" s="471"/>
      <c r="G2816" s="47" t="str">
        <f t="shared" si="43"/>
        <v xml:space="preserve">, </v>
      </c>
    </row>
    <row r="2817" spans="1:7" x14ac:dyDescent="0.3">
      <c r="A2817" s="471"/>
      <c r="B2817" s="471"/>
      <c r="C2817" s="471"/>
      <c r="D2817" s="471"/>
      <c r="E2817" s="471"/>
      <c r="F2817" s="471"/>
      <c r="G2817" s="47" t="str">
        <f t="shared" si="43"/>
        <v xml:space="preserve">, </v>
      </c>
    </row>
    <row r="2818" spans="1:7" x14ac:dyDescent="0.3">
      <c r="A2818" s="471"/>
      <c r="B2818" s="471"/>
      <c r="C2818" s="471"/>
      <c r="D2818" s="471"/>
      <c r="E2818" s="471"/>
      <c r="F2818" s="471"/>
      <c r="G2818" s="47" t="str">
        <f t="shared" si="43"/>
        <v xml:space="preserve">, </v>
      </c>
    </row>
    <row r="2819" spans="1:7" x14ac:dyDescent="0.3">
      <c r="A2819" s="471"/>
      <c r="B2819" s="471"/>
      <c r="C2819" s="471"/>
      <c r="D2819" s="471"/>
      <c r="E2819" s="471"/>
      <c r="F2819" s="471"/>
      <c r="G2819" s="47" t="str">
        <f t="shared" si="43"/>
        <v xml:space="preserve">, </v>
      </c>
    </row>
    <row r="2820" spans="1:7" x14ac:dyDescent="0.3">
      <c r="A2820" s="471"/>
      <c r="B2820" s="471"/>
      <c r="C2820" s="471"/>
      <c r="D2820" s="471"/>
      <c r="E2820" s="471"/>
      <c r="F2820" s="471"/>
      <c r="G2820" s="47" t="str">
        <f t="shared" si="43"/>
        <v xml:space="preserve">, </v>
      </c>
    </row>
    <row r="2821" spans="1:7" x14ac:dyDescent="0.3">
      <c r="A2821" s="471"/>
      <c r="B2821" s="471"/>
      <c r="C2821" s="471"/>
      <c r="D2821" s="471"/>
      <c r="E2821" s="471"/>
      <c r="F2821" s="471"/>
      <c r="G2821" s="47" t="str">
        <f t="shared" si="43"/>
        <v xml:space="preserve">, </v>
      </c>
    </row>
    <row r="2822" spans="1:7" x14ac:dyDescent="0.3">
      <c r="A2822" s="471"/>
      <c r="B2822" s="471"/>
      <c r="C2822" s="471"/>
      <c r="D2822" s="471"/>
      <c r="E2822" s="471"/>
      <c r="F2822" s="471"/>
      <c r="G2822" s="47" t="str">
        <f t="shared" si="43"/>
        <v xml:space="preserve">, </v>
      </c>
    </row>
    <row r="2823" spans="1:7" x14ac:dyDescent="0.3">
      <c r="A2823" s="471"/>
      <c r="B2823" s="471"/>
      <c r="C2823" s="471"/>
      <c r="D2823" s="471"/>
      <c r="E2823" s="471"/>
      <c r="F2823" s="471"/>
      <c r="G2823" s="47" t="str">
        <f t="shared" si="43"/>
        <v xml:space="preserve">, </v>
      </c>
    </row>
    <row r="2824" spans="1:7" x14ac:dyDescent="0.3">
      <c r="A2824" s="471"/>
      <c r="B2824" s="471"/>
      <c r="C2824" s="471"/>
      <c r="D2824" s="471"/>
      <c r="E2824" s="471"/>
      <c r="F2824" s="471"/>
      <c r="G2824" s="47" t="str">
        <f t="shared" si="43"/>
        <v xml:space="preserve">, </v>
      </c>
    </row>
    <row r="2825" spans="1:7" x14ac:dyDescent="0.3">
      <c r="A2825" s="471"/>
      <c r="B2825" s="471"/>
      <c r="C2825" s="471"/>
      <c r="D2825" s="471"/>
      <c r="E2825" s="471"/>
      <c r="F2825" s="471"/>
      <c r="G2825" s="47" t="str">
        <f t="shared" si="43"/>
        <v xml:space="preserve">, </v>
      </c>
    </row>
    <row r="2826" spans="1:7" x14ac:dyDescent="0.3">
      <c r="A2826" s="471"/>
      <c r="B2826" s="471"/>
      <c r="C2826" s="471"/>
      <c r="D2826" s="471"/>
      <c r="E2826" s="471"/>
      <c r="F2826" s="471"/>
      <c r="G2826" s="47" t="str">
        <f t="shared" si="43"/>
        <v xml:space="preserve">, </v>
      </c>
    </row>
    <row r="2827" spans="1:7" x14ac:dyDescent="0.3">
      <c r="A2827" s="471"/>
      <c r="B2827" s="471"/>
      <c r="C2827" s="471"/>
      <c r="D2827" s="471"/>
      <c r="E2827" s="471"/>
      <c r="F2827" s="471"/>
      <c r="G2827" s="47" t="str">
        <f t="shared" ref="G2827:G2890" si="44">CONCATENATE(A2827, ", ", B2827)</f>
        <v xml:space="preserve">, </v>
      </c>
    </row>
    <row r="2828" spans="1:7" x14ac:dyDescent="0.3">
      <c r="A2828" s="471"/>
      <c r="B2828" s="471"/>
      <c r="C2828" s="471"/>
      <c r="D2828" s="471"/>
      <c r="E2828" s="471"/>
      <c r="F2828" s="471"/>
      <c r="G2828" s="47" t="str">
        <f t="shared" si="44"/>
        <v xml:space="preserve">, </v>
      </c>
    </row>
    <row r="2829" spans="1:7" x14ac:dyDescent="0.3">
      <c r="A2829" s="471"/>
      <c r="B2829" s="471"/>
      <c r="C2829" s="471"/>
      <c r="D2829" s="471"/>
      <c r="E2829" s="471"/>
      <c r="F2829" s="471"/>
      <c r="G2829" s="47" t="str">
        <f t="shared" si="44"/>
        <v xml:space="preserve">, </v>
      </c>
    </row>
    <row r="2830" spans="1:7" x14ac:dyDescent="0.3">
      <c r="A2830" s="471"/>
      <c r="B2830" s="471"/>
      <c r="C2830" s="471"/>
      <c r="D2830" s="471"/>
      <c r="E2830" s="471"/>
      <c r="F2830" s="471"/>
      <c r="G2830" s="47" t="str">
        <f t="shared" si="44"/>
        <v xml:space="preserve">, </v>
      </c>
    </row>
    <row r="2831" spans="1:7" x14ac:dyDescent="0.3">
      <c r="A2831" s="471"/>
      <c r="B2831" s="471"/>
      <c r="C2831" s="471"/>
      <c r="D2831" s="471"/>
      <c r="E2831" s="471"/>
      <c r="F2831" s="471"/>
      <c r="G2831" s="47" t="str">
        <f t="shared" si="44"/>
        <v xml:space="preserve">, </v>
      </c>
    </row>
    <row r="2832" spans="1:7" x14ac:dyDescent="0.3">
      <c r="A2832" s="471"/>
      <c r="B2832" s="471"/>
      <c r="C2832" s="471"/>
      <c r="D2832" s="471"/>
      <c r="E2832" s="471"/>
      <c r="F2832" s="471"/>
      <c r="G2832" s="47" t="str">
        <f t="shared" si="44"/>
        <v xml:space="preserve">, </v>
      </c>
    </row>
    <row r="2833" spans="1:7" x14ac:dyDescent="0.3">
      <c r="A2833" s="471"/>
      <c r="B2833" s="471"/>
      <c r="C2833" s="471"/>
      <c r="D2833" s="471"/>
      <c r="E2833" s="471"/>
      <c r="F2833" s="471"/>
      <c r="G2833" s="47" t="str">
        <f t="shared" si="44"/>
        <v xml:space="preserve">, </v>
      </c>
    </row>
    <row r="2834" spans="1:7" x14ac:dyDescent="0.3">
      <c r="A2834" s="471"/>
      <c r="B2834" s="471"/>
      <c r="C2834" s="471"/>
      <c r="D2834" s="471"/>
      <c r="E2834" s="471"/>
      <c r="F2834" s="471"/>
      <c r="G2834" s="47" t="str">
        <f t="shared" si="44"/>
        <v xml:space="preserve">, </v>
      </c>
    </row>
    <row r="2835" spans="1:7" x14ac:dyDescent="0.3">
      <c r="A2835" s="471"/>
      <c r="B2835" s="471"/>
      <c r="C2835" s="471"/>
      <c r="D2835" s="471"/>
      <c r="E2835" s="471"/>
      <c r="F2835" s="471"/>
      <c r="G2835" s="47" t="str">
        <f t="shared" si="44"/>
        <v xml:space="preserve">, </v>
      </c>
    </row>
    <row r="2836" spans="1:7" x14ac:dyDescent="0.3">
      <c r="A2836" s="471"/>
      <c r="B2836" s="471"/>
      <c r="C2836" s="471"/>
      <c r="D2836" s="471"/>
      <c r="E2836" s="471"/>
      <c r="F2836" s="471"/>
      <c r="G2836" s="47" t="str">
        <f t="shared" si="44"/>
        <v xml:space="preserve">, </v>
      </c>
    </row>
    <row r="2837" spans="1:7" x14ac:dyDescent="0.3">
      <c r="A2837" s="471"/>
      <c r="B2837" s="471"/>
      <c r="C2837" s="471"/>
      <c r="D2837" s="471"/>
      <c r="E2837" s="471"/>
      <c r="F2837" s="471"/>
      <c r="G2837" s="47" t="str">
        <f t="shared" si="44"/>
        <v xml:space="preserve">, </v>
      </c>
    </row>
    <row r="2838" spans="1:7" x14ac:dyDescent="0.3">
      <c r="A2838" s="471"/>
      <c r="B2838" s="471"/>
      <c r="C2838" s="471"/>
      <c r="D2838" s="471"/>
      <c r="E2838" s="471"/>
      <c r="F2838" s="471"/>
      <c r="G2838" s="47" t="str">
        <f t="shared" si="44"/>
        <v xml:space="preserve">, </v>
      </c>
    </row>
    <row r="2839" spans="1:7" x14ac:dyDescent="0.3">
      <c r="A2839" s="471"/>
      <c r="B2839" s="471"/>
      <c r="C2839" s="471"/>
      <c r="D2839" s="471"/>
      <c r="E2839" s="471"/>
      <c r="F2839" s="471"/>
      <c r="G2839" s="47" t="str">
        <f t="shared" si="44"/>
        <v xml:space="preserve">, </v>
      </c>
    </row>
    <row r="2840" spans="1:7" x14ac:dyDescent="0.3">
      <c r="A2840" s="471"/>
      <c r="B2840" s="471"/>
      <c r="C2840" s="471"/>
      <c r="D2840" s="471"/>
      <c r="E2840" s="471"/>
      <c r="F2840" s="471"/>
      <c r="G2840" s="47" t="str">
        <f t="shared" si="44"/>
        <v xml:space="preserve">, </v>
      </c>
    </row>
    <row r="2841" spans="1:7" x14ac:dyDescent="0.3">
      <c r="A2841" s="471"/>
      <c r="B2841" s="471"/>
      <c r="C2841" s="471"/>
      <c r="D2841" s="471"/>
      <c r="E2841" s="471"/>
      <c r="F2841" s="471"/>
      <c r="G2841" s="47" t="str">
        <f t="shared" si="44"/>
        <v xml:space="preserve">, </v>
      </c>
    </row>
    <row r="2842" spans="1:7" x14ac:dyDescent="0.3">
      <c r="A2842" s="471"/>
      <c r="B2842" s="471"/>
      <c r="C2842" s="471"/>
      <c r="D2842" s="471"/>
      <c r="E2842" s="471"/>
      <c r="F2842" s="471"/>
      <c r="G2842" s="47" t="str">
        <f t="shared" si="44"/>
        <v xml:space="preserve">, </v>
      </c>
    </row>
    <row r="2843" spans="1:7" x14ac:dyDescent="0.3">
      <c r="A2843" s="471"/>
      <c r="B2843" s="471"/>
      <c r="C2843" s="471"/>
      <c r="D2843" s="471"/>
      <c r="E2843" s="471"/>
      <c r="F2843" s="471"/>
      <c r="G2843" s="47" t="str">
        <f t="shared" si="44"/>
        <v xml:space="preserve">, </v>
      </c>
    </row>
    <row r="2844" spans="1:7" x14ac:dyDescent="0.3">
      <c r="A2844" s="471"/>
      <c r="B2844" s="471"/>
      <c r="C2844" s="471"/>
      <c r="D2844" s="471"/>
      <c r="E2844" s="471"/>
      <c r="F2844" s="471"/>
      <c r="G2844" s="47" t="str">
        <f t="shared" si="44"/>
        <v xml:space="preserve">, </v>
      </c>
    </row>
    <row r="2845" spans="1:7" x14ac:dyDescent="0.3">
      <c r="A2845" s="471"/>
      <c r="B2845" s="471"/>
      <c r="C2845" s="471"/>
      <c r="D2845" s="471"/>
      <c r="E2845" s="471"/>
      <c r="F2845" s="471"/>
      <c r="G2845" s="47" t="str">
        <f t="shared" si="44"/>
        <v xml:space="preserve">, </v>
      </c>
    </row>
    <row r="2846" spans="1:7" x14ac:dyDescent="0.3">
      <c r="A2846" s="471"/>
      <c r="B2846" s="471"/>
      <c r="C2846" s="471"/>
      <c r="D2846" s="471"/>
      <c r="E2846" s="471"/>
      <c r="F2846" s="471"/>
      <c r="G2846" s="47" t="str">
        <f t="shared" si="44"/>
        <v xml:space="preserve">, </v>
      </c>
    </row>
    <row r="2847" spans="1:7" x14ac:dyDescent="0.3">
      <c r="A2847" s="471"/>
      <c r="B2847" s="471"/>
      <c r="C2847" s="471"/>
      <c r="D2847" s="471"/>
      <c r="E2847" s="471"/>
      <c r="F2847" s="471"/>
      <c r="G2847" s="47" t="str">
        <f t="shared" si="44"/>
        <v xml:space="preserve">, </v>
      </c>
    </row>
    <row r="2848" spans="1:7" x14ac:dyDescent="0.3">
      <c r="A2848" s="471"/>
      <c r="B2848" s="471"/>
      <c r="C2848" s="471"/>
      <c r="D2848" s="471"/>
      <c r="E2848" s="471"/>
      <c r="F2848" s="471"/>
      <c r="G2848" s="47" t="str">
        <f t="shared" si="44"/>
        <v xml:space="preserve">, </v>
      </c>
    </row>
    <row r="2849" spans="1:7" x14ac:dyDescent="0.3">
      <c r="A2849" s="471"/>
      <c r="B2849" s="471"/>
      <c r="C2849" s="471"/>
      <c r="D2849" s="471"/>
      <c r="E2849" s="471"/>
      <c r="F2849" s="471"/>
      <c r="G2849" s="47" t="str">
        <f t="shared" si="44"/>
        <v xml:space="preserve">, </v>
      </c>
    </row>
    <row r="2850" spans="1:7" x14ac:dyDescent="0.3">
      <c r="A2850" s="471"/>
      <c r="B2850" s="471"/>
      <c r="C2850" s="471"/>
      <c r="D2850" s="471"/>
      <c r="E2850" s="471"/>
      <c r="F2850" s="471"/>
      <c r="G2850" s="47" t="str">
        <f t="shared" si="44"/>
        <v xml:space="preserve">, </v>
      </c>
    </row>
    <row r="2851" spans="1:7" x14ac:dyDescent="0.3">
      <c r="A2851" s="471"/>
      <c r="B2851" s="471"/>
      <c r="C2851" s="471"/>
      <c r="D2851" s="471"/>
      <c r="E2851" s="471"/>
      <c r="F2851" s="471"/>
      <c r="G2851" s="47" t="str">
        <f t="shared" si="44"/>
        <v xml:space="preserve">, </v>
      </c>
    </row>
    <row r="2852" spans="1:7" x14ac:dyDescent="0.3">
      <c r="A2852" s="471"/>
      <c r="B2852" s="471"/>
      <c r="C2852" s="471"/>
      <c r="D2852" s="471"/>
      <c r="E2852" s="471"/>
      <c r="F2852" s="471"/>
      <c r="G2852" s="47" t="str">
        <f t="shared" si="44"/>
        <v xml:space="preserve">, </v>
      </c>
    </row>
    <row r="2853" spans="1:7" x14ac:dyDescent="0.3">
      <c r="A2853" s="471"/>
      <c r="B2853" s="471"/>
      <c r="C2853" s="471"/>
      <c r="D2853" s="471"/>
      <c r="E2853" s="471"/>
      <c r="F2853" s="471"/>
      <c r="G2853" s="47" t="str">
        <f t="shared" si="44"/>
        <v xml:space="preserve">, </v>
      </c>
    </row>
    <row r="2854" spans="1:7" x14ac:dyDescent="0.3">
      <c r="A2854" s="471"/>
      <c r="B2854" s="471"/>
      <c r="C2854" s="471"/>
      <c r="D2854" s="471"/>
      <c r="E2854" s="471"/>
      <c r="F2854" s="471"/>
      <c r="G2854" s="47" t="str">
        <f t="shared" si="44"/>
        <v xml:space="preserve">, </v>
      </c>
    </row>
    <row r="2855" spans="1:7" x14ac:dyDescent="0.3">
      <c r="A2855" s="471"/>
      <c r="B2855" s="471"/>
      <c r="C2855" s="471"/>
      <c r="D2855" s="471"/>
      <c r="E2855" s="471"/>
      <c r="F2855" s="471"/>
      <c r="G2855" s="47" t="str">
        <f t="shared" si="44"/>
        <v xml:space="preserve">, </v>
      </c>
    </row>
    <row r="2856" spans="1:7" x14ac:dyDescent="0.3">
      <c r="A2856" s="471"/>
      <c r="B2856" s="471"/>
      <c r="C2856" s="471"/>
      <c r="D2856" s="471"/>
      <c r="E2856" s="471"/>
      <c r="F2856" s="471"/>
      <c r="G2856" s="47" t="str">
        <f t="shared" si="44"/>
        <v xml:space="preserve">, </v>
      </c>
    </row>
    <row r="2857" spans="1:7" x14ac:dyDescent="0.3">
      <c r="A2857" s="471"/>
      <c r="B2857" s="471"/>
      <c r="C2857" s="471"/>
      <c r="D2857" s="471"/>
      <c r="E2857" s="471"/>
      <c r="F2857" s="471"/>
      <c r="G2857" s="47" t="str">
        <f t="shared" si="44"/>
        <v xml:space="preserve">, </v>
      </c>
    </row>
    <row r="2858" spans="1:7" x14ac:dyDescent="0.3">
      <c r="A2858" s="471"/>
      <c r="B2858" s="471"/>
      <c r="C2858" s="471"/>
      <c r="D2858" s="471"/>
      <c r="E2858" s="471"/>
      <c r="F2858" s="471"/>
      <c r="G2858" s="47" t="str">
        <f t="shared" si="44"/>
        <v xml:space="preserve">, </v>
      </c>
    </row>
    <row r="2859" spans="1:7" x14ac:dyDescent="0.3">
      <c r="A2859" s="471"/>
      <c r="B2859" s="471"/>
      <c r="C2859" s="471"/>
      <c r="D2859" s="471"/>
      <c r="E2859" s="471"/>
      <c r="F2859" s="471"/>
      <c r="G2859" s="47" t="str">
        <f t="shared" si="44"/>
        <v xml:space="preserve">, </v>
      </c>
    </row>
    <row r="2860" spans="1:7" x14ac:dyDescent="0.3">
      <c r="A2860" s="471"/>
      <c r="B2860" s="471"/>
      <c r="C2860" s="471"/>
      <c r="D2860" s="471"/>
      <c r="E2860" s="471"/>
      <c r="F2860" s="471"/>
      <c r="G2860" s="47" t="str">
        <f t="shared" si="44"/>
        <v xml:space="preserve">, </v>
      </c>
    </row>
    <row r="2861" spans="1:7" x14ac:dyDescent="0.3">
      <c r="A2861" s="471"/>
      <c r="B2861" s="471"/>
      <c r="C2861" s="471"/>
      <c r="D2861" s="471"/>
      <c r="E2861" s="471"/>
      <c r="F2861" s="471"/>
      <c r="G2861" s="47" t="str">
        <f t="shared" si="44"/>
        <v xml:space="preserve">, </v>
      </c>
    </row>
    <row r="2862" spans="1:7" x14ac:dyDescent="0.3">
      <c r="A2862" s="471"/>
      <c r="B2862" s="471"/>
      <c r="C2862" s="471"/>
      <c r="D2862" s="471"/>
      <c r="E2862" s="471"/>
      <c r="F2862" s="471"/>
      <c r="G2862" s="47" t="str">
        <f t="shared" si="44"/>
        <v xml:space="preserve">, </v>
      </c>
    </row>
    <row r="2863" spans="1:7" x14ac:dyDescent="0.3">
      <c r="A2863" s="471"/>
      <c r="B2863" s="471"/>
      <c r="C2863" s="471"/>
      <c r="D2863" s="471"/>
      <c r="E2863" s="471"/>
      <c r="F2863" s="471"/>
      <c r="G2863" s="47" t="str">
        <f t="shared" si="44"/>
        <v xml:space="preserve">, </v>
      </c>
    </row>
    <row r="2864" spans="1:7" x14ac:dyDescent="0.3">
      <c r="A2864" s="471"/>
      <c r="B2864" s="471"/>
      <c r="C2864" s="471"/>
      <c r="D2864" s="471"/>
      <c r="E2864" s="471"/>
      <c r="F2864" s="471"/>
      <c r="G2864" s="47" t="str">
        <f t="shared" si="44"/>
        <v xml:space="preserve">, </v>
      </c>
    </row>
    <row r="2865" spans="1:7" x14ac:dyDescent="0.3">
      <c r="A2865" s="471"/>
      <c r="B2865" s="471"/>
      <c r="C2865" s="471"/>
      <c r="D2865" s="471"/>
      <c r="E2865" s="471"/>
      <c r="F2865" s="471"/>
      <c r="G2865" s="47" t="str">
        <f t="shared" si="44"/>
        <v xml:space="preserve">, </v>
      </c>
    </row>
    <row r="2866" spans="1:7" x14ac:dyDescent="0.3">
      <c r="A2866" s="471"/>
      <c r="B2866" s="471"/>
      <c r="C2866" s="471"/>
      <c r="D2866" s="471"/>
      <c r="E2866" s="471"/>
      <c r="F2866" s="471"/>
      <c r="G2866" s="47" t="str">
        <f t="shared" si="44"/>
        <v xml:space="preserve">, </v>
      </c>
    </row>
    <row r="2867" spans="1:7" x14ac:dyDescent="0.3">
      <c r="A2867" s="471"/>
      <c r="B2867" s="471"/>
      <c r="C2867" s="471"/>
      <c r="D2867" s="471"/>
      <c r="E2867" s="471"/>
      <c r="F2867" s="471"/>
      <c r="G2867" s="47" t="str">
        <f t="shared" si="44"/>
        <v xml:space="preserve">, </v>
      </c>
    </row>
    <row r="2868" spans="1:7" x14ac:dyDescent="0.3">
      <c r="A2868" s="471"/>
      <c r="B2868" s="471"/>
      <c r="C2868" s="471"/>
      <c r="D2868" s="471"/>
      <c r="E2868" s="471"/>
      <c r="F2868" s="471"/>
      <c r="G2868" s="47" t="str">
        <f t="shared" si="44"/>
        <v xml:space="preserve">, </v>
      </c>
    </row>
    <row r="2869" spans="1:7" x14ac:dyDescent="0.3">
      <c r="A2869" s="471"/>
      <c r="B2869" s="471"/>
      <c r="C2869" s="471"/>
      <c r="D2869" s="471"/>
      <c r="E2869" s="471"/>
      <c r="F2869" s="471"/>
      <c r="G2869" s="47" t="str">
        <f t="shared" si="44"/>
        <v xml:space="preserve">, </v>
      </c>
    </row>
    <row r="2870" spans="1:7" x14ac:dyDescent="0.3">
      <c r="A2870" s="471"/>
      <c r="B2870" s="471"/>
      <c r="C2870" s="471"/>
      <c r="D2870" s="471"/>
      <c r="E2870" s="471"/>
      <c r="F2870" s="471"/>
      <c r="G2870" s="47" t="str">
        <f t="shared" si="44"/>
        <v xml:space="preserve">, </v>
      </c>
    </row>
    <row r="2871" spans="1:7" x14ac:dyDescent="0.3">
      <c r="A2871" s="471"/>
      <c r="B2871" s="471"/>
      <c r="C2871" s="471"/>
      <c r="D2871" s="471"/>
      <c r="E2871" s="471"/>
      <c r="F2871" s="471"/>
      <c r="G2871" s="47" t="str">
        <f t="shared" si="44"/>
        <v xml:space="preserve">, </v>
      </c>
    </row>
    <row r="2872" spans="1:7" x14ac:dyDescent="0.3">
      <c r="A2872" s="471"/>
      <c r="B2872" s="471"/>
      <c r="C2872" s="471"/>
      <c r="D2872" s="471"/>
      <c r="E2872" s="471"/>
      <c r="F2872" s="471"/>
      <c r="G2872" s="47" t="str">
        <f t="shared" si="44"/>
        <v xml:space="preserve">, </v>
      </c>
    </row>
    <row r="2873" spans="1:7" x14ac:dyDescent="0.3">
      <c r="A2873" s="471"/>
      <c r="B2873" s="471"/>
      <c r="C2873" s="471"/>
      <c r="D2873" s="471"/>
      <c r="E2873" s="471"/>
      <c r="F2873" s="471"/>
      <c r="G2873" s="47" t="str">
        <f t="shared" si="44"/>
        <v xml:space="preserve">, </v>
      </c>
    </row>
    <row r="2874" spans="1:7" x14ac:dyDescent="0.3">
      <c r="A2874" s="471"/>
      <c r="B2874" s="471"/>
      <c r="C2874" s="471"/>
      <c r="D2874" s="471"/>
      <c r="E2874" s="471"/>
      <c r="F2874" s="471"/>
      <c r="G2874" s="47" t="str">
        <f t="shared" si="44"/>
        <v xml:space="preserve">, </v>
      </c>
    </row>
    <row r="2875" spans="1:7" x14ac:dyDescent="0.3">
      <c r="A2875" s="471"/>
      <c r="B2875" s="471"/>
      <c r="C2875" s="471"/>
      <c r="D2875" s="471"/>
      <c r="E2875" s="471"/>
      <c r="F2875" s="471"/>
      <c r="G2875" s="47" t="str">
        <f t="shared" si="44"/>
        <v xml:space="preserve">, </v>
      </c>
    </row>
    <row r="2876" spans="1:7" x14ac:dyDescent="0.3">
      <c r="A2876" s="471"/>
      <c r="B2876" s="471"/>
      <c r="C2876" s="471"/>
      <c r="D2876" s="471"/>
      <c r="E2876" s="471"/>
      <c r="F2876" s="471"/>
      <c r="G2876" s="47" t="str">
        <f t="shared" si="44"/>
        <v xml:space="preserve">, </v>
      </c>
    </row>
    <row r="2877" spans="1:7" x14ac:dyDescent="0.3">
      <c r="A2877" s="471"/>
      <c r="B2877" s="471"/>
      <c r="C2877" s="471"/>
      <c r="D2877" s="471"/>
      <c r="E2877" s="471"/>
      <c r="F2877" s="471"/>
      <c r="G2877" s="47" t="str">
        <f t="shared" si="44"/>
        <v xml:space="preserve">, </v>
      </c>
    </row>
    <row r="2878" spans="1:7" x14ac:dyDescent="0.3">
      <c r="A2878" s="471"/>
      <c r="B2878" s="471"/>
      <c r="C2878" s="471"/>
      <c r="D2878" s="471"/>
      <c r="E2878" s="471"/>
      <c r="F2878" s="471"/>
      <c r="G2878" s="47" t="str">
        <f t="shared" si="44"/>
        <v xml:space="preserve">, </v>
      </c>
    </row>
    <row r="2879" spans="1:7" x14ac:dyDescent="0.3">
      <c r="A2879" s="471"/>
      <c r="B2879" s="471"/>
      <c r="C2879" s="471"/>
      <c r="D2879" s="471"/>
      <c r="E2879" s="471"/>
      <c r="F2879" s="471"/>
      <c r="G2879" s="47" t="str">
        <f t="shared" si="44"/>
        <v xml:space="preserve">, </v>
      </c>
    </row>
    <row r="2880" spans="1:7" x14ac:dyDescent="0.3">
      <c r="A2880" s="471"/>
      <c r="B2880" s="471"/>
      <c r="C2880" s="471"/>
      <c r="D2880" s="471"/>
      <c r="E2880" s="471"/>
      <c r="F2880" s="471"/>
      <c r="G2880" s="47" t="str">
        <f t="shared" si="44"/>
        <v xml:space="preserve">, </v>
      </c>
    </row>
    <row r="2881" spans="1:7" x14ac:dyDescent="0.3">
      <c r="A2881" s="471"/>
      <c r="B2881" s="471"/>
      <c r="C2881" s="471"/>
      <c r="D2881" s="471"/>
      <c r="E2881" s="471"/>
      <c r="F2881" s="471"/>
      <c r="G2881" s="47" t="str">
        <f t="shared" si="44"/>
        <v xml:space="preserve">, </v>
      </c>
    </row>
    <row r="2882" spans="1:7" x14ac:dyDescent="0.3">
      <c r="A2882" s="471"/>
      <c r="B2882" s="471"/>
      <c r="C2882" s="471"/>
      <c r="D2882" s="471"/>
      <c r="E2882" s="471"/>
      <c r="F2882" s="471"/>
      <c r="G2882" s="47" t="str">
        <f t="shared" si="44"/>
        <v xml:space="preserve">, </v>
      </c>
    </row>
    <row r="2883" spans="1:7" x14ac:dyDescent="0.3">
      <c r="A2883" s="471"/>
      <c r="B2883" s="471"/>
      <c r="C2883" s="471"/>
      <c r="D2883" s="471"/>
      <c r="E2883" s="471"/>
      <c r="F2883" s="471"/>
      <c r="G2883" s="47" t="str">
        <f t="shared" si="44"/>
        <v xml:space="preserve">, </v>
      </c>
    </row>
    <row r="2884" spans="1:7" x14ac:dyDescent="0.3">
      <c r="A2884" s="471"/>
      <c r="B2884" s="471"/>
      <c r="C2884" s="471"/>
      <c r="D2884" s="471"/>
      <c r="E2884" s="471"/>
      <c r="F2884" s="471"/>
      <c r="G2884" s="47" t="str">
        <f t="shared" si="44"/>
        <v xml:space="preserve">, </v>
      </c>
    </row>
    <row r="2885" spans="1:7" x14ac:dyDescent="0.3">
      <c r="A2885" s="471"/>
      <c r="B2885" s="471"/>
      <c r="C2885" s="471"/>
      <c r="D2885" s="471"/>
      <c r="E2885" s="471"/>
      <c r="F2885" s="471"/>
      <c r="G2885" s="47" t="str">
        <f t="shared" si="44"/>
        <v xml:space="preserve">, </v>
      </c>
    </row>
    <row r="2886" spans="1:7" x14ac:dyDescent="0.3">
      <c r="A2886" s="471"/>
      <c r="B2886" s="471"/>
      <c r="C2886" s="471"/>
      <c r="D2886" s="471"/>
      <c r="E2886" s="471"/>
      <c r="F2886" s="471"/>
      <c r="G2886" s="47" t="str">
        <f t="shared" si="44"/>
        <v xml:space="preserve">, </v>
      </c>
    </row>
    <row r="2887" spans="1:7" x14ac:dyDescent="0.3">
      <c r="A2887" s="471"/>
      <c r="B2887" s="471"/>
      <c r="C2887" s="471"/>
      <c r="D2887" s="471"/>
      <c r="E2887" s="471"/>
      <c r="F2887" s="471"/>
      <c r="G2887" s="47" t="str">
        <f t="shared" si="44"/>
        <v xml:space="preserve">, </v>
      </c>
    </row>
    <row r="2888" spans="1:7" x14ac:dyDescent="0.3">
      <c r="A2888" s="471"/>
      <c r="B2888" s="471"/>
      <c r="C2888" s="471"/>
      <c r="D2888" s="471"/>
      <c r="E2888" s="471"/>
      <c r="F2888" s="471"/>
      <c r="G2888" s="47" t="str">
        <f t="shared" si="44"/>
        <v xml:space="preserve">, </v>
      </c>
    </row>
    <row r="2889" spans="1:7" x14ac:dyDescent="0.3">
      <c r="A2889" s="471"/>
      <c r="B2889" s="471"/>
      <c r="C2889" s="471"/>
      <c r="D2889" s="471"/>
      <c r="E2889" s="471"/>
      <c r="F2889" s="471"/>
      <c r="G2889" s="47" t="str">
        <f t="shared" si="44"/>
        <v xml:space="preserve">, </v>
      </c>
    </row>
    <row r="2890" spans="1:7" x14ac:dyDescent="0.3">
      <c r="A2890" s="471"/>
      <c r="B2890" s="471"/>
      <c r="C2890" s="471"/>
      <c r="D2890" s="471"/>
      <c r="E2890" s="471"/>
      <c r="F2890" s="471"/>
      <c r="G2890" s="47" t="str">
        <f t="shared" si="44"/>
        <v xml:space="preserve">, </v>
      </c>
    </row>
    <row r="2891" spans="1:7" x14ac:dyDescent="0.3">
      <c r="A2891" s="471"/>
      <c r="B2891" s="471"/>
      <c r="C2891" s="471"/>
      <c r="D2891" s="471"/>
      <c r="E2891" s="471"/>
      <c r="F2891" s="471"/>
      <c r="G2891" s="47" t="str">
        <f t="shared" ref="G2891:G2954" si="45">CONCATENATE(A2891, ", ", B2891)</f>
        <v xml:space="preserve">, </v>
      </c>
    </row>
    <row r="2892" spans="1:7" x14ac:dyDescent="0.3">
      <c r="A2892" s="471"/>
      <c r="B2892" s="471"/>
      <c r="C2892" s="471"/>
      <c r="D2892" s="471"/>
      <c r="E2892" s="471"/>
      <c r="F2892" s="471"/>
      <c r="G2892" s="47" t="str">
        <f t="shared" si="45"/>
        <v xml:space="preserve">, </v>
      </c>
    </row>
    <row r="2893" spans="1:7" x14ac:dyDescent="0.3">
      <c r="A2893" s="471"/>
      <c r="B2893" s="471"/>
      <c r="C2893" s="471"/>
      <c r="D2893" s="471"/>
      <c r="E2893" s="471"/>
      <c r="F2893" s="471"/>
      <c r="G2893" s="47" t="str">
        <f t="shared" si="45"/>
        <v xml:space="preserve">, </v>
      </c>
    </row>
    <row r="2894" spans="1:7" x14ac:dyDescent="0.3">
      <c r="A2894" s="471"/>
      <c r="B2894" s="471"/>
      <c r="C2894" s="471"/>
      <c r="D2894" s="471"/>
      <c r="E2894" s="471"/>
      <c r="F2894" s="471"/>
      <c r="G2894" s="47" t="str">
        <f t="shared" si="45"/>
        <v xml:space="preserve">, </v>
      </c>
    </row>
    <row r="2895" spans="1:7" x14ac:dyDescent="0.3">
      <c r="A2895" s="471"/>
      <c r="B2895" s="471"/>
      <c r="C2895" s="471"/>
      <c r="D2895" s="471"/>
      <c r="E2895" s="471"/>
      <c r="F2895" s="471"/>
      <c r="G2895" s="47" t="str">
        <f t="shared" si="45"/>
        <v xml:space="preserve">, </v>
      </c>
    </row>
    <row r="2896" spans="1:7" x14ac:dyDescent="0.3">
      <c r="A2896" s="471"/>
      <c r="B2896" s="471"/>
      <c r="C2896" s="471"/>
      <c r="D2896" s="471"/>
      <c r="E2896" s="471"/>
      <c r="F2896" s="471"/>
      <c r="G2896" s="47" t="str">
        <f t="shared" si="45"/>
        <v xml:space="preserve">, </v>
      </c>
    </row>
    <row r="2897" spans="1:7" x14ac:dyDescent="0.3">
      <c r="A2897" s="471"/>
      <c r="B2897" s="471"/>
      <c r="C2897" s="471"/>
      <c r="D2897" s="471"/>
      <c r="E2897" s="471"/>
      <c r="F2897" s="471"/>
      <c r="G2897" s="47" t="str">
        <f t="shared" si="45"/>
        <v xml:space="preserve">, </v>
      </c>
    </row>
    <row r="2898" spans="1:7" x14ac:dyDescent="0.3">
      <c r="A2898" s="471"/>
      <c r="B2898" s="471"/>
      <c r="C2898" s="471"/>
      <c r="D2898" s="471"/>
      <c r="E2898" s="471"/>
      <c r="F2898" s="471"/>
      <c r="G2898" s="47" t="str">
        <f t="shared" si="45"/>
        <v xml:space="preserve">, </v>
      </c>
    </row>
    <row r="2899" spans="1:7" x14ac:dyDescent="0.3">
      <c r="A2899" s="471"/>
      <c r="B2899" s="471"/>
      <c r="C2899" s="471"/>
      <c r="D2899" s="471"/>
      <c r="E2899" s="471"/>
      <c r="F2899" s="471"/>
      <c r="G2899" s="47" t="str">
        <f t="shared" si="45"/>
        <v xml:space="preserve">, </v>
      </c>
    </row>
    <row r="2900" spans="1:7" x14ac:dyDescent="0.3">
      <c r="A2900" s="471"/>
      <c r="B2900" s="471"/>
      <c r="C2900" s="471"/>
      <c r="D2900" s="471"/>
      <c r="E2900" s="471"/>
      <c r="F2900" s="471"/>
      <c r="G2900" s="47" t="str">
        <f t="shared" si="45"/>
        <v xml:space="preserve">, </v>
      </c>
    </row>
    <row r="2901" spans="1:7" x14ac:dyDescent="0.3">
      <c r="A2901" s="471"/>
      <c r="B2901" s="471"/>
      <c r="C2901" s="471"/>
      <c r="D2901" s="471"/>
      <c r="E2901" s="471"/>
      <c r="F2901" s="471"/>
      <c r="G2901" s="47" t="str">
        <f t="shared" si="45"/>
        <v xml:space="preserve">, </v>
      </c>
    </row>
    <row r="2902" spans="1:7" x14ac:dyDescent="0.3">
      <c r="A2902" s="471"/>
      <c r="B2902" s="471"/>
      <c r="C2902" s="471"/>
      <c r="D2902" s="471"/>
      <c r="E2902" s="471"/>
      <c r="F2902" s="471"/>
      <c r="G2902" s="47" t="str">
        <f t="shared" si="45"/>
        <v xml:space="preserve">, </v>
      </c>
    </row>
    <row r="2903" spans="1:7" x14ac:dyDescent="0.3">
      <c r="A2903" s="471"/>
      <c r="B2903" s="471"/>
      <c r="C2903" s="471"/>
      <c r="D2903" s="471"/>
      <c r="E2903" s="471"/>
      <c r="F2903" s="471"/>
      <c r="G2903" s="47" t="str">
        <f t="shared" si="45"/>
        <v xml:space="preserve">, </v>
      </c>
    </row>
    <row r="2904" spans="1:7" x14ac:dyDescent="0.3">
      <c r="A2904" s="471"/>
      <c r="B2904" s="471"/>
      <c r="C2904" s="471"/>
      <c r="D2904" s="471"/>
      <c r="E2904" s="471"/>
      <c r="F2904" s="471"/>
      <c r="G2904" s="47" t="str">
        <f t="shared" si="45"/>
        <v xml:space="preserve">, </v>
      </c>
    </row>
    <row r="2905" spans="1:7" x14ac:dyDescent="0.3">
      <c r="A2905" s="471"/>
      <c r="B2905" s="471"/>
      <c r="C2905" s="471"/>
      <c r="D2905" s="471"/>
      <c r="E2905" s="471"/>
      <c r="F2905" s="471"/>
      <c r="G2905" s="47" t="str">
        <f t="shared" si="45"/>
        <v xml:space="preserve">, </v>
      </c>
    </row>
    <row r="2906" spans="1:7" x14ac:dyDescent="0.3">
      <c r="A2906" s="471"/>
      <c r="B2906" s="471"/>
      <c r="C2906" s="471"/>
      <c r="D2906" s="471"/>
      <c r="E2906" s="471"/>
      <c r="F2906" s="471"/>
      <c r="G2906" s="47" t="str">
        <f t="shared" si="45"/>
        <v xml:space="preserve">, </v>
      </c>
    </row>
    <row r="2907" spans="1:7" x14ac:dyDescent="0.3">
      <c r="A2907" s="471"/>
      <c r="B2907" s="471"/>
      <c r="C2907" s="471"/>
      <c r="D2907" s="471"/>
      <c r="E2907" s="471"/>
      <c r="F2907" s="471"/>
      <c r="G2907" s="47" t="str">
        <f t="shared" si="45"/>
        <v xml:space="preserve">, </v>
      </c>
    </row>
    <row r="2908" spans="1:7" x14ac:dyDescent="0.3">
      <c r="A2908" s="471"/>
      <c r="B2908" s="471"/>
      <c r="C2908" s="471"/>
      <c r="D2908" s="471"/>
      <c r="E2908" s="471"/>
      <c r="F2908" s="471"/>
      <c r="G2908" s="47" t="str">
        <f t="shared" si="45"/>
        <v xml:space="preserve">, </v>
      </c>
    </row>
    <row r="2909" spans="1:7" x14ac:dyDescent="0.3">
      <c r="A2909" s="471"/>
      <c r="B2909" s="471"/>
      <c r="C2909" s="471"/>
      <c r="D2909" s="471"/>
      <c r="E2909" s="471"/>
      <c r="F2909" s="471"/>
      <c r="G2909" s="47" t="str">
        <f t="shared" si="45"/>
        <v xml:space="preserve">, </v>
      </c>
    </row>
    <row r="2910" spans="1:7" x14ac:dyDescent="0.3">
      <c r="A2910" s="471"/>
      <c r="B2910" s="471"/>
      <c r="C2910" s="471"/>
      <c r="D2910" s="471"/>
      <c r="E2910" s="471"/>
      <c r="F2910" s="471"/>
      <c r="G2910" s="47" t="str">
        <f t="shared" si="45"/>
        <v xml:space="preserve">, </v>
      </c>
    </row>
    <row r="2911" spans="1:7" x14ac:dyDescent="0.3">
      <c r="A2911" s="471"/>
      <c r="B2911" s="471"/>
      <c r="C2911" s="471"/>
      <c r="D2911" s="471"/>
      <c r="E2911" s="471"/>
      <c r="F2911" s="471"/>
      <c r="G2911" s="47" t="str">
        <f t="shared" si="45"/>
        <v xml:space="preserve">, </v>
      </c>
    </row>
    <row r="2912" spans="1:7" x14ac:dyDescent="0.3">
      <c r="A2912" s="471"/>
      <c r="B2912" s="471"/>
      <c r="C2912" s="471"/>
      <c r="D2912" s="471"/>
      <c r="E2912" s="471"/>
      <c r="F2912" s="471"/>
      <c r="G2912" s="47" t="str">
        <f t="shared" si="45"/>
        <v xml:space="preserve">, </v>
      </c>
    </row>
    <row r="2913" spans="1:7" x14ac:dyDescent="0.3">
      <c r="A2913" s="471"/>
      <c r="B2913" s="471"/>
      <c r="C2913" s="471"/>
      <c r="D2913" s="471"/>
      <c r="E2913" s="471"/>
      <c r="F2913" s="471"/>
      <c r="G2913" s="47" t="str">
        <f t="shared" si="45"/>
        <v xml:space="preserve">, </v>
      </c>
    </row>
    <row r="2914" spans="1:7" x14ac:dyDescent="0.3">
      <c r="A2914" s="471"/>
      <c r="B2914" s="471"/>
      <c r="C2914" s="471"/>
      <c r="D2914" s="471"/>
      <c r="E2914" s="471"/>
      <c r="F2914" s="471"/>
      <c r="G2914" s="47" t="str">
        <f t="shared" si="45"/>
        <v xml:space="preserve">, </v>
      </c>
    </row>
    <row r="2915" spans="1:7" x14ac:dyDescent="0.3">
      <c r="A2915" s="471"/>
      <c r="B2915" s="471"/>
      <c r="C2915" s="471"/>
      <c r="D2915" s="471"/>
      <c r="E2915" s="471"/>
      <c r="F2915" s="471"/>
      <c r="G2915" s="47" t="str">
        <f t="shared" si="45"/>
        <v xml:space="preserve">, </v>
      </c>
    </row>
    <row r="2916" spans="1:7" x14ac:dyDescent="0.3">
      <c r="A2916" s="471"/>
      <c r="B2916" s="471"/>
      <c r="C2916" s="471"/>
      <c r="D2916" s="471"/>
      <c r="E2916" s="471"/>
      <c r="F2916" s="471"/>
      <c r="G2916" s="47" t="str">
        <f t="shared" si="45"/>
        <v xml:space="preserve">, </v>
      </c>
    </row>
    <row r="2917" spans="1:7" x14ac:dyDescent="0.3">
      <c r="A2917" s="471"/>
      <c r="B2917" s="471"/>
      <c r="C2917" s="471"/>
      <c r="D2917" s="471"/>
      <c r="E2917" s="471"/>
      <c r="F2917" s="471"/>
      <c r="G2917" s="47" t="str">
        <f t="shared" si="45"/>
        <v xml:space="preserve">, </v>
      </c>
    </row>
    <row r="2918" spans="1:7" x14ac:dyDescent="0.3">
      <c r="A2918" s="471"/>
      <c r="B2918" s="471"/>
      <c r="C2918" s="471"/>
      <c r="D2918" s="471"/>
      <c r="E2918" s="471"/>
      <c r="F2918" s="471"/>
      <c r="G2918" s="47" t="str">
        <f t="shared" si="45"/>
        <v xml:space="preserve">, </v>
      </c>
    </row>
    <row r="2919" spans="1:7" x14ac:dyDescent="0.3">
      <c r="A2919" s="471"/>
      <c r="B2919" s="471"/>
      <c r="C2919" s="471"/>
      <c r="D2919" s="471"/>
      <c r="E2919" s="471"/>
      <c r="F2919" s="471"/>
      <c r="G2919" s="47" t="str">
        <f t="shared" si="45"/>
        <v xml:space="preserve">, </v>
      </c>
    </row>
    <row r="2920" spans="1:7" x14ac:dyDescent="0.3">
      <c r="A2920" s="471"/>
      <c r="B2920" s="471"/>
      <c r="C2920" s="471"/>
      <c r="D2920" s="471"/>
      <c r="E2920" s="471"/>
      <c r="F2920" s="471"/>
      <c r="G2920" s="47" t="str">
        <f t="shared" si="45"/>
        <v xml:space="preserve">, </v>
      </c>
    </row>
    <row r="2921" spans="1:7" x14ac:dyDescent="0.3">
      <c r="A2921" s="471"/>
      <c r="B2921" s="471"/>
      <c r="C2921" s="471"/>
      <c r="D2921" s="471"/>
      <c r="E2921" s="471"/>
      <c r="F2921" s="471"/>
      <c r="G2921" s="47" t="str">
        <f t="shared" si="45"/>
        <v xml:space="preserve">, </v>
      </c>
    </row>
    <row r="2922" spans="1:7" x14ac:dyDescent="0.3">
      <c r="A2922" s="471"/>
      <c r="B2922" s="471"/>
      <c r="C2922" s="471"/>
      <c r="D2922" s="471"/>
      <c r="E2922" s="471"/>
      <c r="F2922" s="471"/>
      <c r="G2922" s="47" t="str">
        <f t="shared" si="45"/>
        <v xml:space="preserve">, </v>
      </c>
    </row>
    <row r="2923" spans="1:7" x14ac:dyDescent="0.3">
      <c r="A2923" s="471"/>
      <c r="B2923" s="471"/>
      <c r="C2923" s="471"/>
      <c r="D2923" s="471"/>
      <c r="E2923" s="471"/>
      <c r="F2923" s="471"/>
      <c r="G2923" s="47" t="str">
        <f t="shared" si="45"/>
        <v xml:space="preserve">, </v>
      </c>
    </row>
    <row r="2924" spans="1:7" x14ac:dyDescent="0.3">
      <c r="A2924" s="471"/>
      <c r="B2924" s="471"/>
      <c r="C2924" s="471"/>
      <c r="D2924" s="471"/>
      <c r="E2924" s="471"/>
      <c r="F2924" s="471"/>
      <c r="G2924" s="47" t="str">
        <f t="shared" si="45"/>
        <v xml:space="preserve">, </v>
      </c>
    </row>
    <row r="2925" spans="1:7" x14ac:dyDescent="0.3">
      <c r="A2925" s="471"/>
      <c r="B2925" s="471"/>
      <c r="C2925" s="471"/>
      <c r="D2925" s="471"/>
      <c r="E2925" s="471"/>
      <c r="F2925" s="471"/>
      <c r="G2925" s="47" t="str">
        <f t="shared" si="45"/>
        <v xml:space="preserve">, </v>
      </c>
    </row>
    <row r="2926" spans="1:7" x14ac:dyDescent="0.3">
      <c r="A2926" s="471"/>
      <c r="B2926" s="471"/>
      <c r="C2926" s="471"/>
      <c r="D2926" s="471"/>
      <c r="E2926" s="471"/>
      <c r="F2926" s="471"/>
      <c r="G2926" s="47" t="str">
        <f t="shared" si="45"/>
        <v xml:space="preserve">, </v>
      </c>
    </row>
    <row r="2927" spans="1:7" x14ac:dyDescent="0.3">
      <c r="A2927" s="471"/>
      <c r="B2927" s="471"/>
      <c r="C2927" s="471"/>
      <c r="D2927" s="471"/>
      <c r="E2927" s="471"/>
      <c r="F2927" s="471"/>
      <c r="G2927" s="47" t="str">
        <f t="shared" si="45"/>
        <v xml:space="preserve">, </v>
      </c>
    </row>
    <row r="2928" spans="1:7" x14ac:dyDescent="0.3">
      <c r="A2928" s="471"/>
      <c r="B2928" s="471"/>
      <c r="C2928" s="471"/>
      <c r="D2928" s="471"/>
      <c r="E2928" s="471"/>
      <c r="F2928" s="471"/>
      <c r="G2928" s="47" t="str">
        <f t="shared" si="45"/>
        <v xml:space="preserve">, </v>
      </c>
    </row>
    <row r="2929" spans="1:7" x14ac:dyDescent="0.3">
      <c r="A2929" s="471"/>
      <c r="B2929" s="471"/>
      <c r="C2929" s="471"/>
      <c r="D2929" s="471"/>
      <c r="E2929" s="471"/>
      <c r="F2929" s="471"/>
      <c r="G2929" s="47" t="str">
        <f t="shared" si="45"/>
        <v xml:space="preserve">, </v>
      </c>
    </row>
    <row r="2930" spans="1:7" x14ac:dyDescent="0.3">
      <c r="A2930" s="471"/>
      <c r="B2930" s="471"/>
      <c r="C2930" s="471"/>
      <c r="D2930" s="471"/>
      <c r="E2930" s="471"/>
      <c r="F2930" s="471"/>
      <c r="G2930" s="47" t="str">
        <f t="shared" si="45"/>
        <v xml:space="preserve">, </v>
      </c>
    </row>
    <row r="2931" spans="1:7" x14ac:dyDescent="0.3">
      <c r="A2931" s="471"/>
      <c r="B2931" s="471"/>
      <c r="C2931" s="471"/>
      <c r="D2931" s="471"/>
      <c r="E2931" s="471"/>
      <c r="F2931" s="471"/>
      <c r="G2931" s="47" t="str">
        <f t="shared" si="45"/>
        <v xml:space="preserve">, </v>
      </c>
    </row>
    <row r="2932" spans="1:7" x14ac:dyDescent="0.3">
      <c r="A2932" s="471"/>
      <c r="B2932" s="471"/>
      <c r="C2932" s="471"/>
      <c r="D2932" s="471"/>
      <c r="E2932" s="471"/>
      <c r="F2932" s="471"/>
      <c r="G2932" s="47" t="str">
        <f t="shared" si="45"/>
        <v xml:space="preserve">, </v>
      </c>
    </row>
    <row r="2933" spans="1:7" x14ac:dyDescent="0.3">
      <c r="A2933" s="471"/>
      <c r="B2933" s="471"/>
      <c r="C2933" s="471"/>
      <c r="D2933" s="471"/>
      <c r="E2933" s="471"/>
      <c r="F2933" s="471"/>
      <c r="G2933" s="47" t="str">
        <f t="shared" si="45"/>
        <v xml:space="preserve">, </v>
      </c>
    </row>
    <row r="2934" spans="1:7" x14ac:dyDescent="0.3">
      <c r="A2934" s="471"/>
      <c r="B2934" s="471"/>
      <c r="C2934" s="471"/>
      <c r="D2934" s="471"/>
      <c r="E2934" s="471"/>
      <c r="F2934" s="471"/>
      <c r="G2934" s="47" t="str">
        <f t="shared" si="45"/>
        <v xml:space="preserve">, </v>
      </c>
    </row>
    <row r="2935" spans="1:7" x14ac:dyDescent="0.3">
      <c r="A2935" s="471"/>
      <c r="B2935" s="471"/>
      <c r="C2935" s="471"/>
      <c r="D2935" s="471"/>
      <c r="E2935" s="471"/>
      <c r="F2935" s="471"/>
      <c r="G2935" s="47" t="str">
        <f t="shared" si="45"/>
        <v xml:space="preserve">, </v>
      </c>
    </row>
    <row r="2936" spans="1:7" x14ac:dyDescent="0.3">
      <c r="A2936" s="471"/>
      <c r="B2936" s="471"/>
      <c r="C2936" s="471"/>
      <c r="D2936" s="471"/>
      <c r="E2936" s="471"/>
      <c r="F2936" s="471"/>
      <c r="G2936" s="47" t="str">
        <f t="shared" si="45"/>
        <v xml:space="preserve">, </v>
      </c>
    </row>
    <row r="2937" spans="1:7" x14ac:dyDescent="0.3">
      <c r="A2937" s="471"/>
      <c r="B2937" s="471"/>
      <c r="C2937" s="471"/>
      <c r="D2937" s="471"/>
      <c r="E2937" s="471"/>
      <c r="F2937" s="471"/>
      <c r="G2937" s="47" t="str">
        <f t="shared" si="45"/>
        <v xml:space="preserve">, </v>
      </c>
    </row>
    <row r="2938" spans="1:7" x14ac:dyDescent="0.3">
      <c r="A2938" s="471"/>
      <c r="B2938" s="471"/>
      <c r="C2938" s="471"/>
      <c r="D2938" s="471"/>
      <c r="E2938" s="471"/>
      <c r="F2938" s="471"/>
      <c r="G2938" s="47" t="str">
        <f t="shared" si="45"/>
        <v xml:space="preserve">, </v>
      </c>
    </row>
    <row r="2939" spans="1:7" x14ac:dyDescent="0.3">
      <c r="A2939" s="471"/>
      <c r="B2939" s="471"/>
      <c r="C2939" s="471"/>
      <c r="D2939" s="471"/>
      <c r="E2939" s="471"/>
      <c r="F2939" s="471"/>
      <c r="G2939" s="47" t="str">
        <f t="shared" si="45"/>
        <v xml:space="preserve">, </v>
      </c>
    </row>
    <row r="2940" spans="1:7" x14ac:dyDescent="0.3">
      <c r="A2940" s="471"/>
      <c r="B2940" s="471"/>
      <c r="C2940" s="471"/>
      <c r="D2940" s="471"/>
      <c r="E2940" s="471"/>
      <c r="F2940" s="471"/>
      <c r="G2940" s="47" t="str">
        <f t="shared" si="45"/>
        <v xml:space="preserve">, </v>
      </c>
    </row>
    <row r="2941" spans="1:7" x14ac:dyDescent="0.3">
      <c r="A2941" s="471"/>
      <c r="B2941" s="471"/>
      <c r="C2941" s="471"/>
      <c r="D2941" s="471"/>
      <c r="E2941" s="471"/>
      <c r="F2941" s="471"/>
      <c r="G2941" s="47" t="str">
        <f t="shared" si="45"/>
        <v xml:space="preserve">, </v>
      </c>
    </row>
    <row r="2942" spans="1:7" x14ac:dyDescent="0.3">
      <c r="A2942" s="471"/>
      <c r="B2942" s="471"/>
      <c r="C2942" s="471"/>
      <c r="D2942" s="471"/>
      <c r="E2942" s="471"/>
      <c r="F2942" s="471"/>
      <c r="G2942" s="47" t="str">
        <f t="shared" si="45"/>
        <v xml:space="preserve">, </v>
      </c>
    </row>
    <row r="2943" spans="1:7" x14ac:dyDescent="0.3">
      <c r="A2943" s="471"/>
      <c r="B2943" s="471"/>
      <c r="C2943" s="471"/>
      <c r="D2943" s="471"/>
      <c r="E2943" s="471"/>
      <c r="F2943" s="471"/>
      <c r="G2943" s="47" t="str">
        <f t="shared" si="45"/>
        <v xml:space="preserve">, </v>
      </c>
    </row>
    <row r="2944" spans="1:7" x14ac:dyDescent="0.3">
      <c r="A2944" s="471"/>
      <c r="B2944" s="471"/>
      <c r="C2944" s="471"/>
      <c r="D2944" s="471"/>
      <c r="E2944" s="471"/>
      <c r="F2944" s="471"/>
      <c r="G2944" s="47" t="str">
        <f t="shared" si="45"/>
        <v xml:space="preserve">, </v>
      </c>
    </row>
    <row r="2945" spans="1:7" x14ac:dyDescent="0.3">
      <c r="A2945" s="471"/>
      <c r="B2945" s="471"/>
      <c r="C2945" s="471"/>
      <c r="D2945" s="471"/>
      <c r="E2945" s="471"/>
      <c r="F2945" s="471"/>
      <c r="G2945" s="47" t="str">
        <f t="shared" si="45"/>
        <v xml:space="preserve">, </v>
      </c>
    </row>
    <row r="2946" spans="1:7" x14ac:dyDescent="0.3">
      <c r="A2946" s="471"/>
      <c r="B2946" s="471"/>
      <c r="C2946" s="471"/>
      <c r="D2946" s="471"/>
      <c r="E2946" s="471"/>
      <c r="F2946" s="471"/>
      <c r="G2946" s="47" t="str">
        <f t="shared" si="45"/>
        <v xml:space="preserve">, </v>
      </c>
    </row>
    <row r="2947" spans="1:7" x14ac:dyDescent="0.3">
      <c r="A2947" s="471"/>
      <c r="B2947" s="471"/>
      <c r="C2947" s="471"/>
      <c r="D2947" s="471"/>
      <c r="E2947" s="471"/>
      <c r="F2947" s="471"/>
      <c r="G2947" s="47" t="str">
        <f t="shared" si="45"/>
        <v xml:space="preserve">, </v>
      </c>
    </row>
    <row r="2948" spans="1:7" x14ac:dyDescent="0.3">
      <c r="A2948" s="471"/>
      <c r="B2948" s="471"/>
      <c r="C2948" s="471"/>
      <c r="D2948" s="471"/>
      <c r="E2948" s="471"/>
      <c r="F2948" s="471"/>
      <c r="G2948" s="47" t="str">
        <f t="shared" si="45"/>
        <v xml:space="preserve">, </v>
      </c>
    </row>
    <row r="2949" spans="1:7" x14ac:dyDescent="0.3">
      <c r="A2949" s="471"/>
      <c r="B2949" s="471"/>
      <c r="C2949" s="471"/>
      <c r="D2949" s="471"/>
      <c r="E2949" s="471"/>
      <c r="F2949" s="471"/>
      <c r="G2949" s="47" t="str">
        <f t="shared" si="45"/>
        <v xml:space="preserve">, </v>
      </c>
    </row>
    <row r="2950" spans="1:7" x14ac:dyDescent="0.3">
      <c r="A2950" s="471"/>
      <c r="B2950" s="471"/>
      <c r="C2950" s="471"/>
      <c r="D2950" s="471"/>
      <c r="E2950" s="471"/>
      <c r="F2950" s="471"/>
      <c r="G2950" s="47" t="str">
        <f t="shared" si="45"/>
        <v xml:space="preserve">, </v>
      </c>
    </row>
    <row r="2951" spans="1:7" x14ac:dyDescent="0.3">
      <c r="A2951" s="471"/>
      <c r="B2951" s="471"/>
      <c r="C2951" s="471"/>
      <c r="D2951" s="471"/>
      <c r="E2951" s="471"/>
      <c r="F2951" s="471"/>
      <c r="G2951" s="47" t="str">
        <f t="shared" si="45"/>
        <v xml:space="preserve">, </v>
      </c>
    </row>
    <row r="2952" spans="1:7" x14ac:dyDescent="0.3">
      <c r="A2952" s="471"/>
      <c r="B2952" s="471"/>
      <c r="C2952" s="471"/>
      <c r="D2952" s="471"/>
      <c r="E2952" s="471"/>
      <c r="F2952" s="471"/>
      <c r="G2952" s="47" t="str">
        <f t="shared" si="45"/>
        <v xml:space="preserve">, </v>
      </c>
    </row>
    <row r="2953" spans="1:7" x14ac:dyDescent="0.3">
      <c r="A2953" s="471"/>
      <c r="B2953" s="471"/>
      <c r="C2953" s="471"/>
      <c r="D2953" s="471"/>
      <c r="E2953" s="471"/>
      <c r="F2953" s="471"/>
      <c r="G2953" s="47" t="str">
        <f t="shared" si="45"/>
        <v xml:space="preserve">, </v>
      </c>
    </row>
    <row r="2954" spans="1:7" x14ac:dyDescent="0.3">
      <c r="A2954" s="471"/>
      <c r="B2954" s="471"/>
      <c r="C2954" s="471"/>
      <c r="D2954" s="471"/>
      <c r="E2954" s="471"/>
      <c r="F2954" s="471"/>
      <c r="G2954" s="47" t="str">
        <f t="shared" si="45"/>
        <v xml:space="preserve">, </v>
      </c>
    </row>
    <row r="2955" spans="1:7" x14ac:dyDescent="0.3">
      <c r="A2955" s="471"/>
      <c r="B2955" s="471"/>
      <c r="C2955" s="471"/>
      <c r="D2955" s="471"/>
      <c r="E2955" s="471"/>
      <c r="F2955" s="471"/>
      <c r="G2955" s="47" t="str">
        <f t="shared" ref="G2955:G3000" si="46">CONCATENATE(A2955, ", ", B2955)</f>
        <v xml:space="preserve">, </v>
      </c>
    </row>
    <row r="2956" spans="1:7" x14ac:dyDescent="0.3">
      <c r="A2956" s="471"/>
      <c r="B2956" s="471"/>
      <c r="C2956" s="471"/>
      <c r="D2956" s="471"/>
      <c r="E2956" s="471"/>
      <c r="F2956" s="471"/>
      <c r="G2956" s="47" t="str">
        <f t="shared" si="46"/>
        <v xml:space="preserve">, </v>
      </c>
    </row>
    <row r="2957" spans="1:7" x14ac:dyDescent="0.3">
      <c r="A2957" s="471"/>
      <c r="B2957" s="471"/>
      <c r="C2957" s="471"/>
      <c r="D2957" s="471"/>
      <c r="E2957" s="471"/>
      <c r="F2957" s="471"/>
      <c r="G2957" s="47" t="str">
        <f t="shared" si="46"/>
        <v xml:space="preserve">, </v>
      </c>
    </row>
    <row r="2958" spans="1:7" x14ac:dyDescent="0.3">
      <c r="A2958" s="471"/>
      <c r="B2958" s="471"/>
      <c r="C2958" s="471"/>
      <c r="D2958" s="471"/>
      <c r="E2958" s="471"/>
      <c r="F2958" s="471"/>
      <c r="G2958" s="47" t="str">
        <f t="shared" si="46"/>
        <v xml:space="preserve">, </v>
      </c>
    </row>
    <row r="2959" spans="1:7" x14ac:dyDescent="0.3">
      <c r="A2959" s="471"/>
      <c r="B2959" s="471"/>
      <c r="C2959" s="471"/>
      <c r="D2959" s="471"/>
      <c r="E2959" s="471"/>
      <c r="F2959" s="471"/>
      <c r="G2959" s="47" t="str">
        <f t="shared" si="46"/>
        <v xml:space="preserve">, </v>
      </c>
    </row>
    <row r="2960" spans="1:7" x14ac:dyDescent="0.3">
      <c r="A2960" s="471"/>
      <c r="B2960" s="471"/>
      <c r="C2960" s="471"/>
      <c r="D2960" s="471"/>
      <c r="E2960" s="471"/>
      <c r="F2960" s="471"/>
      <c r="G2960" s="47" t="str">
        <f t="shared" si="46"/>
        <v xml:space="preserve">, </v>
      </c>
    </row>
    <row r="2961" spans="1:7" x14ac:dyDescent="0.3">
      <c r="A2961" s="471"/>
      <c r="B2961" s="471"/>
      <c r="C2961" s="471"/>
      <c r="D2961" s="471"/>
      <c r="E2961" s="471"/>
      <c r="F2961" s="471"/>
      <c r="G2961" s="47" t="str">
        <f t="shared" si="46"/>
        <v xml:space="preserve">, </v>
      </c>
    </row>
    <row r="2962" spans="1:7" x14ac:dyDescent="0.3">
      <c r="A2962" s="471"/>
      <c r="B2962" s="471"/>
      <c r="C2962" s="471"/>
      <c r="D2962" s="471"/>
      <c r="E2962" s="471"/>
      <c r="F2962" s="471"/>
      <c r="G2962" s="47" t="str">
        <f t="shared" si="46"/>
        <v xml:space="preserve">, </v>
      </c>
    </row>
    <row r="2963" spans="1:7" x14ac:dyDescent="0.3">
      <c r="A2963" s="471"/>
      <c r="B2963" s="471"/>
      <c r="C2963" s="471"/>
      <c r="D2963" s="471"/>
      <c r="E2963" s="471"/>
      <c r="F2963" s="471"/>
      <c r="G2963" s="47" t="str">
        <f t="shared" si="46"/>
        <v xml:space="preserve">, </v>
      </c>
    </row>
    <row r="2964" spans="1:7" x14ac:dyDescent="0.3">
      <c r="A2964" s="471"/>
      <c r="B2964" s="471"/>
      <c r="C2964" s="471"/>
      <c r="D2964" s="471"/>
      <c r="E2964" s="471"/>
      <c r="F2964" s="471"/>
      <c r="G2964" s="47" t="str">
        <f t="shared" si="46"/>
        <v xml:space="preserve">, </v>
      </c>
    </row>
    <row r="2965" spans="1:7" x14ac:dyDescent="0.3">
      <c r="A2965" s="471"/>
      <c r="B2965" s="471"/>
      <c r="C2965" s="471"/>
      <c r="D2965" s="471"/>
      <c r="E2965" s="471"/>
      <c r="F2965" s="471"/>
      <c r="G2965" s="47" t="str">
        <f t="shared" si="46"/>
        <v xml:space="preserve">, </v>
      </c>
    </row>
    <row r="2966" spans="1:7" x14ac:dyDescent="0.3">
      <c r="A2966" s="471"/>
      <c r="B2966" s="471"/>
      <c r="C2966" s="471"/>
      <c r="D2966" s="471"/>
      <c r="E2966" s="471"/>
      <c r="F2966" s="471"/>
      <c r="G2966" s="47" t="str">
        <f t="shared" si="46"/>
        <v xml:space="preserve">, </v>
      </c>
    </row>
    <row r="2967" spans="1:7" x14ac:dyDescent="0.3">
      <c r="A2967" s="471"/>
      <c r="B2967" s="471"/>
      <c r="C2967" s="471"/>
      <c r="D2967" s="471"/>
      <c r="E2967" s="471"/>
      <c r="F2967" s="471"/>
      <c r="G2967" s="47" t="str">
        <f t="shared" si="46"/>
        <v xml:space="preserve">, </v>
      </c>
    </row>
    <row r="2968" spans="1:7" x14ac:dyDescent="0.3">
      <c r="A2968" s="471"/>
      <c r="B2968" s="471"/>
      <c r="C2968" s="471"/>
      <c r="D2968" s="471"/>
      <c r="E2968" s="471"/>
      <c r="F2968" s="471"/>
      <c r="G2968" s="47" t="str">
        <f t="shared" si="46"/>
        <v xml:space="preserve">, </v>
      </c>
    </row>
    <row r="2969" spans="1:7" x14ac:dyDescent="0.3">
      <c r="A2969" s="471"/>
      <c r="B2969" s="471"/>
      <c r="C2969" s="471"/>
      <c r="D2969" s="471"/>
      <c r="E2969" s="471"/>
      <c r="F2969" s="471"/>
      <c r="G2969" s="47" t="str">
        <f t="shared" si="46"/>
        <v xml:space="preserve">, </v>
      </c>
    </row>
    <row r="2970" spans="1:7" x14ac:dyDescent="0.3">
      <c r="A2970" s="471"/>
      <c r="B2970" s="471"/>
      <c r="C2970" s="471"/>
      <c r="D2970" s="471"/>
      <c r="E2970" s="471"/>
      <c r="F2970" s="471"/>
      <c r="G2970" s="47" t="str">
        <f t="shared" si="46"/>
        <v xml:space="preserve">, </v>
      </c>
    </row>
    <row r="2971" spans="1:7" x14ac:dyDescent="0.3">
      <c r="A2971" s="471"/>
      <c r="B2971" s="471"/>
      <c r="C2971" s="471"/>
      <c r="D2971" s="471"/>
      <c r="E2971" s="471"/>
      <c r="F2971" s="471"/>
      <c r="G2971" s="47" t="str">
        <f t="shared" si="46"/>
        <v xml:space="preserve">, </v>
      </c>
    </row>
    <row r="2972" spans="1:7" x14ac:dyDescent="0.3">
      <c r="A2972" s="471"/>
      <c r="B2972" s="471"/>
      <c r="C2972" s="471"/>
      <c r="D2972" s="471"/>
      <c r="E2972" s="471"/>
      <c r="F2972" s="471"/>
      <c r="G2972" s="47" t="str">
        <f t="shared" si="46"/>
        <v xml:space="preserve">, </v>
      </c>
    </row>
    <row r="2973" spans="1:7" x14ac:dyDescent="0.3">
      <c r="A2973" s="471"/>
      <c r="B2973" s="471"/>
      <c r="C2973" s="471"/>
      <c r="D2973" s="471"/>
      <c r="E2973" s="471"/>
      <c r="F2973" s="471"/>
      <c r="G2973" s="47" t="str">
        <f t="shared" si="46"/>
        <v xml:space="preserve">, </v>
      </c>
    </row>
    <row r="2974" spans="1:7" x14ac:dyDescent="0.3">
      <c r="A2974" s="471"/>
      <c r="B2974" s="471"/>
      <c r="C2974" s="471"/>
      <c r="D2974" s="471"/>
      <c r="E2974" s="471"/>
      <c r="F2974" s="471"/>
      <c r="G2974" s="47" t="str">
        <f t="shared" si="46"/>
        <v xml:space="preserve">, </v>
      </c>
    </row>
    <row r="2975" spans="1:7" x14ac:dyDescent="0.3">
      <c r="A2975" s="471"/>
      <c r="B2975" s="471"/>
      <c r="C2975" s="471"/>
      <c r="D2975" s="471"/>
      <c r="E2975" s="471"/>
      <c r="F2975" s="471"/>
      <c r="G2975" s="47" t="str">
        <f t="shared" si="46"/>
        <v xml:space="preserve">, </v>
      </c>
    </row>
    <row r="2976" spans="1:7" x14ac:dyDescent="0.3">
      <c r="A2976" s="471"/>
      <c r="B2976" s="471"/>
      <c r="C2976" s="471"/>
      <c r="D2976" s="471"/>
      <c r="E2976" s="471"/>
      <c r="F2976" s="471"/>
      <c r="G2976" s="47" t="str">
        <f t="shared" si="46"/>
        <v xml:space="preserve">, </v>
      </c>
    </row>
    <row r="2977" spans="1:7" x14ac:dyDescent="0.3">
      <c r="A2977" s="471"/>
      <c r="B2977" s="471"/>
      <c r="C2977" s="471"/>
      <c r="D2977" s="471"/>
      <c r="E2977" s="471"/>
      <c r="F2977" s="471"/>
      <c r="G2977" s="47" t="str">
        <f t="shared" si="46"/>
        <v xml:space="preserve">, </v>
      </c>
    </row>
    <row r="2978" spans="1:7" x14ac:dyDescent="0.3">
      <c r="A2978" s="471"/>
      <c r="B2978" s="471"/>
      <c r="C2978" s="471"/>
      <c r="D2978" s="471"/>
      <c r="E2978" s="471"/>
      <c r="F2978" s="471"/>
      <c r="G2978" s="47" t="str">
        <f t="shared" si="46"/>
        <v xml:space="preserve">, </v>
      </c>
    </row>
    <row r="2979" spans="1:7" x14ac:dyDescent="0.3">
      <c r="A2979" s="471"/>
      <c r="B2979" s="471"/>
      <c r="C2979" s="471"/>
      <c r="D2979" s="471"/>
      <c r="E2979" s="471"/>
      <c r="F2979" s="471"/>
      <c r="G2979" s="47" t="str">
        <f t="shared" si="46"/>
        <v xml:space="preserve">, </v>
      </c>
    </row>
    <row r="2980" spans="1:7" x14ac:dyDescent="0.3">
      <c r="A2980" s="471"/>
      <c r="B2980" s="471"/>
      <c r="C2980" s="471"/>
      <c r="D2980" s="471"/>
      <c r="E2980" s="471"/>
      <c r="F2980" s="471"/>
      <c r="G2980" s="47" t="str">
        <f t="shared" si="46"/>
        <v xml:space="preserve">, </v>
      </c>
    </row>
    <row r="2981" spans="1:7" x14ac:dyDescent="0.3">
      <c r="A2981" s="471"/>
      <c r="B2981" s="471"/>
      <c r="C2981" s="471"/>
      <c r="D2981" s="471"/>
      <c r="E2981" s="471"/>
      <c r="F2981" s="471"/>
      <c r="G2981" s="47" t="str">
        <f t="shared" si="46"/>
        <v xml:space="preserve">, </v>
      </c>
    </row>
    <row r="2982" spans="1:7" x14ac:dyDescent="0.3">
      <c r="A2982" s="471"/>
      <c r="B2982" s="471"/>
      <c r="C2982" s="471"/>
      <c r="D2982" s="471"/>
      <c r="E2982" s="471"/>
      <c r="F2982" s="471"/>
      <c r="G2982" s="47" t="str">
        <f t="shared" si="46"/>
        <v xml:space="preserve">, </v>
      </c>
    </row>
    <row r="2983" spans="1:7" x14ac:dyDescent="0.3">
      <c r="A2983" s="471"/>
      <c r="B2983" s="471"/>
      <c r="C2983" s="471"/>
      <c r="D2983" s="471"/>
      <c r="E2983" s="471"/>
      <c r="F2983" s="471"/>
      <c r="G2983" s="47" t="str">
        <f t="shared" si="46"/>
        <v xml:space="preserve">, </v>
      </c>
    </row>
    <row r="2984" spans="1:7" x14ac:dyDescent="0.3">
      <c r="A2984" s="471"/>
      <c r="B2984" s="471"/>
      <c r="C2984" s="471"/>
      <c r="D2984" s="471"/>
      <c r="E2984" s="471"/>
      <c r="F2984" s="471"/>
      <c r="G2984" s="47" t="str">
        <f t="shared" si="46"/>
        <v xml:space="preserve">, </v>
      </c>
    </row>
    <row r="2985" spans="1:7" x14ac:dyDescent="0.3">
      <c r="A2985" s="471"/>
      <c r="B2985" s="471"/>
      <c r="C2985" s="471"/>
      <c r="D2985" s="471"/>
      <c r="E2985" s="471"/>
      <c r="F2985" s="471"/>
      <c r="G2985" s="47" t="str">
        <f t="shared" si="46"/>
        <v xml:space="preserve">, </v>
      </c>
    </row>
    <row r="2986" spans="1:7" x14ac:dyDescent="0.3">
      <c r="A2986" s="471"/>
      <c r="B2986" s="471"/>
      <c r="C2986" s="471"/>
      <c r="D2986" s="471"/>
      <c r="E2986" s="471"/>
      <c r="F2986" s="471"/>
      <c r="G2986" s="47" t="str">
        <f t="shared" si="46"/>
        <v xml:space="preserve">, </v>
      </c>
    </row>
    <row r="2987" spans="1:7" x14ac:dyDescent="0.3">
      <c r="A2987" s="471"/>
      <c r="B2987" s="471"/>
      <c r="C2987" s="471"/>
      <c r="D2987" s="471"/>
      <c r="E2987" s="471"/>
      <c r="F2987" s="471"/>
      <c r="G2987" s="47" t="str">
        <f t="shared" si="46"/>
        <v xml:space="preserve">, </v>
      </c>
    </row>
    <row r="2988" spans="1:7" x14ac:dyDescent="0.3">
      <c r="A2988" s="471"/>
      <c r="B2988" s="471"/>
      <c r="C2988" s="471"/>
      <c r="D2988" s="471"/>
      <c r="E2988" s="471"/>
      <c r="F2988" s="471"/>
      <c r="G2988" s="47" t="str">
        <f t="shared" si="46"/>
        <v xml:space="preserve">, </v>
      </c>
    </row>
    <row r="2989" spans="1:7" x14ac:dyDescent="0.3">
      <c r="A2989" s="471"/>
      <c r="B2989" s="471"/>
      <c r="C2989" s="471"/>
      <c r="D2989" s="471"/>
      <c r="E2989" s="471"/>
      <c r="F2989" s="471"/>
      <c r="G2989" s="47" t="str">
        <f t="shared" si="46"/>
        <v xml:space="preserve">, </v>
      </c>
    </row>
    <row r="2990" spans="1:7" x14ac:dyDescent="0.3">
      <c r="A2990" s="471"/>
      <c r="B2990" s="471"/>
      <c r="C2990" s="471"/>
      <c r="D2990" s="471"/>
      <c r="E2990" s="471"/>
      <c r="F2990" s="471"/>
      <c r="G2990" s="47" t="str">
        <f t="shared" si="46"/>
        <v xml:space="preserve">, </v>
      </c>
    </row>
    <row r="2991" spans="1:7" x14ac:dyDescent="0.3">
      <c r="A2991" s="471"/>
      <c r="B2991" s="471"/>
      <c r="C2991" s="471"/>
      <c r="D2991" s="471"/>
      <c r="E2991" s="471"/>
      <c r="F2991" s="471"/>
      <c r="G2991" s="47" t="str">
        <f t="shared" si="46"/>
        <v xml:space="preserve">, </v>
      </c>
    </row>
    <row r="2992" spans="1:7" x14ac:dyDescent="0.3">
      <c r="A2992" s="471"/>
      <c r="B2992" s="471"/>
      <c r="C2992" s="471"/>
      <c r="D2992" s="471"/>
      <c r="E2992" s="471"/>
      <c r="F2992" s="471"/>
      <c r="G2992" s="47" t="str">
        <f t="shared" si="46"/>
        <v xml:space="preserve">, </v>
      </c>
    </row>
    <row r="2993" spans="1:7" x14ac:dyDescent="0.3">
      <c r="A2993" s="471"/>
      <c r="B2993" s="471"/>
      <c r="C2993" s="471"/>
      <c r="D2993" s="471"/>
      <c r="E2993" s="471"/>
      <c r="F2993" s="471"/>
      <c r="G2993" s="47" t="str">
        <f t="shared" si="46"/>
        <v xml:space="preserve">, </v>
      </c>
    </row>
    <row r="2994" spans="1:7" x14ac:dyDescent="0.3">
      <c r="A2994" s="471"/>
      <c r="B2994" s="471"/>
      <c r="C2994" s="471"/>
      <c r="D2994" s="471"/>
      <c r="E2994" s="471"/>
      <c r="F2994" s="471"/>
      <c r="G2994" s="47" t="str">
        <f t="shared" si="46"/>
        <v xml:space="preserve">, </v>
      </c>
    </row>
    <row r="2995" spans="1:7" x14ac:dyDescent="0.3">
      <c r="A2995" s="471"/>
      <c r="B2995" s="471"/>
      <c r="C2995" s="471"/>
      <c r="D2995" s="471"/>
      <c r="E2995" s="471"/>
      <c r="F2995" s="471"/>
      <c r="G2995" s="47" t="str">
        <f t="shared" si="46"/>
        <v xml:space="preserve">, </v>
      </c>
    </row>
    <row r="2996" spans="1:7" x14ac:dyDescent="0.3">
      <c r="A2996" s="471"/>
      <c r="B2996" s="471"/>
      <c r="C2996" s="471"/>
      <c r="D2996" s="471"/>
      <c r="E2996" s="471"/>
      <c r="F2996" s="471"/>
      <c r="G2996" s="47" t="str">
        <f t="shared" si="46"/>
        <v xml:space="preserve">, </v>
      </c>
    </row>
    <row r="2997" spans="1:7" x14ac:dyDescent="0.3">
      <c r="A2997" s="471"/>
      <c r="B2997" s="471"/>
      <c r="C2997" s="471"/>
      <c r="D2997" s="471"/>
      <c r="E2997" s="471"/>
      <c r="F2997" s="471"/>
      <c r="G2997" s="47" t="str">
        <f t="shared" si="46"/>
        <v xml:space="preserve">, </v>
      </c>
    </row>
    <row r="2998" spans="1:7" x14ac:dyDescent="0.3">
      <c r="A2998" s="471"/>
      <c r="B2998" s="471"/>
      <c r="C2998" s="471"/>
      <c r="D2998" s="471"/>
      <c r="E2998" s="471"/>
      <c r="F2998" s="471"/>
      <c r="G2998" s="47" t="str">
        <f t="shared" si="46"/>
        <v xml:space="preserve">, </v>
      </c>
    </row>
    <row r="2999" spans="1:7" x14ac:dyDescent="0.3">
      <c r="A2999" s="471"/>
      <c r="B2999" s="471"/>
      <c r="C2999" s="471"/>
      <c r="D2999" s="471"/>
      <c r="E2999" s="471"/>
      <c r="F2999" s="471"/>
      <c r="G2999" s="47" t="str">
        <f t="shared" si="46"/>
        <v xml:space="preserve">, </v>
      </c>
    </row>
    <row r="3000" spans="1:7" x14ac:dyDescent="0.3">
      <c r="A3000" s="471"/>
      <c r="B3000" s="471"/>
      <c r="C3000" s="471"/>
      <c r="D3000" s="471"/>
      <c r="E3000" s="471"/>
      <c r="F3000" s="471"/>
      <c r="G3000" s="47" t="str">
        <f t="shared" si="46"/>
        <v xml:space="preserve">, </v>
      </c>
    </row>
  </sheetData>
  <sheetProtection algorithmName="SHA-512" hashValue="jrcsW0j8szblAc32OwSTnsQ9LDUwXcGQ4iJ6ZFBYZOP0ClnRPYf/cY11VZmnIsAWF8VHM048RFnd9wAC1KF46w==" saltValue="w7gtZUs8ddIT0qC8D7uyyw==" spinCount="100000" sheet="1" selectLockedCells="1"/>
  <dataValidations count="7">
    <dataValidation allowBlank="1" showInputMessage="1" showErrorMessage="1" prompt="Input the T S P's L E A B O P approved job classification for Quarter 3" sqref="D10:D3000" xr:uid="{6B9FD06B-6D66-4225-95B0-C1F880CAE44C}"/>
    <dataValidation allowBlank="1" showInputMessage="1" showErrorMessage="1" prompt="Input Quarter 3 T S P's job category/title (in the L E A's accounting system) " sqref="C10:C3000" xr:uid="{46434D48-3CE7-4BBA-880C-48C8B5112F85}"/>
    <dataValidation allowBlank="1" showInputMessage="1" showErrorMessage="1" prompt="Input Quarter 3 T S P's first name" sqref="B10:B3000" xr:uid="{535ABA24-BDD1-46D4-B40B-E9AA688C76DC}"/>
    <dataValidation allowBlank="1" showInputMessage="1" showErrorMessage="1" prompt="Input Quarter 3 T S P's last name" sqref="A10:A3000" xr:uid="{4638287A-F225-4865-9BCC-61F6D6BFFB10}"/>
    <dataValidation allowBlank="1" showInputMessage="1" showErrorMessage="1" prompt="Press TAB to move input areas" sqref="A1" xr:uid="{D3182D91-366A-4DE2-8F80-4945E10B0764}"/>
    <dataValidation allowBlank="1" showInputMessage="1" showErrorMessage="1" prompt="Indicate &quot;yes&quot; if the L E A has submitted one or more interim claims for an L E A B O P covered service provided in F Y 24-25. Indicate &quot;no&quot; if the L E A has not submitted at least one interim service claim for an L E A B O P service." sqref="E10:E3000" xr:uid="{5E5471FC-E101-4D3B-AFAF-033430A69338}"/>
    <dataValidation allowBlank="1" showInputMessage="1" showErrorMessage="1" prompt="Input any additional internal notes as applicable" sqref="F10:F2999" xr:uid="{8414A471-8522-42FC-B731-D6F2E0353ADD}"/>
  </dataValidations>
  <pageMargins left="0.2" right="0.2" top="0.75" bottom="0.75" header="0.3" footer="0.3"/>
  <pageSetup scale="73" orientation="landscape" r:id="rId1"/>
  <headerFooter>
    <oddFooter>&amp;LDHCS 6299 (11/2021)&amp;RPage &amp;P</oddFooter>
  </headerFooter>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EE7BAC-D187-4D90-9DCD-6CE34A680BB9}">
  <dimension ref="A1:L3000"/>
  <sheetViews>
    <sheetView showGridLines="0" zoomScaleNormal="100" workbookViewId="0"/>
  </sheetViews>
  <sheetFormatPr defaultColWidth="0" defaultRowHeight="17.25" zeroHeight="1" x14ac:dyDescent="0.3"/>
  <cols>
    <col min="1" max="1" width="20.6640625" style="472" customWidth="1"/>
    <col min="2" max="2" width="19.83203125" style="472" customWidth="1"/>
    <col min="3" max="3" width="34.6640625" style="472" customWidth="1"/>
    <col min="4" max="4" width="41.6640625" style="472" customWidth="1"/>
    <col min="5" max="5" width="13.83203125" style="472" customWidth="1"/>
    <col min="6" max="6" width="70" style="472" customWidth="1"/>
    <col min="7" max="7" width="28.83203125" style="48" hidden="1" customWidth="1"/>
    <col min="8" max="16384" width="5.83203125" style="48" hidden="1"/>
  </cols>
  <sheetData>
    <row r="1" spans="1:12" x14ac:dyDescent="0.3">
      <c r="A1" s="473" t="s">
        <v>389</v>
      </c>
      <c r="B1" s="47"/>
      <c r="C1" s="47"/>
      <c r="D1" s="47"/>
      <c r="E1" s="47"/>
      <c r="F1" s="47"/>
    </row>
    <row r="2" spans="1:12" s="56" customFormat="1" x14ac:dyDescent="0.3">
      <c r="A2" s="47" t="s">
        <v>0</v>
      </c>
      <c r="B2" s="55"/>
      <c r="C2" s="55"/>
      <c r="D2" s="55"/>
      <c r="E2" s="47"/>
      <c r="F2" s="55"/>
      <c r="G2" s="55"/>
    </row>
    <row r="3" spans="1:12" s="56" customFormat="1" x14ac:dyDescent="0.3">
      <c r="A3" s="47" t="s">
        <v>1</v>
      </c>
      <c r="B3" s="55"/>
      <c r="C3" s="55"/>
      <c r="D3" s="55"/>
      <c r="E3" s="47"/>
      <c r="F3" s="55"/>
      <c r="G3" s="55"/>
    </row>
    <row r="4" spans="1:12" s="56" customFormat="1" x14ac:dyDescent="0.3">
      <c r="A4" s="47" t="s">
        <v>69</v>
      </c>
      <c r="B4" s="55"/>
      <c r="C4" s="55"/>
      <c r="D4" s="55"/>
      <c r="E4" s="47"/>
      <c r="F4" s="55"/>
      <c r="G4" s="55"/>
    </row>
    <row r="5" spans="1:12" s="58" customFormat="1" ht="24.6" customHeight="1" x14ac:dyDescent="0.2">
      <c r="A5" s="465" t="s">
        <v>320</v>
      </c>
      <c r="B5" s="57"/>
      <c r="C5" s="57"/>
      <c r="D5" s="57"/>
      <c r="E5" s="49"/>
      <c r="F5" s="57"/>
      <c r="G5" s="57"/>
    </row>
    <row r="6" spans="1:12" s="61" customFormat="1" x14ac:dyDescent="0.3">
      <c r="A6" s="47" t="s">
        <v>48</v>
      </c>
      <c r="B6" s="466">
        <f>Certification!C72</f>
        <v>0</v>
      </c>
      <c r="C6" s="467"/>
      <c r="D6" s="59"/>
      <c r="E6" s="51"/>
      <c r="F6" s="59"/>
      <c r="G6" s="59"/>
      <c r="H6" s="60"/>
      <c r="I6" s="60"/>
      <c r="J6" s="60"/>
      <c r="K6" s="60"/>
      <c r="L6" s="60"/>
    </row>
    <row r="7" spans="1:12" s="61" customFormat="1" x14ac:dyDescent="0.3">
      <c r="A7" s="47" t="s">
        <v>272</v>
      </c>
      <c r="B7" s="466">
        <f>Certification!C73</f>
        <v>0</v>
      </c>
      <c r="C7" s="468"/>
      <c r="D7" s="59"/>
      <c r="E7" s="51"/>
      <c r="F7" s="59"/>
      <c r="G7" s="59"/>
      <c r="H7" s="60"/>
      <c r="I7" s="60"/>
      <c r="J7" s="60"/>
      <c r="K7" s="60"/>
      <c r="L7" s="60"/>
    </row>
    <row r="8" spans="1:12" s="61" customFormat="1" x14ac:dyDescent="0.3">
      <c r="A8" s="47" t="s">
        <v>66</v>
      </c>
      <c r="B8" s="466" t="str">
        <f>Certification!C74</f>
        <v>Fiscal Year (FY) 2024-25</v>
      </c>
      <c r="C8" s="467"/>
      <c r="D8" s="59"/>
      <c r="E8" s="51"/>
      <c r="F8" s="59"/>
      <c r="G8" s="59"/>
      <c r="H8" s="60"/>
      <c r="I8" s="60"/>
      <c r="J8" s="60"/>
      <c r="K8" s="60"/>
      <c r="L8" s="60"/>
    </row>
    <row r="9" spans="1:12" s="56" customFormat="1" ht="79.349999999999994" customHeight="1" x14ac:dyDescent="0.3">
      <c r="A9" s="469" t="s">
        <v>273</v>
      </c>
      <c r="B9" s="469" t="s">
        <v>274</v>
      </c>
      <c r="C9" s="469" t="s">
        <v>275</v>
      </c>
      <c r="D9" s="470" t="s">
        <v>385</v>
      </c>
      <c r="E9" s="470" t="s">
        <v>345</v>
      </c>
      <c r="F9" s="470" t="s">
        <v>276</v>
      </c>
      <c r="G9" s="54" t="s">
        <v>277</v>
      </c>
      <c r="H9" s="48"/>
    </row>
    <row r="10" spans="1:12" x14ac:dyDescent="0.3">
      <c r="A10" s="471"/>
      <c r="B10" s="471"/>
      <c r="C10" s="471"/>
      <c r="D10" s="471"/>
      <c r="E10" s="471"/>
      <c r="F10" s="471"/>
      <c r="G10" s="47" t="str">
        <f t="shared" ref="G10:G73" si="0">CONCATENATE(A10,", ", B10)</f>
        <v xml:space="preserve">, </v>
      </c>
    </row>
    <row r="11" spans="1:12" x14ac:dyDescent="0.3">
      <c r="A11" s="471"/>
      <c r="B11" s="471"/>
      <c r="C11" s="471"/>
      <c r="D11" s="471"/>
      <c r="E11" s="471"/>
      <c r="F11" s="471"/>
      <c r="G11" s="47" t="str">
        <f t="shared" si="0"/>
        <v xml:space="preserve">, </v>
      </c>
    </row>
    <row r="12" spans="1:12" x14ac:dyDescent="0.3">
      <c r="A12" s="471"/>
      <c r="B12" s="471"/>
      <c r="C12" s="471"/>
      <c r="D12" s="471"/>
      <c r="E12" s="471"/>
      <c r="F12" s="471"/>
      <c r="G12" s="47" t="str">
        <f t="shared" si="0"/>
        <v xml:space="preserve">, </v>
      </c>
    </row>
    <row r="13" spans="1:12" x14ac:dyDescent="0.3">
      <c r="A13" s="471"/>
      <c r="B13" s="471"/>
      <c r="C13" s="471"/>
      <c r="D13" s="471"/>
      <c r="E13" s="471"/>
      <c r="F13" s="471"/>
      <c r="G13" s="47" t="str">
        <f t="shared" si="0"/>
        <v xml:space="preserve">, </v>
      </c>
    </row>
    <row r="14" spans="1:12" x14ac:dyDescent="0.3">
      <c r="A14" s="471"/>
      <c r="B14" s="471"/>
      <c r="C14" s="471"/>
      <c r="D14" s="471"/>
      <c r="E14" s="471"/>
      <c r="F14" s="471"/>
      <c r="G14" s="47" t="str">
        <f t="shared" si="0"/>
        <v xml:space="preserve">, </v>
      </c>
    </row>
    <row r="15" spans="1:12" x14ac:dyDescent="0.3">
      <c r="A15" s="471"/>
      <c r="B15" s="471"/>
      <c r="C15" s="471"/>
      <c r="D15" s="471"/>
      <c r="E15" s="471"/>
      <c r="F15" s="471"/>
      <c r="G15" s="47" t="str">
        <f t="shared" si="0"/>
        <v xml:space="preserve">, </v>
      </c>
    </row>
    <row r="16" spans="1:12" x14ac:dyDescent="0.3">
      <c r="A16" s="471"/>
      <c r="B16" s="471"/>
      <c r="C16" s="471"/>
      <c r="D16" s="471"/>
      <c r="E16" s="471"/>
      <c r="F16" s="471"/>
      <c r="G16" s="47" t="str">
        <f t="shared" si="0"/>
        <v xml:space="preserve">, </v>
      </c>
    </row>
    <row r="17" spans="1:7" x14ac:dyDescent="0.3">
      <c r="A17" s="471"/>
      <c r="B17" s="471"/>
      <c r="C17" s="471"/>
      <c r="D17" s="471"/>
      <c r="E17" s="471"/>
      <c r="F17" s="471"/>
      <c r="G17" s="47" t="str">
        <f t="shared" si="0"/>
        <v xml:space="preserve">, </v>
      </c>
    </row>
    <row r="18" spans="1:7" x14ac:dyDescent="0.3">
      <c r="A18" s="471"/>
      <c r="B18" s="471"/>
      <c r="C18" s="471"/>
      <c r="D18" s="471"/>
      <c r="E18" s="471"/>
      <c r="F18" s="471"/>
      <c r="G18" s="47" t="str">
        <f t="shared" si="0"/>
        <v xml:space="preserve">, </v>
      </c>
    </row>
    <row r="19" spans="1:7" x14ac:dyDescent="0.3">
      <c r="A19" s="471"/>
      <c r="B19" s="471"/>
      <c r="C19" s="471"/>
      <c r="D19" s="471"/>
      <c r="E19" s="471"/>
      <c r="F19" s="471"/>
      <c r="G19" s="47" t="str">
        <f t="shared" si="0"/>
        <v xml:space="preserve">, </v>
      </c>
    </row>
    <row r="20" spans="1:7" x14ac:dyDescent="0.3">
      <c r="A20" s="471"/>
      <c r="B20" s="471"/>
      <c r="C20" s="471"/>
      <c r="D20" s="471"/>
      <c r="E20" s="471"/>
      <c r="F20" s="471"/>
      <c r="G20" s="47" t="str">
        <f t="shared" si="0"/>
        <v xml:space="preserve">, </v>
      </c>
    </row>
    <row r="21" spans="1:7" x14ac:dyDescent="0.3">
      <c r="A21" s="471"/>
      <c r="B21" s="471"/>
      <c r="C21" s="471"/>
      <c r="D21" s="471"/>
      <c r="E21" s="471"/>
      <c r="F21" s="471"/>
      <c r="G21" s="47" t="str">
        <f t="shared" si="0"/>
        <v xml:space="preserve">, </v>
      </c>
    </row>
    <row r="22" spans="1:7" x14ac:dyDescent="0.3">
      <c r="A22" s="471"/>
      <c r="B22" s="471"/>
      <c r="C22" s="471"/>
      <c r="D22" s="471"/>
      <c r="E22" s="471"/>
      <c r="F22" s="471"/>
      <c r="G22" s="47" t="str">
        <f t="shared" si="0"/>
        <v xml:space="preserve">, </v>
      </c>
    </row>
    <row r="23" spans="1:7" x14ac:dyDescent="0.3">
      <c r="A23" s="471"/>
      <c r="B23" s="471"/>
      <c r="C23" s="471"/>
      <c r="D23" s="471"/>
      <c r="E23" s="471"/>
      <c r="F23" s="471"/>
      <c r="G23" s="47" t="str">
        <f t="shared" si="0"/>
        <v xml:space="preserve">, </v>
      </c>
    </row>
    <row r="24" spans="1:7" x14ac:dyDescent="0.3">
      <c r="A24" s="471"/>
      <c r="B24" s="471"/>
      <c r="C24" s="471"/>
      <c r="D24" s="471"/>
      <c r="E24" s="471"/>
      <c r="F24" s="471"/>
      <c r="G24" s="47" t="str">
        <f t="shared" si="0"/>
        <v xml:space="preserve">, </v>
      </c>
    </row>
    <row r="25" spans="1:7" x14ac:dyDescent="0.3">
      <c r="A25" s="471"/>
      <c r="B25" s="471"/>
      <c r="C25" s="471"/>
      <c r="D25" s="471"/>
      <c r="E25" s="471"/>
      <c r="F25" s="471"/>
      <c r="G25" s="47" t="str">
        <f t="shared" si="0"/>
        <v xml:space="preserve">, </v>
      </c>
    </row>
    <row r="26" spans="1:7" x14ac:dyDescent="0.3">
      <c r="A26" s="471"/>
      <c r="B26" s="471"/>
      <c r="C26" s="471"/>
      <c r="D26" s="471"/>
      <c r="E26" s="471"/>
      <c r="F26" s="471"/>
      <c r="G26" s="47" t="str">
        <f t="shared" si="0"/>
        <v xml:space="preserve">, </v>
      </c>
    </row>
    <row r="27" spans="1:7" x14ac:dyDescent="0.3">
      <c r="A27" s="471"/>
      <c r="B27" s="471"/>
      <c r="C27" s="471"/>
      <c r="D27" s="471"/>
      <c r="E27" s="471"/>
      <c r="F27" s="471"/>
      <c r="G27" s="47" t="str">
        <f t="shared" si="0"/>
        <v xml:space="preserve">, </v>
      </c>
    </row>
    <row r="28" spans="1:7" x14ac:dyDescent="0.3">
      <c r="A28" s="471"/>
      <c r="B28" s="471"/>
      <c r="C28" s="471"/>
      <c r="D28" s="471"/>
      <c r="E28" s="471"/>
      <c r="F28" s="471"/>
      <c r="G28" s="47" t="str">
        <f t="shared" si="0"/>
        <v xml:space="preserve">, </v>
      </c>
    </row>
    <row r="29" spans="1:7" x14ac:dyDescent="0.3">
      <c r="A29" s="471"/>
      <c r="B29" s="471"/>
      <c r="C29" s="471"/>
      <c r="D29" s="471"/>
      <c r="E29" s="471"/>
      <c r="F29" s="471"/>
      <c r="G29" s="47" t="str">
        <f t="shared" si="0"/>
        <v xml:space="preserve">, </v>
      </c>
    </row>
    <row r="30" spans="1:7" x14ac:dyDescent="0.3">
      <c r="A30" s="471"/>
      <c r="B30" s="471"/>
      <c r="C30" s="471"/>
      <c r="D30" s="471"/>
      <c r="E30" s="471"/>
      <c r="F30" s="471"/>
      <c r="G30" s="47" t="str">
        <f t="shared" si="0"/>
        <v xml:space="preserve">, </v>
      </c>
    </row>
    <row r="31" spans="1:7" x14ac:dyDescent="0.3">
      <c r="A31" s="471"/>
      <c r="B31" s="471"/>
      <c r="C31" s="471"/>
      <c r="D31" s="471"/>
      <c r="E31" s="471"/>
      <c r="F31" s="471"/>
      <c r="G31" s="47" t="str">
        <f t="shared" si="0"/>
        <v xml:space="preserve">, </v>
      </c>
    </row>
    <row r="32" spans="1:7" x14ac:dyDescent="0.3">
      <c r="A32" s="471"/>
      <c r="B32" s="471"/>
      <c r="C32" s="471"/>
      <c r="D32" s="471"/>
      <c r="E32" s="471"/>
      <c r="F32" s="471"/>
      <c r="G32" s="47" t="str">
        <f t="shared" si="0"/>
        <v xml:space="preserve">, </v>
      </c>
    </row>
    <row r="33" spans="1:7" x14ac:dyDescent="0.3">
      <c r="A33" s="471"/>
      <c r="B33" s="471"/>
      <c r="C33" s="471"/>
      <c r="D33" s="471"/>
      <c r="E33" s="471"/>
      <c r="F33" s="471"/>
      <c r="G33" s="47" t="str">
        <f t="shared" si="0"/>
        <v xml:space="preserve">, </v>
      </c>
    </row>
    <row r="34" spans="1:7" x14ac:dyDescent="0.3">
      <c r="A34" s="471"/>
      <c r="B34" s="471"/>
      <c r="C34" s="471"/>
      <c r="D34" s="471"/>
      <c r="E34" s="471"/>
      <c r="F34" s="471"/>
      <c r="G34" s="47" t="str">
        <f t="shared" si="0"/>
        <v xml:space="preserve">, </v>
      </c>
    </row>
    <row r="35" spans="1:7" x14ac:dyDescent="0.3">
      <c r="A35" s="471"/>
      <c r="B35" s="471"/>
      <c r="C35" s="471"/>
      <c r="D35" s="471"/>
      <c r="E35" s="471"/>
      <c r="F35" s="471"/>
      <c r="G35" s="47" t="str">
        <f t="shared" si="0"/>
        <v xml:space="preserve">, </v>
      </c>
    </row>
    <row r="36" spans="1:7" x14ac:dyDescent="0.3">
      <c r="A36" s="471"/>
      <c r="B36" s="471"/>
      <c r="C36" s="471"/>
      <c r="D36" s="471"/>
      <c r="E36" s="471"/>
      <c r="F36" s="471"/>
      <c r="G36" s="47" t="str">
        <f t="shared" si="0"/>
        <v xml:space="preserve">, </v>
      </c>
    </row>
    <row r="37" spans="1:7" x14ac:dyDescent="0.3">
      <c r="A37" s="471"/>
      <c r="B37" s="471"/>
      <c r="C37" s="471"/>
      <c r="D37" s="471"/>
      <c r="E37" s="471"/>
      <c r="F37" s="471"/>
      <c r="G37" s="47" t="str">
        <f t="shared" si="0"/>
        <v xml:space="preserve">, </v>
      </c>
    </row>
    <row r="38" spans="1:7" x14ac:dyDescent="0.3">
      <c r="A38" s="471"/>
      <c r="B38" s="471"/>
      <c r="C38" s="471"/>
      <c r="D38" s="471"/>
      <c r="E38" s="471"/>
      <c r="F38" s="471"/>
      <c r="G38" s="47" t="str">
        <f t="shared" si="0"/>
        <v xml:space="preserve">, </v>
      </c>
    </row>
    <row r="39" spans="1:7" x14ac:dyDescent="0.3">
      <c r="A39" s="471"/>
      <c r="B39" s="471"/>
      <c r="C39" s="471"/>
      <c r="D39" s="471"/>
      <c r="E39" s="471"/>
      <c r="F39" s="471"/>
      <c r="G39" s="47" t="str">
        <f t="shared" si="0"/>
        <v xml:space="preserve">, </v>
      </c>
    </row>
    <row r="40" spans="1:7" x14ac:dyDescent="0.3">
      <c r="A40" s="471"/>
      <c r="B40" s="471"/>
      <c r="C40" s="471"/>
      <c r="D40" s="471"/>
      <c r="E40" s="471"/>
      <c r="F40" s="471"/>
      <c r="G40" s="47" t="str">
        <f t="shared" si="0"/>
        <v xml:space="preserve">, </v>
      </c>
    </row>
    <row r="41" spans="1:7" x14ac:dyDescent="0.3">
      <c r="A41" s="471"/>
      <c r="B41" s="471"/>
      <c r="C41" s="471"/>
      <c r="D41" s="471"/>
      <c r="E41" s="471"/>
      <c r="F41" s="471"/>
      <c r="G41" s="47" t="str">
        <f t="shared" si="0"/>
        <v xml:space="preserve">, </v>
      </c>
    </row>
    <row r="42" spans="1:7" x14ac:dyDescent="0.3">
      <c r="A42" s="471"/>
      <c r="B42" s="471"/>
      <c r="C42" s="471"/>
      <c r="D42" s="471"/>
      <c r="E42" s="471"/>
      <c r="F42" s="471"/>
      <c r="G42" s="47" t="str">
        <f t="shared" si="0"/>
        <v xml:space="preserve">, </v>
      </c>
    </row>
    <row r="43" spans="1:7" x14ac:dyDescent="0.3">
      <c r="A43" s="471"/>
      <c r="B43" s="471"/>
      <c r="C43" s="471"/>
      <c r="D43" s="471"/>
      <c r="E43" s="471"/>
      <c r="F43" s="471"/>
      <c r="G43" s="47" t="str">
        <f t="shared" si="0"/>
        <v xml:space="preserve">, </v>
      </c>
    </row>
    <row r="44" spans="1:7" x14ac:dyDescent="0.3">
      <c r="A44" s="471"/>
      <c r="B44" s="471"/>
      <c r="C44" s="471"/>
      <c r="D44" s="471"/>
      <c r="E44" s="471"/>
      <c r="F44" s="471"/>
      <c r="G44" s="47" t="str">
        <f t="shared" si="0"/>
        <v xml:space="preserve">, </v>
      </c>
    </row>
    <row r="45" spans="1:7" x14ac:dyDescent="0.3">
      <c r="A45" s="471"/>
      <c r="B45" s="471"/>
      <c r="C45" s="471"/>
      <c r="D45" s="471"/>
      <c r="E45" s="471"/>
      <c r="F45" s="471"/>
      <c r="G45" s="47" t="str">
        <f t="shared" si="0"/>
        <v xml:space="preserve">, </v>
      </c>
    </row>
    <row r="46" spans="1:7" x14ac:dyDescent="0.3">
      <c r="A46" s="471"/>
      <c r="B46" s="471"/>
      <c r="C46" s="471"/>
      <c r="D46" s="471"/>
      <c r="E46" s="471"/>
      <c r="F46" s="471"/>
      <c r="G46" s="47" t="str">
        <f t="shared" si="0"/>
        <v xml:space="preserve">, </v>
      </c>
    </row>
    <row r="47" spans="1:7" x14ac:dyDescent="0.3">
      <c r="A47" s="471"/>
      <c r="B47" s="471"/>
      <c r="C47" s="471"/>
      <c r="D47" s="471"/>
      <c r="E47" s="471"/>
      <c r="F47" s="471"/>
      <c r="G47" s="47" t="str">
        <f t="shared" si="0"/>
        <v xml:space="preserve">, </v>
      </c>
    </row>
    <row r="48" spans="1:7" x14ac:dyDescent="0.3">
      <c r="A48" s="471"/>
      <c r="B48" s="471"/>
      <c r="C48" s="471"/>
      <c r="D48" s="471"/>
      <c r="E48" s="471"/>
      <c r="F48" s="471"/>
      <c r="G48" s="47" t="str">
        <f t="shared" si="0"/>
        <v xml:space="preserve">, </v>
      </c>
    </row>
    <row r="49" spans="1:7" x14ac:dyDescent="0.3">
      <c r="A49" s="471"/>
      <c r="B49" s="471"/>
      <c r="C49" s="471"/>
      <c r="D49" s="471"/>
      <c r="E49" s="471"/>
      <c r="F49" s="471"/>
      <c r="G49" s="47" t="str">
        <f t="shared" si="0"/>
        <v xml:space="preserve">, </v>
      </c>
    </row>
    <row r="50" spans="1:7" x14ac:dyDescent="0.3">
      <c r="A50" s="471"/>
      <c r="B50" s="471"/>
      <c r="C50" s="471"/>
      <c r="D50" s="471"/>
      <c r="E50" s="471"/>
      <c r="F50" s="471"/>
      <c r="G50" s="47" t="str">
        <f t="shared" si="0"/>
        <v xml:space="preserve">, </v>
      </c>
    </row>
    <row r="51" spans="1:7" x14ac:dyDescent="0.3">
      <c r="A51" s="471"/>
      <c r="B51" s="471"/>
      <c r="C51" s="471"/>
      <c r="D51" s="471"/>
      <c r="E51" s="471"/>
      <c r="F51" s="471"/>
      <c r="G51" s="47" t="str">
        <f t="shared" si="0"/>
        <v xml:space="preserve">, </v>
      </c>
    </row>
    <row r="52" spans="1:7" x14ac:dyDescent="0.3">
      <c r="A52" s="471"/>
      <c r="B52" s="471"/>
      <c r="C52" s="471"/>
      <c r="D52" s="471"/>
      <c r="E52" s="471"/>
      <c r="F52" s="471"/>
      <c r="G52" s="47" t="str">
        <f t="shared" si="0"/>
        <v xml:space="preserve">, </v>
      </c>
    </row>
    <row r="53" spans="1:7" x14ac:dyDescent="0.3">
      <c r="A53" s="471"/>
      <c r="B53" s="471"/>
      <c r="C53" s="471"/>
      <c r="D53" s="471"/>
      <c r="E53" s="471"/>
      <c r="F53" s="471"/>
      <c r="G53" s="47" t="str">
        <f t="shared" si="0"/>
        <v xml:space="preserve">, </v>
      </c>
    </row>
    <row r="54" spans="1:7" x14ac:dyDescent="0.3">
      <c r="A54" s="471"/>
      <c r="B54" s="471"/>
      <c r="C54" s="471"/>
      <c r="D54" s="471"/>
      <c r="E54" s="471"/>
      <c r="F54" s="471"/>
      <c r="G54" s="47" t="str">
        <f t="shared" si="0"/>
        <v xml:space="preserve">, </v>
      </c>
    </row>
    <row r="55" spans="1:7" x14ac:dyDescent="0.3">
      <c r="A55" s="471"/>
      <c r="B55" s="471"/>
      <c r="C55" s="471"/>
      <c r="D55" s="471"/>
      <c r="E55" s="471"/>
      <c r="F55" s="471"/>
      <c r="G55" s="47" t="str">
        <f t="shared" si="0"/>
        <v xml:space="preserve">, </v>
      </c>
    </row>
    <row r="56" spans="1:7" x14ac:dyDescent="0.3">
      <c r="A56" s="471"/>
      <c r="B56" s="471"/>
      <c r="C56" s="471"/>
      <c r="D56" s="471"/>
      <c r="E56" s="471"/>
      <c r="F56" s="471"/>
      <c r="G56" s="47" t="str">
        <f t="shared" si="0"/>
        <v xml:space="preserve">, </v>
      </c>
    </row>
    <row r="57" spans="1:7" x14ac:dyDescent="0.3">
      <c r="A57" s="471"/>
      <c r="B57" s="471"/>
      <c r="C57" s="471"/>
      <c r="D57" s="471"/>
      <c r="E57" s="471"/>
      <c r="F57" s="471"/>
      <c r="G57" s="47" t="str">
        <f t="shared" si="0"/>
        <v xml:space="preserve">, </v>
      </c>
    </row>
    <row r="58" spans="1:7" x14ac:dyDescent="0.3">
      <c r="A58" s="471"/>
      <c r="B58" s="471"/>
      <c r="C58" s="471"/>
      <c r="D58" s="471"/>
      <c r="E58" s="471"/>
      <c r="F58" s="471"/>
      <c r="G58" s="47" t="str">
        <f t="shared" si="0"/>
        <v xml:space="preserve">, </v>
      </c>
    </row>
    <row r="59" spans="1:7" x14ac:dyDescent="0.3">
      <c r="A59" s="471"/>
      <c r="B59" s="471"/>
      <c r="C59" s="471"/>
      <c r="D59" s="471"/>
      <c r="E59" s="471"/>
      <c r="F59" s="471"/>
      <c r="G59" s="47" t="str">
        <f t="shared" si="0"/>
        <v xml:space="preserve">, </v>
      </c>
    </row>
    <row r="60" spans="1:7" x14ac:dyDescent="0.3">
      <c r="A60" s="471"/>
      <c r="B60" s="471"/>
      <c r="C60" s="471"/>
      <c r="D60" s="471"/>
      <c r="E60" s="471"/>
      <c r="F60" s="471"/>
      <c r="G60" s="47" t="str">
        <f t="shared" si="0"/>
        <v xml:space="preserve">, </v>
      </c>
    </row>
    <row r="61" spans="1:7" x14ac:dyDescent="0.3">
      <c r="A61" s="471"/>
      <c r="B61" s="471"/>
      <c r="C61" s="471"/>
      <c r="D61" s="471"/>
      <c r="E61" s="471"/>
      <c r="F61" s="471"/>
      <c r="G61" s="47" t="str">
        <f t="shared" si="0"/>
        <v xml:space="preserve">, </v>
      </c>
    </row>
    <row r="62" spans="1:7" x14ac:dyDescent="0.3">
      <c r="A62" s="471"/>
      <c r="B62" s="471"/>
      <c r="C62" s="471"/>
      <c r="D62" s="471"/>
      <c r="E62" s="471"/>
      <c r="F62" s="471"/>
      <c r="G62" s="47" t="str">
        <f t="shared" si="0"/>
        <v xml:space="preserve">, </v>
      </c>
    </row>
    <row r="63" spans="1:7" x14ac:dyDescent="0.3">
      <c r="A63" s="471"/>
      <c r="B63" s="471"/>
      <c r="C63" s="471"/>
      <c r="D63" s="471"/>
      <c r="E63" s="471"/>
      <c r="F63" s="471"/>
      <c r="G63" s="47" t="str">
        <f t="shared" si="0"/>
        <v xml:space="preserve">, </v>
      </c>
    </row>
    <row r="64" spans="1:7" x14ac:dyDescent="0.3">
      <c r="A64" s="471"/>
      <c r="B64" s="471"/>
      <c r="C64" s="471"/>
      <c r="D64" s="471"/>
      <c r="E64" s="471"/>
      <c r="F64" s="471"/>
      <c r="G64" s="47" t="str">
        <f t="shared" si="0"/>
        <v xml:space="preserve">, </v>
      </c>
    </row>
    <row r="65" spans="1:7" x14ac:dyDescent="0.3">
      <c r="A65" s="471"/>
      <c r="B65" s="471"/>
      <c r="C65" s="471"/>
      <c r="D65" s="471"/>
      <c r="E65" s="471"/>
      <c r="F65" s="471"/>
      <c r="G65" s="47" t="str">
        <f t="shared" si="0"/>
        <v xml:space="preserve">, </v>
      </c>
    </row>
    <row r="66" spans="1:7" x14ac:dyDescent="0.3">
      <c r="A66" s="471"/>
      <c r="B66" s="471"/>
      <c r="C66" s="471"/>
      <c r="D66" s="471"/>
      <c r="E66" s="471"/>
      <c r="F66" s="471"/>
      <c r="G66" s="47" t="str">
        <f t="shared" si="0"/>
        <v xml:space="preserve">, </v>
      </c>
    </row>
    <row r="67" spans="1:7" x14ac:dyDescent="0.3">
      <c r="A67" s="471"/>
      <c r="B67" s="471"/>
      <c r="C67" s="471"/>
      <c r="D67" s="471"/>
      <c r="E67" s="471"/>
      <c r="F67" s="471"/>
      <c r="G67" s="47" t="str">
        <f t="shared" si="0"/>
        <v xml:space="preserve">, </v>
      </c>
    </row>
    <row r="68" spans="1:7" x14ac:dyDescent="0.3">
      <c r="A68" s="471"/>
      <c r="B68" s="471"/>
      <c r="C68" s="471"/>
      <c r="D68" s="471"/>
      <c r="E68" s="471"/>
      <c r="F68" s="471"/>
      <c r="G68" s="47" t="str">
        <f t="shared" si="0"/>
        <v xml:space="preserve">, </v>
      </c>
    </row>
    <row r="69" spans="1:7" x14ac:dyDescent="0.3">
      <c r="A69" s="471"/>
      <c r="B69" s="471"/>
      <c r="C69" s="471"/>
      <c r="D69" s="471"/>
      <c r="E69" s="471"/>
      <c r="F69" s="471"/>
      <c r="G69" s="47" t="str">
        <f t="shared" si="0"/>
        <v xml:space="preserve">, </v>
      </c>
    </row>
    <row r="70" spans="1:7" x14ac:dyDescent="0.3">
      <c r="A70" s="471"/>
      <c r="B70" s="471"/>
      <c r="C70" s="471"/>
      <c r="D70" s="471"/>
      <c r="E70" s="471"/>
      <c r="F70" s="471"/>
      <c r="G70" s="47" t="str">
        <f t="shared" si="0"/>
        <v xml:space="preserve">, </v>
      </c>
    </row>
    <row r="71" spans="1:7" x14ac:dyDescent="0.3">
      <c r="A71" s="471"/>
      <c r="B71" s="471"/>
      <c r="C71" s="471"/>
      <c r="D71" s="471"/>
      <c r="E71" s="471"/>
      <c r="F71" s="471"/>
      <c r="G71" s="47" t="str">
        <f t="shared" si="0"/>
        <v xml:space="preserve">, </v>
      </c>
    </row>
    <row r="72" spans="1:7" x14ac:dyDescent="0.3">
      <c r="A72" s="471"/>
      <c r="B72" s="471"/>
      <c r="C72" s="471"/>
      <c r="D72" s="471"/>
      <c r="E72" s="471"/>
      <c r="F72" s="471"/>
      <c r="G72" s="47" t="str">
        <f t="shared" si="0"/>
        <v xml:space="preserve">, </v>
      </c>
    </row>
    <row r="73" spans="1:7" x14ac:dyDescent="0.3">
      <c r="A73" s="471"/>
      <c r="B73" s="471"/>
      <c r="C73" s="471"/>
      <c r="D73" s="471"/>
      <c r="E73" s="471"/>
      <c r="F73" s="471"/>
      <c r="G73" s="47" t="str">
        <f t="shared" si="0"/>
        <v xml:space="preserve">, </v>
      </c>
    </row>
    <row r="74" spans="1:7" x14ac:dyDescent="0.3">
      <c r="A74" s="471"/>
      <c r="B74" s="471"/>
      <c r="C74" s="471"/>
      <c r="D74" s="471"/>
      <c r="E74" s="471"/>
      <c r="F74" s="471"/>
      <c r="G74" s="47" t="str">
        <f t="shared" ref="G74:G137" si="1">CONCATENATE(A74,", ", B74)</f>
        <v xml:space="preserve">, </v>
      </c>
    </row>
    <row r="75" spans="1:7" x14ac:dyDescent="0.3">
      <c r="A75" s="471"/>
      <c r="B75" s="471"/>
      <c r="C75" s="471"/>
      <c r="D75" s="471"/>
      <c r="E75" s="471"/>
      <c r="F75" s="471"/>
      <c r="G75" s="47" t="str">
        <f t="shared" si="1"/>
        <v xml:space="preserve">, </v>
      </c>
    </row>
    <row r="76" spans="1:7" x14ac:dyDescent="0.3">
      <c r="A76" s="471"/>
      <c r="B76" s="471"/>
      <c r="C76" s="471"/>
      <c r="D76" s="471"/>
      <c r="E76" s="471"/>
      <c r="F76" s="471"/>
      <c r="G76" s="47" t="str">
        <f t="shared" si="1"/>
        <v xml:space="preserve">, </v>
      </c>
    </row>
    <row r="77" spans="1:7" x14ac:dyDescent="0.3">
      <c r="A77" s="471"/>
      <c r="B77" s="471"/>
      <c r="C77" s="471"/>
      <c r="D77" s="471"/>
      <c r="E77" s="471"/>
      <c r="F77" s="471"/>
      <c r="G77" s="47" t="str">
        <f t="shared" si="1"/>
        <v xml:space="preserve">, </v>
      </c>
    </row>
    <row r="78" spans="1:7" x14ac:dyDescent="0.3">
      <c r="A78" s="471"/>
      <c r="B78" s="471"/>
      <c r="C78" s="471"/>
      <c r="D78" s="471"/>
      <c r="E78" s="471"/>
      <c r="F78" s="471"/>
      <c r="G78" s="47" t="str">
        <f t="shared" si="1"/>
        <v xml:space="preserve">, </v>
      </c>
    </row>
    <row r="79" spans="1:7" x14ac:dyDescent="0.3">
      <c r="A79" s="471"/>
      <c r="B79" s="471"/>
      <c r="C79" s="471"/>
      <c r="D79" s="471"/>
      <c r="E79" s="471"/>
      <c r="F79" s="471"/>
      <c r="G79" s="47" t="str">
        <f t="shared" si="1"/>
        <v xml:space="preserve">, </v>
      </c>
    </row>
    <row r="80" spans="1:7" x14ac:dyDescent="0.3">
      <c r="A80" s="471"/>
      <c r="B80" s="471"/>
      <c r="C80" s="471"/>
      <c r="D80" s="471"/>
      <c r="E80" s="471"/>
      <c r="F80" s="471"/>
      <c r="G80" s="47" t="str">
        <f t="shared" si="1"/>
        <v xml:space="preserve">, </v>
      </c>
    </row>
    <row r="81" spans="1:7" x14ac:dyDescent="0.3">
      <c r="A81" s="471"/>
      <c r="B81" s="471"/>
      <c r="C81" s="471"/>
      <c r="D81" s="471"/>
      <c r="E81" s="471"/>
      <c r="F81" s="471"/>
      <c r="G81" s="47" t="str">
        <f t="shared" si="1"/>
        <v xml:space="preserve">, </v>
      </c>
    </row>
    <row r="82" spans="1:7" x14ac:dyDescent="0.3">
      <c r="A82" s="471"/>
      <c r="B82" s="471"/>
      <c r="C82" s="471"/>
      <c r="D82" s="471"/>
      <c r="E82" s="471"/>
      <c r="F82" s="471"/>
      <c r="G82" s="47" t="str">
        <f t="shared" si="1"/>
        <v xml:space="preserve">, </v>
      </c>
    </row>
    <row r="83" spans="1:7" x14ac:dyDescent="0.3">
      <c r="A83" s="471"/>
      <c r="B83" s="471"/>
      <c r="C83" s="471"/>
      <c r="D83" s="471"/>
      <c r="E83" s="471"/>
      <c r="F83" s="471"/>
      <c r="G83" s="47" t="str">
        <f t="shared" si="1"/>
        <v xml:space="preserve">, </v>
      </c>
    </row>
    <row r="84" spans="1:7" x14ac:dyDescent="0.3">
      <c r="A84" s="471"/>
      <c r="B84" s="471"/>
      <c r="C84" s="471"/>
      <c r="D84" s="471"/>
      <c r="E84" s="471"/>
      <c r="F84" s="471"/>
      <c r="G84" s="47" t="str">
        <f t="shared" si="1"/>
        <v xml:space="preserve">, </v>
      </c>
    </row>
    <row r="85" spans="1:7" x14ac:dyDescent="0.3">
      <c r="A85" s="471"/>
      <c r="B85" s="471"/>
      <c r="C85" s="471"/>
      <c r="D85" s="471"/>
      <c r="E85" s="471"/>
      <c r="F85" s="471"/>
      <c r="G85" s="47" t="str">
        <f t="shared" si="1"/>
        <v xml:space="preserve">, </v>
      </c>
    </row>
    <row r="86" spans="1:7" x14ac:dyDescent="0.3">
      <c r="A86" s="471"/>
      <c r="B86" s="471"/>
      <c r="C86" s="471"/>
      <c r="D86" s="471"/>
      <c r="E86" s="471"/>
      <c r="F86" s="471"/>
      <c r="G86" s="47" t="str">
        <f t="shared" si="1"/>
        <v xml:space="preserve">, </v>
      </c>
    </row>
    <row r="87" spans="1:7" x14ac:dyDescent="0.3">
      <c r="A87" s="471"/>
      <c r="B87" s="471"/>
      <c r="C87" s="471"/>
      <c r="D87" s="471"/>
      <c r="E87" s="471"/>
      <c r="F87" s="471"/>
      <c r="G87" s="47" t="str">
        <f t="shared" si="1"/>
        <v xml:space="preserve">, </v>
      </c>
    </row>
    <row r="88" spans="1:7" x14ac:dyDescent="0.3">
      <c r="A88" s="471"/>
      <c r="B88" s="471"/>
      <c r="C88" s="471"/>
      <c r="D88" s="471"/>
      <c r="E88" s="471"/>
      <c r="F88" s="471"/>
      <c r="G88" s="47" t="str">
        <f t="shared" si="1"/>
        <v xml:space="preserve">, </v>
      </c>
    </row>
    <row r="89" spans="1:7" x14ac:dyDescent="0.3">
      <c r="A89" s="471"/>
      <c r="B89" s="471"/>
      <c r="C89" s="471"/>
      <c r="D89" s="471"/>
      <c r="E89" s="471"/>
      <c r="F89" s="471"/>
      <c r="G89" s="47" t="str">
        <f t="shared" si="1"/>
        <v xml:space="preserve">, </v>
      </c>
    </row>
    <row r="90" spans="1:7" x14ac:dyDescent="0.3">
      <c r="A90" s="471"/>
      <c r="B90" s="471"/>
      <c r="C90" s="471"/>
      <c r="D90" s="471"/>
      <c r="E90" s="471"/>
      <c r="F90" s="471"/>
      <c r="G90" s="47" t="str">
        <f t="shared" si="1"/>
        <v xml:space="preserve">, </v>
      </c>
    </row>
    <row r="91" spans="1:7" x14ac:dyDescent="0.3">
      <c r="A91" s="471"/>
      <c r="B91" s="471"/>
      <c r="C91" s="471"/>
      <c r="D91" s="471"/>
      <c r="E91" s="471"/>
      <c r="F91" s="471"/>
      <c r="G91" s="47" t="str">
        <f t="shared" si="1"/>
        <v xml:space="preserve">, </v>
      </c>
    </row>
    <row r="92" spans="1:7" x14ac:dyDescent="0.3">
      <c r="A92" s="471"/>
      <c r="B92" s="471"/>
      <c r="C92" s="471"/>
      <c r="D92" s="471"/>
      <c r="E92" s="471"/>
      <c r="F92" s="471"/>
      <c r="G92" s="47" t="str">
        <f t="shared" si="1"/>
        <v xml:space="preserve">, </v>
      </c>
    </row>
    <row r="93" spans="1:7" x14ac:dyDescent="0.3">
      <c r="A93" s="471"/>
      <c r="B93" s="471"/>
      <c r="C93" s="471"/>
      <c r="D93" s="471"/>
      <c r="E93" s="471"/>
      <c r="F93" s="471"/>
      <c r="G93" s="47" t="str">
        <f t="shared" si="1"/>
        <v xml:space="preserve">, </v>
      </c>
    </row>
    <row r="94" spans="1:7" x14ac:dyDescent="0.3">
      <c r="A94" s="471"/>
      <c r="B94" s="471"/>
      <c r="C94" s="471"/>
      <c r="D94" s="471"/>
      <c r="E94" s="471"/>
      <c r="F94" s="471"/>
      <c r="G94" s="47" t="str">
        <f t="shared" si="1"/>
        <v xml:space="preserve">, </v>
      </c>
    </row>
    <row r="95" spans="1:7" x14ac:dyDescent="0.3">
      <c r="A95" s="471"/>
      <c r="B95" s="471"/>
      <c r="C95" s="471"/>
      <c r="D95" s="471"/>
      <c r="E95" s="471"/>
      <c r="F95" s="471"/>
      <c r="G95" s="47" t="str">
        <f t="shared" si="1"/>
        <v xml:space="preserve">, </v>
      </c>
    </row>
    <row r="96" spans="1:7" x14ac:dyDescent="0.3">
      <c r="A96" s="471"/>
      <c r="B96" s="471"/>
      <c r="C96" s="471"/>
      <c r="D96" s="471"/>
      <c r="E96" s="471"/>
      <c r="F96" s="471"/>
      <c r="G96" s="47" t="str">
        <f t="shared" si="1"/>
        <v xml:space="preserve">, </v>
      </c>
    </row>
    <row r="97" spans="1:7" x14ac:dyDescent="0.3">
      <c r="A97" s="471"/>
      <c r="B97" s="471"/>
      <c r="C97" s="471"/>
      <c r="D97" s="471"/>
      <c r="E97" s="471"/>
      <c r="F97" s="471"/>
      <c r="G97" s="47" t="str">
        <f t="shared" si="1"/>
        <v xml:space="preserve">, </v>
      </c>
    </row>
    <row r="98" spans="1:7" x14ac:dyDescent="0.3">
      <c r="A98" s="471"/>
      <c r="B98" s="471"/>
      <c r="C98" s="471"/>
      <c r="D98" s="471"/>
      <c r="E98" s="471"/>
      <c r="F98" s="471"/>
      <c r="G98" s="47" t="str">
        <f t="shared" si="1"/>
        <v xml:space="preserve">, </v>
      </c>
    </row>
    <row r="99" spans="1:7" x14ac:dyDescent="0.3">
      <c r="A99" s="471"/>
      <c r="B99" s="471"/>
      <c r="C99" s="471"/>
      <c r="D99" s="471"/>
      <c r="E99" s="471"/>
      <c r="F99" s="471"/>
      <c r="G99" s="47" t="str">
        <f t="shared" si="1"/>
        <v xml:space="preserve">, </v>
      </c>
    </row>
    <row r="100" spans="1:7" x14ac:dyDescent="0.3">
      <c r="A100" s="471"/>
      <c r="B100" s="471"/>
      <c r="C100" s="471"/>
      <c r="D100" s="471"/>
      <c r="E100" s="471"/>
      <c r="F100" s="471"/>
      <c r="G100" s="47" t="str">
        <f t="shared" si="1"/>
        <v xml:space="preserve">, </v>
      </c>
    </row>
    <row r="101" spans="1:7" x14ac:dyDescent="0.3">
      <c r="A101" s="471"/>
      <c r="B101" s="471"/>
      <c r="C101" s="471"/>
      <c r="D101" s="471"/>
      <c r="E101" s="471"/>
      <c r="F101" s="471"/>
      <c r="G101" s="47" t="str">
        <f t="shared" si="1"/>
        <v xml:space="preserve">, </v>
      </c>
    </row>
    <row r="102" spans="1:7" x14ac:dyDescent="0.3">
      <c r="A102" s="471"/>
      <c r="B102" s="471"/>
      <c r="C102" s="471"/>
      <c r="D102" s="471"/>
      <c r="E102" s="471"/>
      <c r="F102" s="471"/>
      <c r="G102" s="47" t="str">
        <f t="shared" si="1"/>
        <v xml:space="preserve">, </v>
      </c>
    </row>
    <row r="103" spans="1:7" x14ac:dyDescent="0.3">
      <c r="A103" s="471"/>
      <c r="B103" s="471"/>
      <c r="C103" s="471"/>
      <c r="D103" s="471"/>
      <c r="E103" s="471"/>
      <c r="F103" s="471"/>
      <c r="G103" s="47" t="str">
        <f t="shared" si="1"/>
        <v xml:space="preserve">, </v>
      </c>
    </row>
    <row r="104" spans="1:7" x14ac:dyDescent="0.3">
      <c r="A104" s="471"/>
      <c r="B104" s="471"/>
      <c r="C104" s="471"/>
      <c r="D104" s="471"/>
      <c r="E104" s="471"/>
      <c r="F104" s="471"/>
      <c r="G104" s="47" t="str">
        <f t="shared" si="1"/>
        <v xml:space="preserve">, </v>
      </c>
    </row>
    <row r="105" spans="1:7" x14ac:dyDescent="0.3">
      <c r="A105" s="471"/>
      <c r="B105" s="471"/>
      <c r="C105" s="471"/>
      <c r="D105" s="471"/>
      <c r="E105" s="471"/>
      <c r="F105" s="471"/>
      <c r="G105" s="47" t="str">
        <f t="shared" si="1"/>
        <v xml:space="preserve">, </v>
      </c>
    </row>
    <row r="106" spans="1:7" x14ac:dyDescent="0.3">
      <c r="A106" s="471"/>
      <c r="B106" s="471"/>
      <c r="C106" s="471"/>
      <c r="D106" s="471"/>
      <c r="E106" s="471"/>
      <c r="F106" s="471"/>
      <c r="G106" s="47" t="str">
        <f t="shared" si="1"/>
        <v xml:space="preserve">, </v>
      </c>
    </row>
    <row r="107" spans="1:7" x14ac:dyDescent="0.3">
      <c r="A107" s="471"/>
      <c r="B107" s="471"/>
      <c r="C107" s="471"/>
      <c r="D107" s="471"/>
      <c r="E107" s="471"/>
      <c r="F107" s="471"/>
      <c r="G107" s="47" t="str">
        <f t="shared" si="1"/>
        <v xml:space="preserve">, </v>
      </c>
    </row>
    <row r="108" spans="1:7" x14ac:dyDescent="0.3">
      <c r="A108" s="471"/>
      <c r="B108" s="471"/>
      <c r="C108" s="471"/>
      <c r="D108" s="471"/>
      <c r="E108" s="471"/>
      <c r="F108" s="471"/>
      <c r="G108" s="47" t="str">
        <f t="shared" si="1"/>
        <v xml:space="preserve">, </v>
      </c>
    </row>
    <row r="109" spans="1:7" x14ac:dyDescent="0.3">
      <c r="A109" s="471"/>
      <c r="B109" s="471"/>
      <c r="C109" s="471"/>
      <c r="D109" s="471"/>
      <c r="E109" s="471"/>
      <c r="F109" s="471"/>
      <c r="G109" s="47" t="str">
        <f t="shared" si="1"/>
        <v xml:space="preserve">, </v>
      </c>
    </row>
    <row r="110" spans="1:7" x14ac:dyDescent="0.3">
      <c r="A110" s="471"/>
      <c r="B110" s="471"/>
      <c r="C110" s="471"/>
      <c r="D110" s="471"/>
      <c r="E110" s="471"/>
      <c r="F110" s="471"/>
      <c r="G110" s="47" t="str">
        <f t="shared" si="1"/>
        <v xml:space="preserve">, </v>
      </c>
    </row>
    <row r="111" spans="1:7" x14ac:dyDescent="0.3">
      <c r="A111" s="471"/>
      <c r="B111" s="471"/>
      <c r="C111" s="471"/>
      <c r="D111" s="471"/>
      <c r="E111" s="471"/>
      <c r="F111" s="471"/>
      <c r="G111" s="47" t="str">
        <f t="shared" si="1"/>
        <v xml:space="preserve">, </v>
      </c>
    </row>
    <row r="112" spans="1:7" x14ac:dyDescent="0.3">
      <c r="A112" s="471"/>
      <c r="B112" s="471"/>
      <c r="C112" s="471"/>
      <c r="D112" s="471"/>
      <c r="E112" s="471"/>
      <c r="F112" s="471"/>
      <c r="G112" s="47" t="str">
        <f t="shared" si="1"/>
        <v xml:space="preserve">, </v>
      </c>
    </row>
    <row r="113" spans="1:7" x14ac:dyDescent="0.3">
      <c r="A113" s="471"/>
      <c r="B113" s="471"/>
      <c r="C113" s="471"/>
      <c r="D113" s="471"/>
      <c r="E113" s="471"/>
      <c r="F113" s="471"/>
      <c r="G113" s="47" t="str">
        <f t="shared" si="1"/>
        <v xml:space="preserve">, </v>
      </c>
    </row>
    <row r="114" spans="1:7" x14ac:dyDescent="0.3">
      <c r="A114" s="471"/>
      <c r="B114" s="471"/>
      <c r="C114" s="471"/>
      <c r="D114" s="471"/>
      <c r="E114" s="471"/>
      <c r="F114" s="471"/>
      <c r="G114" s="47" t="str">
        <f t="shared" si="1"/>
        <v xml:space="preserve">, </v>
      </c>
    </row>
    <row r="115" spans="1:7" x14ac:dyDescent="0.3">
      <c r="A115" s="471"/>
      <c r="B115" s="471"/>
      <c r="C115" s="471"/>
      <c r="D115" s="471"/>
      <c r="E115" s="471"/>
      <c r="F115" s="471"/>
      <c r="G115" s="47" t="str">
        <f t="shared" si="1"/>
        <v xml:space="preserve">, </v>
      </c>
    </row>
    <row r="116" spans="1:7" x14ac:dyDescent="0.3">
      <c r="A116" s="471"/>
      <c r="B116" s="471"/>
      <c r="C116" s="471"/>
      <c r="D116" s="471"/>
      <c r="E116" s="471"/>
      <c r="F116" s="471"/>
      <c r="G116" s="47" t="str">
        <f t="shared" si="1"/>
        <v xml:space="preserve">, </v>
      </c>
    </row>
    <row r="117" spans="1:7" x14ac:dyDescent="0.3">
      <c r="A117" s="471"/>
      <c r="B117" s="471"/>
      <c r="C117" s="471"/>
      <c r="D117" s="471"/>
      <c r="E117" s="471"/>
      <c r="F117" s="471"/>
      <c r="G117" s="47" t="str">
        <f t="shared" si="1"/>
        <v xml:space="preserve">, </v>
      </c>
    </row>
    <row r="118" spans="1:7" x14ac:dyDescent="0.3">
      <c r="A118" s="471"/>
      <c r="B118" s="471"/>
      <c r="C118" s="471"/>
      <c r="D118" s="471"/>
      <c r="E118" s="471"/>
      <c r="F118" s="471"/>
      <c r="G118" s="47" t="str">
        <f t="shared" si="1"/>
        <v xml:space="preserve">, </v>
      </c>
    </row>
    <row r="119" spans="1:7" x14ac:dyDescent="0.3">
      <c r="A119" s="471"/>
      <c r="B119" s="471"/>
      <c r="C119" s="471"/>
      <c r="D119" s="471"/>
      <c r="E119" s="471"/>
      <c r="F119" s="471"/>
      <c r="G119" s="47" t="str">
        <f t="shared" si="1"/>
        <v xml:space="preserve">, </v>
      </c>
    </row>
    <row r="120" spans="1:7" x14ac:dyDescent="0.3">
      <c r="A120" s="471"/>
      <c r="B120" s="471"/>
      <c r="C120" s="471"/>
      <c r="D120" s="471"/>
      <c r="E120" s="471"/>
      <c r="F120" s="471"/>
      <c r="G120" s="47" t="str">
        <f t="shared" si="1"/>
        <v xml:space="preserve">, </v>
      </c>
    </row>
    <row r="121" spans="1:7" x14ac:dyDescent="0.3">
      <c r="A121" s="471"/>
      <c r="B121" s="471"/>
      <c r="C121" s="471"/>
      <c r="D121" s="471"/>
      <c r="E121" s="471"/>
      <c r="F121" s="471"/>
      <c r="G121" s="47" t="str">
        <f t="shared" si="1"/>
        <v xml:space="preserve">, </v>
      </c>
    </row>
    <row r="122" spans="1:7" x14ac:dyDescent="0.3">
      <c r="A122" s="471"/>
      <c r="B122" s="471"/>
      <c r="C122" s="471"/>
      <c r="D122" s="471"/>
      <c r="E122" s="471"/>
      <c r="F122" s="471"/>
      <c r="G122" s="47" t="str">
        <f t="shared" si="1"/>
        <v xml:space="preserve">, </v>
      </c>
    </row>
    <row r="123" spans="1:7" x14ac:dyDescent="0.3">
      <c r="A123" s="471"/>
      <c r="B123" s="471"/>
      <c r="C123" s="471"/>
      <c r="D123" s="471"/>
      <c r="E123" s="471"/>
      <c r="F123" s="471"/>
      <c r="G123" s="47" t="str">
        <f t="shared" si="1"/>
        <v xml:space="preserve">, </v>
      </c>
    </row>
    <row r="124" spans="1:7" x14ac:dyDescent="0.3">
      <c r="A124" s="471"/>
      <c r="B124" s="471"/>
      <c r="C124" s="471"/>
      <c r="D124" s="471"/>
      <c r="E124" s="471"/>
      <c r="F124" s="471"/>
      <c r="G124" s="47" t="str">
        <f t="shared" si="1"/>
        <v xml:space="preserve">, </v>
      </c>
    </row>
    <row r="125" spans="1:7" x14ac:dyDescent="0.3">
      <c r="A125" s="471"/>
      <c r="B125" s="471"/>
      <c r="C125" s="471"/>
      <c r="D125" s="471"/>
      <c r="E125" s="471"/>
      <c r="F125" s="471"/>
      <c r="G125" s="47" t="str">
        <f t="shared" si="1"/>
        <v xml:space="preserve">, </v>
      </c>
    </row>
    <row r="126" spans="1:7" x14ac:dyDescent="0.3">
      <c r="A126" s="471"/>
      <c r="B126" s="471"/>
      <c r="C126" s="471"/>
      <c r="D126" s="471"/>
      <c r="E126" s="471"/>
      <c r="F126" s="471"/>
      <c r="G126" s="47" t="str">
        <f t="shared" si="1"/>
        <v xml:space="preserve">, </v>
      </c>
    </row>
    <row r="127" spans="1:7" x14ac:dyDescent="0.3">
      <c r="A127" s="471"/>
      <c r="B127" s="471"/>
      <c r="C127" s="471"/>
      <c r="D127" s="471"/>
      <c r="E127" s="471"/>
      <c r="F127" s="471"/>
      <c r="G127" s="47" t="str">
        <f t="shared" si="1"/>
        <v xml:space="preserve">, </v>
      </c>
    </row>
    <row r="128" spans="1:7" x14ac:dyDescent="0.3">
      <c r="A128" s="471"/>
      <c r="B128" s="471"/>
      <c r="C128" s="471"/>
      <c r="D128" s="471"/>
      <c r="E128" s="471"/>
      <c r="F128" s="471"/>
      <c r="G128" s="47" t="str">
        <f t="shared" si="1"/>
        <v xml:space="preserve">, </v>
      </c>
    </row>
    <row r="129" spans="1:7" x14ac:dyDescent="0.3">
      <c r="A129" s="471"/>
      <c r="B129" s="471"/>
      <c r="C129" s="471"/>
      <c r="D129" s="471"/>
      <c r="E129" s="471"/>
      <c r="F129" s="471"/>
      <c r="G129" s="47" t="str">
        <f t="shared" si="1"/>
        <v xml:space="preserve">, </v>
      </c>
    </row>
    <row r="130" spans="1:7" x14ac:dyDescent="0.3">
      <c r="A130" s="471"/>
      <c r="B130" s="471"/>
      <c r="C130" s="471"/>
      <c r="D130" s="471"/>
      <c r="E130" s="471"/>
      <c r="F130" s="471"/>
      <c r="G130" s="47" t="str">
        <f t="shared" si="1"/>
        <v xml:space="preserve">, </v>
      </c>
    </row>
    <row r="131" spans="1:7" x14ac:dyDescent="0.3">
      <c r="A131" s="471"/>
      <c r="B131" s="471"/>
      <c r="C131" s="471"/>
      <c r="D131" s="471"/>
      <c r="E131" s="471"/>
      <c r="F131" s="471"/>
      <c r="G131" s="47" t="str">
        <f t="shared" si="1"/>
        <v xml:space="preserve">, </v>
      </c>
    </row>
    <row r="132" spans="1:7" x14ac:dyDescent="0.3">
      <c r="A132" s="471"/>
      <c r="B132" s="471"/>
      <c r="C132" s="471"/>
      <c r="D132" s="471"/>
      <c r="E132" s="471"/>
      <c r="F132" s="471"/>
      <c r="G132" s="47" t="str">
        <f t="shared" si="1"/>
        <v xml:space="preserve">, </v>
      </c>
    </row>
    <row r="133" spans="1:7" x14ac:dyDescent="0.3">
      <c r="A133" s="471"/>
      <c r="B133" s="471"/>
      <c r="C133" s="471"/>
      <c r="D133" s="471"/>
      <c r="E133" s="471"/>
      <c r="F133" s="471"/>
      <c r="G133" s="47" t="str">
        <f t="shared" si="1"/>
        <v xml:space="preserve">, </v>
      </c>
    </row>
    <row r="134" spans="1:7" x14ac:dyDescent="0.3">
      <c r="A134" s="471"/>
      <c r="B134" s="471"/>
      <c r="C134" s="471"/>
      <c r="D134" s="471"/>
      <c r="E134" s="471"/>
      <c r="F134" s="471"/>
      <c r="G134" s="47" t="str">
        <f t="shared" si="1"/>
        <v xml:space="preserve">, </v>
      </c>
    </row>
    <row r="135" spans="1:7" x14ac:dyDescent="0.3">
      <c r="A135" s="471"/>
      <c r="B135" s="471"/>
      <c r="C135" s="471"/>
      <c r="D135" s="471"/>
      <c r="E135" s="471"/>
      <c r="F135" s="471"/>
      <c r="G135" s="47" t="str">
        <f t="shared" si="1"/>
        <v xml:space="preserve">, </v>
      </c>
    </row>
    <row r="136" spans="1:7" x14ac:dyDescent="0.3">
      <c r="A136" s="471"/>
      <c r="B136" s="471"/>
      <c r="C136" s="471"/>
      <c r="D136" s="471"/>
      <c r="E136" s="471"/>
      <c r="F136" s="471"/>
      <c r="G136" s="47" t="str">
        <f t="shared" si="1"/>
        <v xml:space="preserve">, </v>
      </c>
    </row>
    <row r="137" spans="1:7" x14ac:dyDescent="0.3">
      <c r="A137" s="471"/>
      <c r="B137" s="471"/>
      <c r="C137" s="471"/>
      <c r="D137" s="471"/>
      <c r="E137" s="471"/>
      <c r="F137" s="471"/>
      <c r="G137" s="47" t="str">
        <f t="shared" si="1"/>
        <v xml:space="preserve">, </v>
      </c>
    </row>
    <row r="138" spans="1:7" x14ac:dyDescent="0.3">
      <c r="A138" s="471"/>
      <c r="B138" s="471"/>
      <c r="C138" s="471"/>
      <c r="D138" s="471"/>
      <c r="E138" s="471"/>
      <c r="F138" s="471"/>
      <c r="G138" s="47" t="str">
        <f t="shared" ref="G138:G201" si="2">CONCATENATE(A138,", ", B138)</f>
        <v xml:space="preserve">, </v>
      </c>
    </row>
    <row r="139" spans="1:7" x14ac:dyDescent="0.3">
      <c r="A139" s="471"/>
      <c r="B139" s="471"/>
      <c r="C139" s="471"/>
      <c r="D139" s="471"/>
      <c r="E139" s="471"/>
      <c r="F139" s="471"/>
      <c r="G139" s="47" t="str">
        <f t="shared" si="2"/>
        <v xml:space="preserve">, </v>
      </c>
    </row>
    <row r="140" spans="1:7" x14ac:dyDescent="0.3">
      <c r="A140" s="471"/>
      <c r="B140" s="471"/>
      <c r="C140" s="471"/>
      <c r="D140" s="471"/>
      <c r="E140" s="471"/>
      <c r="F140" s="471"/>
      <c r="G140" s="47" t="str">
        <f t="shared" si="2"/>
        <v xml:space="preserve">, </v>
      </c>
    </row>
    <row r="141" spans="1:7" x14ac:dyDescent="0.3">
      <c r="A141" s="471"/>
      <c r="B141" s="471"/>
      <c r="C141" s="471"/>
      <c r="D141" s="471"/>
      <c r="E141" s="471"/>
      <c r="F141" s="471"/>
      <c r="G141" s="47" t="str">
        <f t="shared" si="2"/>
        <v xml:space="preserve">, </v>
      </c>
    </row>
    <row r="142" spans="1:7" x14ac:dyDescent="0.3">
      <c r="A142" s="471"/>
      <c r="B142" s="471"/>
      <c r="C142" s="471"/>
      <c r="D142" s="471"/>
      <c r="E142" s="471"/>
      <c r="F142" s="471"/>
      <c r="G142" s="47" t="str">
        <f t="shared" si="2"/>
        <v xml:space="preserve">, </v>
      </c>
    </row>
    <row r="143" spans="1:7" x14ac:dyDescent="0.3">
      <c r="A143" s="471"/>
      <c r="B143" s="471"/>
      <c r="C143" s="471"/>
      <c r="D143" s="471"/>
      <c r="E143" s="471"/>
      <c r="F143" s="471"/>
      <c r="G143" s="47" t="str">
        <f t="shared" si="2"/>
        <v xml:space="preserve">, </v>
      </c>
    </row>
    <row r="144" spans="1:7" x14ac:dyDescent="0.3">
      <c r="A144" s="471"/>
      <c r="B144" s="471"/>
      <c r="C144" s="471"/>
      <c r="D144" s="471"/>
      <c r="E144" s="471"/>
      <c r="F144" s="471"/>
      <c r="G144" s="47" t="str">
        <f t="shared" si="2"/>
        <v xml:space="preserve">, </v>
      </c>
    </row>
    <row r="145" spans="1:7" x14ac:dyDescent="0.3">
      <c r="A145" s="471"/>
      <c r="B145" s="471"/>
      <c r="C145" s="471"/>
      <c r="D145" s="471"/>
      <c r="E145" s="471"/>
      <c r="F145" s="471"/>
      <c r="G145" s="47" t="str">
        <f t="shared" si="2"/>
        <v xml:space="preserve">, </v>
      </c>
    </row>
    <row r="146" spans="1:7" x14ac:dyDescent="0.3">
      <c r="A146" s="471"/>
      <c r="B146" s="471"/>
      <c r="C146" s="471"/>
      <c r="D146" s="471"/>
      <c r="E146" s="471"/>
      <c r="F146" s="471"/>
      <c r="G146" s="47" t="str">
        <f t="shared" si="2"/>
        <v xml:space="preserve">, </v>
      </c>
    </row>
    <row r="147" spans="1:7" x14ac:dyDescent="0.3">
      <c r="A147" s="471"/>
      <c r="B147" s="471"/>
      <c r="C147" s="471"/>
      <c r="D147" s="471"/>
      <c r="E147" s="471"/>
      <c r="F147" s="471"/>
      <c r="G147" s="47" t="str">
        <f t="shared" si="2"/>
        <v xml:space="preserve">, </v>
      </c>
    </row>
    <row r="148" spans="1:7" x14ac:dyDescent="0.3">
      <c r="A148" s="471"/>
      <c r="B148" s="471"/>
      <c r="C148" s="471"/>
      <c r="D148" s="471"/>
      <c r="E148" s="471"/>
      <c r="F148" s="471"/>
      <c r="G148" s="47" t="str">
        <f t="shared" si="2"/>
        <v xml:space="preserve">, </v>
      </c>
    </row>
    <row r="149" spans="1:7" x14ac:dyDescent="0.3">
      <c r="A149" s="471"/>
      <c r="B149" s="471"/>
      <c r="C149" s="471"/>
      <c r="D149" s="471"/>
      <c r="E149" s="471"/>
      <c r="F149" s="471"/>
      <c r="G149" s="47" t="str">
        <f t="shared" si="2"/>
        <v xml:space="preserve">, </v>
      </c>
    </row>
    <row r="150" spans="1:7" x14ac:dyDescent="0.3">
      <c r="A150" s="471"/>
      <c r="B150" s="471"/>
      <c r="C150" s="471"/>
      <c r="D150" s="471"/>
      <c r="E150" s="471"/>
      <c r="F150" s="471"/>
      <c r="G150" s="47" t="str">
        <f t="shared" si="2"/>
        <v xml:space="preserve">, </v>
      </c>
    </row>
    <row r="151" spans="1:7" x14ac:dyDescent="0.3">
      <c r="A151" s="471"/>
      <c r="B151" s="471"/>
      <c r="C151" s="471"/>
      <c r="D151" s="471"/>
      <c r="E151" s="471"/>
      <c r="F151" s="471"/>
      <c r="G151" s="47" t="str">
        <f t="shared" si="2"/>
        <v xml:space="preserve">, </v>
      </c>
    </row>
    <row r="152" spans="1:7" x14ac:dyDescent="0.3">
      <c r="A152" s="471"/>
      <c r="B152" s="471"/>
      <c r="C152" s="471"/>
      <c r="D152" s="471"/>
      <c r="E152" s="471"/>
      <c r="F152" s="471"/>
      <c r="G152" s="47" t="str">
        <f t="shared" si="2"/>
        <v xml:space="preserve">, </v>
      </c>
    </row>
    <row r="153" spans="1:7" x14ac:dyDescent="0.3">
      <c r="A153" s="471"/>
      <c r="B153" s="471"/>
      <c r="C153" s="471"/>
      <c r="D153" s="471"/>
      <c r="E153" s="471"/>
      <c r="F153" s="471"/>
      <c r="G153" s="47" t="str">
        <f t="shared" si="2"/>
        <v xml:space="preserve">, </v>
      </c>
    </row>
    <row r="154" spans="1:7" x14ac:dyDescent="0.3">
      <c r="A154" s="471"/>
      <c r="B154" s="471"/>
      <c r="C154" s="471"/>
      <c r="D154" s="471"/>
      <c r="E154" s="471"/>
      <c r="F154" s="471"/>
      <c r="G154" s="47" t="str">
        <f t="shared" si="2"/>
        <v xml:space="preserve">, </v>
      </c>
    </row>
    <row r="155" spans="1:7" x14ac:dyDescent="0.3">
      <c r="A155" s="471"/>
      <c r="B155" s="471"/>
      <c r="C155" s="471"/>
      <c r="D155" s="471"/>
      <c r="E155" s="471"/>
      <c r="F155" s="471"/>
      <c r="G155" s="47" t="str">
        <f t="shared" si="2"/>
        <v xml:space="preserve">, </v>
      </c>
    </row>
    <row r="156" spans="1:7" x14ac:dyDescent="0.3">
      <c r="A156" s="471"/>
      <c r="B156" s="471"/>
      <c r="C156" s="471"/>
      <c r="D156" s="471"/>
      <c r="E156" s="471"/>
      <c r="F156" s="471"/>
      <c r="G156" s="47" t="str">
        <f t="shared" si="2"/>
        <v xml:space="preserve">, </v>
      </c>
    </row>
    <row r="157" spans="1:7" x14ac:dyDescent="0.3">
      <c r="A157" s="471"/>
      <c r="B157" s="471"/>
      <c r="C157" s="471"/>
      <c r="D157" s="471"/>
      <c r="E157" s="471"/>
      <c r="F157" s="471"/>
      <c r="G157" s="47" t="str">
        <f t="shared" si="2"/>
        <v xml:space="preserve">, </v>
      </c>
    </row>
    <row r="158" spans="1:7" x14ac:dyDescent="0.3">
      <c r="A158" s="471"/>
      <c r="B158" s="471"/>
      <c r="C158" s="471"/>
      <c r="D158" s="471"/>
      <c r="E158" s="471"/>
      <c r="F158" s="471"/>
      <c r="G158" s="47" t="str">
        <f t="shared" si="2"/>
        <v xml:space="preserve">, </v>
      </c>
    </row>
    <row r="159" spans="1:7" x14ac:dyDescent="0.3">
      <c r="A159" s="471"/>
      <c r="B159" s="471"/>
      <c r="C159" s="471"/>
      <c r="D159" s="471"/>
      <c r="E159" s="471"/>
      <c r="F159" s="471"/>
      <c r="G159" s="47" t="str">
        <f t="shared" si="2"/>
        <v xml:space="preserve">, </v>
      </c>
    </row>
    <row r="160" spans="1:7" x14ac:dyDescent="0.3">
      <c r="A160" s="471"/>
      <c r="B160" s="471"/>
      <c r="C160" s="471"/>
      <c r="D160" s="471"/>
      <c r="E160" s="471"/>
      <c r="F160" s="471"/>
      <c r="G160" s="47" t="str">
        <f t="shared" si="2"/>
        <v xml:space="preserve">, </v>
      </c>
    </row>
    <row r="161" spans="1:7" x14ac:dyDescent="0.3">
      <c r="A161" s="471"/>
      <c r="B161" s="471"/>
      <c r="C161" s="471"/>
      <c r="D161" s="471"/>
      <c r="E161" s="471"/>
      <c r="F161" s="471"/>
      <c r="G161" s="47" t="str">
        <f t="shared" si="2"/>
        <v xml:space="preserve">, </v>
      </c>
    </row>
    <row r="162" spans="1:7" x14ac:dyDescent="0.3">
      <c r="A162" s="471"/>
      <c r="B162" s="471"/>
      <c r="C162" s="471"/>
      <c r="D162" s="471"/>
      <c r="E162" s="471"/>
      <c r="F162" s="471"/>
      <c r="G162" s="47" t="str">
        <f t="shared" si="2"/>
        <v xml:space="preserve">, </v>
      </c>
    </row>
    <row r="163" spans="1:7" x14ac:dyDescent="0.3">
      <c r="A163" s="471"/>
      <c r="B163" s="471"/>
      <c r="C163" s="471"/>
      <c r="D163" s="471"/>
      <c r="E163" s="471"/>
      <c r="F163" s="471"/>
      <c r="G163" s="47" t="str">
        <f t="shared" si="2"/>
        <v xml:space="preserve">, </v>
      </c>
    </row>
    <row r="164" spans="1:7" x14ac:dyDescent="0.3">
      <c r="A164" s="471"/>
      <c r="B164" s="471"/>
      <c r="C164" s="471"/>
      <c r="D164" s="471"/>
      <c r="E164" s="471"/>
      <c r="F164" s="471"/>
      <c r="G164" s="47" t="str">
        <f t="shared" si="2"/>
        <v xml:space="preserve">, </v>
      </c>
    </row>
    <row r="165" spans="1:7" x14ac:dyDescent="0.3">
      <c r="A165" s="471"/>
      <c r="B165" s="471"/>
      <c r="C165" s="471"/>
      <c r="D165" s="471"/>
      <c r="E165" s="471"/>
      <c r="F165" s="471"/>
      <c r="G165" s="47" t="str">
        <f t="shared" si="2"/>
        <v xml:space="preserve">, </v>
      </c>
    </row>
    <row r="166" spans="1:7" x14ac:dyDescent="0.3">
      <c r="A166" s="471"/>
      <c r="B166" s="471"/>
      <c r="C166" s="471"/>
      <c r="D166" s="471"/>
      <c r="E166" s="471"/>
      <c r="F166" s="471"/>
      <c r="G166" s="47" t="str">
        <f t="shared" si="2"/>
        <v xml:space="preserve">, </v>
      </c>
    </row>
    <row r="167" spans="1:7" x14ac:dyDescent="0.3">
      <c r="A167" s="471"/>
      <c r="B167" s="471"/>
      <c r="C167" s="471"/>
      <c r="D167" s="471"/>
      <c r="E167" s="471"/>
      <c r="F167" s="471"/>
      <c r="G167" s="47" t="str">
        <f t="shared" si="2"/>
        <v xml:space="preserve">, </v>
      </c>
    </row>
    <row r="168" spans="1:7" x14ac:dyDescent="0.3">
      <c r="A168" s="471"/>
      <c r="B168" s="471"/>
      <c r="C168" s="471"/>
      <c r="D168" s="471"/>
      <c r="E168" s="471"/>
      <c r="F168" s="471"/>
      <c r="G168" s="47" t="str">
        <f t="shared" si="2"/>
        <v xml:space="preserve">, </v>
      </c>
    </row>
    <row r="169" spans="1:7" x14ac:dyDescent="0.3">
      <c r="A169" s="471"/>
      <c r="B169" s="471"/>
      <c r="C169" s="471"/>
      <c r="D169" s="471"/>
      <c r="E169" s="471"/>
      <c r="F169" s="471"/>
      <c r="G169" s="47" t="str">
        <f t="shared" si="2"/>
        <v xml:space="preserve">, </v>
      </c>
    </row>
    <row r="170" spans="1:7" x14ac:dyDescent="0.3">
      <c r="A170" s="471"/>
      <c r="B170" s="471"/>
      <c r="C170" s="471"/>
      <c r="D170" s="471"/>
      <c r="E170" s="471"/>
      <c r="F170" s="471"/>
      <c r="G170" s="47" t="str">
        <f t="shared" si="2"/>
        <v xml:space="preserve">, </v>
      </c>
    </row>
    <row r="171" spans="1:7" x14ac:dyDescent="0.3">
      <c r="A171" s="471"/>
      <c r="B171" s="471"/>
      <c r="C171" s="471"/>
      <c r="D171" s="471"/>
      <c r="E171" s="471"/>
      <c r="F171" s="471"/>
      <c r="G171" s="47" t="str">
        <f t="shared" si="2"/>
        <v xml:space="preserve">, </v>
      </c>
    </row>
    <row r="172" spans="1:7" x14ac:dyDescent="0.3">
      <c r="A172" s="471"/>
      <c r="B172" s="471"/>
      <c r="C172" s="471"/>
      <c r="D172" s="471"/>
      <c r="E172" s="471"/>
      <c r="F172" s="471"/>
      <c r="G172" s="47" t="str">
        <f t="shared" si="2"/>
        <v xml:space="preserve">, </v>
      </c>
    </row>
    <row r="173" spans="1:7" x14ac:dyDescent="0.3">
      <c r="A173" s="471"/>
      <c r="B173" s="471"/>
      <c r="C173" s="471"/>
      <c r="D173" s="471"/>
      <c r="E173" s="471"/>
      <c r="F173" s="471"/>
      <c r="G173" s="47" t="str">
        <f t="shared" si="2"/>
        <v xml:space="preserve">, </v>
      </c>
    </row>
    <row r="174" spans="1:7" x14ac:dyDescent="0.3">
      <c r="A174" s="471"/>
      <c r="B174" s="471"/>
      <c r="C174" s="471"/>
      <c r="D174" s="471"/>
      <c r="E174" s="471"/>
      <c r="F174" s="471"/>
      <c r="G174" s="47" t="str">
        <f t="shared" si="2"/>
        <v xml:space="preserve">, </v>
      </c>
    </row>
    <row r="175" spans="1:7" x14ac:dyDescent="0.3">
      <c r="A175" s="471"/>
      <c r="B175" s="471"/>
      <c r="C175" s="471"/>
      <c r="D175" s="471"/>
      <c r="E175" s="471"/>
      <c r="F175" s="471"/>
      <c r="G175" s="47" t="str">
        <f t="shared" si="2"/>
        <v xml:space="preserve">, </v>
      </c>
    </row>
    <row r="176" spans="1:7" x14ac:dyDescent="0.3">
      <c r="A176" s="471"/>
      <c r="B176" s="471"/>
      <c r="C176" s="471"/>
      <c r="D176" s="471"/>
      <c r="E176" s="471"/>
      <c r="F176" s="471"/>
      <c r="G176" s="47" t="str">
        <f t="shared" si="2"/>
        <v xml:space="preserve">, </v>
      </c>
    </row>
    <row r="177" spans="1:7" x14ac:dyDescent="0.3">
      <c r="A177" s="471"/>
      <c r="B177" s="471"/>
      <c r="C177" s="471"/>
      <c r="D177" s="471"/>
      <c r="E177" s="471"/>
      <c r="F177" s="471"/>
      <c r="G177" s="47" t="str">
        <f t="shared" si="2"/>
        <v xml:space="preserve">, </v>
      </c>
    </row>
    <row r="178" spans="1:7" x14ac:dyDescent="0.3">
      <c r="A178" s="471"/>
      <c r="B178" s="471"/>
      <c r="C178" s="471"/>
      <c r="D178" s="471"/>
      <c r="E178" s="471"/>
      <c r="F178" s="471"/>
      <c r="G178" s="47" t="str">
        <f t="shared" si="2"/>
        <v xml:space="preserve">, </v>
      </c>
    </row>
    <row r="179" spans="1:7" x14ac:dyDescent="0.3">
      <c r="A179" s="471"/>
      <c r="B179" s="471"/>
      <c r="C179" s="471"/>
      <c r="D179" s="471"/>
      <c r="E179" s="471"/>
      <c r="F179" s="471"/>
      <c r="G179" s="47" t="str">
        <f t="shared" si="2"/>
        <v xml:space="preserve">, </v>
      </c>
    </row>
    <row r="180" spans="1:7" x14ac:dyDescent="0.3">
      <c r="A180" s="471"/>
      <c r="B180" s="471"/>
      <c r="C180" s="471"/>
      <c r="D180" s="471"/>
      <c r="E180" s="471"/>
      <c r="F180" s="471"/>
      <c r="G180" s="47" t="str">
        <f t="shared" si="2"/>
        <v xml:space="preserve">, </v>
      </c>
    </row>
    <row r="181" spans="1:7" x14ac:dyDescent="0.3">
      <c r="A181" s="471"/>
      <c r="B181" s="471"/>
      <c r="C181" s="471"/>
      <c r="D181" s="471"/>
      <c r="E181" s="471"/>
      <c r="F181" s="471"/>
      <c r="G181" s="47" t="str">
        <f t="shared" si="2"/>
        <v xml:space="preserve">, </v>
      </c>
    </row>
    <row r="182" spans="1:7" x14ac:dyDescent="0.3">
      <c r="A182" s="471"/>
      <c r="B182" s="471"/>
      <c r="C182" s="471"/>
      <c r="D182" s="471"/>
      <c r="E182" s="471"/>
      <c r="F182" s="471"/>
      <c r="G182" s="47" t="str">
        <f t="shared" si="2"/>
        <v xml:space="preserve">, </v>
      </c>
    </row>
    <row r="183" spans="1:7" x14ac:dyDescent="0.3">
      <c r="A183" s="471"/>
      <c r="B183" s="471"/>
      <c r="C183" s="471"/>
      <c r="D183" s="471"/>
      <c r="E183" s="471"/>
      <c r="F183" s="471"/>
      <c r="G183" s="47" t="str">
        <f t="shared" si="2"/>
        <v xml:space="preserve">, </v>
      </c>
    </row>
    <row r="184" spans="1:7" x14ac:dyDescent="0.3">
      <c r="A184" s="471"/>
      <c r="B184" s="471"/>
      <c r="C184" s="471"/>
      <c r="D184" s="471"/>
      <c r="E184" s="471"/>
      <c r="F184" s="471"/>
      <c r="G184" s="47" t="str">
        <f t="shared" si="2"/>
        <v xml:space="preserve">, </v>
      </c>
    </row>
    <row r="185" spans="1:7" x14ac:dyDescent="0.3">
      <c r="A185" s="471"/>
      <c r="B185" s="471"/>
      <c r="C185" s="471"/>
      <c r="D185" s="471"/>
      <c r="E185" s="471"/>
      <c r="F185" s="471"/>
      <c r="G185" s="47" t="str">
        <f t="shared" si="2"/>
        <v xml:space="preserve">, </v>
      </c>
    </row>
    <row r="186" spans="1:7" x14ac:dyDescent="0.3">
      <c r="A186" s="471"/>
      <c r="B186" s="471"/>
      <c r="C186" s="471"/>
      <c r="D186" s="471"/>
      <c r="E186" s="471"/>
      <c r="F186" s="471"/>
      <c r="G186" s="47" t="str">
        <f t="shared" si="2"/>
        <v xml:space="preserve">, </v>
      </c>
    </row>
    <row r="187" spans="1:7" x14ac:dyDescent="0.3">
      <c r="A187" s="471"/>
      <c r="B187" s="471"/>
      <c r="C187" s="471"/>
      <c r="D187" s="471"/>
      <c r="E187" s="471"/>
      <c r="F187" s="471"/>
      <c r="G187" s="47" t="str">
        <f t="shared" si="2"/>
        <v xml:space="preserve">, </v>
      </c>
    </row>
    <row r="188" spans="1:7" x14ac:dyDescent="0.3">
      <c r="A188" s="471"/>
      <c r="B188" s="471"/>
      <c r="C188" s="471"/>
      <c r="D188" s="471"/>
      <c r="E188" s="471"/>
      <c r="F188" s="471"/>
      <c r="G188" s="47" t="str">
        <f t="shared" si="2"/>
        <v xml:space="preserve">, </v>
      </c>
    </row>
    <row r="189" spans="1:7" x14ac:dyDescent="0.3">
      <c r="A189" s="471"/>
      <c r="B189" s="471"/>
      <c r="C189" s="471"/>
      <c r="D189" s="471"/>
      <c r="E189" s="471"/>
      <c r="F189" s="471"/>
      <c r="G189" s="47" t="str">
        <f t="shared" si="2"/>
        <v xml:space="preserve">, </v>
      </c>
    </row>
    <row r="190" spans="1:7" x14ac:dyDescent="0.3">
      <c r="A190" s="471"/>
      <c r="B190" s="471"/>
      <c r="C190" s="471"/>
      <c r="D190" s="471"/>
      <c r="E190" s="471"/>
      <c r="F190" s="471"/>
      <c r="G190" s="47" t="str">
        <f t="shared" si="2"/>
        <v xml:space="preserve">, </v>
      </c>
    </row>
    <row r="191" spans="1:7" x14ac:dyDescent="0.3">
      <c r="A191" s="471"/>
      <c r="B191" s="471"/>
      <c r="C191" s="471"/>
      <c r="D191" s="471"/>
      <c r="E191" s="471"/>
      <c r="F191" s="471"/>
      <c r="G191" s="47" t="str">
        <f t="shared" si="2"/>
        <v xml:space="preserve">, </v>
      </c>
    </row>
    <row r="192" spans="1:7" x14ac:dyDescent="0.3">
      <c r="A192" s="471"/>
      <c r="B192" s="471"/>
      <c r="C192" s="471"/>
      <c r="D192" s="471"/>
      <c r="E192" s="471"/>
      <c r="F192" s="471"/>
      <c r="G192" s="47" t="str">
        <f t="shared" si="2"/>
        <v xml:space="preserve">, </v>
      </c>
    </row>
    <row r="193" spans="1:7" x14ac:dyDescent="0.3">
      <c r="A193" s="471"/>
      <c r="B193" s="471"/>
      <c r="C193" s="471"/>
      <c r="D193" s="471"/>
      <c r="E193" s="471"/>
      <c r="F193" s="471"/>
      <c r="G193" s="47" t="str">
        <f t="shared" si="2"/>
        <v xml:space="preserve">, </v>
      </c>
    </row>
    <row r="194" spans="1:7" x14ac:dyDescent="0.3">
      <c r="A194" s="471"/>
      <c r="B194" s="471"/>
      <c r="C194" s="471"/>
      <c r="D194" s="471"/>
      <c r="E194" s="471"/>
      <c r="F194" s="471"/>
      <c r="G194" s="47" t="str">
        <f t="shared" si="2"/>
        <v xml:space="preserve">, </v>
      </c>
    </row>
    <row r="195" spans="1:7" x14ac:dyDescent="0.3">
      <c r="A195" s="471"/>
      <c r="B195" s="471"/>
      <c r="C195" s="471"/>
      <c r="D195" s="471"/>
      <c r="E195" s="471"/>
      <c r="F195" s="471"/>
      <c r="G195" s="47" t="str">
        <f t="shared" si="2"/>
        <v xml:space="preserve">, </v>
      </c>
    </row>
    <row r="196" spans="1:7" x14ac:dyDescent="0.3">
      <c r="A196" s="471"/>
      <c r="B196" s="471"/>
      <c r="C196" s="471"/>
      <c r="D196" s="471"/>
      <c r="E196" s="471"/>
      <c r="F196" s="471"/>
      <c r="G196" s="47" t="str">
        <f t="shared" si="2"/>
        <v xml:space="preserve">, </v>
      </c>
    </row>
    <row r="197" spans="1:7" x14ac:dyDescent="0.3">
      <c r="A197" s="471"/>
      <c r="B197" s="471"/>
      <c r="C197" s="471"/>
      <c r="D197" s="471"/>
      <c r="E197" s="471"/>
      <c r="F197" s="471"/>
      <c r="G197" s="47" t="str">
        <f t="shared" si="2"/>
        <v xml:space="preserve">, </v>
      </c>
    </row>
    <row r="198" spans="1:7" x14ac:dyDescent="0.3">
      <c r="A198" s="471"/>
      <c r="B198" s="471"/>
      <c r="C198" s="471"/>
      <c r="D198" s="471"/>
      <c r="E198" s="471"/>
      <c r="F198" s="471"/>
      <c r="G198" s="47" t="str">
        <f t="shared" si="2"/>
        <v xml:space="preserve">, </v>
      </c>
    </row>
    <row r="199" spans="1:7" x14ac:dyDescent="0.3">
      <c r="A199" s="471"/>
      <c r="B199" s="471"/>
      <c r="C199" s="471"/>
      <c r="D199" s="471"/>
      <c r="E199" s="471"/>
      <c r="F199" s="471"/>
      <c r="G199" s="47" t="str">
        <f t="shared" si="2"/>
        <v xml:space="preserve">, </v>
      </c>
    </row>
    <row r="200" spans="1:7" x14ac:dyDescent="0.3">
      <c r="A200" s="471"/>
      <c r="B200" s="471"/>
      <c r="C200" s="471"/>
      <c r="D200" s="471"/>
      <c r="E200" s="471"/>
      <c r="F200" s="471"/>
      <c r="G200" s="47" t="str">
        <f t="shared" si="2"/>
        <v xml:space="preserve">, </v>
      </c>
    </row>
    <row r="201" spans="1:7" x14ac:dyDescent="0.3">
      <c r="A201" s="471"/>
      <c r="B201" s="471"/>
      <c r="C201" s="471"/>
      <c r="D201" s="471"/>
      <c r="E201" s="471"/>
      <c r="F201" s="471"/>
      <c r="G201" s="47" t="str">
        <f t="shared" si="2"/>
        <v xml:space="preserve">, </v>
      </c>
    </row>
    <row r="202" spans="1:7" x14ac:dyDescent="0.3">
      <c r="A202" s="471"/>
      <c r="B202" s="471"/>
      <c r="C202" s="471"/>
      <c r="D202" s="471"/>
      <c r="E202" s="471"/>
      <c r="F202" s="471"/>
      <c r="G202" s="47" t="str">
        <f t="shared" ref="G202:G265" si="3">CONCATENATE(A202,", ", B202)</f>
        <v xml:space="preserve">, </v>
      </c>
    </row>
    <row r="203" spans="1:7" x14ac:dyDescent="0.3">
      <c r="A203" s="471"/>
      <c r="B203" s="471"/>
      <c r="C203" s="471"/>
      <c r="D203" s="471"/>
      <c r="E203" s="471"/>
      <c r="F203" s="471"/>
      <c r="G203" s="47" t="str">
        <f t="shared" si="3"/>
        <v xml:space="preserve">, </v>
      </c>
    </row>
    <row r="204" spans="1:7" x14ac:dyDescent="0.3">
      <c r="A204" s="471"/>
      <c r="B204" s="471"/>
      <c r="C204" s="471"/>
      <c r="D204" s="471"/>
      <c r="E204" s="471"/>
      <c r="F204" s="471"/>
      <c r="G204" s="47" t="str">
        <f t="shared" si="3"/>
        <v xml:space="preserve">, </v>
      </c>
    </row>
    <row r="205" spans="1:7" x14ac:dyDescent="0.3">
      <c r="A205" s="471"/>
      <c r="B205" s="471"/>
      <c r="C205" s="471"/>
      <c r="D205" s="471"/>
      <c r="E205" s="471"/>
      <c r="F205" s="471"/>
      <c r="G205" s="47" t="str">
        <f t="shared" si="3"/>
        <v xml:space="preserve">, </v>
      </c>
    </row>
    <row r="206" spans="1:7" x14ac:dyDescent="0.3">
      <c r="A206" s="471"/>
      <c r="B206" s="471"/>
      <c r="C206" s="471"/>
      <c r="D206" s="471"/>
      <c r="E206" s="471"/>
      <c r="F206" s="471"/>
      <c r="G206" s="47" t="str">
        <f t="shared" si="3"/>
        <v xml:space="preserve">, </v>
      </c>
    </row>
    <row r="207" spans="1:7" x14ac:dyDescent="0.3">
      <c r="A207" s="471"/>
      <c r="B207" s="471"/>
      <c r="C207" s="471"/>
      <c r="D207" s="471"/>
      <c r="E207" s="471"/>
      <c r="F207" s="471"/>
      <c r="G207" s="47" t="str">
        <f t="shared" si="3"/>
        <v xml:space="preserve">, </v>
      </c>
    </row>
    <row r="208" spans="1:7" x14ac:dyDescent="0.3">
      <c r="A208" s="471"/>
      <c r="B208" s="471"/>
      <c r="C208" s="471"/>
      <c r="D208" s="471"/>
      <c r="E208" s="471"/>
      <c r="F208" s="471"/>
      <c r="G208" s="47" t="str">
        <f t="shared" si="3"/>
        <v xml:space="preserve">, </v>
      </c>
    </row>
    <row r="209" spans="1:7" x14ac:dyDescent="0.3">
      <c r="A209" s="471"/>
      <c r="B209" s="471"/>
      <c r="C209" s="471"/>
      <c r="D209" s="471"/>
      <c r="E209" s="471"/>
      <c r="F209" s="471"/>
      <c r="G209" s="47" t="str">
        <f t="shared" si="3"/>
        <v xml:space="preserve">, </v>
      </c>
    </row>
    <row r="210" spans="1:7" x14ac:dyDescent="0.3">
      <c r="A210" s="471"/>
      <c r="B210" s="471"/>
      <c r="C210" s="471"/>
      <c r="D210" s="471"/>
      <c r="E210" s="471"/>
      <c r="F210" s="471"/>
      <c r="G210" s="47" t="str">
        <f t="shared" si="3"/>
        <v xml:space="preserve">, </v>
      </c>
    </row>
    <row r="211" spans="1:7" x14ac:dyDescent="0.3">
      <c r="A211" s="471"/>
      <c r="B211" s="471"/>
      <c r="C211" s="471"/>
      <c r="D211" s="471"/>
      <c r="E211" s="471"/>
      <c r="F211" s="471"/>
      <c r="G211" s="47" t="str">
        <f t="shared" si="3"/>
        <v xml:space="preserve">, </v>
      </c>
    </row>
    <row r="212" spans="1:7" x14ac:dyDescent="0.3">
      <c r="A212" s="471"/>
      <c r="B212" s="471"/>
      <c r="C212" s="471"/>
      <c r="D212" s="471"/>
      <c r="E212" s="471"/>
      <c r="F212" s="471"/>
      <c r="G212" s="47" t="str">
        <f t="shared" si="3"/>
        <v xml:space="preserve">, </v>
      </c>
    </row>
    <row r="213" spans="1:7" x14ac:dyDescent="0.3">
      <c r="A213" s="471"/>
      <c r="B213" s="471"/>
      <c r="C213" s="471"/>
      <c r="D213" s="471"/>
      <c r="E213" s="471"/>
      <c r="F213" s="471"/>
      <c r="G213" s="47" t="str">
        <f t="shared" si="3"/>
        <v xml:space="preserve">, </v>
      </c>
    </row>
    <row r="214" spans="1:7" x14ac:dyDescent="0.3">
      <c r="A214" s="471"/>
      <c r="B214" s="471"/>
      <c r="C214" s="471"/>
      <c r="D214" s="471"/>
      <c r="E214" s="471"/>
      <c r="F214" s="471"/>
      <c r="G214" s="47" t="str">
        <f t="shared" si="3"/>
        <v xml:space="preserve">, </v>
      </c>
    </row>
    <row r="215" spans="1:7" x14ac:dyDescent="0.3">
      <c r="A215" s="471"/>
      <c r="B215" s="471"/>
      <c r="C215" s="471"/>
      <c r="D215" s="471"/>
      <c r="E215" s="471"/>
      <c r="F215" s="471"/>
      <c r="G215" s="47" t="str">
        <f t="shared" si="3"/>
        <v xml:space="preserve">, </v>
      </c>
    </row>
    <row r="216" spans="1:7" x14ac:dyDescent="0.3">
      <c r="A216" s="471"/>
      <c r="B216" s="471"/>
      <c r="C216" s="471"/>
      <c r="D216" s="471"/>
      <c r="E216" s="471"/>
      <c r="F216" s="471"/>
      <c r="G216" s="47" t="str">
        <f t="shared" si="3"/>
        <v xml:space="preserve">, </v>
      </c>
    </row>
    <row r="217" spans="1:7" x14ac:dyDescent="0.3">
      <c r="A217" s="471"/>
      <c r="B217" s="471"/>
      <c r="C217" s="471"/>
      <c r="D217" s="471"/>
      <c r="E217" s="471"/>
      <c r="F217" s="471"/>
      <c r="G217" s="47" t="str">
        <f t="shared" si="3"/>
        <v xml:space="preserve">, </v>
      </c>
    </row>
    <row r="218" spans="1:7" x14ac:dyDescent="0.3">
      <c r="A218" s="471"/>
      <c r="B218" s="471"/>
      <c r="C218" s="471"/>
      <c r="D218" s="471"/>
      <c r="E218" s="471"/>
      <c r="F218" s="471"/>
      <c r="G218" s="47" t="str">
        <f t="shared" si="3"/>
        <v xml:space="preserve">, </v>
      </c>
    </row>
    <row r="219" spans="1:7" x14ac:dyDescent="0.3">
      <c r="A219" s="471"/>
      <c r="B219" s="471"/>
      <c r="C219" s="471"/>
      <c r="D219" s="471"/>
      <c r="E219" s="471"/>
      <c r="F219" s="471"/>
      <c r="G219" s="47" t="str">
        <f t="shared" si="3"/>
        <v xml:space="preserve">, </v>
      </c>
    </row>
    <row r="220" spans="1:7" x14ac:dyDescent="0.3">
      <c r="A220" s="471"/>
      <c r="B220" s="471"/>
      <c r="C220" s="471"/>
      <c r="D220" s="471"/>
      <c r="E220" s="471"/>
      <c r="F220" s="471"/>
      <c r="G220" s="47" t="str">
        <f t="shared" si="3"/>
        <v xml:space="preserve">, </v>
      </c>
    </row>
    <row r="221" spans="1:7" x14ac:dyDescent="0.3">
      <c r="A221" s="471"/>
      <c r="B221" s="471"/>
      <c r="C221" s="471"/>
      <c r="D221" s="471"/>
      <c r="E221" s="471"/>
      <c r="F221" s="471"/>
      <c r="G221" s="47" t="str">
        <f t="shared" si="3"/>
        <v xml:space="preserve">, </v>
      </c>
    </row>
    <row r="222" spans="1:7" x14ac:dyDescent="0.3">
      <c r="A222" s="471"/>
      <c r="B222" s="471"/>
      <c r="C222" s="471"/>
      <c r="D222" s="471"/>
      <c r="E222" s="471"/>
      <c r="F222" s="471"/>
      <c r="G222" s="47" t="str">
        <f t="shared" si="3"/>
        <v xml:space="preserve">, </v>
      </c>
    </row>
    <row r="223" spans="1:7" x14ac:dyDescent="0.3">
      <c r="A223" s="471"/>
      <c r="B223" s="471"/>
      <c r="C223" s="471"/>
      <c r="D223" s="471"/>
      <c r="E223" s="471"/>
      <c r="F223" s="471"/>
      <c r="G223" s="47" t="str">
        <f t="shared" si="3"/>
        <v xml:space="preserve">, </v>
      </c>
    </row>
    <row r="224" spans="1:7" x14ac:dyDescent="0.3">
      <c r="A224" s="471"/>
      <c r="B224" s="471"/>
      <c r="C224" s="471"/>
      <c r="D224" s="471"/>
      <c r="E224" s="471"/>
      <c r="F224" s="471"/>
      <c r="G224" s="47" t="str">
        <f t="shared" si="3"/>
        <v xml:space="preserve">, </v>
      </c>
    </row>
    <row r="225" spans="1:7" x14ac:dyDescent="0.3">
      <c r="A225" s="471"/>
      <c r="B225" s="471"/>
      <c r="C225" s="471"/>
      <c r="D225" s="471"/>
      <c r="E225" s="471"/>
      <c r="F225" s="471"/>
      <c r="G225" s="47" t="str">
        <f t="shared" si="3"/>
        <v xml:space="preserve">, </v>
      </c>
    </row>
    <row r="226" spans="1:7" x14ac:dyDescent="0.3">
      <c r="A226" s="471"/>
      <c r="B226" s="471"/>
      <c r="C226" s="471"/>
      <c r="D226" s="471"/>
      <c r="E226" s="471"/>
      <c r="F226" s="471"/>
      <c r="G226" s="47" t="str">
        <f t="shared" si="3"/>
        <v xml:space="preserve">, </v>
      </c>
    </row>
    <row r="227" spans="1:7" x14ac:dyDescent="0.3">
      <c r="A227" s="471"/>
      <c r="B227" s="471"/>
      <c r="C227" s="471"/>
      <c r="D227" s="471"/>
      <c r="E227" s="471"/>
      <c r="F227" s="471"/>
      <c r="G227" s="47" t="str">
        <f t="shared" si="3"/>
        <v xml:space="preserve">, </v>
      </c>
    </row>
    <row r="228" spans="1:7" x14ac:dyDescent="0.3">
      <c r="A228" s="471"/>
      <c r="B228" s="471"/>
      <c r="C228" s="471"/>
      <c r="D228" s="471"/>
      <c r="E228" s="471"/>
      <c r="F228" s="471"/>
      <c r="G228" s="47" t="str">
        <f t="shared" si="3"/>
        <v xml:space="preserve">, </v>
      </c>
    </row>
    <row r="229" spans="1:7" x14ac:dyDescent="0.3">
      <c r="A229" s="471"/>
      <c r="B229" s="471"/>
      <c r="C229" s="471"/>
      <c r="D229" s="471"/>
      <c r="E229" s="471"/>
      <c r="F229" s="471"/>
      <c r="G229" s="47" t="str">
        <f t="shared" si="3"/>
        <v xml:space="preserve">, </v>
      </c>
    </row>
    <row r="230" spans="1:7" x14ac:dyDescent="0.3">
      <c r="A230" s="471"/>
      <c r="B230" s="471"/>
      <c r="C230" s="471"/>
      <c r="D230" s="471"/>
      <c r="E230" s="471"/>
      <c r="F230" s="471"/>
      <c r="G230" s="47" t="str">
        <f t="shared" si="3"/>
        <v xml:space="preserve">, </v>
      </c>
    </row>
    <row r="231" spans="1:7" x14ac:dyDescent="0.3">
      <c r="A231" s="471"/>
      <c r="B231" s="471"/>
      <c r="C231" s="471"/>
      <c r="D231" s="471"/>
      <c r="E231" s="471"/>
      <c r="F231" s="471"/>
      <c r="G231" s="47" t="str">
        <f t="shared" si="3"/>
        <v xml:space="preserve">, </v>
      </c>
    </row>
    <row r="232" spans="1:7" x14ac:dyDescent="0.3">
      <c r="A232" s="471"/>
      <c r="B232" s="471"/>
      <c r="C232" s="471"/>
      <c r="D232" s="471"/>
      <c r="E232" s="471"/>
      <c r="F232" s="471"/>
      <c r="G232" s="47" t="str">
        <f t="shared" si="3"/>
        <v xml:space="preserve">, </v>
      </c>
    </row>
    <row r="233" spans="1:7" x14ac:dyDescent="0.3">
      <c r="A233" s="471"/>
      <c r="B233" s="471"/>
      <c r="C233" s="471"/>
      <c r="D233" s="471"/>
      <c r="E233" s="471"/>
      <c r="F233" s="471"/>
      <c r="G233" s="47" t="str">
        <f t="shared" si="3"/>
        <v xml:space="preserve">, </v>
      </c>
    </row>
    <row r="234" spans="1:7" x14ac:dyDescent="0.3">
      <c r="A234" s="471"/>
      <c r="B234" s="471"/>
      <c r="C234" s="471"/>
      <c r="D234" s="471"/>
      <c r="E234" s="471"/>
      <c r="F234" s="471"/>
      <c r="G234" s="47" t="str">
        <f t="shared" si="3"/>
        <v xml:space="preserve">, </v>
      </c>
    </row>
    <row r="235" spans="1:7" x14ac:dyDescent="0.3">
      <c r="A235" s="471"/>
      <c r="B235" s="471"/>
      <c r="C235" s="471"/>
      <c r="D235" s="471"/>
      <c r="E235" s="471"/>
      <c r="F235" s="471"/>
      <c r="G235" s="47" t="str">
        <f t="shared" si="3"/>
        <v xml:space="preserve">, </v>
      </c>
    </row>
    <row r="236" spans="1:7" x14ac:dyDescent="0.3">
      <c r="A236" s="471"/>
      <c r="B236" s="471"/>
      <c r="C236" s="471"/>
      <c r="D236" s="471"/>
      <c r="E236" s="471"/>
      <c r="F236" s="471"/>
      <c r="G236" s="47" t="str">
        <f t="shared" si="3"/>
        <v xml:space="preserve">, </v>
      </c>
    </row>
    <row r="237" spans="1:7" x14ac:dyDescent="0.3">
      <c r="A237" s="471"/>
      <c r="B237" s="471"/>
      <c r="C237" s="471"/>
      <c r="D237" s="471"/>
      <c r="E237" s="471"/>
      <c r="F237" s="471"/>
      <c r="G237" s="47" t="str">
        <f t="shared" si="3"/>
        <v xml:space="preserve">, </v>
      </c>
    </row>
    <row r="238" spans="1:7" x14ac:dyDescent="0.3">
      <c r="A238" s="471"/>
      <c r="B238" s="471"/>
      <c r="C238" s="471"/>
      <c r="D238" s="471"/>
      <c r="E238" s="471"/>
      <c r="F238" s="471"/>
      <c r="G238" s="47" t="str">
        <f t="shared" si="3"/>
        <v xml:space="preserve">, </v>
      </c>
    </row>
    <row r="239" spans="1:7" x14ac:dyDescent="0.3">
      <c r="A239" s="471"/>
      <c r="B239" s="471"/>
      <c r="C239" s="471"/>
      <c r="D239" s="471"/>
      <c r="E239" s="471"/>
      <c r="F239" s="471"/>
      <c r="G239" s="47" t="str">
        <f t="shared" si="3"/>
        <v xml:space="preserve">, </v>
      </c>
    </row>
    <row r="240" spans="1:7" x14ac:dyDescent="0.3">
      <c r="A240" s="471"/>
      <c r="B240" s="471"/>
      <c r="C240" s="471"/>
      <c r="D240" s="471"/>
      <c r="E240" s="471"/>
      <c r="F240" s="471"/>
      <c r="G240" s="47" t="str">
        <f t="shared" si="3"/>
        <v xml:space="preserve">, </v>
      </c>
    </row>
    <row r="241" spans="1:7" x14ac:dyDescent="0.3">
      <c r="A241" s="471"/>
      <c r="B241" s="471"/>
      <c r="C241" s="471"/>
      <c r="D241" s="471"/>
      <c r="E241" s="471"/>
      <c r="F241" s="471"/>
      <c r="G241" s="47" t="str">
        <f t="shared" si="3"/>
        <v xml:space="preserve">, </v>
      </c>
    </row>
    <row r="242" spans="1:7" x14ac:dyDescent="0.3">
      <c r="A242" s="471"/>
      <c r="B242" s="471"/>
      <c r="C242" s="471"/>
      <c r="D242" s="471"/>
      <c r="E242" s="471"/>
      <c r="F242" s="471"/>
      <c r="G242" s="47" t="str">
        <f t="shared" si="3"/>
        <v xml:space="preserve">, </v>
      </c>
    </row>
    <row r="243" spans="1:7" x14ac:dyDescent="0.3">
      <c r="A243" s="471"/>
      <c r="B243" s="471"/>
      <c r="C243" s="471"/>
      <c r="D243" s="471"/>
      <c r="E243" s="471"/>
      <c r="F243" s="471"/>
      <c r="G243" s="47" t="str">
        <f t="shared" si="3"/>
        <v xml:space="preserve">, </v>
      </c>
    </row>
    <row r="244" spans="1:7" x14ac:dyDescent="0.3">
      <c r="A244" s="471"/>
      <c r="B244" s="471"/>
      <c r="C244" s="471"/>
      <c r="D244" s="471"/>
      <c r="E244" s="471"/>
      <c r="F244" s="471"/>
      <c r="G244" s="47" t="str">
        <f t="shared" si="3"/>
        <v xml:space="preserve">, </v>
      </c>
    </row>
    <row r="245" spans="1:7" x14ac:dyDescent="0.3">
      <c r="A245" s="471"/>
      <c r="B245" s="471"/>
      <c r="C245" s="471"/>
      <c r="D245" s="471"/>
      <c r="E245" s="471"/>
      <c r="F245" s="471"/>
      <c r="G245" s="47" t="str">
        <f t="shared" si="3"/>
        <v xml:space="preserve">, </v>
      </c>
    </row>
    <row r="246" spans="1:7" x14ac:dyDescent="0.3">
      <c r="A246" s="471"/>
      <c r="B246" s="471"/>
      <c r="C246" s="471"/>
      <c r="D246" s="471"/>
      <c r="E246" s="471"/>
      <c r="F246" s="471"/>
      <c r="G246" s="47" t="str">
        <f t="shared" si="3"/>
        <v xml:space="preserve">, </v>
      </c>
    </row>
    <row r="247" spans="1:7" x14ac:dyDescent="0.3">
      <c r="A247" s="471"/>
      <c r="B247" s="471"/>
      <c r="C247" s="471"/>
      <c r="D247" s="471"/>
      <c r="E247" s="471"/>
      <c r="F247" s="471"/>
      <c r="G247" s="47" t="str">
        <f t="shared" si="3"/>
        <v xml:space="preserve">, </v>
      </c>
    </row>
    <row r="248" spans="1:7" x14ac:dyDescent="0.3">
      <c r="A248" s="471"/>
      <c r="B248" s="471"/>
      <c r="C248" s="471"/>
      <c r="D248" s="471"/>
      <c r="E248" s="471"/>
      <c r="F248" s="471"/>
      <c r="G248" s="47" t="str">
        <f t="shared" si="3"/>
        <v xml:space="preserve">, </v>
      </c>
    </row>
    <row r="249" spans="1:7" x14ac:dyDescent="0.3">
      <c r="A249" s="471"/>
      <c r="B249" s="471"/>
      <c r="C249" s="471"/>
      <c r="D249" s="471"/>
      <c r="E249" s="471"/>
      <c r="F249" s="471"/>
      <c r="G249" s="47" t="str">
        <f t="shared" si="3"/>
        <v xml:space="preserve">, </v>
      </c>
    </row>
    <row r="250" spans="1:7" x14ac:dyDescent="0.3">
      <c r="A250" s="471"/>
      <c r="B250" s="471"/>
      <c r="C250" s="471"/>
      <c r="D250" s="471"/>
      <c r="E250" s="471"/>
      <c r="F250" s="471"/>
      <c r="G250" s="47" t="str">
        <f t="shared" si="3"/>
        <v xml:space="preserve">, </v>
      </c>
    </row>
    <row r="251" spans="1:7" x14ac:dyDescent="0.3">
      <c r="A251" s="471"/>
      <c r="B251" s="471"/>
      <c r="C251" s="471"/>
      <c r="D251" s="471"/>
      <c r="E251" s="471"/>
      <c r="F251" s="471"/>
      <c r="G251" s="47" t="str">
        <f t="shared" si="3"/>
        <v xml:space="preserve">, </v>
      </c>
    </row>
    <row r="252" spans="1:7" x14ac:dyDescent="0.3">
      <c r="A252" s="471"/>
      <c r="B252" s="471"/>
      <c r="C252" s="471"/>
      <c r="D252" s="471"/>
      <c r="E252" s="471"/>
      <c r="F252" s="471"/>
      <c r="G252" s="47" t="str">
        <f t="shared" si="3"/>
        <v xml:space="preserve">, </v>
      </c>
    </row>
    <row r="253" spans="1:7" x14ac:dyDescent="0.3">
      <c r="A253" s="471"/>
      <c r="B253" s="471"/>
      <c r="C253" s="471"/>
      <c r="D253" s="471"/>
      <c r="E253" s="471"/>
      <c r="F253" s="471"/>
      <c r="G253" s="47" t="str">
        <f t="shared" si="3"/>
        <v xml:space="preserve">, </v>
      </c>
    </row>
    <row r="254" spans="1:7" x14ac:dyDescent="0.3">
      <c r="A254" s="471"/>
      <c r="B254" s="471"/>
      <c r="C254" s="471"/>
      <c r="D254" s="471"/>
      <c r="E254" s="471"/>
      <c r="F254" s="471"/>
      <c r="G254" s="47" t="str">
        <f t="shared" si="3"/>
        <v xml:space="preserve">, </v>
      </c>
    </row>
    <row r="255" spans="1:7" x14ac:dyDescent="0.3">
      <c r="A255" s="471"/>
      <c r="B255" s="471"/>
      <c r="C255" s="471"/>
      <c r="D255" s="471"/>
      <c r="E255" s="471"/>
      <c r="F255" s="471"/>
      <c r="G255" s="47" t="str">
        <f t="shared" si="3"/>
        <v xml:space="preserve">, </v>
      </c>
    </row>
    <row r="256" spans="1:7" x14ac:dyDescent="0.3">
      <c r="A256" s="471"/>
      <c r="B256" s="471"/>
      <c r="C256" s="471"/>
      <c r="D256" s="471"/>
      <c r="E256" s="471"/>
      <c r="F256" s="471"/>
      <c r="G256" s="47" t="str">
        <f t="shared" si="3"/>
        <v xml:space="preserve">, </v>
      </c>
    </row>
    <row r="257" spans="1:7" x14ac:dyDescent="0.3">
      <c r="A257" s="471"/>
      <c r="B257" s="471"/>
      <c r="C257" s="471"/>
      <c r="D257" s="471"/>
      <c r="E257" s="471"/>
      <c r="F257" s="471"/>
      <c r="G257" s="47" t="str">
        <f t="shared" si="3"/>
        <v xml:space="preserve">, </v>
      </c>
    </row>
    <row r="258" spans="1:7" x14ac:dyDescent="0.3">
      <c r="A258" s="471"/>
      <c r="B258" s="471"/>
      <c r="C258" s="471"/>
      <c r="D258" s="471"/>
      <c r="E258" s="471"/>
      <c r="F258" s="471"/>
      <c r="G258" s="47" t="str">
        <f t="shared" si="3"/>
        <v xml:space="preserve">, </v>
      </c>
    </row>
    <row r="259" spans="1:7" x14ac:dyDescent="0.3">
      <c r="A259" s="471"/>
      <c r="B259" s="471"/>
      <c r="C259" s="471"/>
      <c r="D259" s="471"/>
      <c r="E259" s="471"/>
      <c r="F259" s="471"/>
      <c r="G259" s="47" t="str">
        <f t="shared" si="3"/>
        <v xml:space="preserve">, </v>
      </c>
    </row>
    <row r="260" spans="1:7" x14ac:dyDescent="0.3">
      <c r="A260" s="471"/>
      <c r="B260" s="471"/>
      <c r="C260" s="471"/>
      <c r="D260" s="471"/>
      <c r="E260" s="471"/>
      <c r="F260" s="471"/>
      <c r="G260" s="47" t="str">
        <f t="shared" si="3"/>
        <v xml:space="preserve">, </v>
      </c>
    </row>
    <row r="261" spans="1:7" x14ac:dyDescent="0.3">
      <c r="A261" s="471"/>
      <c r="B261" s="471"/>
      <c r="C261" s="471"/>
      <c r="D261" s="471"/>
      <c r="E261" s="471"/>
      <c r="F261" s="471"/>
      <c r="G261" s="47" t="str">
        <f t="shared" si="3"/>
        <v xml:space="preserve">, </v>
      </c>
    </row>
    <row r="262" spans="1:7" x14ac:dyDescent="0.3">
      <c r="A262" s="471"/>
      <c r="B262" s="471"/>
      <c r="C262" s="471"/>
      <c r="D262" s="471"/>
      <c r="E262" s="471"/>
      <c r="F262" s="471"/>
      <c r="G262" s="47" t="str">
        <f t="shared" si="3"/>
        <v xml:space="preserve">, </v>
      </c>
    </row>
    <row r="263" spans="1:7" x14ac:dyDescent="0.3">
      <c r="A263" s="471"/>
      <c r="B263" s="471"/>
      <c r="C263" s="471"/>
      <c r="D263" s="471"/>
      <c r="E263" s="471"/>
      <c r="F263" s="471"/>
      <c r="G263" s="47" t="str">
        <f t="shared" si="3"/>
        <v xml:space="preserve">, </v>
      </c>
    </row>
    <row r="264" spans="1:7" x14ac:dyDescent="0.3">
      <c r="A264" s="471"/>
      <c r="B264" s="471"/>
      <c r="C264" s="471"/>
      <c r="D264" s="471"/>
      <c r="E264" s="471"/>
      <c r="F264" s="471"/>
      <c r="G264" s="47" t="str">
        <f t="shared" si="3"/>
        <v xml:space="preserve">, </v>
      </c>
    </row>
    <row r="265" spans="1:7" x14ac:dyDescent="0.3">
      <c r="A265" s="471"/>
      <c r="B265" s="471"/>
      <c r="C265" s="471"/>
      <c r="D265" s="471"/>
      <c r="E265" s="471"/>
      <c r="F265" s="471"/>
      <c r="G265" s="47" t="str">
        <f t="shared" si="3"/>
        <v xml:space="preserve">, </v>
      </c>
    </row>
    <row r="266" spans="1:7" x14ac:dyDescent="0.3">
      <c r="A266" s="471"/>
      <c r="B266" s="471"/>
      <c r="C266" s="471"/>
      <c r="D266" s="471"/>
      <c r="E266" s="471"/>
      <c r="F266" s="471"/>
      <c r="G266" s="47" t="str">
        <f t="shared" ref="G266:G329" si="4">CONCATENATE(A266,", ", B266)</f>
        <v xml:space="preserve">, </v>
      </c>
    </row>
    <row r="267" spans="1:7" x14ac:dyDescent="0.3">
      <c r="A267" s="471"/>
      <c r="B267" s="471"/>
      <c r="C267" s="471"/>
      <c r="D267" s="471"/>
      <c r="E267" s="471"/>
      <c r="F267" s="471"/>
      <c r="G267" s="47" t="str">
        <f t="shared" si="4"/>
        <v xml:space="preserve">, </v>
      </c>
    </row>
    <row r="268" spans="1:7" x14ac:dyDescent="0.3">
      <c r="A268" s="471"/>
      <c r="B268" s="471"/>
      <c r="C268" s="471"/>
      <c r="D268" s="471"/>
      <c r="E268" s="471"/>
      <c r="F268" s="471"/>
      <c r="G268" s="47" t="str">
        <f t="shared" si="4"/>
        <v xml:space="preserve">, </v>
      </c>
    </row>
    <row r="269" spans="1:7" x14ac:dyDescent="0.3">
      <c r="A269" s="471"/>
      <c r="B269" s="471"/>
      <c r="C269" s="471"/>
      <c r="D269" s="471"/>
      <c r="E269" s="471"/>
      <c r="F269" s="471"/>
      <c r="G269" s="47" t="str">
        <f t="shared" si="4"/>
        <v xml:space="preserve">, </v>
      </c>
    </row>
    <row r="270" spans="1:7" x14ac:dyDescent="0.3">
      <c r="A270" s="471"/>
      <c r="B270" s="471"/>
      <c r="C270" s="471"/>
      <c r="D270" s="471"/>
      <c r="E270" s="471"/>
      <c r="F270" s="471"/>
      <c r="G270" s="47" t="str">
        <f t="shared" si="4"/>
        <v xml:space="preserve">, </v>
      </c>
    </row>
    <row r="271" spans="1:7" x14ac:dyDescent="0.3">
      <c r="A271" s="471"/>
      <c r="B271" s="471"/>
      <c r="C271" s="471"/>
      <c r="D271" s="471"/>
      <c r="E271" s="471"/>
      <c r="F271" s="471"/>
      <c r="G271" s="47" t="str">
        <f t="shared" si="4"/>
        <v xml:space="preserve">, </v>
      </c>
    </row>
    <row r="272" spans="1:7" x14ac:dyDescent="0.3">
      <c r="A272" s="471"/>
      <c r="B272" s="471"/>
      <c r="C272" s="471"/>
      <c r="D272" s="471"/>
      <c r="E272" s="471"/>
      <c r="F272" s="471"/>
      <c r="G272" s="47" t="str">
        <f t="shared" si="4"/>
        <v xml:space="preserve">, </v>
      </c>
    </row>
    <row r="273" spans="1:7" x14ac:dyDescent="0.3">
      <c r="A273" s="471"/>
      <c r="B273" s="471"/>
      <c r="C273" s="471"/>
      <c r="D273" s="471"/>
      <c r="E273" s="471"/>
      <c r="F273" s="471"/>
      <c r="G273" s="47" t="str">
        <f t="shared" si="4"/>
        <v xml:space="preserve">, </v>
      </c>
    </row>
    <row r="274" spans="1:7" x14ac:dyDescent="0.3">
      <c r="A274" s="471"/>
      <c r="B274" s="471"/>
      <c r="C274" s="471"/>
      <c r="D274" s="471"/>
      <c r="E274" s="471"/>
      <c r="F274" s="471"/>
      <c r="G274" s="47" t="str">
        <f t="shared" si="4"/>
        <v xml:space="preserve">, </v>
      </c>
    </row>
    <row r="275" spans="1:7" x14ac:dyDescent="0.3">
      <c r="A275" s="471"/>
      <c r="B275" s="471"/>
      <c r="C275" s="471"/>
      <c r="D275" s="471"/>
      <c r="E275" s="471"/>
      <c r="F275" s="471"/>
      <c r="G275" s="47" t="str">
        <f t="shared" si="4"/>
        <v xml:space="preserve">, </v>
      </c>
    </row>
    <row r="276" spans="1:7" x14ac:dyDescent="0.3">
      <c r="A276" s="471"/>
      <c r="B276" s="471"/>
      <c r="C276" s="471"/>
      <c r="D276" s="471"/>
      <c r="E276" s="471"/>
      <c r="F276" s="471"/>
      <c r="G276" s="47" t="str">
        <f t="shared" si="4"/>
        <v xml:space="preserve">, </v>
      </c>
    </row>
    <row r="277" spans="1:7" x14ac:dyDescent="0.3">
      <c r="A277" s="471"/>
      <c r="B277" s="471"/>
      <c r="C277" s="471"/>
      <c r="D277" s="471"/>
      <c r="E277" s="471"/>
      <c r="F277" s="471"/>
      <c r="G277" s="47" t="str">
        <f t="shared" si="4"/>
        <v xml:space="preserve">, </v>
      </c>
    </row>
    <row r="278" spans="1:7" x14ac:dyDescent="0.3">
      <c r="A278" s="471"/>
      <c r="B278" s="471"/>
      <c r="C278" s="471"/>
      <c r="D278" s="471"/>
      <c r="E278" s="471"/>
      <c r="F278" s="471"/>
      <c r="G278" s="47" t="str">
        <f t="shared" si="4"/>
        <v xml:space="preserve">, </v>
      </c>
    </row>
    <row r="279" spans="1:7" x14ac:dyDescent="0.3">
      <c r="A279" s="471"/>
      <c r="B279" s="471"/>
      <c r="C279" s="471"/>
      <c r="D279" s="471"/>
      <c r="E279" s="471"/>
      <c r="F279" s="471"/>
      <c r="G279" s="47" t="str">
        <f t="shared" si="4"/>
        <v xml:space="preserve">, </v>
      </c>
    </row>
    <row r="280" spans="1:7" x14ac:dyDescent="0.3">
      <c r="A280" s="471"/>
      <c r="B280" s="471"/>
      <c r="C280" s="471"/>
      <c r="D280" s="471"/>
      <c r="E280" s="471"/>
      <c r="F280" s="471"/>
      <c r="G280" s="47" t="str">
        <f t="shared" si="4"/>
        <v xml:space="preserve">, </v>
      </c>
    </row>
    <row r="281" spans="1:7" x14ac:dyDescent="0.3">
      <c r="A281" s="471"/>
      <c r="B281" s="471"/>
      <c r="C281" s="471"/>
      <c r="D281" s="471"/>
      <c r="E281" s="471"/>
      <c r="F281" s="471"/>
      <c r="G281" s="47" t="str">
        <f t="shared" si="4"/>
        <v xml:space="preserve">, </v>
      </c>
    </row>
    <row r="282" spans="1:7" x14ac:dyDescent="0.3">
      <c r="A282" s="471"/>
      <c r="B282" s="471"/>
      <c r="C282" s="471"/>
      <c r="D282" s="471"/>
      <c r="E282" s="471"/>
      <c r="F282" s="471"/>
      <c r="G282" s="47" t="str">
        <f t="shared" si="4"/>
        <v xml:space="preserve">, </v>
      </c>
    </row>
    <row r="283" spans="1:7" x14ac:dyDescent="0.3">
      <c r="A283" s="471"/>
      <c r="B283" s="471"/>
      <c r="C283" s="471"/>
      <c r="D283" s="471"/>
      <c r="E283" s="471"/>
      <c r="F283" s="471"/>
      <c r="G283" s="47" t="str">
        <f t="shared" si="4"/>
        <v xml:space="preserve">, </v>
      </c>
    </row>
    <row r="284" spans="1:7" x14ac:dyDescent="0.3">
      <c r="A284" s="471"/>
      <c r="B284" s="471"/>
      <c r="C284" s="471"/>
      <c r="D284" s="471"/>
      <c r="E284" s="471"/>
      <c r="F284" s="471"/>
      <c r="G284" s="47" t="str">
        <f t="shared" si="4"/>
        <v xml:space="preserve">, </v>
      </c>
    </row>
    <row r="285" spans="1:7" x14ac:dyDescent="0.3">
      <c r="A285" s="471"/>
      <c r="B285" s="471"/>
      <c r="C285" s="471"/>
      <c r="D285" s="471"/>
      <c r="E285" s="471"/>
      <c r="F285" s="471"/>
      <c r="G285" s="47" t="str">
        <f t="shared" si="4"/>
        <v xml:space="preserve">, </v>
      </c>
    </row>
    <row r="286" spans="1:7" x14ac:dyDescent="0.3">
      <c r="A286" s="471"/>
      <c r="B286" s="471"/>
      <c r="C286" s="471"/>
      <c r="D286" s="471"/>
      <c r="E286" s="471"/>
      <c r="F286" s="471"/>
      <c r="G286" s="47" t="str">
        <f t="shared" si="4"/>
        <v xml:space="preserve">, </v>
      </c>
    </row>
    <row r="287" spans="1:7" x14ac:dyDescent="0.3">
      <c r="A287" s="471"/>
      <c r="B287" s="471"/>
      <c r="C287" s="471"/>
      <c r="D287" s="471"/>
      <c r="E287" s="471"/>
      <c r="F287" s="471"/>
      <c r="G287" s="47" t="str">
        <f t="shared" si="4"/>
        <v xml:space="preserve">, </v>
      </c>
    </row>
    <row r="288" spans="1:7" x14ac:dyDescent="0.3">
      <c r="A288" s="471"/>
      <c r="B288" s="471"/>
      <c r="C288" s="471"/>
      <c r="D288" s="471"/>
      <c r="E288" s="471"/>
      <c r="F288" s="471"/>
      <c r="G288" s="47" t="str">
        <f t="shared" si="4"/>
        <v xml:space="preserve">, </v>
      </c>
    </row>
    <row r="289" spans="1:7" x14ac:dyDescent="0.3">
      <c r="A289" s="471"/>
      <c r="B289" s="471"/>
      <c r="C289" s="471"/>
      <c r="D289" s="471"/>
      <c r="E289" s="471"/>
      <c r="F289" s="471"/>
      <c r="G289" s="47" t="str">
        <f t="shared" si="4"/>
        <v xml:space="preserve">, </v>
      </c>
    </row>
    <row r="290" spans="1:7" x14ac:dyDescent="0.3">
      <c r="A290" s="471"/>
      <c r="B290" s="471"/>
      <c r="C290" s="471"/>
      <c r="D290" s="471"/>
      <c r="E290" s="471"/>
      <c r="F290" s="471"/>
      <c r="G290" s="47" t="str">
        <f t="shared" si="4"/>
        <v xml:space="preserve">, </v>
      </c>
    </row>
    <row r="291" spans="1:7" x14ac:dyDescent="0.3">
      <c r="A291" s="471"/>
      <c r="B291" s="471"/>
      <c r="C291" s="471"/>
      <c r="D291" s="471"/>
      <c r="E291" s="471"/>
      <c r="F291" s="471"/>
      <c r="G291" s="47" t="str">
        <f t="shared" si="4"/>
        <v xml:space="preserve">, </v>
      </c>
    </row>
    <row r="292" spans="1:7" x14ac:dyDescent="0.3">
      <c r="A292" s="471"/>
      <c r="B292" s="471"/>
      <c r="C292" s="471"/>
      <c r="D292" s="471"/>
      <c r="E292" s="471"/>
      <c r="F292" s="471"/>
      <c r="G292" s="47" t="str">
        <f t="shared" si="4"/>
        <v xml:space="preserve">, </v>
      </c>
    </row>
    <row r="293" spans="1:7" x14ac:dyDescent="0.3">
      <c r="A293" s="471"/>
      <c r="B293" s="471"/>
      <c r="C293" s="471"/>
      <c r="D293" s="471"/>
      <c r="E293" s="471"/>
      <c r="F293" s="471"/>
      <c r="G293" s="47" t="str">
        <f t="shared" si="4"/>
        <v xml:space="preserve">, </v>
      </c>
    </row>
    <row r="294" spans="1:7" x14ac:dyDescent="0.3">
      <c r="A294" s="471"/>
      <c r="B294" s="471"/>
      <c r="C294" s="471"/>
      <c r="D294" s="471"/>
      <c r="E294" s="471"/>
      <c r="F294" s="471"/>
      <c r="G294" s="47" t="str">
        <f t="shared" si="4"/>
        <v xml:space="preserve">, </v>
      </c>
    </row>
    <row r="295" spans="1:7" x14ac:dyDescent="0.3">
      <c r="A295" s="471"/>
      <c r="B295" s="471"/>
      <c r="C295" s="471"/>
      <c r="D295" s="471"/>
      <c r="E295" s="471"/>
      <c r="F295" s="471"/>
      <c r="G295" s="47" t="str">
        <f t="shared" si="4"/>
        <v xml:space="preserve">, </v>
      </c>
    </row>
    <row r="296" spans="1:7" x14ac:dyDescent="0.3">
      <c r="A296" s="471"/>
      <c r="B296" s="471"/>
      <c r="C296" s="471"/>
      <c r="D296" s="471"/>
      <c r="E296" s="471"/>
      <c r="F296" s="471"/>
      <c r="G296" s="47" t="str">
        <f t="shared" si="4"/>
        <v xml:space="preserve">, </v>
      </c>
    </row>
    <row r="297" spans="1:7" x14ac:dyDescent="0.3">
      <c r="A297" s="471"/>
      <c r="B297" s="471"/>
      <c r="C297" s="471"/>
      <c r="D297" s="471"/>
      <c r="E297" s="471"/>
      <c r="F297" s="471"/>
      <c r="G297" s="47" t="str">
        <f t="shared" si="4"/>
        <v xml:space="preserve">, </v>
      </c>
    </row>
    <row r="298" spans="1:7" x14ac:dyDescent="0.3">
      <c r="A298" s="471"/>
      <c r="B298" s="471"/>
      <c r="C298" s="471"/>
      <c r="D298" s="471"/>
      <c r="E298" s="471"/>
      <c r="F298" s="471"/>
      <c r="G298" s="47" t="str">
        <f t="shared" si="4"/>
        <v xml:space="preserve">, </v>
      </c>
    </row>
    <row r="299" spans="1:7" x14ac:dyDescent="0.3">
      <c r="A299" s="471"/>
      <c r="B299" s="471"/>
      <c r="C299" s="471"/>
      <c r="D299" s="471"/>
      <c r="E299" s="471"/>
      <c r="F299" s="471"/>
      <c r="G299" s="47" t="str">
        <f t="shared" si="4"/>
        <v xml:space="preserve">, </v>
      </c>
    </row>
    <row r="300" spans="1:7" x14ac:dyDescent="0.3">
      <c r="A300" s="471"/>
      <c r="B300" s="471"/>
      <c r="C300" s="471"/>
      <c r="D300" s="471"/>
      <c r="E300" s="471"/>
      <c r="F300" s="471"/>
      <c r="G300" s="47" t="str">
        <f t="shared" si="4"/>
        <v xml:space="preserve">, </v>
      </c>
    </row>
    <row r="301" spans="1:7" x14ac:dyDescent="0.3">
      <c r="A301" s="471"/>
      <c r="B301" s="471"/>
      <c r="C301" s="471"/>
      <c r="D301" s="471"/>
      <c r="E301" s="471"/>
      <c r="F301" s="471"/>
      <c r="G301" s="47" t="str">
        <f t="shared" si="4"/>
        <v xml:space="preserve">, </v>
      </c>
    </row>
    <row r="302" spans="1:7" x14ac:dyDescent="0.3">
      <c r="A302" s="471"/>
      <c r="B302" s="471"/>
      <c r="C302" s="471"/>
      <c r="D302" s="471"/>
      <c r="E302" s="471"/>
      <c r="F302" s="471"/>
      <c r="G302" s="47" t="str">
        <f t="shared" si="4"/>
        <v xml:space="preserve">, </v>
      </c>
    </row>
    <row r="303" spans="1:7" x14ac:dyDescent="0.3">
      <c r="A303" s="471"/>
      <c r="B303" s="471"/>
      <c r="C303" s="471"/>
      <c r="D303" s="471"/>
      <c r="E303" s="471"/>
      <c r="F303" s="471"/>
      <c r="G303" s="47" t="str">
        <f t="shared" si="4"/>
        <v xml:space="preserve">, </v>
      </c>
    </row>
    <row r="304" spans="1:7" x14ac:dyDescent="0.3">
      <c r="A304" s="471"/>
      <c r="B304" s="471"/>
      <c r="C304" s="471"/>
      <c r="D304" s="471"/>
      <c r="E304" s="471"/>
      <c r="F304" s="471"/>
      <c r="G304" s="47" t="str">
        <f t="shared" si="4"/>
        <v xml:space="preserve">, </v>
      </c>
    </row>
    <row r="305" spans="1:7" x14ac:dyDescent="0.3">
      <c r="A305" s="471"/>
      <c r="B305" s="471"/>
      <c r="C305" s="471"/>
      <c r="D305" s="471"/>
      <c r="E305" s="471"/>
      <c r="F305" s="471"/>
      <c r="G305" s="47" t="str">
        <f t="shared" si="4"/>
        <v xml:space="preserve">, </v>
      </c>
    </row>
    <row r="306" spans="1:7" x14ac:dyDescent="0.3">
      <c r="A306" s="471"/>
      <c r="B306" s="471"/>
      <c r="C306" s="471"/>
      <c r="D306" s="471"/>
      <c r="E306" s="471"/>
      <c r="F306" s="471"/>
      <c r="G306" s="47" t="str">
        <f t="shared" si="4"/>
        <v xml:space="preserve">, </v>
      </c>
    </row>
    <row r="307" spans="1:7" x14ac:dyDescent="0.3">
      <c r="A307" s="471"/>
      <c r="B307" s="471"/>
      <c r="C307" s="471"/>
      <c r="D307" s="471"/>
      <c r="E307" s="471"/>
      <c r="F307" s="471"/>
      <c r="G307" s="47" t="str">
        <f t="shared" si="4"/>
        <v xml:space="preserve">, </v>
      </c>
    </row>
    <row r="308" spans="1:7" x14ac:dyDescent="0.3">
      <c r="A308" s="471"/>
      <c r="B308" s="471"/>
      <c r="C308" s="471"/>
      <c r="D308" s="471"/>
      <c r="E308" s="471"/>
      <c r="F308" s="471"/>
      <c r="G308" s="47" t="str">
        <f t="shared" si="4"/>
        <v xml:space="preserve">, </v>
      </c>
    </row>
    <row r="309" spans="1:7" x14ac:dyDescent="0.3">
      <c r="A309" s="471"/>
      <c r="B309" s="471"/>
      <c r="C309" s="471"/>
      <c r="D309" s="471"/>
      <c r="E309" s="471"/>
      <c r="F309" s="471"/>
      <c r="G309" s="47" t="str">
        <f t="shared" si="4"/>
        <v xml:space="preserve">, </v>
      </c>
    </row>
    <row r="310" spans="1:7" x14ac:dyDescent="0.3">
      <c r="A310" s="471"/>
      <c r="B310" s="471"/>
      <c r="C310" s="471"/>
      <c r="D310" s="471"/>
      <c r="E310" s="471"/>
      <c r="F310" s="471"/>
      <c r="G310" s="47" t="str">
        <f t="shared" si="4"/>
        <v xml:space="preserve">, </v>
      </c>
    </row>
    <row r="311" spans="1:7" x14ac:dyDescent="0.3">
      <c r="A311" s="471"/>
      <c r="B311" s="471"/>
      <c r="C311" s="471"/>
      <c r="D311" s="471"/>
      <c r="E311" s="471"/>
      <c r="F311" s="471"/>
      <c r="G311" s="47" t="str">
        <f t="shared" si="4"/>
        <v xml:space="preserve">, </v>
      </c>
    </row>
    <row r="312" spans="1:7" x14ac:dyDescent="0.3">
      <c r="A312" s="471"/>
      <c r="B312" s="471"/>
      <c r="C312" s="471"/>
      <c r="D312" s="471"/>
      <c r="E312" s="471"/>
      <c r="F312" s="471"/>
      <c r="G312" s="47" t="str">
        <f t="shared" si="4"/>
        <v xml:space="preserve">, </v>
      </c>
    </row>
    <row r="313" spans="1:7" x14ac:dyDescent="0.3">
      <c r="A313" s="471"/>
      <c r="B313" s="471"/>
      <c r="C313" s="471"/>
      <c r="D313" s="471"/>
      <c r="E313" s="471"/>
      <c r="F313" s="471"/>
      <c r="G313" s="47" t="str">
        <f t="shared" si="4"/>
        <v xml:space="preserve">, </v>
      </c>
    </row>
    <row r="314" spans="1:7" x14ac:dyDescent="0.3">
      <c r="A314" s="471"/>
      <c r="B314" s="471"/>
      <c r="C314" s="471"/>
      <c r="D314" s="471"/>
      <c r="E314" s="471"/>
      <c r="F314" s="471"/>
      <c r="G314" s="47" t="str">
        <f t="shared" si="4"/>
        <v xml:space="preserve">, </v>
      </c>
    </row>
    <row r="315" spans="1:7" x14ac:dyDescent="0.3">
      <c r="A315" s="471"/>
      <c r="B315" s="471"/>
      <c r="C315" s="471"/>
      <c r="D315" s="471"/>
      <c r="E315" s="471"/>
      <c r="F315" s="471"/>
      <c r="G315" s="47" t="str">
        <f t="shared" si="4"/>
        <v xml:space="preserve">, </v>
      </c>
    </row>
    <row r="316" spans="1:7" x14ac:dyDescent="0.3">
      <c r="A316" s="471"/>
      <c r="B316" s="471"/>
      <c r="C316" s="471"/>
      <c r="D316" s="471"/>
      <c r="E316" s="471"/>
      <c r="F316" s="471"/>
      <c r="G316" s="47" t="str">
        <f t="shared" si="4"/>
        <v xml:space="preserve">, </v>
      </c>
    </row>
    <row r="317" spans="1:7" x14ac:dyDescent="0.3">
      <c r="A317" s="471"/>
      <c r="B317" s="471"/>
      <c r="C317" s="471"/>
      <c r="D317" s="471"/>
      <c r="E317" s="471"/>
      <c r="F317" s="471"/>
      <c r="G317" s="47" t="str">
        <f t="shared" si="4"/>
        <v xml:space="preserve">, </v>
      </c>
    </row>
    <row r="318" spans="1:7" x14ac:dyDescent="0.3">
      <c r="A318" s="471"/>
      <c r="B318" s="471"/>
      <c r="C318" s="471"/>
      <c r="D318" s="471"/>
      <c r="E318" s="471"/>
      <c r="F318" s="471"/>
      <c r="G318" s="47" t="str">
        <f t="shared" si="4"/>
        <v xml:space="preserve">, </v>
      </c>
    </row>
    <row r="319" spans="1:7" x14ac:dyDescent="0.3">
      <c r="A319" s="471"/>
      <c r="B319" s="471"/>
      <c r="C319" s="471"/>
      <c r="D319" s="471"/>
      <c r="E319" s="471"/>
      <c r="F319" s="471"/>
      <c r="G319" s="47" t="str">
        <f t="shared" si="4"/>
        <v xml:space="preserve">, </v>
      </c>
    </row>
    <row r="320" spans="1:7" x14ac:dyDescent="0.3">
      <c r="A320" s="471"/>
      <c r="B320" s="471"/>
      <c r="C320" s="471"/>
      <c r="D320" s="471"/>
      <c r="E320" s="471"/>
      <c r="F320" s="471"/>
      <c r="G320" s="47" t="str">
        <f t="shared" si="4"/>
        <v xml:space="preserve">, </v>
      </c>
    </row>
    <row r="321" spans="1:7" x14ac:dyDescent="0.3">
      <c r="A321" s="471"/>
      <c r="B321" s="471"/>
      <c r="C321" s="471"/>
      <c r="D321" s="471"/>
      <c r="E321" s="471"/>
      <c r="F321" s="471"/>
      <c r="G321" s="47" t="str">
        <f t="shared" si="4"/>
        <v xml:space="preserve">, </v>
      </c>
    </row>
    <row r="322" spans="1:7" x14ac:dyDescent="0.3">
      <c r="A322" s="471"/>
      <c r="B322" s="471"/>
      <c r="C322" s="471"/>
      <c r="D322" s="471"/>
      <c r="E322" s="471"/>
      <c r="F322" s="471"/>
      <c r="G322" s="47" t="str">
        <f t="shared" si="4"/>
        <v xml:space="preserve">, </v>
      </c>
    </row>
    <row r="323" spans="1:7" x14ac:dyDescent="0.3">
      <c r="A323" s="471"/>
      <c r="B323" s="471"/>
      <c r="C323" s="471"/>
      <c r="D323" s="471"/>
      <c r="E323" s="471"/>
      <c r="F323" s="471"/>
      <c r="G323" s="47" t="str">
        <f t="shared" si="4"/>
        <v xml:space="preserve">, </v>
      </c>
    </row>
    <row r="324" spans="1:7" x14ac:dyDescent="0.3">
      <c r="A324" s="471"/>
      <c r="B324" s="471"/>
      <c r="C324" s="471"/>
      <c r="D324" s="471"/>
      <c r="E324" s="471"/>
      <c r="F324" s="471"/>
      <c r="G324" s="47" t="str">
        <f t="shared" si="4"/>
        <v xml:space="preserve">, </v>
      </c>
    </row>
    <row r="325" spans="1:7" x14ac:dyDescent="0.3">
      <c r="A325" s="471"/>
      <c r="B325" s="471"/>
      <c r="C325" s="471"/>
      <c r="D325" s="471"/>
      <c r="E325" s="471"/>
      <c r="F325" s="471"/>
      <c r="G325" s="47" t="str">
        <f t="shared" si="4"/>
        <v xml:space="preserve">, </v>
      </c>
    </row>
    <row r="326" spans="1:7" x14ac:dyDescent="0.3">
      <c r="A326" s="471"/>
      <c r="B326" s="471"/>
      <c r="C326" s="471"/>
      <c r="D326" s="471"/>
      <c r="E326" s="471"/>
      <c r="F326" s="471"/>
      <c r="G326" s="47" t="str">
        <f t="shared" si="4"/>
        <v xml:space="preserve">, </v>
      </c>
    </row>
    <row r="327" spans="1:7" x14ac:dyDescent="0.3">
      <c r="A327" s="471"/>
      <c r="B327" s="471"/>
      <c r="C327" s="471"/>
      <c r="D327" s="471"/>
      <c r="E327" s="471"/>
      <c r="F327" s="471"/>
      <c r="G327" s="47" t="str">
        <f t="shared" si="4"/>
        <v xml:space="preserve">, </v>
      </c>
    </row>
    <row r="328" spans="1:7" x14ac:dyDescent="0.3">
      <c r="A328" s="471"/>
      <c r="B328" s="471"/>
      <c r="C328" s="471"/>
      <c r="D328" s="471"/>
      <c r="E328" s="471"/>
      <c r="F328" s="471"/>
      <c r="G328" s="47" t="str">
        <f t="shared" si="4"/>
        <v xml:space="preserve">, </v>
      </c>
    </row>
    <row r="329" spans="1:7" x14ac:dyDescent="0.3">
      <c r="A329" s="471"/>
      <c r="B329" s="471"/>
      <c r="C329" s="471"/>
      <c r="D329" s="471"/>
      <c r="E329" s="471"/>
      <c r="F329" s="471"/>
      <c r="G329" s="47" t="str">
        <f t="shared" si="4"/>
        <v xml:space="preserve">, </v>
      </c>
    </row>
    <row r="330" spans="1:7" x14ac:dyDescent="0.3">
      <c r="A330" s="471"/>
      <c r="B330" s="471"/>
      <c r="C330" s="471"/>
      <c r="D330" s="471"/>
      <c r="E330" s="471"/>
      <c r="F330" s="471"/>
      <c r="G330" s="47" t="str">
        <f t="shared" ref="G330:G393" si="5">CONCATENATE(A330,", ", B330)</f>
        <v xml:space="preserve">, </v>
      </c>
    </row>
    <row r="331" spans="1:7" x14ac:dyDescent="0.3">
      <c r="A331" s="471"/>
      <c r="B331" s="471"/>
      <c r="C331" s="471"/>
      <c r="D331" s="471"/>
      <c r="E331" s="471"/>
      <c r="F331" s="471"/>
      <c r="G331" s="47" t="str">
        <f t="shared" si="5"/>
        <v xml:space="preserve">, </v>
      </c>
    </row>
    <row r="332" spans="1:7" x14ac:dyDescent="0.3">
      <c r="A332" s="471"/>
      <c r="B332" s="471"/>
      <c r="C332" s="471"/>
      <c r="D332" s="471"/>
      <c r="E332" s="471"/>
      <c r="F332" s="471"/>
      <c r="G332" s="47" t="str">
        <f t="shared" si="5"/>
        <v xml:space="preserve">, </v>
      </c>
    </row>
    <row r="333" spans="1:7" x14ac:dyDescent="0.3">
      <c r="A333" s="471"/>
      <c r="B333" s="471"/>
      <c r="C333" s="471"/>
      <c r="D333" s="471"/>
      <c r="E333" s="471"/>
      <c r="F333" s="471"/>
      <c r="G333" s="47" t="str">
        <f t="shared" si="5"/>
        <v xml:space="preserve">, </v>
      </c>
    </row>
    <row r="334" spans="1:7" x14ac:dyDescent="0.3">
      <c r="A334" s="471"/>
      <c r="B334" s="471"/>
      <c r="C334" s="471"/>
      <c r="D334" s="471"/>
      <c r="E334" s="471"/>
      <c r="F334" s="471"/>
      <c r="G334" s="47" t="str">
        <f t="shared" si="5"/>
        <v xml:space="preserve">, </v>
      </c>
    </row>
    <row r="335" spans="1:7" x14ac:dyDescent="0.3">
      <c r="A335" s="471"/>
      <c r="B335" s="471"/>
      <c r="C335" s="471"/>
      <c r="D335" s="471"/>
      <c r="E335" s="471"/>
      <c r="F335" s="471"/>
      <c r="G335" s="47" t="str">
        <f t="shared" si="5"/>
        <v xml:space="preserve">, </v>
      </c>
    </row>
    <row r="336" spans="1:7" x14ac:dyDescent="0.3">
      <c r="A336" s="471"/>
      <c r="B336" s="471"/>
      <c r="C336" s="471"/>
      <c r="D336" s="471"/>
      <c r="E336" s="471"/>
      <c r="F336" s="471"/>
      <c r="G336" s="47" t="str">
        <f t="shared" si="5"/>
        <v xml:space="preserve">, </v>
      </c>
    </row>
    <row r="337" spans="1:7" x14ac:dyDescent="0.3">
      <c r="A337" s="471"/>
      <c r="B337" s="471"/>
      <c r="C337" s="471"/>
      <c r="D337" s="471"/>
      <c r="E337" s="471"/>
      <c r="F337" s="471"/>
      <c r="G337" s="47" t="str">
        <f t="shared" si="5"/>
        <v xml:space="preserve">, </v>
      </c>
    </row>
    <row r="338" spans="1:7" x14ac:dyDescent="0.3">
      <c r="A338" s="471"/>
      <c r="B338" s="471"/>
      <c r="C338" s="471"/>
      <c r="D338" s="471"/>
      <c r="E338" s="471"/>
      <c r="F338" s="471"/>
      <c r="G338" s="47" t="str">
        <f t="shared" si="5"/>
        <v xml:space="preserve">, </v>
      </c>
    </row>
    <row r="339" spans="1:7" x14ac:dyDescent="0.3">
      <c r="A339" s="471"/>
      <c r="B339" s="471"/>
      <c r="C339" s="471"/>
      <c r="D339" s="471"/>
      <c r="E339" s="471"/>
      <c r="F339" s="471"/>
      <c r="G339" s="47" t="str">
        <f t="shared" si="5"/>
        <v xml:space="preserve">, </v>
      </c>
    </row>
    <row r="340" spans="1:7" x14ac:dyDescent="0.3">
      <c r="A340" s="471"/>
      <c r="B340" s="471"/>
      <c r="C340" s="471"/>
      <c r="D340" s="471"/>
      <c r="E340" s="471"/>
      <c r="F340" s="471"/>
      <c r="G340" s="47" t="str">
        <f t="shared" si="5"/>
        <v xml:space="preserve">, </v>
      </c>
    </row>
    <row r="341" spans="1:7" x14ac:dyDescent="0.3">
      <c r="A341" s="471"/>
      <c r="B341" s="471"/>
      <c r="C341" s="471"/>
      <c r="D341" s="471"/>
      <c r="E341" s="471"/>
      <c r="F341" s="471"/>
      <c r="G341" s="47" t="str">
        <f t="shared" si="5"/>
        <v xml:space="preserve">, </v>
      </c>
    </row>
    <row r="342" spans="1:7" x14ac:dyDescent="0.3">
      <c r="A342" s="471"/>
      <c r="B342" s="471"/>
      <c r="C342" s="471"/>
      <c r="D342" s="471"/>
      <c r="E342" s="471"/>
      <c r="F342" s="471"/>
      <c r="G342" s="47" t="str">
        <f t="shared" si="5"/>
        <v xml:space="preserve">, </v>
      </c>
    </row>
    <row r="343" spans="1:7" x14ac:dyDescent="0.3">
      <c r="A343" s="471"/>
      <c r="B343" s="471"/>
      <c r="C343" s="471"/>
      <c r="D343" s="471"/>
      <c r="E343" s="471"/>
      <c r="F343" s="471"/>
      <c r="G343" s="47" t="str">
        <f t="shared" si="5"/>
        <v xml:space="preserve">, </v>
      </c>
    </row>
    <row r="344" spans="1:7" x14ac:dyDescent="0.3">
      <c r="A344" s="471"/>
      <c r="B344" s="471"/>
      <c r="C344" s="471"/>
      <c r="D344" s="471"/>
      <c r="E344" s="471"/>
      <c r="F344" s="471"/>
      <c r="G344" s="47" t="str">
        <f t="shared" si="5"/>
        <v xml:space="preserve">, </v>
      </c>
    </row>
    <row r="345" spans="1:7" x14ac:dyDescent="0.3">
      <c r="A345" s="471"/>
      <c r="B345" s="471"/>
      <c r="C345" s="471"/>
      <c r="D345" s="471"/>
      <c r="E345" s="471"/>
      <c r="F345" s="471"/>
      <c r="G345" s="47" t="str">
        <f t="shared" si="5"/>
        <v xml:space="preserve">, </v>
      </c>
    </row>
    <row r="346" spans="1:7" x14ac:dyDescent="0.3">
      <c r="A346" s="471"/>
      <c r="B346" s="471"/>
      <c r="C346" s="471"/>
      <c r="D346" s="471"/>
      <c r="E346" s="471"/>
      <c r="F346" s="471"/>
      <c r="G346" s="47" t="str">
        <f t="shared" si="5"/>
        <v xml:space="preserve">, </v>
      </c>
    </row>
    <row r="347" spans="1:7" x14ac:dyDescent="0.3">
      <c r="A347" s="471"/>
      <c r="B347" s="471"/>
      <c r="C347" s="471"/>
      <c r="D347" s="471"/>
      <c r="E347" s="471"/>
      <c r="F347" s="471"/>
      <c r="G347" s="47" t="str">
        <f t="shared" si="5"/>
        <v xml:space="preserve">, </v>
      </c>
    </row>
    <row r="348" spans="1:7" x14ac:dyDescent="0.3">
      <c r="A348" s="471"/>
      <c r="B348" s="471"/>
      <c r="C348" s="471"/>
      <c r="D348" s="471"/>
      <c r="E348" s="471"/>
      <c r="F348" s="471"/>
      <c r="G348" s="47" t="str">
        <f t="shared" si="5"/>
        <v xml:space="preserve">, </v>
      </c>
    </row>
    <row r="349" spans="1:7" x14ac:dyDescent="0.3">
      <c r="A349" s="471"/>
      <c r="B349" s="471"/>
      <c r="C349" s="471"/>
      <c r="D349" s="471"/>
      <c r="E349" s="471"/>
      <c r="F349" s="471"/>
      <c r="G349" s="47" t="str">
        <f t="shared" si="5"/>
        <v xml:space="preserve">, </v>
      </c>
    </row>
    <row r="350" spans="1:7" x14ac:dyDescent="0.3">
      <c r="A350" s="471"/>
      <c r="B350" s="471"/>
      <c r="C350" s="471"/>
      <c r="D350" s="471"/>
      <c r="E350" s="471"/>
      <c r="F350" s="471"/>
      <c r="G350" s="47" t="str">
        <f t="shared" si="5"/>
        <v xml:space="preserve">, </v>
      </c>
    </row>
    <row r="351" spans="1:7" x14ac:dyDescent="0.3">
      <c r="A351" s="471"/>
      <c r="B351" s="471"/>
      <c r="C351" s="471"/>
      <c r="D351" s="471"/>
      <c r="E351" s="471"/>
      <c r="F351" s="471"/>
      <c r="G351" s="47" t="str">
        <f t="shared" si="5"/>
        <v xml:space="preserve">, </v>
      </c>
    </row>
    <row r="352" spans="1:7" x14ac:dyDescent="0.3">
      <c r="A352" s="471"/>
      <c r="B352" s="471"/>
      <c r="C352" s="471"/>
      <c r="D352" s="471"/>
      <c r="E352" s="471"/>
      <c r="F352" s="471"/>
      <c r="G352" s="47" t="str">
        <f t="shared" si="5"/>
        <v xml:space="preserve">, </v>
      </c>
    </row>
    <row r="353" spans="1:7" x14ac:dyDescent="0.3">
      <c r="A353" s="471"/>
      <c r="B353" s="471"/>
      <c r="C353" s="471"/>
      <c r="D353" s="471"/>
      <c r="E353" s="471"/>
      <c r="F353" s="471"/>
      <c r="G353" s="47" t="str">
        <f t="shared" si="5"/>
        <v xml:space="preserve">, </v>
      </c>
    </row>
    <row r="354" spans="1:7" x14ac:dyDescent="0.3">
      <c r="A354" s="471"/>
      <c r="B354" s="471"/>
      <c r="C354" s="471"/>
      <c r="D354" s="471"/>
      <c r="E354" s="471"/>
      <c r="F354" s="471"/>
      <c r="G354" s="47" t="str">
        <f t="shared" si="5"/>
        <v xml:space="preserve">, </v>
      </c>
    </row>
    <row r="355" spans="1:7" x14ac:dyDescent="0.3">
      <c r="A355" s="471"/>
      <c r="B355" s="471"/>
      <c r="C355" s="471"/>
      <c r="D355" s="471"/>
      <c r="E355" s="471"/>
      <c r="F355" s="471"/>
      <c r="G355" s="47" t="str">
        <f t="shared" si="5"/>
        <v xml:space="preserve">, </v>
      </c>
    </row>
    <row r="356" spans="1:7" x14ac:dyDescent="0.3">
      <c r="A356" s="471"/>
      <c r="B356" s="471"/>
      <c r="C356" s="471"/>
      <c r="D356" s="471"/>
      <c r="E356" s="471"/>
      <c r="F356" s="471"/>
      <c r="G356" s="47" t="str">
        <f t="shared" si="5"/>
        <v xml:space="preserve">, </v>
      </c>
    </row>
    <row r="357" spans="1:7" x14ac:dyDescent="0.3">
      <c r="A357" s="471"/>
      <c r="B357" s="471"/>
      <c r="C357" s="471"/>
      <c r="D357" s="471"/>
      <c r="E357" s="471"/>
      <c r="F357" s="471"/>
      <c r="G357" s="47" t="str">
        <f t="shared" si="5"/>
        <v xml:space="preserve">, </v>
      </c>
    </row>
    <row r="358" spans="1:7" x14ac:dyDescent="0.3">
      <c r="A358" s="471"/>
      <c r="B358" s="471"/>
      <c r="C358" s="471"/>
      <c r="D358" s="471"/>
      <c r="E358" s="471"/>
      <c r="F358" s="471"/>
      <c r="G358" s="47" t="str">
        <f t="shared" si="5"/>
        <v xml:space="preserve">, </v>
      </c>
    </row>
    <row r="359" spans="1:7" x14ac:dyDescent="0.3">
      <c r="A359" s="471"/>
      <c r="B359" s="471"/>
      <c r="C359" s="471"/>
      <c r="D359" s="471"/>
      <c r="E359" s="471"/>
      <c r="F359" s="471"/>
      <c r="G359" s="47" t="str">
        <f t="shared" si="5"/>
        <v xml:space="preserve">, </v>
      </c>
    </row>
    <row r="360" spans="1:7" x14ac:dyDescent="0.3">
      <c r="A360" s="471"/>
      <c r="B360" s="471"/>
      <c r="C360" s="471"/>
      <c r="D360" s="471"/>
      <c r="E360" s="471"/>
      <c r="F360" s="471"/>
      <c r="G360" s="47" t="str">
        <f t="shared" si="5"/>
        <v xml:space="preserve">, </v>
      </c>
    </row>
    <row r="361" spans="1:7" x14ac:dyDescent="0.3">
      <c r="A361" s="471"/>
      <c r="B361" s="471"/>
      <c r="C361" s="471"/>
      <c r="D361" s="471"/>
      <c r="E361" s="471"/>
      <c r="F361" s="471"/>
      <c r="G361" s="47" t="str">
        <f t="shared" si="5"/>
        <v xml:space="preserve">, </v>
      </c>
    </row>
    <row r="362" spans="1:7" x14ac:dyDescent="0.3">
      <c r="A362" s="471"/>
      <c r="B362" s="471"/>
      <c r="C362" s="471"/>
      <c r="D362" s="471"/>
      <c r="E362" s="471"/>
      <c r="F362" s="471"/>
      <c r="G362" s="47" t="str">
        <f t="shared" si="5"/>
        <v xml:space="preserve">, </v>
      </c>
    </row>
    <row r="363" spans="1:7" x14ac:dyDescent="0.3">
      <c r="A363" s="471"/>
      <c r="B363" s="471"/>
      <c r="C363" s="471"/>
      <c r="D363" s="471"/>
      <c r="E363" s="471"/>
      <c r="F363" s="471"/>
      <c r="G363" s="47" t="str">
        <f t="shared" si="5"/>
        <v xml:space="preserve">, </v>
      </c>
    </row>
    <row r="364" spans="1:7" x14ac:dyDescent="0.3">
      <c r="A364" s="471"/>
      <c r="B364" s="471"/>
      <c r="C364" s="471"/>
      <c r="D364" s="471"/>
      <c r="E364" s="471"/>
      <c r="F364" s="471"/>
      <c r="G364" s="47" t="str">
        <f t="shared" si="5"/>
        <v xml:space="preserve">, </v>
      </c>
    </row>
    <row r="365" spans="1:7" x14ac:dyDescent="0.3">
      <c r="A365" s="471"/>
      <c r="B365" s="471"/>
      <c r="C365" s="471"/>
      <c r="D365" s="471"/>
      <c r="E365" s="471"/>
      <c r="F365" s="471"/>
      <c r="G365" s="47" t="str">
        <f t="shared" si="5"/>
        <v xml:space="preserve">, </v>
      </c>
    </row>
    <row r="366" spans="1:7" x14ac:dyDescent="0.3">
      <c r="A366" s="471"/>
      <c r="B366" s="471"/>
      <c r="C366" s="471"/>
      <c r="D366" s="471"/>
      <c r="E366" s="471"/>
      <c r="F366" s="471"/>
      <c r="G366" s="47" t="str">
        <f t="shared" si="5"/>
        <v xml:space="preserve">, </v>
      </c>
    </row>
    <row r="367" spans="1:7" x14ac:dyDescent="0.3">
      <c r="A367" s="471"/>
      <c r="B367" s="471"/>
      <c r="C367" s="471"/>
      <c r="D367" s="471"/>
      <c r="E367" s="471"/>
      <c r="F367" s="471"/>
      <c r="G367" s="47" t="str">
        <f t="shared" si="5"/>
        <v xml:space="preserve">, </v>
      </c>
    </row>
    <row r="368" spans="1:7" x14ac:dyDescent="0.3">
      <c r="A368" s="471"/>
      <c r="B368" s="471"/>
      <c r="C368" s="471"/>
      <c r="D368" s="471"/>
      <c r="E368" s="471"/>
      <c r="F368" s="471"/>
      <c r="G368" s="47" t="str">
        <f t="shared" si="5"/>
        <v xml:space="preserve">, </v>
      </c>
    </row>
    <row r="369" spans="1:7" x14ac:dyDescent="0.3">
      <c r="A369" s="471"/>
      <c r="B369" s="471"/>
      <c r="C369" s="471"/>
      <c r="D369" s="471"/>
      <c r="E369" s="471"/>
      <c r="F369" s="471"/>
      <c r="G369" s="47" t="str">
        <f t="shared" si="5"/>
        <v xml:space="preserve">, </v>
      </c>
    </row>
    <row r="370" spans="1:7" x14ac:dyDescent="0.3">
      <c r="A370" s="471"/>
      <c r="B370" s="471"/>
      <c r="C370" s="471"/>
      <c r="D370" s="471"/>
      <c r="E370" s="471"/>
      <c r="F370" s="471"/>
      <c r="G370" s="47" t="str">
        <f t="shared" si="5"/>
        <v xml:space="preserve">, </v>
      </c>
    </row>
    <row r="371" spans="1:7" x14ac:dyDescent="0.3">
      <c r="A371" s="471"/>
      <c r="B371" s="471"/>
      <c r="C371" s="471"/>
      <c r="D371" s="471"/>
      <c r="E371" s="471"/>
      <c r="F371" s="471"/>
      <c r="G371" s="47" t="str">
        <f t="shared" si="5"/>
        <v xml:space="preserve">, </v>
      </c>
    </row>
    <row r="372" spans="1:7" x14ac:dyDescent="0.3">
      <c r="A372" s="471"/>
      <c r="B372" s="471"/>
      <c r="C372" s="471"/>
      <c r="D372" s="471"/>
      <c r="E372" s="471"/>
      <c r="F372" s="471"/>
      <c r="G372" s="47" t="str">
        <f t="shared" si="5"/>
        <v xml:space="preserve">, </v>
      </c>
    </row>
    <row r="373" spans="1:7" x14ac:dyDescent="0.3">
      <c r="A373" s="471"/>
      <c r="B373" s="471"/>
      <c r="C373" s="471"/>
      <c r="D373" s="471"/>
      <c r="E373" s="471"/>
      <c r="F373" s="471"/>
      <c r="G373" s="47" t="str">
        <f t="shared" si="5"/>
        <v xml:space="preserve">, </v>
      </c>
    </row>
    <row r="374" spans="1:7" x14ac:dyDescent="0.3">
      <c r="A374" s="471"/>
      <c r="B374" s="471"/>
      <c r="C374" s="471"/>
      <c r="D374" s="471"/>
      <c r="E374" s="471"/>
      <c r="F374" s="471"/>
      <c r="G374" s="47" t="str">
        <f t="shared" si="5"/>
        <v xml:space="preserve">, </v>
      </c>
    </row>
    <row r="375" spans="1:7" x14ac:dyDescent="0.3">
      <c r="A375" s="471"/>
      <c r="B375" s="471"/>
      <c r="C375" s="471"/>
      <c r="D375" s="471"/>
      <c r="E375" s="471"/>
      <c r="F375" s="471"/>
      <c r="G375" s="47" t="str">
        <f t="shared" si="5"/>
        <v xml:space="preserve">, </v>
      </c>
    </row>
    <row r="376" spans="1:7" x14ac:dyDescent="0.3">
      <c r="A376" s="471"/>
      <c r="B376" s="471"/>
      <c r="C376" s="471"/>
      <c r="D376" s="471"/>
      <c r="E376" s="471"/>
      <c r="F376" s="471"/>
      <c r="G376" s="47" t="str">
        <f t="shared" si="5"/>
        <v xml:space="preserve">, </v>
      </c>
    </row>
    <row r="377" spans="1:7" x14ac:dyDescent="0.3">
      <c r="A377" s="471"/>
      <c r="B377" s="471"/>
      <c r="C377" s="471"/>
      <c r="D377" s="471"/>
      <c r="E377" s="471"/>
      <c r="F377" s="471"/>
      <c r="G377" s="47" t="str">
        <f t="shared" si="5"/>
        <v xml:space="preserve">, </v>
      </c>
    </row>
    <row r="378" spans="1:7" x14ac:dyDescent="0.3">
      <c r="A378" s="471"/>
      <c r="B378" s="471"/>
      <c r="C378" s="471"/>
      <c r="D378" s="471"/>
      <c r="E378" s="471"/>
      <c r="F378" s="471"/>
      <c r="G378" s="47" t="str">
        <f t="shared" si="5"/>
        <v xml:space="preserve">, </v>
      </c>
    </row>
    <row r="379" spans="1:7" x14ac:dyDescent="0.3">
      <c r="A379" s="471"/>
      <c r="B379" s="471"/>
      <c r="C379" s="471"/>
      <c r="D379" s="471"/>
      <c r="E379" s="471"/>
      <c r="F379" s="471"/>
      <c r="G379" s="47" t="str">
        <f t="shared" si="5"/>
        <v xml:space="preserve">, </v>
      </c>
    </row>
    <row r="380" spans="1:7" x14ac:dyDescent="0.3">
      <c r="A380" s="471"/>
      <c r="B380" s="471"/>
      <c r="C380" s="471"/>
      <c r="D380" s="471"/>
      <c r="E380" s="471"/>
      <c r="F380" s="471"/>
      <c r="G380" s="47" t="str">
        <f t="shared" si="5"/>
        <v xml:space="preserve">, </v>
      </c>
    </row>
    <row r="381" spans="1:7" x14ac:dyDescent="0.3">
      <c r="A381" s="471"/>
      <c r="B381" s="471"/>
      <c r="C381" s="471"/>
      <c r="D381" s="471"/>
      <c r="E381" s="471"/>
      <c r="F381" s="471"/>
      <c r="G381" s="47" t="str">
        <f t="shared" si="5"/>
        <v xml:space="preserve">, </v>
      </c>
    </row>
    <row r="382" spans="1:7" x14ac:dyDescent="0.3">
      <c r="A382" s="471"/>
      <c r="B382" s="471"/>
      <c r="C382" s="471"/>
      <c r="D382" s="471"/>
      <c r="E382" s="471"/>
      <c r="F382" s="471"/>
      <c r="G382" s="47" t="str">
        <f t="shared" si="5"/>
        <v xml:space="preserve">, </v>
      </c>
    </row>
    <row r="383" spans="1:7" x14ac:dyDescent="0.3">
      <c r="A383" s="471"/>
      <c r="B383" s="471"/>
      <c r="C383" s="471"/>
      <c r="D383" s="471"/>
      <c r="E383" s="471"/>
      <c r="F383" s="471"/>
      <c r="G383" s="47" t="str">
        <f t="shared" si="5"/>
        <v xml:space="preserve">, </v>
      </c>
    </row>
    <row r="384" spans="1:7" x14ac:dyDescent="0.3">
      <c r="A384" s="471"/>
      <c r="B384" s="471"/>
      <c r="C384" s="471"/>
      <c r="D384" s="471"/>
      <c r="E384" s="471"/>
      <c r="F384" s="471"/>
      <c r="G384" s="47" t="str">
        <f t="shared" si="5"/>
        <v xml:space="preserve">, </v>
      </c>
    </row>
    <row r="385" spans="1:7" x14ac:dyDescent="0.3">
      <c r="A385" s="471"/>
      <c r="B385" s="471"/>
      <c r="C385" s="471"/>
      <c r="D385" s="471"/>
      <c r="E385" s="471"/>
      <c r="F385" s="471"/>
      <c r="G385" s="47" t="str">
        <f t="shared" si="5"/>
        <v xml:space="preserve">, </v>
      </c>
    </row>
    <row r="386" spans="1:7" x14ac:dyDescent="0.3">
      <c r="A386" s="471"/>
      <c r="B386" s="471"/>
      <c r="C386" s="471"/>
      <c r="D386" s="471"/>
      <c r="E386" s="471"/>
      <c r="F386" s="471"/>
      <c r="G386" s="47" t="str">
        <f t="shared" si="5"/>
        <v xml:space="preserve">, </v>
      </c>
    </row>
    <row r="387" spans="1:7" x14ac:dyDescent="0.3">
      <c r="A387" s="471"/>
      <c r="B387" s="471"/>
      <c r="C387" s="471"/>
      <c r="D387" s="471"/>
      <c r="E387" s="471"/>
      <c r="F387" s="471"/>
      <c r="G387" s="47" t="str">
        <f t="shared" si="5"/>
        <v xml:space="preserve">, </v>
      </c>
    </row>
    <row r="388" spans="1:7" x14ac:dyDescent="0.3">
      <c r="A388" s="471"/>
      <c r="B388" s="471"/>
      <c r="C388" s="471"/>
      <c r="D388" s="471"/>
      <c r="E388" s="471"/>
      <c r="F388" s="471"/>
      <c r="G388" s="47" t="str">
        <f t="shared" si="5"/>
        <v xml:space="preserve">, </v>
      </c>
    </row>
    <row r="389" spans="1:7" x14ac:dyDescent="0.3">
      <c r="A389" s="471"/>
      <c r="B389" s="471"/>
      <c r="C389" s="471"/>
      <c r="D389" s="471"/>
      <c r="E389" s="471"/>
      <c r="F389" s="471"/>
      <c r="G389" s="47" t="str">
        <f t="shared" si="5"/>
        <v xml:space="preserve">, </v>
      </c>
    </row>
    <row r="390" spans="1:7" x14ac:dyDescent="0.3">
      <c r="A390" s="471"/>
      <c r="B390" s="471"/>
      <c r="C390" s="471"/>
      <c r="D390" s="471"/>
      <c r="E390" s="471"/>
      <c r="F390" s="471"/>
      <c r="G390" s="47" t="str">
        <f t="shared" si="5"/>
        <v xml:space="preserve">, </v>
      </c>
    </row>
    <row r="391" spans="1:7" x14ac:dyDescent="0.3">
      <c r="A391" s="471"/>
      <c r="B391" s="471"/>
      <c r="C391" s="471"/>
      <c r="D391" s="471"/>
      <c r="E391" s="471"/>
      <c r="F391" s="471"/>
      <c r="G391" s="47" t="str">
        <f t="shared" si="5"/>
        <v xml:space="preserve">, </v>
      </c>
    </row>
    <row r="392" spans="1:7" x14ac:dyDescent="0.3">
      <c r="A392" s="471"/>
      <c r="B392" s="471"/>
      <c r="C392" s="471"/>
      <c r="D392" s="471"/>
      <c r="E392" s="471"/>
      <c r="F392" s="471"/>
      <c r="G392" s="47" t="str">
        <f t="shared" si="5"/>
        <v xml:space="preserve">, </v>
      </c>
    </row>
    <row r="393" spans="1:7" x14ac:dyDescent="0.3">
      <c r="A393" s="471"/>
      <c r="B393" s="471"/>
      <c r="C393" s="471"/>
      <c r="D393" s="471"/>
      <c r="E393" s="471"/>
      <c r="F393" s="471"/>
      <c r="G393" s="47" t="str">
        <f t="shared" si="5"/>
        <v xml:space="preserve">, </v>
      </c>
    </row>
    <row r="394" spans="1:7" x14ac:dyDescent="0.3">
      <c r="A394" s="471"/>
      <c r="B394" s="471"/>
      <c r="C394" s="471"/>
      <c r="D394" s="471"/>
      <c r="E394" s="471"/>
      <c r="F394" s="471"/>
      <c r="G394" s="47" t="str">
        <f t="shared" ref="G394:G457" si="6">CONCATENATE(A394,", ", B394)</f>
        <v xml:space="preserve">, </v>
      </c>
    </row>
    <row r="395" spans="1:7" x14ac:dyDescent="0.3">
      <c r="A395" s="471"/>
      <c r="B395" s="471"/>
      <c r="C395" s="471"/>
      <c r="D395" s="471"/>
      <c r="E395" s="471"/>
      <c r="F395" s="471"/>
      <c r="G395" s="47" t="str">
        <f t="shared" si="6"/>
        <v xml:space="preserve">, </v>
      </c>
    </row>
    <row r="396" spans="1:7" x14ac:dyDescent="0.3">
      <c r="A396" s="471"/>
      <c r="B396" s="471"/>
      <c r="C396" s="471"/>
      <c r="D396" s="471"/>
      <c r="E396" s="471"/>
      <c r="F396" s="471"/>
      <c r="G396" s="47" t="str">
        <f t="shared" si="6"/>
        <v xml:space="preserve">, </v>
      </c>
    </row>
    <row r="397" spans="1:7" x14ac:dyDescent="0.3">
      <c r="A397" s="471"/>
      <c r="B397" s="471"/>
      <c r="C397" s="471"/>
      <c r="D397" s="471"/>
      <c r="E397" s="471"/>
      <c r="F397" s="471"/>
      <c r="G397" s="47" t="str">
        <f t="shared" si="6"/>
        <v xml:space="preserve">, </v>
      </c>
    </row>
    <row r="398" spans="1:7" x14ac:dyDescent="0.3">
      <c r="A398" s="471"/>
      <c r="B398" s="471"/>
      <c r="C398" s="471"/>
      <c r="D398" s="471"/>
      <c r="E398" s="471"/>
      <c r="F398" s="471"/>
      <c r="G398" s="47" t="str">
        <f t="shared" si="6"/>
        <v xml:space="preserve">, </v>
      </c>
    </row>
    <row r="399" spans="1:7" x14ac:dyDescent="0.3">
      <c r="A399" s="471"/>
      <c r="B399" s="471"/>
      <c r="C399" s="471"/>
      <c r="D399" s="471"/>
      <c r="E399" s="471"/>
      <c r="F399" s="471"/>
      <c r="G399" s="47" t="str">
        <f t="shared" si="6"/>
        <v xml:space="preserve">, </v>
      </c>
    </row>
    <row r="400" spans="1:7" x14ac:dyDescent="0.3">
      <c r="A400" s="471"/>
      <c r="B400" s="471"/>
      <c r="C400" s="471"/>
      <c r="D400" s="471"/>
      <c r="E400" s="471"/>
      <c r="F400" s="471"/>
      <c r="G400" s="47" t="str">
        <f t="shared" si="6"/>
        <v xml:space="preserve">, </v>
      </c>
    </row>
    <row r="401" spans="1:7" x14ac:dyDescent="0.3">
      <c r="A401" s="471"/>
      <c r="B401" s="471"/>
      <c r="C401" s="471"/>
      <c r="D401" s="471"/>
      <c r="E401" s="471"/>
      <c r="F401" s="471"/>
      <c r="G401" s="47" t="str">
        <f t="shared" si="6"/>
        <v xml:space="preserve">, </v>
      </c>
    </row>
    <row r="402" spans="1:7" x14ac:dyDescent="0.3">
      <c r="A402" s="471"/>
      <c r="B402" s="471"/>
      <c r="C402" s="471"/>
      <c r="D402" s="471"/>
      <c r="E402" s="471"/>
      <c r="F402" s="471"/>
      <c r="G402" s="47" t="str">
        <f t="shared" si="6"/>
        <v xml:space="preserve">, </v>
      </c>
    </row>
    <row r="403" spans="1:7" x14ac:dyDescent="0.3">
      <c r="A403" s="471"/>
      <c r="B403" s="471"/>
      <c r="C403" s="471"/>
      <c r="D403" s="471"/>
      <c r="E403" s="471"/>
      <c r="F403" s="471"/>
      <c r="G403" s="47" t="str">
        <f t="shared" si="6"/>
        <v xml:space="preserve">, </v>
      </c>
    </row>
    <row r="404" spans="1:7" x14ac:dyDescent="0.3">
      <c r="A404" s="471"/>
      <c r="B404" s="471"/>
      <c r="C404" s="471"/>
      <c r="D404" s="471"/>
      <c r="E404" s="471"/>
      <c r="F404" s="471"/>
      <c r="G404" s="47" t="str">
        <f t="shared" si="6"/>
        <v xml:space="preserve">, </v>
      </c>
    </row>
    <row r="405" spans="1:7" x14ac:dyDescent="0.3">
      <c r="A405" s="471"/>
      <c r="B405" s="471"/>
      <c r="C405" s="471"/>
      <c r="D405" s="471"/>
      <c r="E405" s="471"/>
      <c r="F405" s="471"/>
      <c r="G405" s="47" t="str">
        <f t="shared" si="6"/>
        <v xml:space="preserve">, </v>
      </c>
    </row>
    <row r="406" spans="1:7" x14ac:dyDescent="0.3">
      <c r="A406" s="471"/>
      <c r="B406" s="471"/>
      <c r="C406" s="471"/>
      <c r="D406" s="471"/>
      <c r="E406" s="471"/>
      <c r="F406" s="471"/>
      <c r="G406" s="47" t="str">
        <f t="shared" si="6"/>
        <v xml:space="preserve">, </v>
      </c>
    </row>
    <row r="407" spans="1:7" x14ac:dyDescent="0.3">
      <c r="A407" s="471"/>
      <c r="B407" s="471"/>
      <c r="C407" s="471"/>
      <c r="D407" s="471"/>
      <c r="E407" s="471"/>
      <c r="F407" s="471"/>
      <c r="G407" s="47" t="str">
        <f t="shared" si="6"/>
        <v xml:space="preserve">, </v>
      </c>
    </row>
    <row r="408" spans="1:7" x14ac:dyDescent="0.3">
      <c r="A408" s="471"/>
      <c r="B408" s="471"/>
      <c r="C408" s="471"/>
      <c r="D408" s="471"/>
      <c r="E408" s="471"/>
      <c r="F408" s="471"/>
      <c r="G408" s="47" t="str">
        <f t="shared" si="6"/>
        <v xml:space="preserve">, </v>
      </c>
    </row>
    <row r="409" spans="1:7" x14ac:dyDescent="0.3">
      <c r="A409" s="471"/>
      <c r="B409" s="471"/>
      <c r="C409" s="471"/>
      <c r="D409" s="471"/>
      <c r="E409" s="471"/>
      <c r="F409" s="471"/>
      <c r="G409" s="47" t="str">
        <f t="shared" si="6"/>
        <v xml:space="preserve">, </v>
      </c>
    </row>
    <row r="410" spans="1:7" x14ac:dyDescent="0.3">
      <c r="A410" s="471"/>
      <c r="B410" s="471"/>
      <c r="C410" s="471"/>
      <c r="D410" s="471"/>
      <c r="E410" s="471"/>
      <c r="F410" s="471"/>
      <c r="G410" s="47" t="str">
        <f t="shared" si="6"/>
        <v xml:space="preserve">, </v>
      </c>
    </row>
    <row r="411" spans="1:7" x14ac:dyDescent="0.3">
      <c r="A411" s="471"/>
      <c r="B411" s="471"/>
      <c r="C411" s="471"/>
      <c r="D411" s="471"/>
      <c r="E411" s="471"/>
      <c r="F411" s="471"/>
      <c r="G411" s="47" t="str">
        <f t="shared" si="6"/>
        <v xml:space="preserve">, </v>
      </c>
    </row>
    <row r="412" spans="1:7" x14ac:dyDescent="0.3">
      <c r="A412" s="471"/>
      <c r="B412" s="471"/>
      <c r="C412" s="471"/>
      <c r="D412" s="471"/>
      <c r="E412" s="471"/>
      <c r="F412" s="471"/>
      <c r="G412" s="47" t="str">
        <f t="shared" si="6"/>
        <v xml:space="preserve">, </v>
      </c>
    </row>
    <row r="413" spans="1:7" x14ac:dyDescent="0.3">
      <c r="A413" s="471"/>
      <c r="B413" s="471"/>
      <c r="C413" s="471"/>
      <c r="D413" s="471"/>
      <c r="E413" s="471"/>
      <c r="F413" s="471"/>
      <c r="G413" s="47" t="str">
        <f t="shared" si="6"/>
        <v xml:space="preserve">, </v>
      </c>
    </row>
    <row r="414" spans="1:7" x14ac:dyDescent="0.3">
      <c r="A414" s="471"/>
      <c r="B414" s="471"/>
      <c r="C414" s="471"/>
      <c r="D414" s="471"/>
      <c r="E414" s="471"/>
      <c r="F414" s="471"/>
      <c r="G414" s="47" t="str">
        <f t="shared" si="6"/>
        <v xml:space="preserve">, </v>
      </c>
    </row>
    <row r="415" spans="1:7" x14ac:dyDescent="0.3">
      <c r="A415" s="471"/>
      <c r="B415" s="471"/>
      <c r="C415" s="471"/>
      <c r="D415" s="471"/>
      <c r="E415" s="471"/>
      <c r="F415" s="471"/>
      <c r="G415" s="47" t="str">
        <f t="shared" si="6"/>
        <v xml:space="preserve">, </v>
      </c>
    </row>
    <row r="416" spans="1:7" x14ac:dyDescent="0.3">
      <c r="A416" s="471"/>
      <c r="B416" s="471"/>
      <c r="C416" s="471"/>
      <c r="D416" s="471"/>
      <c r="E416" s="471"/>
      <c r="F416" s="471"/>
      <c r="G416" s="47" t="str">
        <f t="shared" si="6"/>
        <v xml:space="preserve">, </v>
      </c>
    </row>
    <row r="417" spans="1:7" x14ac:dyDescent="0.3">
      <c r="A417" s="471"/>
      <c r="B417" s="471"/>
      <c r="C417" s="471"/>
      <c r="D417" s="471"/>
      <c r="E417" s="471"/>
      <c r="F417" s="471"/>
      <c r="G417" s="47" t="str">
        <f t="shared" si="6"/>
        <v xml:space="preserve">, </v>
      </c>
    </row>
    <row r="418" spans="1:7" x14ac:dyDescent="0.3">
      <c r="A418" s="471"/>
      <c r="B418" s="471"/>
      <c r="C418" s="471"/>
      <c r="D418" s="471"/>
      <c r="E418" s="471"/>
      <c r="F418" s="471"/>
      <c r="G418" s="47" t="str">
        <f t="shared" si="6"/>
        <v xml:space="preserve">, </v>
      </c>
    </row>
    <row r="419" spans="1:7" x14ac:dyDescent="0.3">
      <c r="A419" s="471"/>
      <c r="B419" s="471"/>
      <c r="C419" s="471"/>
      <c r="D419" s="471"/>
      <c r="E419" s="471"/>
      <c r="F419" s="471"/>
      <c r="G419" s="47" t="str">
        <f t="shared" si="6"/>
        <v xml:space="preserve">, </v>
      </c>
    </row>
    <row r="420" spans="1:7" x14ac:dyDescent="0.3">
      <c r="A420" s="471"/>
      <c r="B420" s="471"/>
      <c r="C420" s="471"/>
      <c r="D420" s="471"/>
      <c r="E420" s="471"/>
      <c r="F420" s="471"/>
      <c r="G420" s="47" t="str">
        <f t="shared" si="6"/>
        <v xml:space="preserve">, </v>
      </c>
    </row>
    <row r="421" spans="1:7" x14ac:dyDescent="0.3">
      <c r="A421" s="471"/>
      <c r="B421" s="471"/>
      <c r="C421" s="471"/>
      <c r="D421" s="471"/>
      <c r="E421" s="471"/>
      <c r="F421" s="471"/>
      <c r="G421" s="47" t="str">
        <f t="shared" si="6"/>
        <v xml:space="preserve">, </v>
      </c>
    </row>
    <row r="422" spans="1:7" x14ac:dyDescent="0.3">
      <c r="A422" s="471"/>
      <c r="B422" s="471"/>
      <c r="C422" s="471"/>
      <c r="D422" s="471"/>
      <c r="E422" s="471"/>
      <c r="F422" s="471"/>
      <c r="G422" s="47" t="str">
        <f t="shared" si="6"/>
        <v xml:space="preserve">, </v>
      </c>
    </row>
    <row r="423" spans="1:7" x14ac:dyDescent="0.3">
      <c r="A423" s="471"/>
      <c r="B423" s="471"/>
      <c r="C423" s="471"/>
      <c r="D423" s="471"/>
      <c r="E423" s="471"/>
      <c r="F423" s="471"/>
      <c r="G423" s="47" t="str">
        <f t="shared" si="6"/>
        <v xml:space="preserve">, </v>
      </c>
    </row>
    <row r="424" spans="1:7" x14ac:dyDescent="0.3">
      <c r="A424" s="471"/>
      <c r="B424" s="471"/>
      <c r="C424" s="471"/>
      <c r="D424" s="471"/>
      <c r="E424" s="471"/>
      <c r="F424" s="471"/>
      <c r="G424" s="47" t="str">
        <f t="shared" si="6"/>
        <v xml:space="preserve">, </v>
      </c>
    </row>
    <row r="425" spans="1:7" x14ac:dyDescent="0.3">
      <c r="A425" s="471"/>
      <c r="B425" s="471"/>
      <c r="C425" s="471"/>
      <c r="D425" s="471"/>
      <c r="E425" s="471"/>
      <c r="F425" s="471"/>
      <c r="G425" s="47" t="str">
        <f t="shared" si="6"/>
        <v xml:space="preserve">, </v>
      </c>
    </row>
    <row r="426" spans="1:7" x14ac:dyDescent="0.3">
      <c r="A426" s="471"/>
      <c r="B426" s="471"/>
      <c r="C426" s="471"/>
      <c r="D426" s="471"/>
      <c r="E426" s="471"/>
      <c r="F426" s="471"/>
      <c r="G426" s="47" t="str">
        <f t="shared" si="6"/>
        <v xml:space="preserve">, </v>
      </c>
    </row>
    <row r="427" spans="1:7" x14ac:dyDescent="0.3">
      <c r="A427" s="471"/>
      <c r="B427" s="471"/>
      <c r="C427" s="471"/>
      <c r="D427" s="471"/>
      <c r="E427" s="471"/>
      <c r="F427" s="471"/>
      <c r="G427" s="47" t="str">
        <f t="shared" si="6"/>
        <v xml:space="preserve">, </v>
      </c>
    </row>
    <row r="428" spans="1:7" x14ac:dyDescent="0.3">
      <c r="A428" s="471"/>
      <c r="B428" s="471"/>
      <c r="C428" s="471"/>
      <c r="D428" s="471"/>
      <c r="E428" s="471"/>
      <c r="F428" s="471"/>
      <c r="G428" s="47" t="str">
        <f t="shared" si="6"/>
        <v xml:space="preserve">, </v>
      </c>
    </row>
    <row r="429" spans="1:7" x14ac:dyDescent="0.3">
      <c r="A429" s="471"/>
      <c r="B429" s="471"/>
      <c r="C429" s="471"/>
      <c r="D429" s="471"/>
      <c r="E429" s="471"/>
      <c r="F429" s="471"/>
      <c r="G429" s="47" t="str">
        <f t="shared" si="6"/>
        <v xml:space="preserve">, </v>
      </c>
    </row>
    <row r="430" spans="1:7" x14ac:dyDescent="0.3">
      <c r="A430" s="471"/>
      <c r="B430" s="471"/>
      <c r="C430" s="471"/>
      <c r="D430" s="471"/>
      <c r="E430" s="471"/>
      <c r="F430" s="471"/>
      <c r="G430" s="47" t="str">
        <f t="shared" si="6"/>
        <v xml:space="preserve">, </v>
      </c>
    </row>
    <row r="431" spans="1:7" x14ac:dyDescent="0.3">
      <c r="A431" s="471"/>
      <c r="B431" s="471"/>
      <c r="C431" s="471"/>
      <c r="D431" s="471"/>
      <c r="E431" s="471"/>
      <c r="F431" s="471"/>
      <c r="G431" s="47" t="str">
        <f t="shared" si="6"/>
        <v xml:space="preserve">, </v>
      </c>
    </row>
    <row r="432" spans="1:7" x14ac:dyDescent="0.3">
      <c r="A432" s="471"/>
      <c r="B432" s="471"/>
      <c r="C432" s="471"/>
      <c r="D432" s="471"/>
      <c r="E432" s="471"/>
      <c r="F432" s="471"/>
      <c r="G432" s="47" t="str">
        <f t="shared" si="6"/>
        <v xml:space="preserve">, </v>
      </c>
    </row>
    <row r="433" spans="1:7" x14ac:dyDescent="0.3">
      <c r="A433" s="471"/>
      <c r="B433" s="471"/>
      <c r="C433" s="471"/>
      <c r="D433" s="471"/>
      <c r="E433" s="471"/>
      <c r="F433" s="471"/>
      <c r="G433" s="47" t="str">
        <f t="shared" si="6"/>
        <v xml:space="preserve">, </v>
      </c>
    </row>
    <row r="434" spans="1:7" x14ac:dyDescent="0.3">
      <c r="A434" s="471"/>
      <c r="B434" s="471"/>
      <c r="C434" s="471"/>
      <c r="D434" s="471"/>
      <c r="E434" s="471"/>
      <c r="F434" s="471"/>
      <c r="G434" s="47" t="str">
        <f t="shared" si="6"/>
        <v xml:space="preserve">, </v>
      </c>
    </row>
    <row r="435" spans="1:7" x14ac:dyDescent="0.3">
      <c r="A435" s="471"/>
      <c r="B435" s="471"/>
      <c r="C435" s="471"/>
      <c r="D435" s="471"/>
      <c r="E435" s="471"/>
      <c r="F435" s="471"/>
      <c r="G435" s="47" t="str">
        <f t="shared" si="6"/>
        <v xml:space="preserve">, </v>
      </c>
    </row>
    <row r="436" spans="1:7" x14ac:dyDescent="0.3">
      <c r="A436" s="471"/>
      <c r="B436" s="471"/>
      <c r="C436" s="471"/>
      <c r="D436" s="471"/>
      <c r="E436" s="471"/>
      <c r="F436" s="471"/>
      <c r="G436" s="47" t="str">
        <f t="shared" si="6"/>
        <v xml:space="preserve">, </v>
      </c>
    </row>
    <row r="437" spans="1:7" x14ac:dyDescent="0.3">
      <c r="A437" s="471"/>
      <c r="B437" s="471"/>
      <c r="C437" s="471"/>
      <c r="D437" s="471"/>
      <c r="E437" s="471"/>
      <c r="F437" s="471"/>
      <c r="G437" s="47" t="str">
        <f t="shared" si="6"/>
        <v xml:space="preserve">, </v>
      </c>
    </row>
    <row r="438" spans="1:7" x14ac:dyDescent="0.3">
      <c r="A438" s="471"/>
      <c r="B438" s="471"/>
      <c r="C438" s="471"/>
      <c r="D438" s="471"/>
      <c r="E438" s="471"/>
      <c r="F438" s="471"/>
      <c r="G438" s="47" t="str">
        <f t="shared" si="6"/>
        <v xml:space="preserve">, </v>
      </c>
    </row>
    <row r="439" spans="1:7" x14ac:dyDescent="0.3">
      <c r="A439" s="471"/>
      <c r="B439" s="471"/>
      <c r="C439" s="471"/>
      <c r="D439" s="471"/>
      <c r="E439" s="471"/>
      <c r="F439" s="471"/>
      <c r="G439" s="47" t="str">
        <f t="shared" si="6"/>
        <v xml:space="preserve">, </v>
      </c>
    </row>
    <row r="440" spans="1:7" x14ac:dyDescent="0.3">
      <c r="A440" s="471"/>
      <c r="B440" s="471"/>
      <c r="C440" s="471"/>
      <c r="D440" s="471"/>
      <c r="E440" s="471"/>
      <c r="F440" s="471"/>
      <c r="G440" s="47" t="str">
        <f t="shared" si="6"/>
        <v xml:space="preserve">, </v>
      </c>
    </row>
    <row r="441" spans="1:7" x14ac:dyDescent="0.3">
      <c r="A441" s="471"/>
      <c r="B441" s="471"/>
      <c r="C441" s="471"/>
      <c r="D441" s="471"/>
      <c r="E441" s="471"/>
      <c r="F441" s="471"/>
      <c r="G441" s="47" t="str">
        <f t="shared" si="6"/>
        <v xml:space="preserve">, </v>
      </c>
    </row>
    <row r="442" spans="1:7" x14ac:dyDescent="0.3">
      <c r="A442" s="471"/>
      <c r="B442" s="471"/>
      <c r="C442" s="471"/>
      <c r="D442" s="471"/>
      <c r="E442" s="471"/>
      <c r="F442" s="471"/>
      <c r="G442" s="47" t="str">
        <f t="shared" si="6"/>
        <v xml:space="preserve">, </v>
      </c>
    </row>
    <row r="443" spans="1:7" x14ac:dyDescent="0.3">
      <c r="A443" s="471"/>
      <c r="B443" s="471"/>
      <c r="C443" s="471"/>
      <c r="D443" s="471"/>
      <c r="E443" s="471"/>
      <c r="F443" s="471"/>
      <c r="G443" s="47" t="str">
        <f t="shared" si="6"/>
        <v xml:space="preserve">, </v>
      </c>
    </row>
    <row r="444" spans="1:7" x14ac:dyDescent="0.3">
      <c r="A444" s="471"/>
      <c r="B444" s="471"/>
      <c r="C444" s="471"/>
      <c r="D444" s="471"/>
      <c r="E444" s="471"/>
      <c r="F444" s="471"/>
      <c r="G444" s="47" t="str">
        <f t="shared" si="6"/>
        <v xml:space="preserve">, </v>
      </c>
    </row>
    <row r="445" spans="1:7" x14ac:dyDescent="0.3">
      <c r="A445" s="471"/>
      <c r="B445" s="471"/>
      <c r="C445" s="471"/>
      <c r="D445" s="471"/>
      <c r="E445" s="471"/>
      <c r="F445" s="471"/>
      <c r="G445" s="47" t="str">
        <f t="shared" si="6"/>
        <v xml:space="preserve">, </v>
      </c>
    </row>
    <row r="446" spans="1:7" x14ac:dyDescent="0.3">
      <c r="A446" s="471"/>
      <c r="B446" s="471"/>
      <c r="C446" s="471"/>
      <c r="D446" s="471"/>
      <c r="E446" s="471"/>
      <c r="F446" s="471"/>
      <c r="G446" s="47" t="str">
        <f t="shared" si="6"/>
        <v xml:space="preserve">, </v>
      </c>
    </row>
    <row r="447" spans="1:7" x14ac:dyDescent="0.3">
      <c r="A447" s="471"/>
      <c r="B447" s="471"/>
      <c r="C447" s="471"/>
      <c r="D447" s="471"/>
      <c r="E447" s="471"/>
      <c r="F447" s="471"/>
      <c r="G447" s="47" t="str">
        <f t="shared" si="6"/>
        <v xml:space="preserve">, </v>
      </c>
    </row>
    <row r="448" spans="1:7" x14ac:dyDescent="0.3">
      <c r="A448" s="471"/>
      <c r="B448" s="471"/>
      <c r="C448" s="471"/>
      <c r="D448" s="471"/>
      <c r="E448" s="471"/>
      <c r="F448" s="471"/>
      <c r="G448" s="47" t="str">
        <f t="shared" si="6"/>
        <v xml:space="preserve">, </v>
      </c>
    </row>
    <row r="449" spans="1:7" x14ac:dyDescent="0.3">
      <c r="A449" s="471"/>
      <c r="B449" s="471"/>
      <c r="C449" s="471"/>
      <c r="D449" s="471"/>
      <c r="E449" s="471"/>
      <c r="F449" s="471"/>
      <c r="G449" s="47" t="str">
        <f t="shared" si="6"/>
        <v xml:space="preserve">, </v>
      </c>
    </row>
    <row r="450" spans="1:7" x14ac:dyDescent="0.3">
      <c r="A450" s="471"/>
      <c r="B450" s="471"/>
      <c r="C450" s="471"/>
      <c r="D450" s="471"/>
      <c r="E450" s="471"/>
      <c r="F450" s="471"/>
      <c r="G450" s="47" t="str">
        <f t="shared" si="6"/>
        <v xml:space="preserve">, </v>
      </c>
    </row>
    <row r="451" spans="1:7" x14ac:dyDescent="0.3">
      <c r="A451" s="471"/>
      <c r="B451" s="471"/>
      <c r="C451" s="471"/>
      <c r="D451" s="471"/>
      <c r="E451" s="471"/>
      <c r="F451" s="471"/>
      <c r="G451" s="47" t="str">
        <f t="shared" si="6"/>
        <v xml:space="preserve">, </v>
      </c>
    </row>
    <row r="452" spans="1:7" x14ac:dyDescent="0.3">
      <c r="A452" s="471"/>
      <c r="B452" s="471"/>
      <c r="C452" s="471"/>
      <c r="D452" s="471"/>
      <c r="E452" s="471"/>
      <c r="F452" s="471"/>
      <c r="G452" s="47" t="str">
        <f t="shared" si="6"/>
        <v xml:space="preserve">, </v>
      </c>
    </row>
    <row r="453" spans="1:7" x14ac:dyDescent="0.3">
      <c r="A453" s="471"/>
      <c r="B453" s="471"/>
      <c r="C453" s="471"/>
      <c r="D453" s="471"/>
      <c r="E453" s="471"/>
      <c r="F453" s="471"/>
      <c r="G453" s="47" t="str">
        <f t="shared" si="6"/>
        <v xml:space="preserve">, </v>
      </c>
    </row>
    <row r="454" spans="1:7" x14ac:dyDescent="0.3">
      <c r="A454" s="471"/>
      <c r="B454" s="471"/>
      <c r="C454" s="471"/>
      <c r="D454" s="471"/>
      <c r="E454" s="471"/>
      <c r="F454" s="471"/>
      <c r="G454" s="47" t="str">
        <f t="shared" si="6"/>
        <v xml:space="preserve">, </v>
      </c>
    </row>
    <row r="455" spans="1:7" x14ac:dyDescent="0.3">
      <c r="A455" s="471"/>
      <c r="B455" s="471"/>
      <c r="C455" s="471"/>
      <c r="D455" s="471"/>
      <c r="E455" s="471"/>
      <c r="F455" s="471"/>
      <c r="G455" s="47" t="str">
        <f t="shared" si="6"/>
        <v xml:space="preserve">, </v>
      </c>
    </row>
    <row r="456" spans="1:7" x14ac:dyDescent="0.3">
      <c r="A456" s="471"/>
      <c r="B456" s="471"/>
      <c r="C456" s="471"/>
      <c r="D456" s="471"/>
      <c r="E456" s="471"/>
      <c r="F456" s="471"/>
      <c r="G456" s="47" t="str">
        <f t="shared" si="6"/>
        <v xml:space="preserve">, </v>
      </c>
    </row>
    <row r="457" spans="1:7" x14ac:dyDescent="0.3">
      <c r="A457" s="471"/>
      <c r="B457" s="471"/>
      <c r="C457" s="471"/>
      <c r="D457" s="471"/>
      <c r="E457" s="471"/>
      <c r="F457" s="471"/>
      <c r="G457" s="47" t="str">
        <f t="shared" si="6"/>
        <v xml:space="preserve">, </v>
      </c>
    </row>
    <row r="458" spans="1:7" x14ac:dyDescent="0.3">
      <c r="A458" s="471"/>
      <c r="B458" s="471"/>
      <c r="C458" s="471"/>
      <c r="D458" s="471"/>
      <c r="E458" s="471"/>
      <c r="F458" s="471"/>
      <c r="G458" s="47" t="str">
        <f t="shared" ref="G458:G521" si="7">CONCATENATE(A458,", ", B458)</f>
        <v xml:space="preserve">, </v>
      </c>
    </row>
    <row r="459" spans="1:7" x14ac:dyDescent="0.3">
      <c r="A459" s="471"/>
      <c r="B459" s="471"/>
      <c r="C459" s="471"/>
      <c r="D459" s="471"/>
      <c r="E459" s="471"/>
      <c r="F459" s="471"/>
      <c r="G459" s="47" t="str">
        <f t="shared" si="7"/>
        <v xml:space="preserve">, </v>
      </c>
    </row>
    <row r="460" spans="1:7" x14ac:dyDescent="0.3">
      <c r="A460" s="471"/>
      <c r="B460" s="471"/>
      <c r="C460" s="471"/>
      <c r="D460" s="471"/>
      <c r="E460" s="471"/>
      <c r="F460" s="471"/>
      <c r="G460" s="47" t="str">
        <f t="shared" si="7"/>
        <v xml:space="preserve">, </v>
      </c>
    </row>
    <row r="461" spans="1:7" x14ac:dyDescent="0.3">
      <c r="A461" s="471"/>
      <c r="B461" s="471"/>
      <c r="C461" s="471"/>
      <c r="D461" s="471"/>
      <c r="E461" s="471"/>
      <c r="F461" s="471"/>
      <c r="G461" s="47" t="str">
        <f t="shared" si="7"/>
        <v xml:space="preserve">, </v>
      </c>
    </row>
    <row r="462" spans="1:7" x14ac:dyDescent="0.3">
      <c r="A462" s="471"/>
      <c r="B462" s="471"/>
      <c r="C462" s="471"/>
      <c r="D462" s="471"/>
      <c r="E462" s="471"/>
      <c r="F462" s="471"/>
      <c r="G462" s="47" t="str">
        <f t="shared" si="7"/>
        <v xml:space="preserve">, </v>
      </c>
    </row>
    <row r="463" spans="1:7" x14ac:dyDescent="0.3">
      <c r="A463" s="471"/>
      <c r="B463" s="471"/>
      <c r="C463" s="471"/>
      <c r="D463" s="471"/>
      <c r="E463" s="471"/>
      <c r="F463" s="471"/>
      <c r="G463" s="47" t="str">
        <f t="shared" si="7"/>
        <v xml:space="preserve">, </v>
      </c>
    </row>
    <row r="464" spans="1:7" x14ac:dyDescent="0.3">
      <c r="A464" s="471"/>
      <c r="B464" s="471"/>
      <c r="C464" s="471"/>
      <c r="D464" s="471"/>
      <c r="E464" s="471"/>
      <c r="F464" s="471"/>
      <c r="G464" s="47" t="str">
        <f t="shared" si="7"/>
        <v xml:space="preserve">, </v>
      </c>
    </row>
    <row r="465" spans="1:7" x14ac:dyDescent="0.3">
      <c r="A465" s="471"/>
      <c r="B465" s="471"/>
      <c r="C465" s="471"/>
      <c r="D465" s="471"/>
      <c r="E465" s="471"/>
      <c r="F465" s="471"/>
      <c r="G465" s="47" t="str">
        <f t="shared" si="7"/>
        <v xml:space="preserve">, </v>
      </c>
    </row>
    <row r="466" spans="1:7" x14ac:dyDescent="0.3">
      <c r="A466" s="471"/>
      <c r="B466" s="471"/>
      <c r="C466" s="471"/>
      <c r="D466" s="471"/>
      <c r="E466" s="471"/>
      <c r="F466" s="471"/>
      <c r="G466" s="47" t="str">
        <f t="shared" si="7"/>
        <v xml:space="preserve">, </v>
      </c>
    </row>
    <row r="467" spans="1:7" x14ac:dyDescent="0.3">
      <c r="A467" s="471"/>
      <c r="B467" s="471"/>
      <c r="C467" s="471"/>
      <c r="D467" s="471"/>
      <c r="E467" s="471"/>
      <c r="F467" s="471"/>
      <c r="G467" s="47" t="str">
        <f t="shared" si="7"/>
        <v xml:space="preserve">, </v>
      </c>
    </row>
    <row r="468" spans="1:7" x14ac:dyDescent="0.3">
      <c r="A468" s="471"/>
      <c r="B468" s="471"/>
      <c r="C468" s="471"/>
      <c r="D468" s="471"/>
      <c r="E468" s="471"/>
      <c r="F468" s="471"/>
      <c r="G468" s="47" t="str">
        <f t="shared" si="7"/>
        <v xml:space="preserve">, </v>
      </c>
    </row>
    <row r="469" spans="1:7" x14ac:dyDescent="0.3">
      <c r="A469" s="471"/>
      <c r="B469" s="471"/>
      <c r="C469" s="471"/>
      <c r="D469" s="471"/>
      <c r="E469" s="471"/>
      <c r="F469" s="471"/>
      <c r="G469" s="47" t="str">
        <f t="shared" si="7"/>
        <v xml:space="preserve">, </v>
      </c>
    </row>
    <row r="470" spans="1:7" x14ac:dyDescent="0.3">
      <c r="A470" s="471"/>
      <c r="B470" s="471"/>
      <c r="C470" s="471"/>
      <c r="D470" s="471"/>
      <c r="E470" s="471"/>
      <c r="F470" s="471"/>
      <c r="G470" s="47" t="str">
        <f t="shared" si="7"/>
        <v xml:space="preserve">, </v>
      </c>
    </row>
    <row r="471" spans="1:7" x14ac:dyDescent="0.3">
      <c r="A471" s="471"/>
      <c r="B471" s="471"/>
      <c r="C471" s="471"/>
      <c r="D471" s="471"/>
      <c r="E471" s="471"/>
      <c r="F471" s="471"/>
      <c r="G471" s="47" t="str">
        <f t="shared" si="7"/>
        <v xml:space="preserve">, </v>
      </c>
    </row>
    <row r="472" spans="1:7" x14ac:dyDescent="0.3">
      <c r="A472" s="471"/>
      <c r="B472" s="471"/>
      <c r="C472" s="471"/>
      <c r="D472" s="471"/>
      <c r="E472" s="471"/>
      <c r="F472" s="471"/>
      <c r="G472" s="47" t="str">
        <f t="shared" si="7"/>
        <v xml:space="preserve">, </v>
      </c>
    </row>
    <row r="473" spans="1:7" x14ac:dyDescent="0.3">
      <c r="A473" s="471"/>
      <c r="B473" s="471"/>
      <c r="C473" s="471"/>
      <c r="D473" s="471"/>
      <c r="E473" s="471"/>
      <c r="F473" s="471"/>
      <c r="G473" s="47" t="str">
        <f t="shared" si="7"/>
        <v xml:space="preserve">, </v>
      </c>
    </row>
    <row r="474" spans="1:7" x14ac:dyDescent="0.3">
      <c r="A474" s="471"/>
      <c r="B474" s="471"/>
      <c r="C474" s="471"/>
      <c r="D474" s="471"/>
      <c r="E474" s="471"/>
      <c r="F474" s="471"/>
      <c r="G474" s="47" t="str">
        <f t="shared" si="7"/>
        <v xml:space="preserve">, </v>
      </c>
    </row>
    <row r="475" spans="1:7" x14ac:dyDescent="0.3">
      <c r="A475" s="471"/>
      <c r="B475" s="471"/>
      <c r="C475" s="471"/>
      <c r="D475" s="471"/>
      <c r="E475" s="471"/>
      <c r="F475" s="471"/>
      <c r="G475" s="47" t="str">
        <f t="shared" si="7"/>
        <v xml:space="preserve">, </v>
      </c>
    </row>
    <row r="476" spans="1:7" x14ac:dyDescent="0.3">
      <c r="A476" s="471"/>
      <c r="B476" s="471"/>
      <c r="C476" s="471"/>
      <c r="D476" s="471"/>
      <c r="E476" s="471"/>
      <c r="F476" s="471"/>
      <c r="G476" s="47" t="str">
        <f t="shared" si="7"/>
        <v xml:space="preserve">, </v>
      </c>
    </row>
    <row r="477" spans="1:7" x14ac:dyDescent="0.3">
      <c r="A477" s="471"/>
      <c r="B477" s="471"/>
      <c r="C477" s="471"/>
      <c r="D477" s="471"/>
      <c r="E477" s="471"/>
      <c r="F477" s="471"/>
      <c r="G477" s="47" t="str">
        <f t="shared" si="7"/>
        <v xml:space="preserve">, </v>
      </c>
    </row>
    <row r="478" spans="1:7" x14ac:dyDescent="0.3">
      <c r="A478" s="471"/>
      <c r="B478" s="471"/>
      <c r="C478" s="471"/>
      <c r="D478" s="471"/>
      <c r="E478" s="471"/>
      <c r="F478" s="471"/>
      <c r="G478" s="47" t="str">
        <f t="shared" si="7"/>
        <v xml:space="preserve">, </v>
      </c>
    </row>
    <row r="479" spans="1:7" x14ac:dyDescent="0.3">
      <c r="A479" s="471"/>
      <c r="B479" s="471"/>
      <c r="C479" s="471"/>
      <c r="D479" s="471"/>
      <c r="E479" s="471"/>
      <c r="F479" s="471"/>
      <c r="G479" s="47" t="str">
        <f t="shared" si="7"/>
        <v xml:space="preserve">, </v>
      </c>
    </row>
    <row r="480" spans="1:7" x14ac:dyDescent="0.3">
      <c r="A480" s="471"/>
      <c r="B480" s="471"/>
      <c r="C480" s="471"/>
      <c r="D480" s="471"/>
      <c r="E480" s="471"/>
      <c r="F480" s="471"/>
      <c r="G480" s="47" t="str">
        <f t="shared" si="7"/>
        <v xml:space="preserve">, </v>
      </c>
    </row>
    <row r="481" spans="1:7" x14ac:dyDescent="0.3">
      <c r="A481" s="471"/>
      <c r="B481" s="471"/>
      <c r="C481" s="471"/>
      <c r="D481" s="471"/>
      <c r="E481" s="471"/>
      <c r="F481" s="471"/>
      <c r="G481" s="47" t="str">
        <f t="shared" si="7"/>
        <v xml:space="preserve">, </v>
      </c>
    </row>
    <row r="482" spans="1:7" x14ac:dyDescent="0.3">
      <c r="A482" s="471"/>
      <c r="B482" s="471"/>
      <c r="C482" s="471"/>
      <c r="D482" s="471"/>
      <c r="E482" s="471"/>
      <c r="F482" s="471"/>
      <c r="G482" s="47" t="str">
        <f t="shared" si="7"/>
        <v xml:space="preserve">, </v>
      </c>
    </row>
    <row r="483" spans="1:7" x14ac:dyDescent="0.3">
      <c r="A483" s="471"/>
      <c r="B483" s="471"/>
      <c r="C483" s="471"/>
      <c r="D483" s="471"/>
      <c r="E483" s="471"/>
      <c r="F483" s="471"/>
      <c r="G483" s="47" t="str">
        <f t="shared" si="7"/>
        <v xml:space="preserve">, </v>
      </c>
    </row>
    <row r="484" spans="1:7" x14ac:dyDescent="0.3">
      <c r="A484" s="471"/>
      <c r="B484" s="471"/>
      <c r="C484" s="471"/>
      <c r="D484" s="471"/>
      <c r="E484" s="471"/>
      <c r="F484" s="471"/>
      <c r="G484" s="47" t="str">
        <f t="shared" si="7"/>
        <v xml:space="preserve">, </v>
      </c>
    </row>
    <row r="485" spans="1:7" x14ac:dyDescent="0.3">
      <c r="A485" s="471"/>
      <c r="B485" s="471"/>
      <c r="C485" s="471"/>
      <c r="D485" s="471"/>
      <c r="E485" s="471"/>
      <c r="F485" s="471"/>
      <c r="G485" s="47" t="str">
        <f t="shared" si="7"/>
        <v xml:space="preserve">, </v>
      </c>
    </row>
    <row r="486" spans="1:7" x14ac:dyDescent="0.3">
      <c r="A486" s="471"/>
      <c r="B486" s="471"/>
      <c r="C486" s="471"/>
      <c r="D486" s="471"/>
      <c r="E486" s="471"/>
      <c r="F486" s="471"/>
      <c r="G486" s="47" t="str">
        <f t="shared" si="7"/>
        <v xml:space="preserve">, </v>
      </c>
    </row>
    <row r="487" spans="1:7" x14ac:dyDescent="0.3">
      <c r="A487" s="471"/>
      <c r="B487" s="471"/>
      <c r="C487" s="471"/>
      <c r="D487" s="471"/>
      <c r="E487" s="471"/>
      <c r="F487" s="471"/>
      <c r="G487" s="47" t="str">
        <f t="shared" si="7"/>
        <v xml:space="preserve">, </v>
      </c>
    </row>
    <row r="488" spans="1:7" x14ac:dyDescent="0.3">
      <c r="A488" s="471"/>
      <c r="B488" s="471"/>
      <c r="C488" s="471"/>
      <c r="D488" s="471"/>
      <c r="E488" s="471"/>
      <c r="F488" s="471"/>
      <c r="G488" s="47" t="str">
        <f t="shared" si="7"/>
        <v xml:space="preserve">, </v>
      </c>
    </row>
    <row r="489" spans="1:7" x14ac:dyDescent="0.3">
      <c r="A489" s="471"/>
      <c r="B489" s="471"/>
      <c r="C489" s="471"/>
      <c r="D489" s="471"/>
      <c r="E489" s="471"/>
      <c r="F489" s="471"/>
      <c r="G489" s="47" t="str">
        <f t="shared" si="7"/>
        <v xml:space="preserve">, </v>
      </c>
    </row>
    <row r="490" spans="1:7" x14ac:dyDescent="0.3">
      <c r="A490" s="471"/>
      <c r="B490" s="471"/>
      <c r="C490" s="471"/>
      <c r="D490" s="471"/>
      <c r="E490" s="471"/>
      <c r="F490" s="471"/>
      <c r="G490" s="47" t="str">
        <f t="shared" si="7"/>
        <v xml:space="preserve">, </v>
      </c>
    </row>
    <row r="491" spans="1:7" x14ac:dyDescent="0.3">
      <c r="A491" s="471"/>
      <c r="B491" s="471"/>
      <c r="C491" s="471"/>
      <c r="D491" s="471"/>
      <c r="E491" s="471"/>
      <c r="F491" s="471"/>
      <c r="G491" s="47" t="str">
        <f t="shared" si="7"/>
        <v xml:space="preserve">, </v>
      </c>
    </row>
    <row r="492" spans="1:7" x14ac:dyDescent="0.3">
      <c r="A492" s="471"/>
      <c r="B492" s="471"/>
      <c r="C492" s="471"/>
      <c r="D492" s="471"/>
      <c r="E492" s="471"/>
      <c r="F492" s="471"/>
      <c r="G492" s="47" t="str">
        <f t="shared" si="7"/>
        <v xml:space="preserve">, </v>
      </c>
    </row>
    <row r="493" spans="1:7" x14ac:dyDescent="0.3">
      <c r="A493" s="471"/>
      <c r="B493" s="471"/>
      <c r="C493" s="471"/>
      <c r="D493" s="471"/>
      <c r="E493" s="471"/>
      <c r="F493" s="471"/>
      <c r="G493" s="47" t="str">
        <f t="shared" si="7"/>
        <v xml:space="preserve">, </v>
      </c>
    </row>
    <row r="494" spans="1:7" x14ac:dyDescent="0.3">
      <c r="A494" s="471"/>
      <c r="B494" s="471"/>
      <c r="C494" s="471"/>
      <c r="D494" s="471"/>
      <c r="E494" s="471"/>
      <c r="F494" s="471"/>
      <c r="G494" s="47" t="str">
        <f t="shared" si="7"/>
        <v xml:space="preserve">, </v>
      </c>
    </row>
    <row r="495" spans="1:7" x14ac:dyDescent="0.3">
      <c r="A495" s="471"/>
      <c r="B495" s="471"/>
      <c r="C495" s="471"/>
      <c r="D495" s="471"/>
      <c r="E495" s="471"/>
      <c r="F495" s="471"/>
      <c r="G495" s="47" t="str">
        <f t="shared" si="7"/>
        <v xml:space="preserve">, </v>
      </c>
    </row>
    <row r="496" spans="1:7" x14ac:dyDescent="0.3">
      <c r="A496" s="471"/>
      <c r="B496" s="471"/>
      <c r="C496" s="471"/>
      <c r="D496" s="471"/>
      <c r="E496" s="471"/>
      <c r="F496" s="471"/>
      <c r="G496" s="47" t="str">
        <f t="shared" si="7"/>
        <v xml:space="preserve">, </v>
      </c>
    </row>
    <row r="497" spans="1:7" x14ac:dyDescent="0.3">
      <c r="A497" s="471"/>
      <c r="B497" s="471"/>
      <c r="C497" s="471"/>
      <c r="D497" s="471"/>
      <c r="E497" s="471"/>
      <c r="F497" s="471"/>
      <c r="G497" s="47" t="str">
        <f t="shared" si="7"/>
        <v xml:space="preserve">, </v>
      </c>
    </row>
    <row r="498" spans="1:7" x14ac:dyDescent="0.3">
      <c r="A498" s="471"/>
      <c r="B498" s="471"/>
      <c r="C498" s="471"/>
      <c r="D498" s="471"/>
      <c r="E498" s="471"/>
      <c r="F498" s="471"/>
      <c r="G498" s="47" t="str">
        <f t="shared" si="7"/>
        <v xml:space="preserve">, </v>
      </c>
    </row>
    <row r="499" spans="1:7" x14ac:dyDescent="0.3">
      <c r="A499" s="471"/>
      <c r="B499" s="471"/>
      <c r="C499" s="471"/>
      <c r="D499" s="471"/>
      <c r="E499" s="471"/>
      <c r="F499" s="471"/>
      <c r="G499" s="47" t="str">
        <f t="shared" si="7"/>
        <v xml:space="preserve">, </v>
      </c>
    </row>
    <row r="500" spans="1:7" x14ac:dyDescent="0.3">
      <c r="A500" s="471"/>
      <c r="B500" s="471"/>
      <c r="C500" s="471"/>
      <c r="D500" s="471"/>
      <c r="E500" s="471"/>
      <c r="F500" s="471"/>
      <c r="G500" s="47" t="str">
        <f t="shared" si="7"/>
        <v xml:space="preserve">, </v>
      </c>
    </row>
    <row r="501" spans="1:7" x14ac:dyDescent="0.3">
      <c r="A501" s="471"/>
      <c r="B501" s="471"/>
      <c r="C501" s="471"/>
      <c r="D501" s="471"/>
      <c r="E501" s="471"/>
      <c r="F501" s="471"/>
      <c r="G501" s="47" t="str">
        <f t="shared" si="7"/>
        <v xml:space="preserve">, </v>
      </c>
    </row>
    <row r="502" spans="1:7" x14ac:dyDescent="0.3">
      <c r="A502" s="471"/>
      <c r="B502" s="471"/>
      <c r="C502" s="471"/>
      <c r="D502" s="471"/>
      <c r="E502" s="471"/>
      <c r="F502" s="471"/>
      <c r="G502" s="47" t="str">
        <f t="shared" si="7"/>
        <v xml:space="preserve">, </v>
      </c>
    </row>
    <row r="503" spans="1:7" x14ac:dyDescent="0.3">
      <c r="A503" s="471"/>
      <c r="B503" s="471"/>
      <c r="C503" s="471"/>
      <c r="D503" s="471"/>
      <c r="E503" s="471"/>
      <c r="F503" s="471"/>
      <c r="G503" s="47" t="str">
        <f t="shared" si="7"/>
        <v xml:space="preserve">, </v>
      </c>
    </row>
    <row r="504" spans="1:7" x14ac:dyDescent="0.3">
      <c r="A504" s="471"/>
      <c r="B504" s="471"/>
      <c r="C504" s="471"/>
      <c r="D504" s="471"/>
      <c r="E504" s="471"/>
      <c r="F504" s="471"/>
      <c r="G504" s="47" t="str">
        <f t="shared" si="7"/>
        <v xml:space="preserve">, </v>
      </c>
    </row>
    <row r="505" spans="1:7" x14ac:dyDescent="0.3">
      <c r="A505" s="471"/>
      <c r="B505" s="471"/>
      <c r="C505" s="471"/>
      <c r="D505" s="471"/>
      <c r="E505" s="471"/>
      <c r="F505" s="471"/>
      <c r="G505" s="47" t="str">
        <f t="shared" si="7"/>
        <v xml:space="preserve">, </v>
      </c>
    </row>
    <row r="506" spans="1:7" x14ac:dyDescent="0.3">
      <c r="A506" s="471"/>
      <c r="B506" s="471"/>
      <c r="C506" s="471"/>
      <c r="D506" s="471"/>
      <c r="E506" s="471"/>
      <c r="F506" s="471"/>
      <c r="G506" s="47" t="str">
        <f t="shared" si="7"/>
        <v xml:space="preserve">, </v>
      </c>
    </row>
    <row r="507" spans="1:7" x14ac:dyDescent="0.3">
      <c r="A507" s="471"/>
      <c r="B507" s="471"/>
      <c r="C507" s="471"/>
      <c r="D507" s="471"/>
      <c r="E507" s="471"/>
      <c r="F507" s="471"/>
      <c r="G507" s="47" t="str">
        <f t="shared" si="7"/>
        <v xml:space="preserve">, </v>
      </c>
    </row>
    <row r="508" spans="1:7" x14ac:dyDescent="0.3">
      <c r="A508" s="471"/>
      <c r="B508" s="471"/>
      <c r="C508" s="471"/>
      <c r="D508" s="471"/>
      <c r="E508" s="471"/>
      <c r="F508" s="471"/>
      <c r="G508" s="47" t="str">
        <f t="shared" si="7"/>
        <v xml:space="preserve">, </v>
      </c>
    </row>
    <row r="509" spans="1:7" x14ac:dyDescent="0.3">
      <c r="A509" s="471"/>
      <c r="B509" s="471"/>
      <c r="C509" s="471"/>
      <c r="D509" s="471"/>
      <c r="E509" s="471"/>
      <c r="F509" s="471"/>
      <c r="G509" s="47" t="str">
        <f t="shared" si="7"/>
        <v xml:space="preserve">, </v>
      </c>
    </row>
    <row r="510" spans="1:7" x14ac:dyDescent="0.3">
      <c r="A510" s="471"/>
      <c r="B510" s="471"/>
      <c r="C510" s="471"/>
      <c r="D510" s="471"/>
      <c r="E510" s="471"/>
      <c r="F510" s="471"/>
      <c r="G510" s="47" t="str">
        <f t="shared" si="7"/>
        <v xml:space="preserve">, </v>
      </c>
    </row>
    <row r="511" spans="1:7" x14ac:dyDescent="0.3">
      <c r="A511" s="471"/>
      <c r="B511" s="471"/>
      <c r="C511" s="471"/>
      <c r="D511" s="471"/>
      <c r="E511" s="471"/>
      <c r="F511" s="471"/>
      <c r="G511" s="47" t="str">
        <f t="shared" si="7"/>
        <v xml:space="preserve">, </v>
      </c>
    </row>
    <row r="512" spans="1:7" x14ac:dyDescent="0.3">
      <c r="A512" s="471"/>
      <c r="B512" s="471"/>
      <c r="C512" s="471"/>
      <c r="D512" s="471"/>
      <c r="E512" s="471"/>
      <c r="F512" s="471"/>
      <c r="G512" s="47" t="str">
        <f t="shared" si="7"/>
        <v xml:space="preserve">, </v>
      </c>
    </row>
    <row r="513" spans="1:7" x14ac:dyDescent="0.3">
      <c r="A513" s="471"/>
      <c r="B513" s="471"/>
      <c r="C513" s="471"/>
      <c r="D513" s="471"/>
      <c r="E513" s="471"/>
      <c r="F513" s="471"/>
      <c r="G513" s="47" t="str">
        <f t="shared" si="7"/>
        <v xml:space="preserve">, </v>
      </c>
    </row>
    <row r="514" spans="1:7" x14ac:dyDescent="0.3">
      <c r="A514" s="471"/>
      <c r="B514" s="471"/>
      <c r="C514" s="471"/>
      <c r="D514" s="471"/>
      <c r="E514" s="471"/>
      <c r="F514" s="471"/>
      <c r="G514" s="47" t="str">
        <f t="shared" si="7"/>
        <v xml:space="preserve">, </v>
      </c>
    </row>
    <row r="515" spans="1:7" x14ac:dyDescent="0.3">
      <c r="A515" s="471"/>
      <c r="B515" s="471"/>
      <c r="C515" s="471"/>
      <c r="D515" s="471"/>
      <c r="E515" s="471"/>
      <c r="F515" s="471"/>
      <c r="G515" s="47" t="str">
        <f t="shared" si="7"/>
        <v xml:space="preserve">, </v>
      </c>
    </row>
    <row r="516" spans="1:7" x14ac:dyDescent="0.3">
      <c r="A516" s="471"/>
      <c r="B516" s="471"/>
      <c r="C516" s="471"/>
      <c r="D516" s="471"/>
      <c r="E516" s="471"/>
      <c r="F516" s="471"/>
      <c r="G516" s="47" t="str">
        <f t="shared" si="7"/>
        <v xml:space="preserve">, </v>
      </c>
    </row>
    <row r="517" spans="1:7" x14ac:dyDescent="0.3">
      <c r="A517" s="471"/>
      <c r="B517" s="471"/>
      <c r="C517" s="471"/>
      <c r="D517" s="471"/>
      <c r="E517" s="471"/>
      <c r="F517" s="471"/>
      <c r="G517" s="47" t="str">
        <f t="shared" si="7"/>
        <v xml:space="preserve">, </v>
      </c>
    </row>
    <row r="518" spans="1:7" x14ac:dyDescent="0.3">
      <c r="A518" s="471"/>
      <c r="B518" s="471"/>
      <c r="C518" s="471"/>
      <c r="D518" s="471"/>
      <c r="E518" s="471"/>
      <c r="F518" s="471"/>
      <c r="G518" s="47" t="str">
        <f t="shared" si="7"/>
        <v xml:space="preserve">, </v>
      </c>
    </row>
    <row r="519" spans="1:7" x14ac:dyDescent="0.3">
      <c r="A519" s="471"/>
      <c r="B519" s="471"/>
      <c r="C519" s="471"/>
      <c r="D519" s="471"/>
      <c r="E519" s="471"/>
      <c r="F519" s="471"/>
      <c r="G519" s="47" t="str">
        <f t="shared" si="7"/>
        <v xml:space="preserve">, </v>
      </c>
    </row>
    <row r="520" spans="1:7" x14ac:dyDescent="0.3">
      <c r="A520" s="471"/>
      <c r="B520" s="471"/>
      <c r="C520" s="471"/>
      <c r="D520" s="471"/>
      <c r="E520" s="471"/>
      <c r="F520" s="471"/>
      <c r="G520" s="47" t="str">
        <f t="shared" si="7"/>
        <v xml:space="preserve">, </v>
      </c>
    </row>
    <row r="521" spans="1:7" x14ac:dyDescent="0.3">
      <c r="A521" s="471"/>
      <c r="B521" s="471"/>
      <c r="C521" s="471"/>
      <c r="D521" s="471"/>
      <c r="E521" s="471"/>
      <c r="F521" s="471"/>
      <c r="G521" s="47" t="str">
        <f t="shared" si="7"/>
        <v xml:space="preserve">, </v>
      </c>
    </row>
    <row r="522" spans="1:7" x14ac:dyDescent="0.3">
      <c r="A522" s="471"/>
      <c r="B522" s="471"/>
      <c r="C522" s="471"/>
      <c r="D522" s="471"/>
      <c r="E522" s="471"/>
      <c r="F522" s="471"/>
      <c r="G522" s="47" t="str">
        <f t="shared" ref="G522:G585" si="8">CONCATENATE(A522,", ", B522)</f>
        <v xml:space="preserve">, </v>
      </c>
    </row>
    <row r="523" spans="1:7" x14ac:dyDescent="0.3">
      <c r="A523" s="471"/>
      <c r="B523" s="471"/>
      <c r="C523" s="471"/>
      <c r="D523" s="471"/>
      <c r="E523" s="471"/>
      <c r="F523" s="471"/>
      <c r="G523" s="47" t="str">
        <f t="shared" si="8"/>
        <v xml:space="preserve">, </v>
      </c>
    </row>
    <row r="524" spans="1:7" x14ac:dyDescent="0.3">
      <c r="A524" s="471"/>
      <c r="B524" s="471"/>
      <c r="C524" s="471"/>
      <c r="D524" s="471"/>
      <c r="E524" s="471"/>
      <c r="F524" s="471"/>
      <c r="G524" s="47" t="str">
        <f t="shared" si="8"/>
        <v xml:space="preserve">, </v>
      </c>
    </row>
    <row r="525" spans="1:7" x14ac:dyDescent="0.3">
      <c r="A525" s="471"/>
      <c r="B525" s="471"/>
      <c r="C525" s="471"/>
      <c r="D525" s="471"/>
      <c r="E525" s="471"/>
      <c r="F525" s="471"/>
      <c r="G525" s="47" t="str">
        <f t="shared" si="8"/>
        <v xml:space="preserve">, </v>
      </c>
    </row>
    <row r="526" spans="1:7" x14ac:dyDescent="0.3">
      <c r="A526" s="471"/>
      <c r="B526" s="471"/>
      <c r="C526" s="471"/>
      <c r="D526" s="471"/>
      <c r="E526" s="471"/>
      <c r="F526" s="471"/>
      <c r="G526" s="47" t="str">
        <f t="shared" si="8"/>
        <v xml:space="preserve">, </v>
      </c>
    </row>
    <row r="527" spans="1:7" x14ac:dyDescent="0.3">
      <c r="A527" s="471"/>
      <c r="B527" s="471"/>
      <c r="C527" s="471"/>
      <c r="D527" s="471"/>
      <c r="E527" s="471"/>
      <c r="F527" s="471"/>
      <c r="G527" s="47" t="str">
        <f t="shared" si="8"/>
        <v xml:space="preserve">, </v>
      </c>
    </row>
    <row r="528" spans="1:7" x14ac:dyDescent="0.3">
      <c r="A528" s="471"/>
      <c r="B528" s="471"/>
      <c r="C528" s="471"/>
      <c r="D528" s="471"/>
      <c r="E528" s="471"/>
      <c r="F528" s="471"/>
      <c r="G528" s="47" t="str">
        <f t="shared" si="8"/>
        <v xml:space="preserve">, </v>
      </c>
    </row>
    <row r="529" spans="1:7" x14ac:dyDescent="0.3">
      <c r="A529" s="471"/>
      <c r="B529" s="471"/>
      <c r="C529" s="471"/>
      <c r="D529" s="471"/>
      <c r="E529" s="471"/>
      <c r="F529" s="471"/>
      <c r="G529" s="47" t="str">
        <f t="shared" si="8"/>
        <v xml:space="preserve">, </v>
      </c>
    </row>
    <row r="530" spans="1:7" x14ac:dyDescent="0.3">
      <c r="A530" s="471"/>
      <c r="B530" s="471"/>
      <c r="C530" s="471"/>
      <c r="D530" s="471"/>
      <c r="E530" s="471"/>
      <c r="F530" s="471"/>
      <c r="G530" s="47" t="str">
        <f t="shared" si="8"/>
        <v xml:space="preserve">, </v>
      </c>
    </row>
    <row r="531" spans="1:7" x14ac:dyDescent="0.3">
      <c r="A531" s="471"/>
      <c r="B531" s="471"/>
      <c r="C531" s="471"/>
      <c r="D531" s="471"/>
      <c r="E531" s="471"/>
      <c r="F531" s="471"/>
      <c r="G531" s="47" t="str">
        <f t="shared" si="8"/>
        <v xml:space="preserve">, </v>
      </c>
    </row>
    <row r="532" spans="1:7" x14ac:dyDescent="0.3">
      <c r="A532" s="471"/>
      <c r="B532" s="471"/>
      <c r="C532" s="471"/>
      <c r="D532" s="471"/>
      <c r="E532" s="471"/>
      <c r="F532" s="471"/>
      <c r="G532" s="47" t="str">
        <f t="shared" si="8"/>
        <v xml:space="preserve">, </v>
      </c>
    </row>
    <row r="533" spans="1:7" x14ac:dyDescent="0.3">
      <c r="A533" s="471"/>
      <c r="B533" s="471"/>
      <c r="C533" s="471"/>
      <c r="D533" s="471"/>
      <c r="E533" s="471"/>
      <c r="F533" s="471"/>
      <c r="G533" s="47" t="str">
        <f t="shared" si="8"/>
        <v xml:space="preserve">, </v>
      </c>
    </row>
    <row r="534" spans="1:7" x14ac:dyDescent="0.3">
      <c r="A534" s="471"/>
      <c r="B534" s="471"/>
      <c r="C534" s="471"/>
      <c r="D534" s="471"/>
      <c r="E534" s="471"/>
      <c r="F534" s="471"/>
      <c r="G534" s="47" t="str">
        <f t="shared" si="8"/>
        <v xml:space="preserve">, </v>
      </c>
    </row>
    <row r="535" spans="1:7" x14ac:dyDescent="0.3">
      <c r="A535" s="471"/>
      <c r="B535" s="471"/>
      <c r="C535" s="471"/>
      <c r="D535" s="471"/>
      <c r="E535" s="471"/>
      <c r="F535" s="471"/>
      <c r="G535" s="47" t="str">
        <f t="shared" si="8"/>
        <v xml:space="preserve">, </v>
      </c>
    </row>
    <row r="536" spans="1:7" x14ac:dyDescent="0.3">
      <c r="A536" s="471"/>
      <c r="B536" s="471"/>
      <c r="C536" s="471"/>
      <c r="D536" s="471"/>
      <c r="E536" s="471"/>
      <c r="F536" s="471"/>
      <c r="G536" s="47" t="str">
        <f t="shared" si="8"/>
        <v xml:space="preserve">, </v>
      </c>
    </row>
    <row r="537" spans="1:7" x14ac:dyDescent="0.3">
      <c r="A537" s="471"/>
      <c r="B537" s="471"/>
      <c r="C537" s="471"/>
      <c r="D537" s="471"/>
      <c r="E537" s="471"/>
      <c r="F537" s="471"/>
      <c r="G537" s="47" t="str">
        <f t="shared" si="8"/>
        <v xml:space="preserve">, </v>
      </c>
    </row>
    <row r="538" spans="1:7" x14ac:dyDescent="0.3">
      <c r="A538" s="471"/>
      <c r="B538" s="471"/>
      <c r="C538" s="471"/>
      <c r="D538" s="471"/>
      <c r="E538" s="471"/>
      <c r="F538" s="471"/>
      <c r="G538" s="47" t="str">
        <f t="shared" si="8"/>
        <v xml:space="preserve">, </v>
      </c>
    </row>
    <row r="539" spans="1:7" x14ac:dyDescent="0.3">
      <c r="A539" s="471"/>
      <c r="B539" s="471"/>
      <c r="C539" s="471"/>
      <c r="D539" s="471"/>
      <c r="E539" s="471"/>
      <c r="F539" s="471"/>
      <c r="G539" s="47" t="str">
        <f t="shared" si="8"/>
        <v xml:space="preserve">, </v>
      </c>
    </row>
    <row r="540" spans="1:7" x14ac:dyDescent="0.3">
      <c r="A540" s="471"/>
      <c r="B540" s="471"/>
      <c r="C540" s="471"/>
      <c r="D540" s="471"/>
      <c r="E540" s="471"/>
      <c r="F540" s="471"/>
      <c r="G540" s="47" t="str">
        <f t="shared" si="8"/>
        <v xml:space="preserve">, </v>
      </c>
    </row>
    <row r="541" spans="1:7" x14ac:dyDescent="0.3">
      <c r="A541" s="471"/>
      <c r="B541" s="471"/>
      <c r="C541" s="471"/>
      <c r="D541" s="471"/>
      <c r="E541" s="471"/>
      <c r="F541" s="471"/>
      <c r="G541" s="47" t="str">
        <f t="shared" si="8"/>
        <v xml:space="preserve">, </v>
      </c>
    </row>
    <row r="542" spans="1:7" x14ac:dyDescent="0.3">
      <c r="A542" s="471"/>
      <c r="B542" s="471"/>
      <c r="C542" s="471"/>
      <c r="D542" s="471"/>
      <c r="E542" s="471"/>
      <c r="F542" s="471"/>
      <c r="G542" s="47" t="str">
        <f t="shared" si="8"/>
        <v xml:space="preserve">, </v>
      </c>
    </row>
    <row r="543" spans="1:7" x14ac:dyDescent="0.3">
      <c r="A543" s="471"/>
      <c r="B543" s="471"/>
      <c r="C543" s="471"/>
      <c r="D543" s="471"/>
      <c r="E543" s="471"/>
      <c r="F543" s="471"/>
      <c r="G543" s="47" t="str">
        <f t="shared" si="8"/>
        <v xml:space="preserve">, </v>
      </c>
    </row>
    <row r="544" spans="1:7" x14ac:dyDescent="0.3">
      <c r="A544" s="471"/>
      <c r="B544" s="471"/>
      <c r="C544" s="471"/>
      <c r="D544" s="471"/>
      <c r="E544" s="471"/>
      <c r="F544" s="471"/>
      <c r="G544" s="47" t="str">
        <f t="shared" si="8"/>
        <v xml:space="preserve">, </v>
      </c>
    </row>
    <row r="545" spans="1:7" x14ac:dyDescent="0.3">
      <c r="A545" s="471"/>
      <c r="B545" s="471"/>
      <c r="C545" s="471"/>
      <c r="D545" s="471"/>
      <c r="E545" s="471"/>
      <c r="F545" s="471"/>
      <c r="G545" s="47" t="str">
        <f t="shared" si="8"/>
        <v xml:space="preserve">, </v>
      </c>
    </row>
    <row r="546" spans="1:7" x14ac:dyDescent="0.3">
      <c r="A546" s="471"/>
      <c r="B546" s="471"/>
      <c r="C546" s="471"/>
      <c r="D546" s="471"/>
      <c r="E546" s="471"/>
      <c r="F546" s="471"/>
      <c r="G546" s="47" t="str">
        <f t="shared" si="8"/>
        <v xml:space="preserve">, </v>
      </c>
    </row>
    <row r="547" spans="1:7" x14ac:dyDescent="0.3">
      <c r="A547" s="471"/>
      <c r="B547" s="471"/>
      <c r="C547" s="471"/>
      <c r="D547" s="471"/>
      <c r="E547" s="471"/>
      <c r="F547" s="471"/>
      <c r="G547" s="47" t="str">
        <f t="shared" si="8"/>
        <v xml:space="preserve">, </v>
      </c>
    </row>
    <row r="548" spans="1:7" x14ac:dyDescent="0.3">
      <c r="A548" s="471"/>
      <c r="B548" s="471"/>
      <c r="C548" s="471"/>
      <c r="D548" s="471"/>
      <c r="E548" s="471"/>
      <c r="F548" s="471"/>
      <c r="G548" s="47" t="str">
        <f t="shared" si="8"/>
        <v xml:space="preserve">, </v>
      </c>
    </row>
    <row r="549" spans="1:7" x14ac:dyDescent="0.3">
      <c r="A549" s="471"/>
      <c r="B549" s="471"/>
      <c r="C549" s="471"/>
      <c r="D549" s="471"/>
      <c r="E549" s="471"/>
      <c r="F549" s="471"/>
      <c r="G549" s="47" t="str">
        <f t="shared" si="8"/>
        <v xml:space="preserve">, </v>
      </c>
    </row>
    <row r="550" spans="1:7" x14ac:dyDescent="0.3">
      <c r="A550" s="471"/>
      <c r="B550" s="471"/>
      <c r="C550" s="471"/>
      <c r="D550" s="471"/>
      <c r="E550" s="471"/>
      <c r="F550" s="471"/>
      <c r="G550" s="47" t="str">
        <f t="shared" si="8"/>
        <v xml:space="preserve">, </v>
      </c>
    </row>
    <row r="551" spans="1:7" x14ac:dyDescent="0.3">
      <c r="A551" s="471"/>
      <c r="B551" s="471"/>
      <c r="C551" s="471"/>
      <c r="D551" s="471"/>
      <c r="E551" s="471"/>
      <c r="F551" s="471"/>
      <c r="G551" s="47" t="str">
        <f t="shared" si="8"/>
        <v xml:space="preserve">, </v>
      </c>
    </row>
    <row r="552" spans="1:7" x14ac:dyDescent="0.3">
      <c r="A552" s="471"/>
      <c r="B552" s="471"/>
      <c r="C552" s="471"/>
      <c r="D552" s="471"/>
      <c r="E552" s="471"/>
      <c r="F552" s="471"/>
      <c r="G552" s="47" t="str">
        <f t="shared" si="8"/>
        <v xml:space="preserve">, </v>
      </c>
    </row>
    <row r="553" spans="1:7" x14ac:dyDescent="0.3">
      <c r="A553" s="471"/>
      <c r="B553" s="471"/>
      <c r="C553" s="471"/>
      <c r="D553" s="471"/>
      <c r="E553" s="471"/>
      <c r="F553" s="471"/>
      <c r="G553" s="47" t="str">
        <f t="shared" si="8"/>
        <v xml:space="preserve">, </v>
      </c>
    </row>
    <row r="554" spans="1:7" x14ac:dyDescent="0.3">
      <c r="A554" s="471"/>
      <c r="B554" s="471"/>
      <c r="C554" s="471"/>
      <c r="D554" s="471"/>
      <c r="E554" s="471"/>
      <c r="F554" s="471"/>
      <c r="G554" s="47" t="str">
        <f t="shared" si="8"/>
        <v xml:space="preserve">, </v>
      </c>
    </row>
    <row r="555" spans="1:7" x14ac:dyDescent="0.3">
      <c r="A555" s="471"/>
      <c r="B555" s="471"/>
      <c r="C555" s="471"/>
      <c r="D555" s="471"/>
      <c r="E555" s="471"/>
      <c r="F555" s="471"/>
      <c r="G555" s="47" t="str">
        <f t="shared" si="8"/>
        <v xml:space="preserve">, </v>
      </c>
    </row>
    <row r="556" spans="1:7" x14ac:dyDescent="0.3">
      <c r="A556" s="471"/>
      <c r="B556" s="471"/>
      <c r="C556" s="471"/>
      <c r="D556" s="471"/>
      <c r="E556" s="471"/>
      <c r="F556" s="471"/>
      <c r="G556" s="47" t="str">
        <f t="shared" si="8"/>
        <v xml:space="preserve">, </v>
      </c>
    </row>
    <row r="557" spans="1:7" x14ac:dyDescent="0.3">
      <c r="A557" s="471"/>
      <c r="B557" s="471"/>
      <c r="C557" s="471"/>
      <c r="D557" s="471"/>
      <c r="E557" s="471"/>
      <c r="F557" s="471"/>
      <c r="G557" s="47" t="str">
        <f t="shared" si="8"/>
        <v xml:space="preserve">, </v>
      </c>
    </row>
    <row r="558" spans="1:7" x14ac:dyDescent="0.3">
      <c r="A558" s="471"/>
      <c r="B558" s="471"/>
      <c r="C558" s="471"/>
      <c r="D558" s="471"/>
      <c r="E558" s="471"/>
      <c r="F558" s="471"/>
      <c r="G558" s="47" t="str">
        <f t="shared" si="8"/>
        <v xml:space="preserve">, </v>
      </c>
    </row>
    <row r="559" spans="1:7" x14ac:dyDescent="0.3">
      <c r="A559" s="471"/>
      <c r="B559" s="471"/>
      <c r="C559" s="471"/>
      <c r="D559" s="471"/>
      <c r="E559" s="471"/>
      <c r="F559" s="471"/>
      <c r="G559" s="47" t="str">
        <f t="shared" si="8"/>
        <v xml:space="preserve">, </v>
      </c>
    </row>
    <row r="560" spans="1:7" x14ac:dyDescent="0.3">
      <c r="A560" s="471"/>
      <c r="B560" s="471"/>
      <c r="C560" s="471"/>
      <c r="D560" s="471"/>
      <c r="E560" s="471"/>
      <c r="F560" s="471"/>
      <c r="G560" s="47" t="str">
        <f t="shared" si="8"/>
        <v xml:space="preserve">, </v>
      </c>
    </row>
    <row r="561" spans="1:7" x14ac:dyDescent="0.3">
      <c r="A561" s="471"/>
      <c r="B561" s="471"/>
      <c r="C561" s="471"/>
      <c r="D561" s="471"/>
      <c r="E561" s="471"/>
      <c r="F561" s="471"/>
      <c r="G561" s="47" t="str">
        <f t="shared" si="8"/>
        <v xml:space="preserve">, </v>
      </c>
    </row>
    <row r="562" spans="1:7" x14ac:dyDescent="0.3">
      <c r="A562" s="471"/>
      <c r="B562" s="471"/>
      <c r="C562" s="471"/>
      <c r="D562" s="471"/>
      <c r="E562" s="471"/>
      <c r="F562" s="471"/>
      <c r="G562" s="47" t="str">
        <f t="shared" si="8"/>
        <v xml:space="preserve">, </v>
      </c>
    </row>
    <row r="563" spans="1:7" x14ac:dyDescent="0.3">
      <c r="A563" s="471"/>
      <c r="B563" s="471"/>
      <c r="C563" s="471"/>
      <c r="D563" s="471"/>
      <c r="E563" s="471"/>
      <c r="F563" s="471"/>
      <c r="G563" s="47" t="str">
        <f t="shared" si="8"/>
        <v xml:space="preserve">, </v>
      </c>
    </row>
    <row r="564" spans="1:7" x14ac:dyDescent="0.3">
      <c r="A564" s="471"/>
      <c r="B564" s="471"/>
      <c r="C564" s="471"/>
      <c r="D564" s="471"/>
      <c r="E564" s="471"/>
      <c r="F564" s="471"/>
      <c r="G564" s="47" t="str">
        <f t="shared" si="8"/>
        <v xml:space="preserve">, </v>
      </c>
    </row>
    <row r="565" spans="1:7" x14ac:dyDescent="0.3">
      <c r="A565" s="471"/>
      <c r="B565" s="471"/>
      <c r="C565" s="471"/>
      <c r="D565" s="471"/>
      <c r="E565" s="471"/>
      <c r="F565" s="471"/>
      <c r="G565" s="47" t="str">
        <f t="shared" si="8"/>
        <v xml:space="preserve">, </v>
      </c>
    </row>
    <row r="566" spans="1:7" x14ac:dyDescent="0.3">
      <c r="A566" s="471"/>
      <c r="B566" s="471"/>
      <c r="C566" s="471"/>
      <c r="D566" s="471"/>
      <c r="E566" s="471"/>
      <c r="F566" s="471"/>
      <c r="G566" s="47" t="str">
        <f t="shared" si="8"/>
        <v xml:space="preserve">, </v>
      </c>
    </row>
    <row r="567" spans="1:7" x14ac:dyDescent="0.3">
      <c r="A567" s="471"/>
      <c r="B567" s="471"/>
      <c r="C567" s="471"/>
      <c r="D567" s="471"/>
      <c r="E567" s="471"/>
      <c r="F567" s="471"/>
      <c r="G567" s="47" t="str">
        <f t="shared" si="8"/>
        <v xml:space="preserve">, </v>
      </c>
    </row>
    <row r="568" spans="1:7" x14ac:dyDescent="0.3">
      <c r="A568" s="471"/>
      <c r="B568" s="471"/>
      <c r="C568" s="471"/>
      <c r="D568" s="471"/>
      <c r="E568" s="471"/>
      <c r="F568" s="471"/>
      <c r="G568" s="47" t="str">
        <f t="shared" si="8"/>
        <v xml:space="preserve">, </v>
      </c>
    </row>
    <row r="569" spans="1:7" x14ac:dyDescent="0.3">
      <c r="A569" s="471"/>
      <c r="B569" s="471"/>
      <c r="C569" s="471"/>
      <c r="D569" s="471"/>
      <c r="E569" s="471"/>
      <c r="F569" s="471"/>
      <c r="G569" s="47" t="str">
        <f t="shared" si="8"/>
        <v xml:space="preserve">, </v>
      </c>
    </row>
    <row r="570" spans="1:7" x14ac:dyDescent="0.3">
      <c r="A570" s="471"/>
      <c r="B570" s="471"/>
      <c r="C570" s="471"/>
      <c r="D570" s="471"/>
      <c r="E570" s="471"/>
      <c r="F570" s="471"/>
      <c r="G570" s="47" t="str">
        <f t="shared" si="8"/>
        <v xml:space="preserve">, </v>
      </c>
    </row>
    <row r="571" spans="1:7" x14ac:dyDescent="0.3">
      <c r="A571" s="471"/>
      <c r="B571" s="471"/>
      <c r="C571" s="471"/>
      <c r="D571" s="471"/>
      <c r="E571" s="471"/>
      <c r="F571" s="471"/>
      <c r="G571" s="47" t="str">
        <f t="shared" si="8"/>
        <v xml:space="preserve">, </v>
      </c>
    </row>
    <row r="572" spans="1:7" x14ac:dyDescent="0.3">
      <c r="A572" s="471"/>
      <c r="B572" s="471"/>
      <c r="C572" s="471"/>
      <c r="D572" s="471"/>
      <c r="E572" s="471"/>
      <c r="F572" s="471"/>
      <c r="G572" s="47" t="str">
        <f t="shared" si="8"/>
        <v xml:space="preserve">, </v>
      </c>
    </row>
    <row r="573" spans="1:7" x14ac:dyDescent="0.3">
      <c r="A573" s="471"/>
      <c r="B573" s="471"/>
      <c r="C573" s="471"/>
      <c r="D573" s="471"/>
      <c r="E573" s="471"/>
      <c r="F573" s="471"/>
      <c r="G573" s="47" t="str">
        <f t="shared" si="8"/>
        <v xml:space="preserve">, </v>
      </c>
    </row>
    <row r="574" spans="1:7" x14ac:dyDescent="0.3">
      <c r="A574" s="471"/>
      <c r="B574" s="471"/>
      <c r="C574" s="471"/>
      <c r="D574" s="471"/>
      <c r="E574" s="471"/>
      <c r="F574" s="471"/>
      <c r="G574" s="47" t="str">
        <f t="shared" si="8"/>
        <v xml:space="preserve">, </v>
      </c>
    </row>
    <row r="575" spans="1:7" x14ac:dyDescent="0.3">
      <c r="A575" s="471"/>
      <c r="B575" s="471"/>
      <c r="C575" s="471"/>
      <c r="D575" s="471"/>
      <c r="E575" s="471"/>
      <c r="F575" s="471"/>
      <c r="G575" s="47" t="str">
        <f t="shared" si="8"/>
        <v xml:space="preserve">, </v>
      </c>
    </row>
    <row r="576" spans="1:7" x14ac:dyDescent="0.3">
      <c r="A576" s="471"/>
      <c r="B576" s="471"/>
      <c r="C576" s="471"/>
      <c r="D576" s="471"/>
      <c r="E576" s="471"/>
      <c r="F576" s="471"/>
      <c r="G576" s="47" t="str">
        <f t="shared" si="8"/>
        <v xml:space="preserve">, </v>
      </c>
    </row>
    <row r="577" spans="1:7" x14ac:dyDescent="0.3">
      <c r="A577" s="471"/>
      <c r="B577" s="471"/>
      <c r="C577" s="471"/>
      <c r="D577" s="471"/>
      <c r="E577" s="471"/>
      <c r="F577" s="471"/>
      <c r="G577" s="47" t="str">
        <f t="shared" si="8"/>
        <v xml:space="preserve">, </v>
      </c>
    </row>
    <row r="578" spans="1:7" x14ac:dyDescent="0.3">
      <c r="A578" s="471"/>
      <c r="B578" s="471"/>
      <c r="C578" s="471"/>
      <c r="D578" s="471"/>
      <c r="E578" s="471"/>
      <c r="F578" s="471"/>
      <c r="G578" s="47" t="str">
        <f t="shared" si="8"/>
        <v xml:space="preserve">, </v>
      </c>
    </row>
    <row r="579" spans="1:7" x14ac:dyDescent="0.3">
      <c r="A579" s="471"/>
      <c r="B579" s="471"/>
      <c r="C579" s="471"/>
      <c r="D579" s="471"/>
      <c r="E579" s="471"/>
      <c r="F579" s="471"/>
      <c r="G579" s="47" t="str">
        <f t="shared" si="8"/>
        <v xml:space="preserve">, </v>
      </c>
    </row>
    <row r="580" spans="1:7" x14ac:dyDescent="0.3">
      <c r="A580" s="471"/>
      <c r="B580" s="471"/>
      <c r="C580" s="471"/>
      <c r="D580" s="471"/>
      <c r="E580" s="471"/>
      <c r="F580" s="471"/>
      <c r="G580" s="47" t="str">
        <f t="shared" si="8"/>
        <v xml:space="preserve">, </v>
      </c>
    </row>
    <row r="581" spans="1:7" x14ac:dyDescent="0.3">
      <c r="A581" s="471"/>
      <c r="B581" s="471"/>
      <c r="C581" s="471"/>
      <c r="D581" s="471"/>
      <c r="E581" s="471"/>
      <c r="F581" s="471"/>
      <c r="G581" s="47" t="str">
        <f t="shared" si="8"/>
        <v xml:space="preserve">, </v>
      </c>
    </row>
    <row r="582" spans="1:7" x14ac:dyDescent="0.3">
      <c r="A582" s="471"/>
      <c r="B582" s="471"/>
      <c r="C582" s="471"/>
      <c r="D582" s="471"/>
      <c r="E582" s="471"/>
      <c r="F582" s="471"/>
      <c r="G582" s="47" t="str">
        <f t="shared" si="8"/>
        <v xml:space="preserve">, </v>
      </c>
    </row>
    <row r="583" spans="1:7" x14ac:dyDescent="0.3">
      <c r="A583" s="471"/>
      <c r="B583" s="471"/>
      <c r="C583" s="471"/>
      <c r="D583" s="471"/>
      <c r="E583" s="471"/>
      <c r="F583" s="471"/>
      <c r="G583" s="47" t="str">
        <f t="shared" si="8"/>
        <v xml:space="preserve">, </v>
      </c>
    </row>
    <row r="584" spans="1:7" x14ac:dyDescent="0.3">
      <c r="A584" s="471"/>
      <c r="B584" s="471"/>
      <c r="C584" s="471"/>
      <c r="D584" s="471"/>
      <c r="E584" s="471"/>
      <c r="F584" s="471"/>
      <c r="G584" s="47" t="str">
        <f t="shared" si="8"/>
        <v xml:space="preserve">, </v>
      </c>
    </row>
    <row r="585" spans="1:7" x14ac:dyDescent="0.3">
      <c r="A585" s="471"/>
      <c r="B585" s="471"/>
      <c r="C585" s="471"/>
      <c r="D585" s="471"/>
      <c r="E585" s="471"/>
      <c r="F585" s="471"/>
      <c r="G585" s="47" t="str">
        <f t="shared" si="8"/>
        <v xml:space="preserve">, </v>
      </c>
    </row>
    <row r="586" spans="1:7" x14ac:dyDescent="0.3">
      <c r="A586" s="471"/>
      <c r="B586" s="471"/>
      <c r="C586" s="471"/>
      <c r="D586" s="471"/>
      <c r="E586" s="471"/>
      <c r="F586" s="471"/>
      <c r="G586" s="47" t="str">
        <f t="shared" ref="G586:G649" si="9">CONCATENATE(A586,", ", B586)</f>
        <v xml:space="preserve">, </v>
      </c>
    </row>
    <row r="587" spans="1:7" x14ac:dyDescent="0.3">
      <c r="A587" s="471"/>
      <c r="B587" s="471"/>
      <c r="C587" s="471"/>
      <c r="D587" s="471"/>
      <c r="E587" s="471"/>
      <c r="F587" s="471"/>
      <c r="G587" s="47" t="str">
        <f t="shared" si="9"/>
        <v xml:space="preserve">, </v>
      </c>
    </row>
    <row r="588" spans="1:7" x14ac:dyDescent="0.3">
      <c r="A588" s="471"/>
      <c r="B588" s="471"/>
      <c r="C588" s="471"/>
      <c r="D588" s="471"/>
      <c r="E588" s="471"/>
      <c r="F588" s="471"/>
      <c r="G588" s="47" t="str">
        <f t="shared" si="9"/>
        <v xml:space="preserve">, </v>
      </c>
    </row>
    <row r="589" spans="1:7" x14ac:dyDescent="0.3">
      <c r="A589" s="471"/>
      <c r="B589" s="471"/>
      <c r="C589" s="471"/>
      <c r="D589" s="471"/>
      <c r="E589" s="471"/>
      <c r="F589" s="471"/>
      <c r="G589" s="47" t="str">
        <f t="shared" si="9"/>
        <v xml:space="preserve">, </v>
      </c>
    </row>
    <row r="590" spans="1:7" x14ac:dyDescent="0.3">
      <c r="A590" s="471"/>
      <c r="B590" s="471"/>
      <c r="C590" s="471"/>
      <c r="D590" s="471"/>
      <c r="E590" s="471"/>
      <c r="F590" s="471"/>
      <c r="G590" s="47" t="str">
        <f t="shared" si="9"/>
        <v xml:space="preserve">, </v>
      </c>
    </row>
    <row r="591" spans="1:7" x14ac:dyDescent="0.3">
      <c r="A591" s="471"/>
      <c r="B591" s="471"/>
      <c r="C591" s="471"/>
      <c r="D591" s="471"/>
      <c r="E591" s="471"/>
      <c r="F591" s="471"/>
      <c r="G591" s="47" t="str">
        <f t="shared" si="9"/>
        <v xml:space="preserve">, </v>
      </c>
    </row>
    <row r="592" spans="1:7" x14ac:dyDescent="0.3">
      <c r="A592" s="471"/>
      <c r="B592" s="471"/>
      <c r="C592" s="471"/>
      <c r="D592" s="471"/>
      <c r="E592" s="471"/>
      <c r="F592" s="471"/>
      <c r="G592" s="47" t="str">
        <f t="shared" si="9"/>
        <v xml:space="preserve">, </v>
      </c>
    </row>
    <row r="593" spans="1:7" x14ac:dyDescent="0.3">
      <c r="A593" s="471"/>
      <c r="B593" s="471"/>
      <c r="C593" s="471"/>
      <c r="D593" s="471"/>
      <c r="E593" s="471"/>
      <c r="F593" s="471"/>
      <c r="G593" s="47" t="str">
        <f t="shared" si="9"/>
        <v xml:space="preserve">, </v>
      </c>
    </row>
    <row r="594" spans="1:7" x14ac:dyDescent="0.3">
      <c r="A594" s="471"/>
      <c r="B594" s="471"/>
      <c r="C594" s="471"/>
      <c r="D594" s="471"/>
      <c r="E594" s="471"/>
      <c r="F594" s="471"/>
      <c r="G594" s="47" t="str">
        <f t="shared" si="9"/>
        <v xml:space="preserve">, </v>
      </c>
    </row>
    <row r="595" spans="1:7" x14ac:dyDescent="0.3">
      <c r="A595" s="471"/>
      <c r="B595" s="471"/>
      <c r="C595" s="471"/>
      <c r="D595" s="471"/>
      <c r="E595" s="471"/>
      <c r="F595" s="471"/>
      <c r="G595" s="47" t="str">
        <f t="shared" si="9"/>
        <v xml:space="preserve">, </v>
      </c>
    </row>
    <row r="596" spans="1:7" x14ac:dyDescent="0.3">
      <c r="A596" s="471"/>
      <c r="B596" s="471"/>
      <c r="C596" s="471"/>
      <c r="D596" s="471"/>
      <c r="E596" s="471"/>
      <c r="F596" s="471"/>
      <c r="G596" s="47" t="str">
        <f t="shared" si="9"/>
        <v xml:space="preserve">, </v>
      </c>
    </row>
    <row r="597" spans="1:7" x14ac:dyDescent="0.3">
      <c r="A597" s="471"/>
      <c r="B597" s="471"/>
      <c r="C597" s="471"/>
      <c r="D597" s="471"/>
      <c r="E597" s="471"/>
      <c r="F597" s="471"/>
      <c r="G597" s="47" t="str">
        <f t="shared" si="9"/>
        <v xml:space="preserve">, </v>
      </c>
    </row>
    <row r="598" spans="1:7" x14ac:dyDescent="0.3">
      <c r="A598" s="471"/>
      <c r="B598" s="471"/>
      <c r="C598" s="471"/>
      <c r="D598" s="471"/>
      <c r="E598" s="471"/>
      <c r="F598" s="471"/>
      <c r="G598" s="47" t="str">
        <f t="shared" si="9"/>
        <v xml:space="preserve">, </v>
      </c>
    </row>
    <row r="599" spans="1:7" x14ac:dyDescent="0.3">
      <c r="A599" s="471"/>
      <c r="B599" s="471"/>
      <c r="C599" s="471"/>
      <c r="D599" s="471"/>
      <c r="E599" s="471"/>
      <c r="F599" s="471"/>
      <c r="G599" s="47" t="str">
        <f t="shared" si="9"/>
        <v xml:space="preserve">, </v>
      </c>
    </row>
    <row r="600" spans="1:7" x14ac:dyDescent="0.3">
      <c r="A600" s="471"/>
      <c r="B600" s="471"/>
      <c r="C600" s="471"/>
      <c r="D600" s="471"/>
      <c r="E600" s="471"/>
      <c r="F600" s="471"/>
      <c r="G600" s="47" t="str">
        <f t="shared" si="9"/>
        <v xml:space="preserve">, </v>
      </c>
    </row>
    <row r="601" spans="1:7" x14ac:dyDescent="0.3">
      <c r="A601" s="471"/>
      <c r="B601" s="471"/>
      <c r="C601" s="471"/>
      <c r="D601" s="471"/>
      <c r="E601" s="471"/>
      <c r="F601" s="471"/>
      <c r="G601" s="47" t="str">
        <f t="shared" si="9"/>
        <v xml:space="preserve">, </v>
      </c>
    </row>
    <row r="602" spans="1:7" x14ac:dyDescent="0.3">
      <c r="A602" s="471"/>
      <c r="B602" s="471"/>
      <c r="C602" s="471"/>
      <c r="D602" s="471"/>
      <c r="E602" s="471"/>
      <c r="F602" s="471"/>
      <c r="G602" s="47" t="str">
        <f t="shared" si="9"/>
        <v xml:space="preserve">, </v>
      </c>
    </row>
    <row r="603" spans="1:7" x14ac:dyDescent="0.3">
      <c r="A603" s="471"/>
      <c r="B603" s="471"/>
      <c r="C603" s="471"/>
      <c r="D603" s="471"/>
      <c r="E603" s="471"/>
      <c r="F603" s="471"/>
      <c r="G603" s="47" t="str">
        <f t="shared" si="9"/>
        <v xml:space="preserve">, </v>
      </c>
    </row>
    <row r="604" spans="1:7" x14ac:dyDescent="0.3">
      <c r="A604" s="471"/>
      <c r="B604" s="471"/>
      <c r="C604" s="471"/>
      <c r="D604" s="471"/>
      <c r="E604" s="471"/>
      <c r="F604" s="471"/>
      <c r="G604" s="47" t="str">
        <f t="shared" si="9"/>
        <v xml:space="preserve">, </v>
      </c>
    </row>
    <row r="605" spans="1:7" x14ac:dyDescent="0.3">
      <c r="A605" s="471"/>
      <c r="B605" s="471"/>
      <c r="C605" s="471"/>
      <c r="D605" s="471"/>
      <c r="E605" s="471"/>
      <c r="F605" s="471"/>
      <c r="G605" s="47" t="str">
        <f t="shared" si="9"/>
        <v xml:space="preserve">, </v>
      </c>
    </row>
    <row r="606" spans="1:7" x14ac:dyDescent="0.3">
      <c r="A606" s="471"/>
      <c r="B606" s="471"/>
      <c r="C606" s="471"/>
      <c r="D606" s="471"/>
      <c r="E606" s="471"/>
      <c r="F606" s="471"/>
      <c r="G606" s="47" t="str">
        <f t="shared" si="9"/>
        <v xml:space="preserve">, </v>
      </c>
    </row>
    <row r="607" spans="1:7" x14ac:dyDescent="0.3">
      <c r="A607" s="471"/>
      <c r="B607" s="471"/>
      <c r="C607" s="471"/>
      <c r="D607" s="471"/>
      <c r="E607" s="471"/>
      <c r="F607" s="471"/>
      <c r="G607" s="47" t="str">
        <f t="shared" si="9"/>
        <v xml:space="preserve">, </v>
      </c>
    </row>
    <row r="608" spans="1:7" x14ac:dyDescent="0.3">
      <c r="A608" s="471"/>
      <c r="B608" s="471"/>
      <c r="C608" s="471"/>
      <c r="D608" s="471"/>
      <c r="E608" s="471"/>
      <c r="F608" s="471"/>
      <c r="G608" s="47" t="str">
        <f t="shared" si="9"/>
        <v xml:space="preserve">, </v>
      </c>
    </row>
    <row r="609" spans="1:7" x14ac:dyDescent="0.3">
      <c r="A609" s="471"/>
      <c r="B609" s="471"/>
      <c r="C609" s="471"/>
      <c r="D609" s="471"/>
      <c r="E609" s="471"/>
      <c r="F609" s="471"/>
      <c r="G609" s="47" t="str">
        <f t="shared" si="9"/>
        <v xml:space="preserve">, </v>
      </c>
    </row>
    <row r="610" spans="1:7" x14ac:dyDescent="0.3">
      <c r="A610" s="471"/>
      <c r="B610" s="471"/>
      <c r="C610" s="471"/>
      <c r="D610" s="471"/>
      <c r="E610" s="471"/>
      <c r="F610" s="471"/>
      <c r="G610" s="47" t="str">
        <f t="shared" si="9"/>
        <v xml:space="preserve">, </v>
      </c>
    </row>
    <row r="611" spans="1:7" x14ac:dyDescent="0.3">
      <c r="A611" s="471"/>
      <c r="B611" s="471"/>
      <c r="C611" s="471"/>
      <c r="D611" s="471"/>
      <c r="E611" s="471"/>
      <c r="F611" s="471"/>
      <c r="G611" s="47" t="str">
        <f t="shared" si="9"/>
        <v xml:space="preserve">, </v>
      </c>
    </row>
    <row r="612" spans="1:7" x14ac:dyDescent="0.3">
      <c r="A612" s="471"/>
      <c r="B612" s="471"/>
      <c r="C612" s="471"/>
      <c r="D612" s="471"/>
      <c r="E612" s="471"/>
      <c r="F612" s="471"/>
      <c r="G612" s="47" t="str">
        <f t="shared" si="9"/>
        <v xml:space="preserve">, </v>
      </c>
    </row>
    <row r="613" spans="1:7" x14ac:dyDescent="0.3">
      <c r="A613" s="471"/>
      <c r="B613" s="471"/>
      <c r="C613" s="471"/>
      <c r="D613" s="471"/>
      <c r="E613" s="471"/>
      <c r="F613" s="471"/>
      <c r="G613" s="47" t="str">
        <f t="shared" si="9"/>
        <v xml:space="preserve">, </v>
      </c>
    </row>
    <row r="614" spans="1:7" x14ac:dyDescent="0.3">
      <c r="A614" s="471"/>
      <c r="B614" s="471"/>
      <c r="C614" s="471"/>
      <c r="D614" s="471"/>
      <c r="E614" s="471"/>
      <c r="F614" s="471"/>
      <c r="G614" s="47" t="str">
        <f t="shared" si="9"/>
        <v xml:space="preserve">, </v>
      </c>
    </row>
    <row r="615" spans="1:7" x14ac:dyDescent="0.3">
      <c r="A615" s="471"/>
      <c r="B615" s="471"/>
      <c r="C615" s="471"/>
      <c r="D615" s="471"/>
      <c r="E615" s="471"/>
      <c r="F615" s="471"/>
      <c r="G615" s="47" t="str">
        <f t="shared" si="9"/>
        <v xml:space="preserve">, </v>
      </c>
    </row>
    <row r="616" spans="1:7" x14ac:dyDescent="0.3">
      <c r="A616" s="471"/>
      <c r="B616" s="471"/>
      <c r="C616" s="471"/>
      <c r="D616" s="471"/>
      <c r="E616" s="471"/>
      <c r="F616" s="471"/>
      <c r="G616" s="47" t="str">
        <f t="shared" si="9"/>
        <v xml:space="preserve">, </v>
      </c>
    </row>
    <row r="617" spans="1:7" x14ac:dyDescent="0.3">
      <c r="A617" s="471"/>
      <c r="B617" s="471"/>
      <c r="C617" s="471"/>
      <c r="D617" s="471"/>
      <c r="E617" s="471"/>
      <c r="F617" s="471"/>
      <c r="G617" s="47" t="str">
        <f t="shared" si="9"/>
        <v xml:space="preserve">, </v>
      </c>
    </row>
    <row r="618" spans="1:7" x14ac:dyDescent="0.3">
      <c r="A618" s="471"/>
      <c r="B618" s="471"/>
      <c r="C618" s="471"/>
      <c r="D618" s="471"/>
      <c r="E618" s="471"/>
      <c r="F618" s="471"/>
      <c r="G618" s="47" t="str">
        <f t="shared" si="9"/>
        <v xml:space="preserve">, </v>
      </c>
    </row>
    <row r="619" spans="1:7" x14ac:dyDescent="0.3">
      <c r="A619" s="471"/>
      <c r="B619" s="471"/>
      <c r="C619" s="471"/>
      <c r="D619" s="471"/>
      <c r="E619" s="471"/>
      <c r="F619" s="471"/>
      <c r="G619" s="47" t="str">
        <f t="shared" si="9"/>
        <v xml:space="preserve">, </v>
      </c>
    </row>
    <row r="620" spans="1:7" x14ac:dyDescent="0.3">
      <c r="A620" s="471"/>
      <c r="B620" s="471"/>
      <c r="C620" s="471"/>
      <c r="D620" s="471"/>
      <c r="E620" s="471"/>
      <c r="F620" s="471"/>
      <c r="G620" s="47" t="str">
        <f t="shared" si="9"/>
        <v xml:space="preserve">, </v>
      </c>
    </row>
    <row r="621" spans="1:7" x14ac:dyDescent="0.3">
      <c r="A621" s="471"/>
      <c r="B621" s="471"/>
      <c r="C621" s="471"/>
      <c r="D621" s="471"/>
      <c r="E621" s="471"/>
      <c r="F621" s="471"/>
      <c r="G621" s="47" t="str">
        <f t="shared" si="9"/>
        <v xml:space="preserve">, </v>
      </c>
    </row>
    <row r="622" spans="1:7" x14ac:dyDescent="0.3">
      <c r="A622" s="471"/>
      <c r="B622" s="471"/>
      <c r="C622" s="471"/>
      <c r="D622" s="471"/>
      <c r="E622" s="471"/>
      <c r="F622" s="471"/>
      <c r="G622" s="47" t="str">
        <f t="shared" si="9"/>
        <v xml:space="preserve">, </v>
      </c>
    </row>
    <row r="623" spans="1:7" x14ac:dyDescent="0.3">
      <c r="A623" s="471"/>
      <c r="B623" s="471"/>
      <c r="C623" s="471"/>
      <c r="D623" s="471"/>
      <c r="E623" s="471"/>
      <c r="F623" s="471"/>
      <c r="G623" s="47" t="str">
        <f t="shared" si="9"/>
        <v xml:space="preserve">, </v>
      </c>
    </row>
    <row r="624" spans="1:7" x14ac:dyDescent="0.3">
      <c r="A624" s="471"/>
      <c r="B624" s="471"/>
      <c r="C624" s="471"/>
      <c r="D624" s="471"/>
      <c r="E624" s="471"/>
      <c r="F624" s="471"/>
      <c r="G624" s="47" t="str">
        <f t="shared" si="9"/>
        <v xml:space="preserve">, </v>
      </c>
    </row>
    <row r="625" spans="1:7" x14ac:dyDescent="0.3">
      <c r="A625" s="471"/>
      <c r="B625" s="471"/>
      <c r="C625" s="471"/>
      <c r="D625" s="471"/>
      <c r="E625" s="471"/>
      <c r="F625" s="471"/>
      <c r="G625" s="47" t="str">
        <f t="shared" si="9"/>
        <v xml:space="preserve">, </v>
      </c>
    </row>
    <row r="626" spans="1:7" x14ac:dyDescent="0.3">
      <c r="A626" s="471"/>
      <c r="B626" s="471"/>
      <c r="C626" s="471"/>
      <c r="D626" s="471"/>
      <c r="E626" s="471"/>
      <c r="F626" s="471"/>
      <c r="G626" s="47" t="str">
        <f t="shared" si="9"/>
        <v xml:space="preserve">, </v>
      </c>
    </row>
    <row r="627" spans="1:7" x14ac:dyDescent="0.3">
      <c r="A627" s="471"/>
      <c r="B627" s="471"/>
      <c r="C627" s="471"/>
      <c r="D627" s="471"/>
      <c r="E627" s="471"/>
      <c r="F627" s="471"/>
      <c r="G627" s="47" t="str">
        <f t="shared" si="9"/>
        <v xml:space="preserve">, </v>
      </c>
    </row>
    <row r="628" spans="1:7" x14ac:dyDescent="0.3">
      <c r="A628" s="471"/>
      <c r="B628" s="471"/>
      <c r="C628" s="471"/>
      <c r="D628" s="471"/>
      <c r="E628" s="471"/>
      <c r="F628" s="471"/>
      <c r="G628" s="47" t="str">
        <f t="shared" si="9"/>
        <v xml:space="preserve">, </v>
      </c>
    </row>
    <row r="629" spans="1:7" x14ac:dyDescent="0.3">
      <c r="A629" s="471"/>
      <c r="B629" s="471"/>
      <c r="C629" s="471"/>
      <c r="D629" s="471"/>
      <c r="E629" s="471"/>
      <c r="F629" s="471"/>
      <c r="G629" s="47" t="str">
        <f t="shared" si="9"/>
        <v xml:space="preserve">, </v>
      </c>
    </row>
    <row r="630" spans="1:7" x14ac:dyDescent="0.3">
      <c r="A630" s="471"/>
      <c r="B630" s="471"/>
      <c r="C630" s="471"/>
      <c r="D630" s="471"/>
      <c r="E630" s="471"/>
      <c r="F630" s="471"/>
      <c r="G630" s="47" t="str">
        <f t="shared" si="9"/>
        <v xml:space="preserve">, </v>
      </c>
    </row>
    <row r="631" spans="1:7" x14ac:dyDescent="0.3">
      <c r="A631" s="471"/>
      <c r="B631" s="471"/>
      <c r="C631" s="471"/>
      <c r="D631" s="471"/>
      <c r="E631" s="471"/>
      <c r="F631" s="471"/>
      <c r="G631" s="47" t="str">
        <f t="shared" si="9"/>
        <v xml:space="preserve">, </v>
      </c>
    </row>
    <row r="632" spans="1:7" x14ac:dyDescent="0.3">
      <c r="A632" s="471"/>
      <c r="B632" s="471"/>
      <c r="C632" s="471"/>
      <c r="D632" s="471"/>
      <c r="E632" s="471"/>
      <c r="F632" s="471"/>
      <c r="G632" s="47" t="str">
        <f t="shared" si="9"/>
        <v xml:space="preserve">, </v>
      </c>
    </row>
    <row r="633" spans="1:7" x14ac:dyDescent="0.3">
      <c r="A633" s="471"/>
      <c r="B633" s="471"/>
      <c r="C633" s="471"/>
      <c r="D633" s="471"/>
      <c r="E633" s="471"/>
      <c r="F633" s="471"/>
      <c r="G633" s="47" t="str">
        <f t="shared" si="9"/>
        <v xml:space="preserve">, </v>
      </c>
    </row>
    <row r="634" spans="1:7" x14ac:dyDescent="0.3">
      <c r="A634" s="471"/>
      <c r="B634" s="471"/>
      <c r="C634" s="471"/>
      <c r="D634" s="471"/>
      <c r="E634" s="471"/>
      <c r="F634" s="471"/>
      <c r="G634" s="47" t="str">
        <f t="shared" si="9"/>
        <v xml:space="preserve">, </v>
      </c>
    </row>
    <row r="635" spans="1:7" x14ac:dyDescent="0.3">
      <c r="A635" s="471"/>
      <c r="B635" s="471"/>
      <c r="C635" s="471"/>
      <c r="D635" s="471"/>
      <c r="E635" s="471"/>
      <c r="F635" s="471"/>
      <c r="G635" s="47" t="str">
        <f t="shared" si="9"/>
        <v xml:space="preserve">, </v>
      </c>
    </row>
    <row r="636" spans="1:7" x14ac:dyDescent="0.3">
      <c r="A636" s="471"/>
      <c r="B636" s="471"/>
      <c r="C636" s="471"/>
      <c r="D636" s="471"/>
      <c r="E636" s="471"/>
      <c r="F636" s="471"/>
      <c r="G636" s="47" t="str">
        <f t="shared" si="9"/>
        <v xml:space="preserve">, </v>
      </c>
    </row>
    <row r="637" spans="1:7" x14ac:dyDescent="0.3">
      <c r="A637" s="471"/>
      <c r="B637" s="471"/>
      <c r="C637" s="471"/>
      <c r="D637" s="471"/>
      <c r="E637" s="471"/>
      <c r="F637" s="471"/>
      <c r="G637" s="47" t="str">
        <f t="shared" si="9"/>
        <v xml:space="preserve">, </v>
      </c>
    </row>
    <row r="638" spans="1:7" x14ac:dyDescent="0.3">
      <c r="A638" s="471"/>
      <c r="B638" s="471"/>
      <c r="C638" s="471"/>
      <c r="D638" s="471"/>
      <c r="E638" s="471"/>
      <c r="F638" s="471"/>
      <c r="G638" s="47" t="str">
        <f t="shared" si="9"/>
        <v xml:space="preserve">, </v>
      </c>
    </row>
    <row r="639" spans="1:7" x14ac:dyDescent="0.3">
      <c r="A639" s="471"/>
      <c r="B639" s="471"/>
      <c r="C639" s="471"/>
      <c r="D639" s="471"/>
      <c r="E639" s="471"/>
      <c r="F639" s="471"/>
      <c r="G639" s="47" t="str">
        <f t="shared" si="9"/>
        <v xml:space="preserve">, </v>
      </c>
    </row>
    <row r="640" spans="1:7" x14ac:dyDescent="0.3">
      <c r="A640" s="471"/>
      <c r="B640" s="471"/>
      <c r="C640" s="471"/>
      <c r="D640" s="471"/>
      <c r="E640" s="471"/>
      <c r="F640" s="471"/>
      <c r="G640" s="47" t="str">
        <f t="shared" si="9"/>
        <v xml:space="preserve">, </v>
      </c>
    </row>
    <row r="641" spans="1:7" x14ac:dyDescent="0.3">
      <c r="A641" s="471"/>
      <c r="B641" s="471"/>
      <c r="C641" s="471"/>
      <c r="D641" s="471"/>
      <c r="E641" s="471"/>
      <c r="F641" s="471"/>
      <c r="G641" s="47" t="str">
        <f t="shared" si="9"/>
        <v xml:space="preserve">, </v>
      </c>
    </row>
    <row r="642" spans="1:7" x14ac:dyDescent="0.3">
      <c r="A642" s="471"/>
      <c r="B642" s="471"/>
      <c r="C642" s="471"/>
      <c r="D642" s="471"/>
      <c r="E642" s="471"/>
      <c r="F642" s="471"/>
      <c r="G642" s="47" t="str">
        <f t="shared" si="9"/>
        <v xml:space="preserve">, </v>
      </c>
    </row>
    <row r="643" spans="1:7" x14ac:dyDescent="0.3">
      <c r="A643" s="471"/>
      <c r="B643" s="471"/>
      <c r="C643" s="471"/>
      <c r="D643" s="471"/>
      <c r="E643" s="471"/>
      <c r="F643" s="471"/>
      <c r="G643" s="47" t="str">
        <f t="shared" si="9"/>
        <v xml:space="preserve">, </v>
      </c>
    </row>
    <row r="644" spans="1:7" x14ac:dyDescent="0.3">
      <c r="A644" s="471"/>
      <c r="B644" s="471"/>
      <c r="C644" s="471"/>
      <c r="D644" s="471"/>
      <c r="E644" s="471"/>
      <c r="F644" s="471"/>
      <c r="G644" s="47" t="str">
        <f t="shared" si="9"/>
        <v xml:space="preserve">, </v>
      </c>
    </row>
    <row r="645" spans="1:7" x14ac:dyDescent="0.3">
      <c r="A645" s="471"/>
      <c r="B645" s="471"/>
      <c r="C645" s="471"/>
      <c r="D645" s="471"/>
      <c r="E645" s="471"/>
      <c r="F645" s="471"/>
      <c r="G645" s="47" t="str">
        <f t="shared" si="9"/>
        <v xml:space="preserve">, </v>
      </c>
    </row>
    <row r="646" spans="1:7" x14ac:dyDescent="0.3">
      <c r="A646" s="471"/>
      <c r="B646" s="471"/>
      <c r="C646" s="471"/>
      <c r="D646" s="471"/>
      <c r="E646" s="471"/>
      <c r="F646" s="471"/>
      <c r="G646" s="47" t="str">
        <f t="shared" si="9"/>
        <v xml:space="preserve">, </v>
      </c>
    </row>
    <row r="647" spans="1:7" x14ac:dyDescent="0.3">
      <c r="A647" s="471"/>
      <c r="B647" s="471"/>
      <c r="C647" s="471"/>
      <c r="D647" s="471"/>
      <c r="E647" s="471"/>
      <c r="F647" s="471"/>
      <c r="G647" s="47" t="str">
        <f t="shared" si="9"/>
        <v xml:space="preserve">, </v>
      </c>
    </row>
    <row r="648" spans="1:7" x14ac:dyDescent="0.3">
      <c r="A648" s="471"/>
      <c r="B648" s="471"/>
      <c r="C648" s="471"/>
      <c r="D648" s="471"/>
      <c r="E648" s="471"/>
      <c r="F648" s="471"/>
      <c r="G648" s="47" t="str">
        <f t="shared" si="9"/>
        <v xml:space="preserve">, </v>
      </c>
    </row>
    <row r="649" spans="1:7" x14ac:dyDescent="0.3">
      <c r="A649" s="471"/>
      <c r="B649" s="471"/>
      <c r="C649" s="471"/>
      <c r="D649" s="471"/>
      <c r="E649" s="471"/>
      <c r="F649" s="471"/>
      <c r="G649" s="47" t="str">
        <f t="shared" si="9"/>
        <v xml:space="preserve">, </v>
      </c>
    </row>
    <row r="650" spans="1:7" x14ac:dyDescent="0.3">
      <c r="A650" s="471"/>
      <c r="B650" s="471"/>
      <c r="C650" s="471"/>
      <c r="D650" s="471"/>
      <c r="E650" s="471"/>
      <c r="F650" s="471"/>
      <c r="G650" s="47" t="str">
        <f t="shared" ref="G650:G713" si="10">CONCATENATE(A650,", ", B650)</f>
        <v xml:space="preserve">, </v>
      </c>
    </row>
    <row r="651" spans="1:7" x14ac:dyDescent="0.3">
      <c r="A651" s="471"/>
      <c r="B651" s="471"/>
      <c r="C651" s="471"/>
      <c r="D651" s="471"/>
      <c r="E651" s="471"/>
      <c r="F651" s="471"/>
      <c r="G651" s="47" t="str">
        <f t="shared" si="10"/>
        <v xml:space="preserve">, </v>
      </c>
    </row>
    <row r="652" spans="1:7" x14ac:dyDescent="0.3">
      <c r="A652" s="471"/>
      <c r="B652" s="471"/>
      <c r="C652" s="471"/>
      <c r="D652" s="471"/>
      <c r="E652" s="471"/>
      <c r="F652" s="471"/>
      <c r="G652" s="47" t="str">
        <f t="shared" si="10"/>
        <v xml:space="preserve">, </v>
      </c>
    </row>
    <row r="653" spans="1:7" x14ac:dyDescent="0.3">
      <c r="A653" s="471"/>
      <c r="B653" s="471"/>
      <c r="C653" s="471"/>
      <c r="D653" s="471"/>
      <c r="E653" s="471"/>
      <c r="F653" s="471"/>
      <c r="G653" s="47" t="str">
        <f t="shared" si="10"/>
        <v xml:space="preserve">, </v>
      </c>
    </row>
    <row r="654" spans="1:7" x14ac:dyDescent="0.3">
      <c r="A654" s="471"/>
      <c r="B654" s="471"/>
      <c r="C654" s="471"/>
      <c r="D654" s="471"/>
      <c r="E654" s="471"/>
      <c r="F654" s="471"/>
      <c r="G654" s="47" t="str">
        <f t="shared" si="10"/>
        <v xml:space="preserve">, </v>
      </c>
    </row>
    <row r="655" spans="1:7" x14ac:dyDescent="0.3">
      <c r="A655" s="471"/>
      <c r="B655" s="471"/>
      <c r="C655" s="471"/>
      <c r="D655" s="471"/>
      <c r="E655" s="471"/>
      <c r="F655" s="471"/>
      <c r="G655" s="47" t="str">
        <f t="shared" si="10"/>
        <v xml:space="preserve">, </v>
      </c>
    </row>
    <row r="656" spans="1:7" x14ac:dyDescent="0.3">
      <c r="A656" s="471"/>
      <c r="B656" s="471"/>
      <c r="C656" s="471"/>
      <c r="D656" s="471"/>
      <c r="E656" s="471"/>
      <c r="F656" s="471"/>
      <c r="G656" s="47" t="str">
        <f t="shared" si="10"/>
        <v xml:space="preserve">, </v>
      </c>
    </row>
    <row r="657" spans="1:7" x14ac:dyDescent="0.3">
      <c r="A657" s="471"/>
      <c r="B657" s="471"/>
      <c r="C657" s="471"/>
      <c r="D657" s="471"/>
      <c r="E657" s="471"/>
      <c r="F657" s="471"/>
      <c r="G657" s="47" t="str">
        <f t="shared" si="10"/>
        <v xml:space="preserve">, </v>
      </c>
    </row>
    <row r="658" spans="1:7" x14ac:dyDescent="0.3">
      <c r="A658" s="471"/>
      <c r="B658" s="471"/>
      <c r="C658" s="471"/>
      <c r="D658" s="471"/>
      <c r="E658" s="471"/>
      <c r="F658" s="471"/>
      <c r="G658" s="47" t="str">
        <f t="shared" si="10"/>
        <v xml:space="preserve">, </v>
      </c>
    </row>
    <row r="659" spans="1:7" x14ac:dyDescent="0.3">
      <c r="A659" s="471"/>
      <c r="B659" s="471"/>
      <c r="C659" s="471"/>
      <c r="D659" s="471"/>
      <c r="E659" s="471"/>
      <c r="F659" s="471"/>
      <c r="G659" s="47" t="str">
        <f t="shared" si="10"/>
        <v xml:space="preserve">, </v>
      </c>
    </row>
    <row r="660" spans="1:7" x14ac:dyDescent="0.3">
      <c r="A660" s="471"/>
      <c r="B660" s="471"/>
      <c r="C660" s="471"/>
      <c r="D660" s="471"/>
      <c r="E660" s="471"/>
      <c r="F660" s="471"/>
      <c r="G660" s="47" t="str">
        <f t="shared" si="10"/>
        <v xml:space="preserve">, </v>
      </c>
    </row>
    <row r="661" spans="1:7" x14ac:dyDescent="0.3">
      <c r="A661" s="471"/>
      <c r="B661" s="471"/>
      <c r="C661" s="471"/>
      <c r="D661" s="471"/>
      <c r="E661" s="471"/>
      <c r="F661" s="471"/>
      <c r="G661" s="47" t="str">
        <f t="shared" si="10"/>
        <v xml:space="preserve">, </v>
      </c>
    </row>
    <row r="662" spans="1:7" x14ac:dyDescent="0.3">
      <c r="A662" s="471"/>
      <c r="B662" s="471"/>
      <c r="C662" s="471"/>
      <c r="D662" s="471"/>
      <c r="E662" s="471"/>
      <c r="F662" s="471"/>
      <c r="G662" s="47" t="str">
        <f t="shared" si="10"/>
        <v xml:space="preserve">, </v>
      </c>
    </row>
    <row r="663" spans="1:7" x14ac:dyDescent="0.3">
      <c r="A663" s="471"/>
      <c r="B663" s="471"/>
      <c r="C663" s="471"/>
      <c r="D663" s="471"/>
      <c r="E663" s="471"/>
      <c r="F663" s="471"/>
      <c r="G663" s="47" t="str">
        <f t="shared" si="10"/>
        <v xml:space="preserve">, </v>
      </c>
    </row>
    <row r="664" spans="1:7" x14ac:dyDescent="0.3">
      <c r="A664" s="471"/>
      <c r="B664" s="471"/>
      <c r="C664" s="471"/>
      <c r="D664" s="471"/>
      <c r="E664" s="471"/>
      <c r="F664" s="471"/>
      <c r="G664" s="47" t="str">
        <f t="shared" si="10"/>
        <v xml:space="preserve">, </v>
      </c>
    </row>
    <row r="665" spans="1:7" x14ac:dyDescent="0.3">
      <c r="A665" s="471"/>
      <c r="B665" s="471"/>
      <c r="C665" s="471"/>
      <c r="D665" s="471"/>
      <c r="E665" s="471"/>
      <c r="F665" s="471"/>
      <c r="G665" s="47" t="str">
        <f t="shared" si="10"/>
        <v xml:space="preserve">, </v>
      </c>
    </row>
    <row r="666" spans="1:7" x14ac:dyDescent="0.3">
      <c r="A666" s="471"/>
      <c r="B666" s="471"/>
      <c r="C666" s="471"/>
      <c r="D666" s="471"/>
      <c r="E666" s="471"/>
      <c r="F666" s="471"/>
      <c r="G666" s="47" t="str">
        <f t="shared" si="10"/>
        <v xml:space="preserve">, </v>
      </c>
    </row>
    <row r="667" spans="1:7" x14ac:dyDescent="0.3">
      <c r="A667" s="471"/>
      <c r="B667" s="471"/>
      <c r="C667" s="471"/>
      <c r="D667" s="471"/>
      <c r="E667" s="471"/>
      <c r="F667" s="471"/>
      <c r="G667" s="47" t="str">
        <f t="shared" si="10"/>
        <v xml:space="preserve">, </v>
      </c>
    </row>
    <row r="668" spans="1:7" x14ac:dyDescent="0.3">
      <c r="A668" s="471"/>
      <c r="B668" s="471"/>
      <c r="C668" s="471"/>
      <c r="D668" s="471"/>
      <c r="E668" s="471"/>
      <c r="F668" s="471"/>
      <c r="G668" s="47" t="str">
        <f t="shared" si="10"/>
        <v xml:space="preserve">, </v>
      </c>
    </row>
    <row r="669" spans="1:7" x14ac:dyDescent="0.3">
      <c r="A669" s="471"/>
      <c r="B669" s="471"/>
      <c r="C669" s="471"/>
      <c r="D669" s="471"/>
      <c r="E669" s="471"/>
      <c r="F669" s="471"/>
      <c r="G669" s="47" t="str">
        <f t="shared" si="10"/>
        <v xml:space="preserve">, </v>
      </c>
    </row>
    <row r="670" spans="1:7" x14ac:dyDescent="0.3">
      <c r="A670" s="471"/>
      <c r="B670" s="471"/>
      <c r="C670" s="471"/>
      <c r="D670" s="471"/>
      <c r="E670" s="471"/>
      <c r="F670" s="471"/>
      <c r="G670" s="47" t="str">
        <f t="shared" si="10"/>
        <v xml:space="preserve">, </v>
      </c>
    </row>
    <row r="671" spans="1:7" x14ac:dyDescent="0.3">
      <c r="A671" s="471"/>
      <c r="B671" s="471"/>
      <c r="C671" s="471"/>
      <c r="D671" s="471"/>
      <c r="E671" s="471"/>
      <c r="F671" s="471"/>
      <c r="G671" s="47" t="str">
        <f t="shared" si="10"/>
        <v xml:space="preserve">, </v>
      </c>
    </row>
    <row r="672" spans="1:7" x14ac:dyDescent="0.3">
      <c r="A672" s="471"/>
      <c r="B672" s="471"/>
      <c r="C672" s="471"/>
      <c r="D672" s="471"/>
      <c r="E672" s="471"/>
      <c r="F672" s="471"/>
      <c r="G672" s="47" t="str">
        <f t="shared" si="10"/>
        <v xml:space="preserve">, </v>
      </c>
    </row>
    <row r="673" spans="1:7" x14ac:dyDescent="0.3">
      <c r="A673" s="471"/>
      <c r="B673" s="471"/>
      <c r="C673" s="471"/>
      <c r="D673" s="471"/>
      <c r="E673" s="471"/>
      <c r="F673" s="471"/>
      <c r="G673" s="47" t="str">
        <f t="shared" si="10"/>
        <v xml:space="preserve">, </v>
      </c>
    </row>
    <row r="674" spans="1:7" x14ac:dyDescent="0.3">
      <c r="A674" s="471"/>
      <c r="B674" s="471"/>
      <c r="C674" s="471"/>
      <c r="D674" s="471"/>
      <c r="E674" s="471"/>
      <c r="F674" s="471"/>
      <c r="G674" s="47" t="str">
        <f t="shared" si="10"/>
        <v xml:space="preserve">, </v>
      </c>
    </row>
    <row r="675" spans="1:7" x14ac:dyDescent="0.3">
      <c r="A675" s="471"/>
      <c r="B675" s="471"/>
      <c r="C675" s="471"/>
      <c r="D675" s="471"/>
      <c r="E675" s="471"/>
      <c r="F675" s="471"/>
      <c r="G675" s="47" t="str">
        <f t="shared" si="10"/>
        <v xml:space="preserve">, </v>
      </c>
    </row>
    <row r="676" spans="1:7" x14ac:dyDescent="0.3">
      <c r="A676" s="471"/>
      <c r="B676" s="471"/>
      <c r="C676" s="471"/>
      <c r="D676" s="471"/>
      <c r="E676" s="471"/>
      <c r="F676" s="471"/>
      <c r="G676" s="47" t="str">
        <f t="shared" si="10"/>
        <v xml:space="preserve">, </v>
      </c>
    </row>
    <row r="677" spans="1:7" x14ac:dyDescent="0.3">
      <c r="A677" s="471"/>
      <c r="B677" s="471"/>
      <c r="C677" s="471"/>
      <c r="D677" s="471"/>
      <c r="E677" s="471"/>
      <c r="F677" s="471"/>
      <c r="G677" s="47" t="str">
        <f t="shared" si="10"/>
        <v xml:space="preserve">, </v>
      </c>
    </row>
    <row r="678" spans="1:7" x14ac:dyDescent="0.3">
      <c r="A678" s="471"/>
      <c r="B678" s="471"/>
      <c r="C678" s="471"/>
      <c r="D678" s="471"/>
      <c r="E678" s="471"/>
      <c r="F678" s="471"/>
      <c r="G678" s="47" t="str">
        <f t="shared" si="10"/>
        <v xml:space="preserve">, </v>
      </c>
    </row>
    <row r="679" spans="1:7" x14ac:dyDescent="0.3">
      <c r="A679" s="471"/>
      <c r="B679" s="471"/>
      <c r="C679" s="471"/>
      <c r="D679" s="471"/>
      <c r="E679" s="471"/>
      <c r="F679" s="471"/>
      <c r="G679" s="47" t="str">
        <f t="shared" si="10"/>
        <v xml:space="preserve">, </v>
      </c>
    </row>
    <row r="680" spans="1:7" x14ac:dyDescent="0.3">
      <c r="A680" s="471"/>
      <c r="B680" s="471"/>
      <c r="C680" s="471"/>
      <c r="D680" s="471"/>
      <c r="E680" s="471"/>
      <c r="F680" s="471"/>
      <c r="G680" s="47" t="str">
        <f t="shared" si="10"/>
        <v xml:space="preserve">, </v>
      </c>
    </row>
    <row r="681" spans="1:7" x14ac:dyDescent="0.3">
      <c r="A681" s="471"/>
      <c r="B681" s="471"/>
      <c r="C681" s="471"/>
      <c r="D681" s="471"/>
      <c r="E681" s="471"/>
      <c r="F681" s="471"/>
      <c r="G681" s="47" t="str">
        <f t="shared" si="10"/>
        <v xml:space="preserve">, </v>
      </c>
    </row>
    <row r="682" spans="1:7" x14ac:dyDescent="0.3">
      <c r="A682" s="471"/>
      <c r="B682" s="471"/>
      <c r="C682" s="471"/>
      <c r="D682" s="471"/>
      <c r="E682" s="471"/>
      <c r="F682" s="471"/>
      <c r="G682" s="47" t="str">
        <f t="shared" si="10"/>
        <v xml:space="preserve">, </v>
      </c>
    </row>
    <row r="683" spans="1:7" x14ac:dyDescent="0.3">
      <c r="A683" s="471"/>
      <c r="B683" s="471"/>
      <c r="C683" s="471"/>
      <c r="D683" s="471"/>
      <c r="E683" s="471"/>
      <c r="F683" s="471"/>
      <c r="G683" s="47" t="str">
        <f t="shared" si="10"/>
        <v xml:space="preserve">, </v>
      </c>
    </row>
    <row r="684" spans="1:7" x14ac:dyDescent="0.3">
      <c r="A684" s="471"/>
      <c r="B684" s="471"/>
      <c r="C684" s="471"/>
      <c r="D684" s="471"/>
      <c r="E684" s="471"/>
      <c r="F684" s="471"/>
      <c r="G684" s="47" t="str">
        <f t="shared" si="10"/>
        <v xml:space="preserve">, </v>
      </c>
    </row>
    <row r="685" spans="1:7" x14ac:dyDescent="0.3">
      <c r="A685" s="471"/>
      <c r="B685" s="471"/>
      <c r="C685" s="471"/>
      <c r="D685" s="471"/>
      <c r="E685" s="471"/>
      <c r="F685" s="471"/>
      <c r="G685" s="47" t="str">
        <f t="shared" si="10"/>
        <v xml:space="preserve">, </v>
      </c>
    </row>
    <row r="686" spans="1:7" x14ac:dyDescent="0.3">
      <c r="A686" s="471"/>
      <c r="B686" s="471"/>
      <c r="C686" s="471"/>
      <c r="D686" s="471"/>
      <c r="E686" s="471"/>
      <c r="F686" s="471"/>
      <c r="G686" s="47" t="str">
        <f t="shared" si="10"/>
        <v xml:space="preserve">, </v>
      </c>
    </row>
    <row r="687" spans="1:7" x14ac:dyDescent="0.3">
      <c r="A687" s="471"/>
      <c r="B687" s="471"/>
      <c r="C687" s="471"/>
      <c r="D687" s="471"/>
      <c r="E687" s="471"/>
      <c r="F687" s="471"/>
      <c r="G687" s="47" t="str">
        <f t="shared" si="10"/>
        <v xml:space="preserve">, </v>
      </c>
    </row>
    <row r="688" spans="1:7" x14ac:dyDescent="0.3">
      <c r="A688" s="471"/>
      <c r="B688" s="471"/>
      <c r="C688" s="471"/>
      <c r="D688" s="471"/>
      <c r="E688" s="471"/>
      <c r="F688" s="471"/>
      <c r="G688" s="47" t="str">
        <f t="shared" si="10"/>
        <v xml:space="preserve">, </v>
      </c>
    </row>
    <row r="689" spans="1:7" x14ac:dyDescent="0.3">
      <c r="A689" s="471"/>
      <c r="B689" s="471"/>
      <c r="C689" s="471"/>
      <c r="D689" s="471"/>
      <c r="E689" s="471"/>
      <c r="F689" s="471"/>
      <c r="G689" s="47" t="str">
        <f t="shared" si="10"/>
        <v xml:space="preserve">, </v>
      </c>
    </row>
    <row r="690" spans="1:7" x14ac:dyDescent="0.3">
      <c r="A690" s="471"/>
      <c r="B690" s="471"/>
      <c r="C690" s="471"/>
      <c r="D690" s="471"/>
      <c r="E690" s="471"/>
      <c r="F690" s="471"/>
      <c r="G690" s="47" t="str">
        <f t="shared" si="10"/>
        <v xml:space="preserve">, </v>
      </c>
    </row>
    <row r="691" spans="1:7" x14ac:dyDescent="0.3">
      <c r="A691" s="471"/>
      <c r="B691" s="471"/>
      <c r="C691" s="471"/>
      <c r="D691" s="471"/>
      <c r="E691" s="471"/>
      <c r="F691" s="471"/>
      <c r="G691" s="47" t="str">
        <f t="shared" si="10"/>
        <v xml:space="preserve">, </v>
      </c>
    </row>
    <row r="692" spans="1:7" x14ac:dyDescent="0.3">
      <c r="A692" s="471"/>
      <c r="B692" s="471"/>
      <c r="C692" s="471"/>
      <c r="D692" s="471"/>
      <c r="E692" s="471"/>
      <c r="F692" s="471"/>
      <c r="G692" s="47" t="str">
        <f t="shared" si="10"/>
        <v xml:space="preserve">, </v>
      </c>
    </row>
    <row r="693" spans="1:7" x14ac:dyDescent="0.3">
      <c r="A693" s="471"/>
      <c r="B693" s="471"/>
      <c r="C693" s="471"/>
      <c r="D693" s="471"/>
      <c r="E693" s="471"/>
      <c r="F693" s="471"/>
      <c r="G693" s="47" t="str">
        <f t="shared" si="10"/>
        <v xml:space="preserve">, </v>
      </c>
    </row>
    <row r="694" spans="1:7" x14ac:dyDescent="0.3">
      <c r="A694" s="471"/>
      <c r="B694" s="471"/>
      <c r="C694" s="471"/>
      <c r="D694" s="471"/>
      <c r="E694" s="471"/>
      <c r="F694" s="471"/>
      <c r="G694" s="47" t="str">
        <f t="shared" si="10"/>
        <v xml:space="preserve">, </v>
      </c>
    </row>
    <row r="695" spans="1:7" x14ac:dyDescent="0.3">
      <c r="A695" s="471"/>
      <c r="B695" s="471"/>
      <c r="C695" s="471"/>
      <c r="D695" s="471"/>
      <c r="E695" s="471"/>
      <c r="F695" s="471"/>
      <c r="G695" s="47" t="str">
        <f t="shared" si="10"/>
        <v xml:space="preserve">, </v>
      </c>
    </row>
    <row r="696" spans="1:7" x14ac:dyDescent="0.3">
      <c r="A696" s="471"/>
      <c r="B696" s="471"/>
      <c r="C696" s="471"/>
      <c r="D696" s="471"/>
      <c r="E696" s="471"/>
      <c r="F696" s="471"/>
      <c r="G696" s="47" t="str">
        <f t="shared" si="10"/>
        <v xml:space="preserve">, </v>
      </c>
    </row>
    <row r="697" spans="1:7" x14ac:dyDescent="0.3">
      <c r="A697" s="471"/>
      <c r="B697" s="471"/>
      <c r="C697" s="471"/>
      <c r="D697" s="471"/>
      <c r="E697" s="471"/>
      <c r="F697" s="471"/>
      <c r="G697" s="47" t="str">
        <f t="shared" si="10"/>
        <v xml:space="preserve">, </v>
      </c>
    </row>
    <row r="698" spans="1:7" x14ac:dyDescent="0.3">
      <c r="A698" s="471"/>
      <c r="B698" s="471"/>
      <c r="C698" s="471"/>
      <c r="D698" s="471"/>
      <c r="E698" s="471"/>
      <c r="F698" s="471"/>
      <c r="G698" s="47" t="str">
        <f t="shared" si="10"/>
        <v xml:space="preserve">, </v>
      </c>
    </row>
    <row r="699" spans="1:7" x14ac:dyDescent="0.3">
      <c r="A699" s="471"/>
      <c r="B699" s="471"/>
      <c r="C699" s="471"/>
      <c r="D699" s="471"/>
      <c r="E699" s="471"/>
      <c r="F699" s="471"/>
      <c r="G699" s="47" t="str">
        <f t="shared" si="10"/>
        <v xml:space="preserve">, </v>
      </c>
    </row>
    <row r="700" spans="1:7" x14ac:dyDescent="0.3">
      <c r="A700" s="471"/>
      <c r="B700" s="471"/>
      <c r="C700" s="471"/>
      <c r="D700" s="471"/>
      <c r="E700" s="471"/>
      <c r="F700" s="471"/>
      <c r="G700" s="47" t="str">
        <f t="shared" si="10"/>
        <v xml:space="preserve">, </v>
      </c>
    </row>
    <row r="701" spans="1:7" x14ac:dyDescent="0.3">
      <c r="A701" s="471"/>
      <c r="B701" s="471"/>
      <c r="C701" s="471"/>
      <c r="D701" s="471"/>
      <c r="E701" s="471"/>
      <c r="F701" s="471"/>
      <c r="G701" s="47" t="str">
        <f t="shared" si="10"/>
        <v xml:space="preserve">, </v>
      </c>
    </row>
    <row r="702" spans="1:7" x14ac:dyDescent="0.3">
      <c r="A702" s="471"/>
      <c r="B702" s="471"/>
      <c r="C702" s="471"/>
      <c r="D702" s="471"/>
      <c r="E702" s="471"/>
      <c r="F702" s="471"/>
      <c r="G702" s="47" t="str">
        <f t="shared" si="10"/>
        <v xml:space="preserve">, </v>
      </c>
    </row>
    <row r="703" spans="1:7" x14ac:dyDescent="0.3">
      <c r="A703" s="471"/>
      <c r="B703" s="471"/>
      <c r="C703" s="471"/>
      <c r="D703" s="471"/>
      <c r="E703" s="471"/>
      <c r="F703" s="471"/>
      <c r="G703" s="47" t="str">
        <f t="shared" si="10"/>
        <v xml:space="preserve">, </v>
      </c>
    </row>
    <row r="704" spans="1:7" x14ac:dyDescent="0.3">
      <c r="A704" s="471"/>
      <c r="B704" s="471"/>
      <c r="C704" s="471"/>
      <c r="D704" s="471"/>
      <c r="E704" s="471"/>
      <c r="F704" s="471"/>
      <c r="G704" s="47" t="str">
        <f t="shared" si="10"/>
        <v xml:space="preserve">, </v>
      </c>
    </row>
    <row r="705" spans="1:7" x14ac:dyDescent="0.3">
      <c r="A705" s="471"/>
      <c r="B705" s="471"/>
      <c r="C705" s="471"/>
      <c r="D705" s="471"/>
      <c r="E705" s="471"/>
      <c r="F705" s="471"/>
      <c r="G705" s="47" t="str">
        <f t="shared" si="10"/>
        <v xml:space="preserve">, </v>
      </c>
    </row>
    <row r="706" spans="1:7" x14ac:dyDescent="0.3">
      <c r="A706" s="471"/>
      <c r="B706" s="471"/>
      <c r="C706" s="471"/>
      <c r="D706" s="471"/>
      <c r="E706" s="471"/>
      <c r="F706" s="471"/>
      <c r="G706" s="47" t="str">
        <f t="shared" si="10"/>
        <v xml:space="preserve">, </v>
      </c>
    </row>
    <row r="707" spans="1:7" x14ac:dyDescent="0.3">
      <c r="A707" s="471"/>
      <c r="B707" s="471"/>
      <c r="C707" s="471"/>
      <c r="D707" s="471"/>
      <c r="E707" s="471"/>
      <c r="F707" s="471"/>
      <c r="G707" s="47" t="str">
        <f t="shared" si="10"/>
        <v xml:space="preserve">, </v>
      </c>
    </row>
    <row r="708" spans="1:7" x14ac:dyDescent="0.3">
      <c r="A708" s="471"/>
      <c r="B708" s="471"/>
      <c r="C708" s="471"/>
      <c r="D708" s="471"/>
      <c r="E708" s="471"/>
      <c r="F708" s="471"/>
      <c r="G708" s="47" t="str">
        <f t="shared" si="10"/>
        <v xml:space="preserve">, </v>
      </c>
    </row>
    <row r="709" spans="1:7" x14ac:dyDescent="0.3">
      <c r="A709" s="471"/>
      <c r="B709" s="471"/>
      <c r="C709" s="471"/>
      <c r="D709" s="471"/>
      <c r="E709" s="471"/>
      <c r="F709" s="471"/>
      <c r="G709" s="47" t="str">
        <f t="shared" si="10"/>
        <v xml:space="preserve">, </v>
      </c>
    </row>
    <row r="710" spans="1:7" x14ac:dyDescent="0.3">
      <c r="A710" s="471"/>
      <c r="B710" s="471"/>
      <c r="C710" s="471"/>
      <c r="D710" s="471"/>
      <c r="E710" s="471"/>
      <c r="F710" s="471"/>
      <c r="G710" s="47" t="str">
        <f t="shared" si="10"/>
        <v xml:space="preserve">, </v>
      </c>
    </row>
    <row r="711" spans="1:7" x14ac:dyDescent="0.3">
      <c r="A711" s="471"/>
      <c r="B711" s="471"/>
      <c r="C711" s="471"/>
      <c r="D711" s="471"/>
      <c r="E711" s="471"/>
      <c r="F711" s="471"/>
      <c r="G711" s="47" t="str">
        <f t="shared" si="10"/>
        <v xml:space="preserve">, </v>
      </c>
    </row>
    <row r="712" spans="1:7" x14ac:dyDescent="0.3">
      <c r="A712" s="471"/>
      <c r="B712" s="471"/>
      <c r="C712" s="471"/>
      <c r="D712" s="471"/>
      <c r="E712" s="471"/>
      <c r="F712" s="471"/>
      <c r="G712" s="47" t="str">
        <f t="shared" si="10"/>
        <v xml:space="preserve">, </v>
      </c>
    </row>
    <row r="713" spans="1:7" x14ac:dyDescent="0.3">
      <c r="A713" s="471"/>
      <c r="B713" s="471"/>
      <c r="C713" s="471"/>
      <c r="D713" s="471"/>
      <c r="E713" s="471"/>
      <c r="F713" s="471"/>
      <c r="G713" s="47" t="str">
        <f t="shared" si="10"/>
        <v xml:space="preserve">, </v>
      </c>
    </row>
    <row r="714" spans="1:7" x14ac:dyDescent="0.3">
      <c r="A714" s="471"/>
      <c r="B714" s="471"/>
      <c r="C714" s="471"/>
      <c r="D714" s="471"/>
      <c r="E714" s="471"/>
      <c r="F714" s="471"/>
      <c r="G714" s="47" t="str">
        <f t="shared" ref="G714:G777" si="11">CONCATENATE(A714,", ", B714)</f>
        <v xml:space="preserve">, </v>
      </c>
    </row>
    <row r="715" spans="1:7" x14ac:dyDescent="0.3">
      <c r="A715" s="471"/>
      <c r="B715" s="471"/>
      <c r="C715" s="471"/>
      <c r="D715" s="471"/>
      <c r="E715" s="471"/>
      <c r="F715" s="471"/>
      <c r="G715" s="47" t="str">
        <f t="shared" si="11"/>
        <v xml:space="preserve">, </v>
      </c>
    </row>
    <row r="716" spans="1:7" x14ac:dyDescent="0.3">
      <c r="A716" s="471"/>
      <c r="B716" s="471"/>
      <c r="C716" s="471"/>
      <c r="D716" s="471"/>
      <c r="E716" s="471"/>
      <c r="F716" s="471"/>
      <c r="G716" s="47" t="str">
        <f t="shared" si="11"/>
        <v xml:space="preserve">, </v>
      </c>
    </row>
    <row r="717" spans="1:7" x14ac:dyDescent="0.3">
      <c r="A717" s="471"/>
      <c r="B717" s="471"/>
      <c r="C717" s="471"/>
      <c r="D717" s="471"/>
      <c r="E717" s="471"/>
      <c r="F717" s="471"/>
      <c r="G717" s="47" t="str">
        <f t="shared" si="11"/>
        <v xml:space="preserve">, </v>
      </c>
    </row>
    <row r="718" spans="1:7" x14ac:dyDescent="0.3">
      <c r="A718" s="471"/>
      <c r="B718" s="471"/>
      <c r="C718" s="471"/>
      <c r="D718" s="471"/>
      <c r="E718" s="471"/>
      <c r="F718" s="471"/>
      <c r="G718" s="47" t="str">
        <f t="shared" si="11"/>
        <v xml:space="preserve">, </v>
      </c>
    </row>
    <row r="719" spans="1:7" x14ac:dyDescent="0.3">
      <c r="A719" s="471"/>
      <c r="B719" s="471"/>
      <c r="C719" s="471"/>
      <c r="D719" s="471"/>
      <c r="E719" s="471"/>
      <c r="F719" s="471"/>
      <c r="G719" s="47" t="str">
        <f t="shared" si="11"/>
        <v xml:space="preserve">, </v>
      </c>
    </row>
    <row r="720" spans="1:7" x14ac:dyDescent="0.3">
      <c r="A720" s="471"/>
      <c r="B720" s="471"/>
      <c r="C720" s="471"/>
      <c r="D720" s="471"/>
      <c r="E720" s="471"/>
      <c r="F720" s="471"/>
      <c r="G720" s="47" t="str">
        <f t="shared" si="11"/>
        <v xml:space="preserve">, </v>
      </c>
    </row>
    <row r="721" spans="1:7" x14ac:dyDescent="0.3">
      <c r="A721" s="471"/>
      <c r="B721" s="471"/>
      <c r="C721" s="471"/>
      <c r="D721" s="471"/>
      <c r="E721" s="471"/>
      <c r="F721" s="471"/>
      <c r="G721" s="47" t="str">
        <f t="shared" si="11"/>
        <v xml:space="preserve">, </v>
      </c>
    </row>
    <row r="722" spans="1:7" x14ac:dyDescent="0.3">
      <c r="A722" s="471"/>
      <c r="B722" s="471"/>
      <c r="C722" s="471"/>
      <c r="D722" s="471"/>
      <c r="E722" s="471"/>
      <c r="F722" s="471"/>
      <c r="G722" s="47" t="str">
        <f t="shared" si="11"/>
        <v xml:space="preserve">, </v>
      </c>
    </row>
    <row r="723" spans="1:7" x14ac:dyDescent="0.3">
      <c r="A723" s="471"/>
      <c r="B723" s="471"/>
      <c r="C723" s="471"/>
      <c r="D723" s="471"/>
      <c r="E723" s="471"/>
      <c r="F723" s="471"/>
      <c r="G723" s="47" t="str">
        <f t="shared" si="11"/>
        <v xml:space="preserve">, </v>
      </c>
    </row>
    <row r="724" spans="1:7" x14ac:dyDescent="0.3">
      <c r="A724" s="471"/>
      <c r="B724" s="471"/>
      <c r="C724" s="471"/>
      <c r="D724" s="471"/>
      <c r="E724" s="471"/>
      <c r="F724" s="471"/>
      <c r="G724" s="47" t="str">
        <f t="shared" si="11"/>
        <v xml:space="preserve">, </v>
      </c>
    </row>
    <row r="725" spans="1:7" x14ac:dyDescent="0.3">
      <c r="A725" s="471"/>
      <c r="B725" s="471"/>
      <c r="C725" s="471"/>
      <c r="D725" s="471"/>
      <c r="E725" s="471"/>
      <c r="F725" s="471"/>
      <c r="G725" s="47" t="str">
        <f t="shared" si="11"/>
        <v xml:space="preserve">, </v>
      </c>
    </row>
    <row r="726" spans="1:7" x14ac:dyDescent="0.3">
      <c r="A726" s="471"/>
      <c r="B726" s="471"/>
      <c r="C726" s="471"/>
      <c r="D726" s="471"/>
      <c r="E726" s="471"/>
      <c r="F726" s="471"/>
      <c r="G726" s="47" t="str">
        <f t="shared" si="11"/>
        <v xml:space="preserve">, </v>
      </c>
    </row>
    <row r="727" spans="1:7" x14ac:dyDescent="0.3">
      <c r="A727" s="471"/>
      <c r="B727" s="471"/>
      <c r="C727" s="471"/>
      <c r="D727" s="471"/>
      <c r="E727" s="471"/>
      <c r="F727" s="471"/>
      <c r="G727" s="47" t="str">
        <f t="shared" si="11"/>
        <v xml:space="preserve">, </v>
      </c>
    </row>
    <row r="728" spans="1:7" x14ac:dyDescent="0.3">
      <c r="A728" s="471"/>
      <c r="B728" s="471"/>
      <c r="C728" s="471"/>
      <c r="D728" s="471"/>
      <c r="E728" s="471"/>
      <c r="F728" s="471"/>
      <c r="G728" s="47" t="str">
        <f t="shared" si="11"/>
        <v xml:space="preserve">, </v>
      </c>
    </row>
    <row r="729" spans="1:7" x14ac:dyDescent="0.3">
      <c r="A729" s="471"/>
      <c r="B729" s="471"/>
      <c r="C729" s="471"/>
      <c r="D729" s="471"/>
      <c r="E729" s="471"/>
      <c r="F729" s="471"/>
      <c r="G729" s="47" t="str">
        <f t="shared" si="11"/>
        <v xml:space="preserve">, </v>
      </c>
    </row>
    <row r="730" spans="1:7" x14ac:dyDescent="0.3">
      <c r="A730" s="471"/>
      <c r="B730" s="471"/>
      <c r="C730" s="471"/>
      <c r="D730" s="471"/>
      <c r="E730" s="471"/>
      <c r="F730" s="471"/>
      <c r="G730" s="47" t="str">
        <f t="shared" si="11"/>
        <v xml:space="preserve">, </v>
      </c>
    </row>
    <row r="731" spans="1:7" x14ac:dyDescent="0.3">
      <c r="A731" s="471"/>
      <c r="B731" s="471"/>
      <c r="C731" s="471"/>
      <c r="D731" s="471"/>
      <c r="E731" s="471"/>
      <c r="F731" s="471"/>
      <c r="G731" s="47" t="str">
        <f t="shared" si="11"/>
        <v xml:space="preserve">, </v>
      </c>
    </row>
    <row r="732" spans="1:7" x14ac:dyDescent="0.3">
      <c r="A732" s="471"/>
      <c r="B732" s="471"/>
      <c r="C732" s="471"/>
      <c r="D732" s="471"/>
      <c r="E732" s="471"/>
      <c r="F732" s="471"/>
      <c r="G732" s="47" t="str">
        <f t="shared" si="11"/>
        <v xml:space="preserve">, </v>
      </c>
    </row>
    <row r="733" spans="1:7" x14ac:dyDescent="0.3">
      <c r="A733" s="471"/>
      <c r="B733" s="471"/>
      <c r="C733" s="471"/>
      <c r="D733" s="471"/>
      <c r="E733" s="471"/>
      <c r="F733" s="471"/>
      <c r="G733" s="47" t="str">
        <f t="shared" si="11"/>
        <v xml:space="preserve">, </v>
      </c>
    </row>
    <row r="734" spans="1:7" x14ac:dyDescent="0.3">
      <c r="A734" s="471"/>
      <c r="B734" s="471"/>
      <c r="C734" s="471"/>
      <c r="D734" s="471"/>
      <c r="E734" s="471"/>
      <c r="F734" s="471"/>
      <c r="G734" s="47" t="str">
        <f t="shared" si="11"/>
        <v xml:space="preserve">, </v>
      </c>
    </row>
    <row r="735" spans="1:7" x14ac:dyDescent="0.3">
      <c r="A735" s="471"/>
      <c r="B735" s="471"/>
      <c r="C735" s="471"/>
      <c r="D735" s="471"/>
      <c r="E735" s="471"/>
      <c r="F735" s="471"/>
      <c r="G735" s="47" t="str">
        <f t="shared" si="11"/>
        <v xml:space="preserve">, </v>
      </c>
    </row>
    <row r="736" spans="1:7" x14ac:dyDescent="0.3">
      <c r="A736" s="471"/>
      <c r="B736" s="471"/>
      <c r="C736" s="471"/>
      <c r="D736" s="471"/>
      <c r="E736" s="471"/>
      <c r="F736" s="471"/>
      <c r="G736" s="47" t="str">
        <f t="shared" si="11"/>
        <v xml:space="preserve">, </v>
      </c>
    </row>
    <row r="737" spans="1:7" x14ac:dyDescent="0.3">
      <c r="A737" s="471"/>
      <c r="B737" s="471"/>
      <c r="C737" s="471"/>
      <c r="D737" s="471"/>
      <c r="E737" s="471"/>
      <c r="F737" s="471"/>
      <c r="G737" s="47" t="str">
        <f t="shared" si="11"/>
        <v xml:space="preserve">, </v>
      </c>
    </row>
    <row r="738" spans="1:7" x14ac:dyDescent="0.3">
      <c r="A738" s="471"/>
      <c r="B738" s="471"/>
      <c r="C738" s="471"/>
      <c r="D738" s="471"/>
      <c r="E738" s="471"/>
      <c r="F738" s="471"/>
      <c r="G738" s="47" t="str">
        <f t="shared" si="11"/>
        <v xml:space="preserve">, </v>
      </c>
    </row>
    <row r="739" spans="1:7" x14ac:dyDescent="0.3">
      <c r="A739" s="471"/>
      <c r="B739" s="471"/>
      <c r="C739" s="471"/>
      <c r="D739" s="471"/>
      <c r="E739" s="471"/>
      <c r="F739" s="471"/>
      <c r="G739" s="47" t="str">
        <f t="shared" si="11"/>
        <v xml:space="preserve">, </v>
      </c>
    </row>
    <row r="740" spans="1:7" x14ac:dyDescent="0.3">
      <c r="A740" s="471"/>
      <c r="B740" s="471"/>
      <c r="C740" s="471"/>
      <c r="D740" s="471"/>
      <c r="E740" s="471"/>
      <c r="F740" s="471"/>
      <c r="G740" s="47" t="str">
        <f t="shared" si="11"/>
        <v xml:space="preserve">, </v>
      </c>
    </row>
    <row r="741" spans="1:7" x14ac:dyDescent="0.3">
      <c r="A741" s="471"/>
      <c r="B741" s="471"/>
      <c r="C741" s="471"/>
      <c r="D741" s="471"/>
      <c r="E741" s="471"/>
      <c r="F741" s="471"/>
      <c r="G741" s="47" t="str">
        <f t="shared" si="11"/>
        <v xml:space="preserve">, </v>
      </c>
    </row>
    <row r="742" spans="1:7" x14ac:dyDescent="0.3">
      <c r="A742" s="471"/>
      <c r="B742" s="471"/>
      <c r="C742" s="471"/>
      <c r="D742" s="471"/>
      <c r="E742" s="471"/>
      <c r="F742" s="471"/>
      <c r="G742" s="47" t="str">
        <f t="shared" si="11"/>
        <v xml:space="preserve">, </v>
      </c>
    </row>
    <row r="743" spans="1:7" x14ac:dyDescent="0.3">
      <c r="A743" s="471"/>
      <c r="B743" s="471"/>
      <c r="C743" s="471"/>
      <c r="D743" s="471"/>
      <c r="E743" s="471"/>
      <c r="F743" s="471"/>
      <c r="G743" s="47" t="str">
        <f t="shared" si="11"/>
        <v xml:space="preserve">, </v>
      </c>
    </row>
    <row r="744" spans="1:7" x14ac:dyDescent="0.3">
      <c r="A744" s="471"/>
      <c r="B744" s="471"/>
      <c r="C744" s="471"/>
      <c r="D744" s="471"/>
      <c r="E744" s="471"/>
      <c r="F744" s="471"/>
      <c r="G744" s="47" t="str">
        <f t="shared" si="11"/>
        <v xml:space="preserve">, </v>
      </c>
    </row>
    <row r="745" spans="1:7" x14ac:dyDescent="0.3">
      <c r="A745" s="471"/>
      <c r="B745" s="471"/>
      <c r="C745" s="471"/>
      <c r="D745" s="471"/>
      <c r="E745" s="471"/>
      <c r="F745" s="471"/>
      <c r="G745" s="47" t="str">
        <f t="shared" si="11"/>
        <v xml:space="preserve">, </v>
      </c>
    </row>
    <row r="746" spans="1:7" x14ac:dyDescent="0.3">
      <c r="A746" s="471"/>
      <c r="B746" s="471"/>
      <c r="C746" s="471"/>
      <c r="D746" s="471"/>
      <c r="E746" s="471"/>
      <c r="F746" s="471"/>
      <c r="G746" s="47" t="str">
        <f t="shared" si="11"/>
        <v xml:space="preserve">, </v>
      </c>
    </row>
    <row r="747" spans="1:7" x14ac:dyDescent="0.3">
      <c r="A747" s="471"/>
      <c r="B747" s="471"/>
      <c r="C747" s="471"/>
      <c r="D747" s="471"/>
      <c r="E747" s="471"/>
      <c r="F747" s="471"/>
      <c r="G747" s="47" t="str">
        <f t="shared" si="11"/>
        <v xml:space="preserve">, </v>
      </c>
    </row>
    <row r="748" spans="1:7" x14ac:dyDescent="0.3">
      <c r="A748" s="471"/>
      <c r="B748" s="471"/>
      <c r="C748" s="471"/>
      <c r="D748" s="471"/>
      <c r="E748" s="471"/>
      <c r="F748" s="471"/>
      <c r="G748" s="47" t="str">
        <f t="shared" si="11"/>
        <v xml:space="preserve">, </v>
      </c>
    </row>
    <row r="749" spans="1:7" x14ac:dyDescent="0.3">
      <c r="A749" s="471"/>
      <c r="B749" s="471"/>
      <c r="C749" s="471"/>
      <c r="D749" s="471"/>
      <c r="E749" s="471"/>
      <c r="F749" s="471"/>
      <c r="G749" s="47" t="str">
        <f t="shared" si="11"/>
        <v xml:space="preserve">, </v>
      </c>
    </row>
    <row r="750" spans="1:7" x14ac:dyDescent="0.3">
      <c r="A750" s="471"/>
      <c r="B750" s="471"/>
      <c r="C750" s="471"/>
      <c r="D750" s="471"/>
      <c r="E750" s="471"/>
      <c r="F750" s="471"/>
      <c r="G750" s="47" t="str">
        <f t="shared" si="11"/>
        <v xml:space="preserve">, </v>
      </c>
    </row>
    <row r="751" spans="1:7" x14ac:dyDescent="0.3">
      <c r="A751" s="471"/>
      <c r="B751" s="471"/>
      <c r="C751" s="471"/>
      <c r="D751" s="471"/>
      <c r="E751" s="471"/>
      <c r="F751" s="471"/>
      <c r="G751" s="47" t="str">
        <f t="shared" si="11"/>
        <v xml:space="preserve">, </v>
      </c>
    </row>
    <row r="752" spans="1:7" x14ac:dyDescent="0.3">
      <c r="A752" s="471"/>
      <c r="B752" s="471"/>
      <c r="C752" s="471"/>
      <c r="D752" s="471"/>
      <c r="E752" s="471"/>
      <c r="F752" s="471"/>
      <c r="G752" s="47" t="str">
        <f t="shared" si="11"/>
        <v xml:space="preserve">, </v>
      </c>
    </row>
    <row r="753" spans="1:7" x14ac:dyDescent="0.3">
      <c r="A753" s="471"/>
      <c r="B753" s="471"/>
      <c r="C753" s="471"/>
      <c r="D753" s="471"/>
      <c r="E753" s="471"/>
      <c r="F753" s="471"/>
      <c r="G753" s="47" t="str">
        <f t="shared" si="11"/>
        <v xml:space="preserve">, </v>
      </c>
    </row>
    <row r="754" spans="1:7" x14ac:dyDescent="0.3">
      <c r="A754" s="471"/>
      <c r="B754" s="471"/>
      <c r="C754" s="471"/>
      <c r="D754" s="471"/>
      <c r="E754" s="471"/>
      <c r="F754" s="471"/>
      <c r="G754" s="47" t="str">
        <f t="shared" si="11"/>
        <v xml:space="preserve">, </v>
      </c>
    </row>
    <row r="755" spans="1:7" x14ac:dyDescent="0.3">
      <c r="A755" s="471"/>
      <c r="B755" s="471"/>
      <c r="C755" s="471"/>
      <c r="D755" s="471"/>
      <c r="E755" s="471"/>
      <c r="F755" s="471"/>
      <c r="G755" s="47" t="str">
        <f t="shared" si="11"/>
        <v xml:space="preserve">, </v>
      </c>
    </row>
    <row r="756" spans="1:7" x14ac:dyDescent="0.3">
      <c r="A756" s="471"/>
      <c r="B756" s="471"/>
      <c r="C756" s="471"/>
      <c r="D756" s="471"/>
      <c r="E756" s="471"/>
      <c r="F756" s="471"/>
      <c r="G756" s="47" t="str">
        <f t="shared" si="11"/>
        <v xml:space="preserve">, </v>
      </c>
    </row>
    <row r="757" spans="1:7" x14ac:dyDescent="0.3">
      <c r="A757" s="471"/>
      <c r="B757" s="471"/>
      <c r="C757" s="471"/>
      <c r="D757" s="471"/>
      <c r="E757" s="471"/>
      <c r="F757" s="471"/>
      <c r="G757" s="47" t="str">
        <f t="shared" si="11"/>
        <v xml:space="preserve">, </v>
      </c>
    </row>
    <row r="758" spans="1:7" x14ac:dyDescent="0.3">
      <c r="A758" s="471"/>
      <c r="B758" s="471"/>
      <c r="C758" s="471"/>
      <c r="D758" s="471"/>
      <c r="E758" s="471"/>
      <c r="F758" s="471"/>
      <c r="G758" s="47" t="str">
        <f t="shared" si="11"/>
        <v xml:space="preserve">, </v>
      </c>
    </row>
    <row r="759" spans="1:7" x14ac:dyDescent="0.3">
      <c r="A759" s="471"/>
      <c r="B759" s="471"/>
      <c r="C759" s="471"/>
      <c r="D759" s="471"/>
      <c r="E759" s="471"/>
      <c r="F759" s="471"/>
      <c r="G759" s="47" t="str">
        <f t="shared" si="11"/>
        <v xml:space="preserve">, </v>
      </c>
    </row>
    <row r="760" spans="1:7" x14ac:dyDescent="0.3">
      <c r="A760" s="471"/>
      <c r="B760" s="471"/>
      <c r="C760" s="471"/>
      <c r="D760" s="471"/>
      <c r="E760" s="471"/>
      <c r="F760" s="471"/>
      <c r="G760" s="47" t="str">
        <f t="shared" si="11"/>
        <v xml:space="preserve">, </v>
      </c>
    </row>
    <row r="761" spans="1:7" x14ac:dyDescent="0.3">
      <c r="A761" s="471"/>
      <c r="B761" s="471"/>
      <c r="C761" s="471"/>
      <c r="D761" s="471"/>
      <c r="E761" s="471"/>
      <c r="F761" s="471"/>
      <c r="G761" s="47" t="str">
        <f t="shared" si="11"/>
        <v xml:space="preserve">, </v>
      </c>
    </row>
    <row r="762" spans="1:7" x14ac:dyDescent="0.3">
      <c r="A762" s="471"/>
      <c r="B762" s="471"/>
      <c r="C762" s="471"/>
      <c r="D762" s="471"/>
      <c r="E762" s="471"/>
      <c r="F762" s="471"/>
      <c r="G762" s="47" t="str">
        <f t="shared" si="11"/>
        <v xml:space="preserve">, </v>
      </c>
    </row>
    <row r="763" spans="1:7" x14ac:dyDescent="0.3">
      <c r="A763" s="471"/>
      <c r="B763" s="471"/>
      <c r="C763" s="471"/>
      <c r="D763" s="471"/>
      <c r="E763" s="471"/>
      <c r="F763" s="471"/>
      <c r="G763" s="47" t="str">
        <f t="shared" si="11"/>
        <v xml:space="preserve">, </v>
      </c>
    </row>
    <row r="764" spans="1:7" x14ac:dyDescent="0.3">
      <c r="A764" s="471"/>
      <c r="B764" s="471"/>
      <c r="C764" s="471"/>
      <c r="D764" s="471"/>
      <c r="E764" s="471"/>
      <c r="F764" s="471"/>
      <c r="G764" s="47" t="str">
        <f t="shared" si="11"/>
        <v xml:space="preserve">, </v>
      </c>
    </row>
    <row r="765" spans="1:7" x14ac:dyDescent="0.3">
      <c r="A765" s="471"/>
      <c r="B765" s="471"/>
      <c r="C765" s="471"/>
      <c r="D765" s="471"/>
      <c r="E765" s="471"/>
      <c r="F765" s="471"/>
      <c r="G765" s="47" t="str">
        <f t="shared" si="11"/>
        <v xml:space="preserve">, </v>
      </c>
    </row>
    <row r="766" spans="1:7" x14ac:dyDescent="0.3">
      <c r="A766" s="471"/>
      <c r="B766" s="471"/>
      <c r="C766" s="471"/>
      <c r="D766" s="471"/>
      <c r="E766" s="471"/>
      <c r="F766" s="471"/>
      <c r="G766" s="47" t="str">
        <f t="shared" si="11"/>
        <v xml:space="preserve">, </v>
      </c>
    </row>
    <row r="767" spans="1:7" x14ac:dyDescent="0.3">
      <c r="A767" s="471"/>
      <c r="B767" s="471"/>
      <c r="C767" s="471"/>
      <c r="D767" s="471"/>
      <c r="E767" s="471"/>
      <c r="F767" s="471"/>
      <c r="G767" s="47" t="str">
        <f t="shared" si="11"/>
        <v xml:space="preserve">, </v>
      </c>
    </row>
    <row r="768" spans="1:7" x14ac:dyDescent="0.3">
      <c r="A768" s="471"/>
      <c r="B768" s="471"/>
      <c r="C768" s="471"/>
      <c r="D768" s="471"/>
      <c r="E768" s="471"/>
      <c r="F768" s="471"/>
      <c r="G768" s="47" t="str">
        <f t="shared" si="11"/>
        <v xml:space="preserve">, </v>
      </c>
    </row>
    <row r="769" spans="1:7" x14ac:dyDescent="0.3">
      <c r="A769" s="471"/>
      <c r="B769" s="471"/>
      <c r="C769" s="471"/>
      <c r="D769" s="471"/>
      <c r="E769" s="471"/>
      <c r="F769" s="471"/>
      <c r="G769" s="47" t="str">
        <f t="shared" si="11"/>
        <v xml:space="preserve">, </v>
      </c>
    </row>
    <row r="770" spans="1:7" x14ac:dyDescent="0.3">
      <c r="A770" s="471"/>
      <c r="B770" s="471"/>
      <c r="C770" s="471"/>
      <c r="D770" s="471"/>
      <c r="E770" s="471"/>
      <c r="F770" s="471"/>
      <c r="G770" s="47" t="str">
        <f t="shared" si="11"/>
        <v xml:space="preserve">, </v>
      </c>
    </row>
    <row r="771" spans="1:7" x14ac:dyDescent="0.3">
      <c r="A771" s="471"/>
      <c r="B771" s="471"/>
      <c r="C771" s="471"/>
      <c r="D771" s="471"/>
      <c r="E771" s="471"/>
      <c r="F771" s="471"/>
      <c r="G771" s="47" t="str">
        <f t="shared" si="11"/>
        <v xml:space="preserve">, </v>
      </c>
    </row>
    <row r="772" spans="1:7" x14ac:dyDescent="0.3">
      <c r="A772" s="471"/>
      <c r="B772" s="471"/>
      <c r="C772" s="471"/>
      <c r="D772" s="471"/>
      <c r="E772" s="471"/>
      <c r="F772" s="471"/>
      <c r="G772" s="47" t="str">
        <f t="shared" si="11"/>
        <v xml:space="preserve">, </v>
      </c>
    </row>
    <row r="773" spans="1:7" x14ac:dyDescent="0.3">
      <c r="A773" s="471"/>
      <c r="B773" s="471"/>
      <c r="C773" s="471"/>
      <c r="D773" s="471"/>
      <c r="E773" s="471"/>
      <c r="F773" s="471"/>
      <c r="G773" s="47" t="str">
        <f t="shared" si="11"/>
        <v xml:space="preserve">, </v>
      </c>
    </row>
    <row r="774" spans="1:7" x14ac:dyDescent="0.3">
      <c r="A774" s="471"/>
      <c r="B774" s="471"/>
      <c r="C774" s="471"/>
      <c r="D774" s="471"/>
      <c r="E774" s="471"/>
      <c r="F774" s="471"/>
      <c r="G774" s="47" t="str">
        <f t="shared" si="11"/>
        <v xml:space="preserve">, </v>
      </c>
    </row>
    <row r="775" spans="1:7" x14ac:dyDescent="0.3">
      <c r="A775" s="471"/>
      <c r="B775" s="471"/>
      <c r="C775" s="471"/>
      <c r="D775" s="471"/>
      <c r="E775" s="471"/>
      <c r="F775" s="471"/>
      <c r="G775" s="47" t="str">
        <f t="shared" si="11"/>
        <v xml:space="preserve">, </v>
      </c>
    </row>
    <row r="776" spans="1:7" x14ac:dyDescent="0.3">
      <c r="A776" s="471"/>
      <c r="B776" s="471"/>
      <c r="C776" s="471"/>
      <c r="D776" s="471"/>
      <c r="E776" s="471"/>
      <c r="F776" s="471"/>
      <c r="G776" s="47" t="str">
        <f t="shared" si="11"/>
        <v xml:space="preserve">, </v>
      </c>
    </row>
    <row r="777" spans="1:7" x14ac:dyDescent="0.3">
      <c r="A777" s="471"/>
      <c r="B777" s="471"/>
      <c r="C777" s="471"/>
      <c r="D777" s="471"/>
      <c r="E777" s="471"/>
      <c r="F777" s="471"/>
      <c r="G777" s="47" t="str">
        <f t="shared" si="11"/>
        <v xml:space="preserve">, </v>
      </c>
    </row>
    <row r="778" spans="1:7" x14ac:dyDescent="0.3">
      <c r="A778" s="471"/>
      <c r="B778" s="471"/>
      <c r="C778" s="471"/>
      <c r="D778" s="471"/>
      <c r="E778" s="471"/>
      <c r="F778" s="471"/>
      <c r="G778" s="47" t="str">
        <f t="shared" ref="G778:G841" si="12">CONCATENATE(A778,", ", B778)</f>
        <v xml:space="preserve">, </v>
      </c>
    </row>
    <row r="779" spans="1:7" x14ac:dyDescent="0.3">
      <c r="A779" s="471"/>
      <c r="B779" s="471"/>
      <c r="C779" s="471"/>
      <c r="D779" s="471"/>
      <c r="E779" s="471"/>
      <c r="F779" s="471"/>
      <c r="G779" s="47" t="str">
        <f t="shared" si="12"/>
        <v xml:space="preserve">, </v>
      </c>
    </row>
    <row r="780" spans="1:7" x14ac:dyDescent="0.3">
      <c r="A780" s="471"/>
      <c r="B780" s="471"/>
      <c r="C780" s="471"/>
      <c r="D780" s="471"/>
      <c r="E780" s="471"/>
      <c r="F780" s="471"/>
      <c r="G780" s="47" t="str">
        <f t="shared" si="12"/>
        <v xml:space="preserve">, </v>
      </c>
    </row>
    <row r="781" spans="1:7" x14ac:dyDescent="0.3">
      <c r="A781" s="471"/>
      <c r="B781" s="471"/>
      <c r="C781" s="471"/>
      <c r="D781" s="471"/>
      <c r="E781" s="471"/>
      <c r="F781" s="471"/>
      <c r="G781" s="47" t="str">
        <f t="shared" si="12"/>
        <v xml:space="preserve">, </v>
      </c>
    </row>
    <row r="782" spans="1:7" x14ac:dyDescent="0.3">
      <c r="A782" s="471"/>
      <c r="B782" s="471"/>
      <c r="C782" s="471"/>
      <c r="D782" s="471"/>
      <c r="E782" s="471"/>
      <c r="F782" s="471"/>
      <c r="G782" s="47" t="str">
        <f t="shared" si="12"/>
        <v xml:space="preserve">, </v>
      </c>
    </row>
    <row r="783" spans="1:7" x14ac:dyDescent="0.3">
      <c r="A783" s="471"/>
      <c r="B783" s="471"/>
      <c r="C783" s="471"/>
      <c r="D783" s="471"/>
      <c r="E783" s="471"/>
      <c r="F783" s="471"/>
      <c r="G783" s="47" t="str">
        <f t="shared" si="12"/>
        <v xml:space="preserve">, </v>
      </c>
    </row>
    <row r="784" spans="1:7" x14ac:dyDescent="0.3">
      <c r="A784" s="471"/>
      <c r="B784" s="471"/>
      <c r="C784" s="471"/>
      <c r="D784" s="471"/>
      <c r="E784" s="471"/>
      <c r="F784" s="471"/>
      <c r="G784" s="47" t="str">
        <f t="shared" si="12"/>
        <v xml:space="preserve">, </v>
      </c>
    </row>
    <row r="785" spans="1:7" x14ac:dyDescent="0.3">
      <c r="A785" s="471"/>
      <c r="B785" s="471"/>
      <c r="C785" s="471"/>
      <c r="D785" s="471"/>
      <c r="E785" s="471"/>
      <c r="F785" s="471"/>
      <c r="G785" s="47" t="str">
        <f t="shared" si="12"/>
        <v xml:space="preserve">, </v>
      </c>
    </row>
    <row r="786" spans="1:7" x14ac:dyDescent="0.3">
      <c r="A786" s="471"/>
      <c r="B786" s="471"/>
      <c r="C786" s="471"/>
      <c r="D786" s="471"/>
      <c r="E786" s="471"/>
      <c r="F786" s="471"/>
      <c r="G786" s="47" t="str">
        <f t="shared" si="12"/>
        <v xml:space="preserve">, </v>
      </c>
    </row>
    <row r="787" spans="1:7" x14ac:dyDescent="0.3">
      <c r="A787" s="471"/>
      <c r="B787" s="471"/>
      <c r="C787" s="471"/>
      <c r="D787" s="471"/>
      <c r="E787" s="471"/>
      <c r="F787" s="471"/>
      <c r="G787" s="47" t="str">
        <f t="shared" si="12"/>
        <v xml:space="preserve">, </v>
      </c>
    </row>
    <row r="788" spans="1:7" x14ac:dyDescent="0.3">
      <c r="A788" s="471"/>
      <c r="B788" s="471"/>
      <c r="C788" s="471"/>
      <c r="D788" s="471"/>
      <c r="E788" s="471"/>
      <c r="F788" s="471"/>
      <c r="G788" s="47" t="str">
        <f t="shared" si="12"/>
        <v xml:space="preserve">, </v>
      </c>
    </row>
    <row r="789" spans="1:7" x14ac:dyDescent="0.3">
      <c r="A789" s="471"/>
      <c r="B789" s="471"/>
      <c r="C789" s="471"/>
      <c r="D789" s="471"/>
      <c r="E789" s="471"/>
      <c r="F789" s="471"/>
      <c r="G789" s="47" t="str">
        <f t="shared" si="12"/>
        <v xml:space="preserve">, </v>
      </c>
    </row>
    <row r="790" spans="1:7" x14ac:dyDescent="0.3">
      <c r="A790" s="471"/>
      <c r="B790" s="471"/>
      <c r="C790" s="471"/>
      <c r="D790" s="471"/>
      <c r="E790" s="471"/>
      <c r="F790" s="471"/>
      <c r="G790" s="47" t="str">
        <f t="shared" si="12"/>
        <v xml:space="preserve">, </v>
      </c>
    </row>
    <row r="791" spans="1:7" x14ac:dyDescent="0.3">
      <c r="A791" s="471"/>
      <c r="B791" s="471"/>
      <c r="C791" s="471"/>
      <c r="D791" s="471"/>
      <c r="E791" s="471"/>
      <c r="F791" s="471"/>
      <c r="G791" s="47" t="str">
        <f t="shared" si="12"/>
        <v xml:space="preserve">, </v>
      </c>
    </row>
    <row r="792" spans="1:7" x14ac:dyDescent="0.3">
      <c r="A792" s="471"/>
      <c r="B792" s="471"/>
      <c r="C792" s="471"/>
      <c r="D792" s="471"/>
      <c r="E792" s="471"/>
      <c r="F792" s="471"/>
      <c r="G792" s="47" t="str">
        <f t="shared" si="12"/>
        <v xml:space="preserve">, </v>
      </c>
    </row>
    <row r="793" spans="1:7" x14ac:dyDescent="0.3">
      <c r="A793" s="471"/>
      <c r="B793" s="471"/>
      <c r="C793" s="471"/>
      <c r="D793" s="471"/>
      <c r="E793" s="471"/>
      <c r="F793" s="471"/>
      <c r="G793" s="47" t="str">
        <f t="shared" si="12"/>
        <v xml:space="preserve">, </v>
      </c>
    </row>
    <row r="794" spans="1:7" x14ac:dyDescent="0.3">
      <c r="A794" s="471"/>
      <c r="B794" s="471"/>
      <c r="C794" s="471"/>
      <c r="D794" s="471"/>
      <c r="E794" s="471"/>
      <c r="F794" s="471"/>
      <c r="G794" s="47" t="str">
        <f t="shared" si="12"/>
        <v xml:space="preserve">, </v>
      </c>
    </row>
    <row r="795" spans="1:7" x14ac:dyDescent="0.3">
      <c r="A795" s="471"/>
      <c r="B795" s="471"/>
      <c r="C795" s="471"/>
      <c r="D795" s="471"/>
      <c r="E795" s="471"/>
      <c r="F795" s="471"/>
      <c r="G795" s="47" t="str">
        <f t="shared" si="12"/>
        <v xml:space="preserve">, </v>
      </c>
    </row>
    <row r="796" spans="1:7" x14ac:dyDescent="0.3">
      <c r="A796" s="471"/>
      <c r="B796" s="471"/>
      <c r="C796" s="471"/>
      <c r="D796" s="471"/>
      <c r="E796" s="471"/>
      <c r="F796" s="471"/>
      <c r="G796" s="47" t="str">
        <f t="shared" si="12"/>
        <v xml:space="preserve">, </v>
      </c>
    </row>
    <row r="797" spans="1:7" x14ac:dyDescent="0.3">
      <c r="A797" s="471"/>
      <c r="B797" s="471"/>
      <c r="C797" s="471"/>
      <c r="D797" s="471"/>
      <c r="E797" s="471"/>
      <c r="F797" s="471"/>
      <c r="G797" s="47" t="str">
        <f t="shared" si="12"/>
        <v xml:space="preserve">, </v>
      </c>
    </row>
    <row r="798" spans="1:7" x14ac:dyDescent="0.3">
      <c r="A798" s="471"/>
      <c r="B798" s="471"/>
      <c r="C798" s="471"/>
      <c r="D798" s="471"/>
      <c r="E798" s="471"/>
      <c r="F798" s="471"/>
      <c r="G798" s="47" t="str">
        <f t="shared" si="12"/>
        <v xml:space="preserve">, </v>
      </c>
    </row>
    <row r="799" spans="1:7" x14ac:dyDescent="0.3">
      <c r="A799" s="471"/>
      <c r="B799" s="471"/>
      <c r="C799" s="471"/>
      <c r="D799" s="471"/>
      <c r="E799" s="471"/>
      <c r="F799" s="471"/>
      <c r="G799" s="47" t="str">
        <f t="shared" si="12"/>
        <v xml:space="preserve">, </v>
      </c>
    </row>
    <row r="800" spans="1:7" x14ac:dyDescent="0.3">
      <c r="A800" s="471"/>
      <c r="B800" s="471"/>
      <c r="C800" s="471"/>
      <c r="D800" s="471"/>
      <c r="E800" s="471"/>
      <c r="F800" s="471"/>
      <c r="G800" s="47" t="str">
        <f t="shared" si="12"/>
        <v xml:space="preserve">, </v>
      </c>
    </row>
    <row r="801" spans="1:7" x14ac:dyDescent="0.3">
      <c r="A801" s="471"/>
      <c r="B801" s="471"/>
      <c r="C801" s="471"/>
      <c r="D801" s="471"/>
      <c r="E801" s="471"/>
      <c r="F801" s="471"/>
      <c r="G801" s="47" t="str">
        <f t="shared" si="12"/>
        <v xml:space="preserve">, </v>
      </c>
    </row>
    <row r="802" spans="1:7" x14ac:dyDescent="0.3">
      <c r="A802" s="471"/>
      <c r="B802" s="471"/>
      <c r="C802" s="471"/>
      <c r="D802" s="471"/>
      <c r="E802" s="471"/>
      <c r="F802" s="471"/>
      <c r="G802" s="47" t="str">
        <f t="shared" si="12"/>
        <v xml:space="preserve">, </v>
      </c>
    </row>
    <row r="803" spans="1:7" x14ac:dyDescent="0.3">
      <c r="A803" s="471"/>
      <c r="B803" s="471"/>
      <c r="C803" s="471"/>
      <c r="D803" s="471"/>
      <c r="E803" s="471"/>
      <c r="F803" s="471"/>
      <c r="G803" s="47" t="str">
        <f t="shared" si="12"/>
        <v xml:space="preserve">, </v>
      </c>
    </row>
    <row r="804" spans="1:7" x14ac:dyDescent="0.3">
      <c r="A804" s="471"/>
      <c r="B804" s="471"/>
      <c r="C804" s="471"/>
      <c r="D804" s="471"/>
      <c r="E804" s="471"/>
      <c r="F804" s="471"/>
      <c r="G804" s="47" t="str">
        <f t="shared" si="12"/>
        <v xml:space="preserve">, </v>
      </c>
    </row>
    <row r="805" spans="1:7" x14ac:dyDescent="0.3">
      <c r="A805" s="471"/>
      <c r="B805" s="471"/>
      <c r="C805" s="471"/>
      <c r="D805" s="471"/>
      <c r="E805" s="471"/>
      <c r="F805" s="471"/>
      <c r="G805" s="47" t="str">
        <f t="shared" si="12"/>
        <v xml:space="preserve">, </v>
      </c>
    </row>
    <row r="806" spans="1:7" x14ac:dyDescent="0.3">
      <c r="A806" s="471"/>
      <c r="B806" s="471"/>
      <c r="C806" s="471"/>
      <c r="D806" s="471"/>
      <c r="E806" s="471"/>
      <c r="F806" s="471"/>
      <c r="G806" s="47" t="str">
        <f t="shared" si="12"/>
        <v xml:space="preserve">, </v>
      </c>
    </row>
    <row r="807" spans="1:7" x14ac:dyDescent="0.3">
      <c r="A807" s="471"/>
      <c r="B807" s="471"/>
      <c r="C807" s="471"/>
      <c r="D807" s="471"/>
      <c r="E807" s="471"/>
      <c r="F807" s="471"/>
      <c r="G807" s="47" t="str">
        <f t="shared" si="12"/>
        <v xml:space="preserve">, </v>
      </c>
    </row>
    <row r="808" spans="1:7" x14ac:dyDescent="0.3">
      <c r="A808" s="471"/>
      <c r="B808" s="471"/>
      <c r="C808" s="471"/>
      <c r="D808" s="471"/>
      <c r="E808" s="471"/>
      <c r="F808" s="471"/>
      <c r="G808" s="47" t="str">
        <f t="shared" si="12"/>
        <v xml:space="preserve">, </v>
      </c>
    </row>
    <row r="809" spans="1:7" x14ac:dyDescent="0.3">
      <c r="A809" s="471"/>
      <c r="B809" s="471"/>
      <c r="C809" s="471"/>
      <c r="D809" s="471"/>
      <c r="E809" s="471"/>
      <c r="F809" s="471"/>
      <c r="G809" s="47" t="str">
        <f t="shared" si="12"/>
        <v xml:space="preserve">, </v>
      </c>
    </row>
    <row r="810" spans="1:7" x14ac:dyDescent="0.3">
      <c r="A810" s="471"/>
      <c r="B810" s="471"/>
      <c r="C810" s="471"/>
      <c r="D810" s="471"/>
      <c r="E810" s="471"/>
      <c r="F810" s="471"/>
      <c r="G810" s="47" t="str">
        <f t="shared" si="12"/>
        <v xml:space="preserve">, </v>
      </c>
    </row>
    <row r="811" spans="1:7" x14ac:dyDescent="0.3">
      <c r="A811" s="471"/>
      <c r="B811" s="471"/>
      <c r="C811" s="471"/>
      <c r="D811" s="471"/>
      <c r="E811" s="471"/>
      <c r="F811" s="471"/>
      <c r="G811" s="47" t="str">
        <f t="shared" si="12"/>
        <v xml:space="preserve">, </v>
      </c>
    </row>
    <row r="812" spans="1:7" x14ac:dyDescent="0.3">
      <c r="A812" s="471"/>
      <c r="B812" s="471"/>
      <c r="C812" s="471"/>
      <c r="D812" s="471"/>
      <c r="E812" s="471"/>
      <c r="F812" s="471"/>
      <c r="G812" s="47" t="str">
        <f t="shared" si="12"/>
        <v xml:space="preserve">, </v>
      </c>
    </row>
    <row r="813" spans="1:7" x14ac:dyDescent="0.3">
      <c r="A813" s="471"/>
      <c r="B813" s="471"/>
      <c r="C813" s="471"/>
      <c r="D813" s="471"/>
      <c r="E813" s="471"/>
      <c r="F813" s="471"/>
      <c r="G813" s="47" t="str">
        <f t="shared" si="12"/>
        <v xml:space="preserve">, </v>
      </c>
    </row>
    <row r="814" spans="1:7" x14ac:dyDescent="0.3">
      <c r="A814" s="471"/>
      <c r="B814" s="471"/>
      <c r="C814" s="471"/>
      <c r="D814" s="471"/>
      <c r="E814" s="471"/>
      <c r="F814" s="471"/>
      <c r="G814" s="47" t="str">
        <f t="shared" si="12"/>
        <v xml:space="preserve">, </v>
      </c>
    </row>
    <row r="815" spans="1:7" x14ac:dyDescent="0.3">
      <c r="A815" s="471"/>
      <c r="B815" s="471"/>
      <c r="C815" s="471"/>
      <c r="D815" s="471"/>
      <c r="E815" s="471"/>
      <c r="F815" s="471"/>
      <c r="G815" s="47" t="str">
        <f t="shared" si="12"/>
        <v xml:space="preserve">, </v>
      </c>
    </row>
    <row r="816" spans="1:7" x14ac:dyDescent="0.3">
      <c r="A816" s="471"/>
      <c r="B816" s="471"/>
      <c r="C816" s="471"/>
      <c r="D816" s="471"/>
      <c r="E816" s="471"/>
      <c r="F816" s="471"/>
      <c r="G816" s="47" t="str">
        <f t="shared" si="12"/>
        <v xml:space="preserve">, </v>
      </c>
    </row>
    <row r="817" spans="1:7" x14ac:dyDescent="0.3">
      <c r="A817" s="471"/>
      <c r="B817" s="471"/>
      <c r="C817" s="471"/>
      <c r="D817" s="471"/>
      <c r="E817" s="471"/>
      <c r="F817" s="471"/>
      <c r="G817" s="47" t="str">
        <f t="shared" si="12"/>
        <v xml:space="preserve">, </v>
      </c>
    </row>
    <row r="818" spans="1:7" x14ac:dyDescent="0.3">
      <c r="A818" s="471"/>
      <c r="B818" s="471"/>
      <c r="C818" s="471"/>
      <c r="D818" s="471"/>
      <c r="E818" s="471"/>
      <c r="F818" s="471"/>
      <c r="G818" s="47" t="str">
        <f t="shared" si="12"/>
        <v xml:space="preserve">, </v>
      </c>
    </row>
    <row r="819" spans="1:7" x14ac:dyDescent="0.3">
      <c r="A819" s="471"/>
      <c r="B819" s="471"/>
      <c r="C819" s="471"/>
      <c r="D819" s="471"/>
      <c r="E819" s="471"/>
      <c r="F819" s="471"/>
      <c r="G819" s="47" t="str">
        <f t="shared" si="12"/>
        <v xml:space="preserve">, </v>
      </c>
    </row>
    <row r="820" spans="1:7" x14ac:dyDescent="0.3">
      <c r="A820" s="471"/>
      <c r="B820" s="471"/>
      <c r="C820" s="471"/>
      <c r="D820" s="471"/>
      <c r="E820" s="471"/>
      <c r="F820" s="471"/>
      <c r="G820" s="47" t="str">
        <f t="shared" si="12"/>
        <v xml:space="preserve">, </v>
      </c>
    </row>
    <row r="821" spans="1:7" x14ac:dyDescent="0.3">
      <c r="A821" s="471"/>
      <c r="B821" s="471"/>
      <c r="C821" s="471"/>
      <c r="D821" s="471"/>
      <c r="E821" s="471"/>
      <c r="F821" s="471"/>
      <c r="G821" s="47" t="str">
        <f t="shared" si="12"/>
        <v xml:space="preserve">, </v>
      </c>
    </row>
    <row r="822" spans="1:7" x14ac:dyDescent="0.3">
      <c r="A822" s="471"/>
      <c r="B822" s="471"/>
      <c r="C822" s="471"/>
      <c r="D822" s="471"/>
      <c r="E822" s="471"/>
      <c r="F822" s="471"/>
      <c r="G822" s="47" t="str">
        <f t="shared" si="12"/>
        <v xml:space="preserve">, </v>
      </c>
    </row>
    <row r="823" spans="1:7" x14ac:dyDescent="0.3">
      <c r="A823" s="471"/>
      <c r="B823" s="471"/>
      <c r="C823" s="471"/>
      <c r="D823" s="471"/>
      <c r="E823" s="471"/>
      <c r="F823" s="471"/>
      <c r="G823" s="47" t="str">
        <f t="shared" si="12"/>
        <v xml:space="preserve">, </v>
      </c>
    </row>
    <row r="824" spans="1:7" x14ac:dyDescent="0.3">
      <c r="A824" s="471"/>
      <c r="B824" s="471"/>
      <c r="C824" s="471"/>
      <c r="D824" s="471"/>
      <c r="E824" s="471"/>
      <c r="F824" s="471"/>
      <c r="G824" s="47" t="str">
        <f t="shared" si="12"/>
        <v xml:space="preserve">, </v>
      </c>
    </row>
    <row r="825" spans="1:7" x14ac:dyDescent="0.3">
      <c r="A825" s="471"/>
      <c r="B825" s="471"/>
      <c r="C825" s="471"/>
      <c r="D825" s="471"/>
      <c r="E825" s="471"/>
      <c r="F825" s="471"/>
      <c r="G825" s="47" t="str">
        <f t="shared" si="12"/>
        <v xml:space="preserve">, </v>
      </c>
    </row>
    <row r="826" spans="1:7" x14ac:dyDescent="0.3">
      <c r="A826" s="471"/>
      <c r="B826" s="471"/>
      <c r="C826" s="471"/>
      <c r="D826" s="471"/>
      <c r="E826" s="471"/>
      <c r="F826" s="471"/>
      <c r="G826" s="47" t="str">
        <f t="shared" si="12"/>
        <v xml:space="preserve">, </v>
      </c>
    </row>
    <row r="827" spans="1:7" x14ac:dyDescent="0.3">
      <c r="A827" s="471"/>
      <c r="B827" s="471"/>
      <c r="C827" s="471"/>
      <c r="D827" s="471"/>
      <c r="E827" s="471"/>
      <c r="F827" s="471"/>
      <c r="G827" s="47" t="str">
        <f t="shared" si="12"/>
        <v xml:space="preserve">, </v>
      </c>
    </row>
    <row r="828" spans="1:7" x14ac:dyDescent="0.3">
      <c r="A828" s="471"/>
      <c r="B828" s="471"/>
      <c r="C828" s="471"/>
      <c r="D828" s="471"/>
      <c r="E828" s="471"/>
      <c r="F828" s="471"/>
      <c r="G828" s="47" t="str">
        <f t="shared" si="12"/>
        <v xml:space="preserve">, </v>
      </c>
    </row>
    <row r="829" spans="1:7" x14ac:dyDescent="0.3">
      <c r="A829" s="471"/>
      <c r="B829" s="471"/>
      <c r="C829" s="471"/>
      <c r="D829" s="471"/>
      <c r="E829" s="471"/>
      <c r="F829" s="471"/>
      <c r="G829" s="47" t="str">
        <f t="shared" si="12"/>
        <v xml:space="preserve">, </v>
      </c>
    </row>
    <row r="830" spans="1:7" x14ac:dyDescent="0.3">
      <c r="A830" s="471"/>
      <c r="B830" s="471"/>
      <c r="C830" s="471"/>
      <c r="D830" s="471"/>
      <c r="E830" s="471"/>
      <c r="F830" s="471"/>
      <c r="G830" s="47" t="str">
        <f t="shared" si="12"/>
        <v xml:space="preserve">, </v>
      </c>
    </row>
    <row r="831" spans="1:7" x14ac:dyDescent="0.3">
      <c r="A831" s="471"/>
      <c r="B831" s="471"/>
      <c r="C831" s="471"/>
      <c r="D831" s="471"/>
      <c r="E831" s="471"/>
      <c r="F831" s="471"/>
      <c r="G831" s="47" t="str">
        <f t="shared" si="12"/>
        <v xml:space="preserve">, </v>
      </c>
    </row>
    <row r="832" spans="1:7" x14ac:dyDescent="0.3">
      <c r="A832" s="471"/>
      <c r="B832" s="471"/>
      <c r="C832" s="471"/>
      <c r="D832" s="471"/>
      <c r="E832" s="471"/>
      <c r="F832" s="471"/>
      <c r="G832" s="47" t="str">
        <f t="shared" si="12"/>
        <v xml:space="preserve">, </v>
      </c>
    </row>
    <row r="833" spans="1:7" x14ac:dyDescent="0.3">
      <c r="A833" s="471"/>
      <c r="B833" s="471"/>
      <c r="C833" s="471"/>
      <c r="D833" s="471"/>
      <c r="E833" s="471"/>
      <c r="F833" s="471"/>
      <c r="G833" s="47" t="str">
        <f t="shared" si="12"/>
        <v xml:space="preserve">, </v>
      </c>
    </row>
    <row r="834" spans="1:7" x14ac:dyDescent="0.3">
      <c r="A834" s="471"/>
      <c r="B834" s="471"/>
      <c r="C834" s="471"/>
      <c r="D834" s="471"/>
      <c r="E834" s="471"/>
      <c r="F834" s="471"/>
      <c r="G834" s="47" t="str">
        <f t="shared" si="12"/>
        <v xml:space="preserve">, </v>
      </c>
    </row>
    <row r="835" spans="1:7" x14ac:dyDescent="0.3">
      <c r="A835" s="471"/>
      <c r="B835" s="471"/>
      <c r="C835" s="471"/>
      <c r="D835" s="471"/>
      <c r="E835" s="471"/>
      <c r="F835" s="471"/>
      <c r="G835" s="47" t="str">
        <f t="shared" si="12"/>
        <v xml:space="preserve">, </v>
      </c>
    </row>
    <row r="836" spans="1:7" x14ac:dyDescent="0.3">
      <c r="A836" s="471"/>
      <c r="B836" s="471"/>
      <c r="C836" s="471"/>
      <c r="D836" s="471"/>
      <c r="E836" s="471"/>
      <c r="F836" s="471"/>
      <c r="G836" s="47" t="str">
        <f t="shared" si="12"/>
        <v xml:space="preserve">, </v>
      </c>
    </row>
    <row r="837" spans="1:7" x14ac:dyDescent="0.3">
      <c r="A837" s="471"/>
      <c r="B837" s="471"/>
      <c r="C837" s="471"/>
      <c r="D837" s="471"/>
      <c r="E837" s="471"/>
      <c r="F837" s="471"/>
      <c r="G837" s="47" t="str">
        <f t="shared" si="12"/>
        <v xml:space="preserve">, </v>
      </c>
    </row>
    <row r="838" spans="1:7" x14ac:dyDescent="0.3">
      <c r="A838" s="471"/>
      <c r="B838" s="471"/>
      <c r="C838" s="471"/>
      <c r="D838" s="471"/>
      <c r="E838" s="471"/>
      <c r="F838" s="471"/>
      <c r="G838" s="47" t="str">
        <f t="shared" si="12"/>
        <v xml:space="preserve">, </v>
      </c>
    </row>
    <row r="839" spans="1:7" x14ac:dyDescent="0.3">
      <c r="A839" s="471"/>
      <c r="B839" s="471"/>
      <c r="C839" s="471"/>
      <c r="D839" s="471"/>
      <c r="E839" s="471"/>
      <c r="F839" s="471"/>
      <c r="G839" s="47" t="str">
        <f t="shared" si="12"/>
        <v xml:space="preserve">, </v>
      </c>
    </row>
    <row r="840" spans="1:7" x14ac:dyDescent="0.3">
      <c r="A840" s="471"/>
      <c r="B840" s="471"/>
      <c r="C840" s="471"/>
      <c r="D840" s="471"/>
      <c r="E840" s="471"/>
      <c r="F840" s="471"/>
      <c r="G840" s="47" t="str">
        <f t="shared" si="12"/>
        <v xml:space="preserve">, </v>
      </c>
    </row>
    <row r="841" spans="1:7" x14ac:dyDescent="0.3">
      <c r="A841" s="471"/>
      <c r="B841" s="471"/>
      <c r="C841" s="471"/>
      <c r="D841" s="471"/>
      <c r="E841" s="471"/>
      <c r="F841" s="471"/>
      <c r="G841" s="47" t="str">
        <f t="shared" si="12"/>
        <v xml:space="preserve">, </v>
      </c>
    </row>
    <row r="842" spans="1:7" x14ac:dyDescent="0.3">
      <c r="A842" s="471"/>
      <c r="B842" s="471"/>
      <c r="C842" s="471"/>
      <c r="D842" s="471"/>
      <c r="E842" s="471"/>
      <c r="F842" s="471"/>
      <c r="G842" s="47" t="str">
        <f t="shared" ref="G842:G905" si="13">CONCATENATE(A842,", ", B842)</f>
        <v xml:space="preserve">, </v>
      </c>
    </row>
    <row r="843" spans="1:7" x14ac:dyDescent="0.3">
      <c r="A843" s="471"/>
      <c r="B843" s="471"/>
      <c r="C843" s="471"/>
      <c r="D843" s="471"/>
      <c r="E843" s="471"/>
      <c r="F843" s="471"/>
      <c r="G843" s="47" t="str">
        <f t="shared" si="13"/>
        <v xml:space="preserve">, </v>
      </c>
    </row>
    <row r="844" spans="1:7" x14ac:dyDescent="0.3">
      <c r="A844" s="471"/>
      <c r="B844" s="471"/>
      <c r="C844" s="471"/>
      <c r="D844" s="471"/>
      <c r="E844" s="471"/>
      <c r="F844" s="471"/>
      <c r="G844" s="47" t="str">
        <f t="shared" si="13"/>
        <v xml:space="preserve">, </v>
      </c>
    </row>
    <row r="845" spans="1:7" x14ac:dyDescent="0.3">
      <c r="A845" s="471"/>
      <c r="B845" s="471"/>
      <c r="C845" s="471"/>
      <c r="D845" s="471"/>
      <c r="E845" s="471"/>
      <c r="F845" s="471"/>
      <c r="G845" s="47" t="str">
        <f t="shared" si="13"/>
        <v xml:space="preserve">, </v>
      </c>
    </row>
    <row r="846" spans="1:7" x14ac:dyDescent="0.3">
      <c r="A846" s="471"/>
      <c r="B846" s="471"/>
      <c r="C846" s="471"/>
      <c r="D846" s="471"/>
      <c r="E846" s="471"/>
      <c r="F846" s="471"/>
      <c r="G846" s="47" t="str">
        <f t="shared" si="13"/>
        <v xml:space="preserve">, </v>
      </c>
    </row>
    <row r="847" spans="1:7" x14ac:dyDescent="0.3">
      <c r="A847" s="471"/>
      <c r="B847" s="471"/>
      <c r="C847" s="471"/>
      <c r="D847" s="471"/>
      <c r="E847" s="471"/>
      <c r="F847" s="471"/>
      <c r="G847" s="47" t="str">
        <f t="shared" si="13"/>
        <v xml:space="preserve">, </v>
      </c>
    </row>
    <row r="848" spans="1:7" x14ac:dyDescent="0.3">
      <c r="A848" s="471"/>
      <c r="B848" s="471"/>
      <c r="C848" s="471"/>
      <c r="D848" s="471"/>
      <c r="E848" s="471"/>
      <c r="F848" s="471"/>
      <c r="G848" s="47" t="str">
        <f t="shared" si="13"/>
        <v xml:space="preserve">, </v>
      </c>
    </row>
    <row r="849" spans="1:7" x14ac:dyDescent="0.3">
      <c r="A849" s="471"/>
      <c r="B849" s="471"/>
      <c r="C849" s="471"/>
      <c r="D849" s="471"/>
      <c r="E849" s="471"/>
      <c r="F849" s="471"/>
      <c r="G849" s="47" t="str">
        <f t="shared" si="13"/>
        <v xml:space="preserve">, </v>
      </c>
    </row>
    <row r="850" spans="1:7" x14ac:dyDescent="0.3">
      <c r="A850" s="471"/>
      <c r="B850" s="471"/>
      <c r="C850" s="471"/>
      <c r="D850" s="471"/>
      <c r="E850" s="471"/>
      <c r="F850" s="471"/>
      <c r="G850" s="47" t="str">
        <f t="shared" si="13"/>
        <v xml:space="preserve">, </v>
      </c>
    </row>
    <row r="851" spans="1:7" x14ac:dyDescent="0.3">
      <c r="A851" s="471"/>
      <c r="B851" s="471"/>
      <c r="C851" s="471"/>
      <c r="D851" s="471"/>
      <c r="E851" s="471"/>
      <c r="F851" s="471"/>
      <c r="G851" s="47" t="str">
        <f t="shared" si="13"/>
        <v xml:space="preserve">, </v>
      </c>
    </row>
    <row r="852" spans="1:7" x14ac:dyDescent="0.3">
      <c r="A852" s="471"/>
      <c r="B852" s="471"/>
      <c r="C852" s="471"/>
      <c r="D852" s="471"/>
      <c r="E852" s="471"/>
      <c r="F852" s="471"/>
      <c r="G852" s="47" t="str">
        <f t="shared" si="13"/>
        <v xml:space="preserve">, </v>
      </c>
    </row>
    <row r="853" spans="1:7" x14ac:dyDescent="0.3">
      <c r="A853" s="471"/>
      <c r="B853" s="471"/>
      <c r="C853" s="471"/>
      <c r="D853" s="471"/>
      <c r="E853" s="471"/>
      <c r="F853" s="471"/>
      <c r="G853" s="47" t="str">
        <f t="shared" si="13"/>
        <v xml:space="preserve">, </v>
      </c>
    </row>
    <row r="854" spans="1:7" x14ac:dyDescent="0.3">
      <c r="A854" s="471"/>
      <c r="B854" s="471"/>
      <c r="C854" s="471"/>
      <c r="D854" s="471"/>
      <c r="E854" s="471"/>
      <c r="F854" s="471"/>
      <c r="G854" s="47" t="str">
        <f t="shared" si="13"/>
        <v xml:space="preserve">, </v>
      </c>
    </row>
    <row r="855" spans="1:7" x14ac:dyDescent="0.3">
      <c r="A855" s="471"/>
      <c r="B855" s="471"/>
      <c r="C855" s="471"/>
      <c r="D855" s="471"/>
      <c r="E855" s="471"/>
      <c r="F855" s="471"/>
      <c r="G855" s="47" t="str">
        <f t="shared" si="13"/>
        <v xml:space="preserve">, </v>
      </c>
    </row>
    <row r="856" spans="1:7" x14ac:dyDescent="0.3">
      <c r="A856" s="471"/>
      <c r="B856" s="471"/>
      <c r="C856" s="471"/>
      <c r="D856" s="471"/>
      <c r="E856" s="471"/>
      <c r="F856" s="471"/>
      <c r="G856" s="47" t="str">
        <f t="shared" si="13"/>
        <v xml:space="preserve">, </v>
      </c>
    </row>
    <row r="857" spans="1:7" x14ac:dyDescent="0.3">
      <c r="A857" s="471"/>
      <c r="B857" s="471"/>
      <c r="C857" s="471"/>
      <c r="D857" s="471"/>
      <c r="E857" s="471"/>
      <c r="F857" s="471"/>
      <c r="G857" s="47" t="str">
        <f t="shared" si="13"/>
        <v xml:space="preserve">, </v>
      </c>
    </row>
    <row r="858" spans="1:7" x14ac:dyDescent="0.3">
      <c r="A858" s="471"/>
      <c r="B858" s="471"/>
      <c r="C858" s="471"/>
      <c r="D858" s="471"/>
      <c r="E858" s="471"/>
      <c r="F858" s="471"/>
      <c r="G858" s="47" t="str">
        <f t="shared" si="13"/>
        <v xml:space="preserve">, </v>
      </c>
    </row>
    <row r="859" spans="1:7" x14ac:dyDescent="0.3">
      <c r="A859" s="471"/>
      <c r="B859" s="471"/>
      <c r="C859" s="471"/>
      <c r="D859" s="471"/>
      <c r="E859" s="471"/>
      <c r="F859" s="471"/>
      <c r="G859" s="47" t="str">
        <f t="shared" si="13"/>
        <v xml:space="preserve">, </v>
      </c>
    </row>
    <row r="860" spans="1:7" x14ac:dyDescent="0.3">
      <c r="A860" s="471"/>
      <c r="B860" s="471"/>
      <c r="C860" s="471"/>
      <c r="D860" s="471"/>
      <c r="E860" s="471"/>
      <c r="F860" s="471"/>
      <c r="G860" s="47" t="str">
        <f t="shared" si="13"/>
        <v xml:space="preserve">, </v>
      </c>
    </row>
    <row r="861" spans="1:7" x14ac:dyDescent="0.3">
      <c r="A861" s="471"/>
      <c r="B861" s="471"/>
      <c r="C861" s="471"/>
      <c r="D861" s="471"/>
      <c r="E861" s="471"/>
      <c r="F861" s="471"/>
      <c r="G861" s="47" t="str">
        <f t="shared" si="13"/>
        <v xml:space="preserve">, </v>
      </c>
    </row>
    <row r="862" spans="1:7" x14ac:dyDescent="0.3">
      <c r="A862" s="471"/>
      <c r="B862" s="471"/>
      <c r="C862" s="471"/>
      <c r="D862" s="471"/>
      <c r="E862" s="471"/>
      <c r="F862" s="471"/>
      <c r="G862" s="47" t="str">
        <f t="shared" si="13"/>
        <v xml:space="preserve">, </v>
      </c>
    </row>
    <row r="863" spans="1:7" x14ac:dyDescent="0.3">
      <c r="A863" s="471"/>
      <c r="B863" s="471"/>
      <c r="C863" s="471"/>
      <c r="D863" s="471"/>
      <c r="E863" s="471"/>
      <c r="F863" s="471"/>
      <c r="G863" s="47" t="str">
        <f t="shared" si="13"/>
        <v xml:space="preserve">, </v>
      </c>
    </row>
    <row r="864" spans="1:7" x14ac:dyDescent="0.3">
      <c r="A864" s="471"/>
      <c r="B864" s="471"/>
      <c r="C864" s="471"/>
      <c r="D864" s="471"/>
      <c r="E864" s="471"/>
      <c r="F864" s="471"/>
      <c r="G864" s="47" t="str">
        <f t="shared" si="13"/>
        <v xml:space="preserve">, </v>
      </c>
    </row>
    <row r="865" spans="1:7" x14ac:dyDescent="0.3">
      <c r="A865" s="471"/>
      <c r="B865" s="471"/>
      <c r="C865" s="471"/>
      <c r="D865" s="471"/>
      <c r="E865" s="471"/>
      <c r="F865" s="471"/>
      <c r="G865" s="47" t="str">
        <f t="shared" si="13"/>
        <v xml:space="preserve">, </v>
      </c>
    </row>
    <row r="866" spans="1:7" x14ac:dyDescent="0.3">
      <c r="A866" s="471"/>
      <c r="B866" s="471"/>
      <c r="C866" s="471"/>
      <c r="D866" s="471"/>
      <c r="E866" s="471"/>
      <c r="F866" s="471"/>
      <c r="G866" s="47" t="str">
        <f t="shared" si="13"/>
        <v xml:space="preserve">, </v>
      </c>
    </row>
    <row r="867" spans="1:7" x14ac:dyDescent="0.3">
      <c r="A867" s="471"/>
      <c r="B867" s="471"/>
      <c r="C867" s="471"/>
      <c r="D867" s="471"/>
      <c r="E867" s="471"/>
      <c r="F867" s="471"/>
      <c r="G867" s="47" t="str">
        <f t="shared" si="13"/>
        <v xml:space="preserve">, </v>
      </c>
    </row>
    <row r="868" spans="1:7" x14ac:dyDescent="0.3">
      <c r="A868" s="471"/>
      <c r="B868" s="471"/>
      <c r="C868" s="471"/>
      <c r="D868" s="471"/>
      <c r="E868" s="471"/>
      <c r="F868" s="471"/>
      <c r="G868" s="47" t="str">
        <f t="shared" si="13"/>
        <v xml:space="preserve">, </v>
      </c>
    </row>
    <row r="869" spans="1:7" x14ac:dyDescent="0.3">
      <c r="A869" s="471"/>
      <c r="B869" s="471"/>
      <c r="C869" s="471"/>
      <c r="D869" s="471"/>
      <c r="E869" s="471"/>
      <c r="F869" s="471"/>
      <c r="G869" s="47" t="str">
        <f t="shared" si="13"/>
        <v xml:space="preserve">, </v>
      </c>
    </row>
    <row r="870" spans="1:7" x14ac:dyDescent="0.3">
      <c r="A870" s="471"/>
      <c r="B870" s="471"/>
      <c r="C870" s="471"/>
      <c r="D870" s="471"/>
      <c r="E870" s="471"/>
      <c r="F870" s="471"/>
      <c r="G870" s="47" t="str">
        <f t="shared" si="13"/>
        <v xml:space="preserve">, </v>
      </c>
    </row>
    <row r="871" spans="1:7" x14ac:dyDescent="0.3">
      <c r="A871" s="471"/>
      <c r="B871" s="471"/>
      <c r="C871" s="471"/>
      <c r="D871" s="471"/>
      <c r="E871" s="471"/>
      <c r="F871" s="471"/>
      <c r="G871" s="47" t="str">
        <f t="shared" si="13"/>
        <v xml:space="preserve">, </v>
      </c>
    </row>
    <row r="872" spans="1:7" x14ac:dyDescent="0.3">
      <c r="A872" s="471"/>
      <c r="B872" s="471"/>
      <c r="C872" s="471"/>
      <c r="D872" s="471"/>
      <c r="E872" s="471"/>
      <c r="F872" s="471"/>
      <c r="G872" s="47" t="str">
        <f t="shared" si="13"/>
        <v xml:space="preserve">, </v>
      </c>
    </row>
    <row r="873" spans="1:7" x14ac:dyDescent="0.3">
      <c r="A873" s="471"/>
      <c r="B873" s="471"/>
      <c r="C873" s="471"/>
      <c r="D873" s="471"/>
      <c r="E873" s="471"/>
      <c r="F873" s="471"/>
      <c r="G873" s="47" t="str">
        <f t="shared" si="13"/>
        <v xml:space="preserve">, </v>
      </c>
    </row>
    <row r="874" spans="1:7" x14ac:dyDescent="0.3">
      <c r="A874" s="471"/>
      <c r="B874" s="471"/>
      <c r="C874" s="471"/>
      <c r="D874" s="471"/>
      <c r="E874" s="471"/>
      <c r="F874" s="471"/>
      <c r="G874" s="47" t="str">
        <f t="shared" si="13"/>
        <v xml:space="preserve">, </v>
      </c>
    </row>
    <row r="875" spans="1:7" x14ac:dyDescent="0.3">
      <c r="A875" s="471"/>
      <c r="B875" s="471"/>
      <c r="C875" s="471"/>
      <c r="D875" s="471"/>
      <c r="E875" s="471"/>
      <c r="F875" s="471"/>
      <c r="G875" s="47" t="str">
        <f t="shared" si="13"/>
        <v xml:space="preserve">, </v>
      </c>
    </row>
    <row r="876" spans="1:7" x14ac:dyDescent="0.3">
      <c r="A876" s="471"/>
      <c r="B876" s="471"/>
      <c r="C876" s="471"/>
      <c r="D876" s="471"/>
      <c r="E876" s="471"/>
      <c r="F876" s="471"/>
      <c r="G876" s="47" t="str">
        <f t="shared" si="13"/>
        <v xml:space="preserve">, </v>
      </c>
    </row>
    <row r="877" spans="1:7" x14ac:dyDescent="0.3">
      <c r="A877" s="471"/>
      <c r="B877" s="471"/>
      <c r="C877" s="471"/>
      <c r="D877" s="471"/>
      <c r="E877" s="471"/>
      <c r="F877" s="471"/>
      <c r="G877" s="47" t="str">
        <f t="shared" si="13"/>
        <v xml:space="preserve">, </v>
      </c>
    </row>
    <row r="878" spans="1:7" x14ac:dyDescent="0.3">
      <c r="A878" s="471"/>
      <c r="B878" s="471"/>
      <c r="C878" s="471"/>
      <c r="D878" s="471"/>
      <c r="E878" s="471"/>
      <c r="F878" s="471"/>
      <c r="G878" s="47" t="str">
        <f t="shared" si="13"/>
        <v xml:space="preserve">, </v>
      </c>
    </row>
    <row r="879" spans="1:7" x14ac:dyDescent="0.3">
      <c r="A879" s="471"/>
      <c r="B879" s="471"/>
      <c r="C879" s="471"/>
      <c r="D879" s="471"/>
      <c r="E879" s="471"/>
      <c r="F879" s="471"/>
      <c r="G879" s="47" t="str">
        <f t="shared" si="13"/>
        <v xml:space="preserve">, </v>
      </c>
    </row>
    <row r="880" spans="1:7" x14ac:dyDescent="0.3">
      <c r="A880" s="471"/>
      <c r="B880" s="471"/>
      <c r="C880" s="471"/>
      <c r="D880" s="471"/>
      <c r="E880" s="471"/>
      <c r="F880" s="471"/>
      <c r="G880" s="47" t="str">
        <f t="shared" si="13"/>
        <v xml:space="preserve">, </v>
      </c>
    </row>
    <row r="881" spans="1:7" x14ac:dyDescent="0.3">
      <c r="A881" s="471"/>
      <c r="B881" s="471"/>
      <c r="C881" s="471"/>
      <c r="D881" s="471"/>
      <c r="E881" s="471"/>
      <c r="F881" s="471"/>
      <c r="G881" s="47" t="str">
        <f t="shared" si="13"/>
        <v xml:space="preserve">, </v>
      </c>
    </row>
    <row r="882" spans="1:7" x14ac:dyDescent="0.3">
      <c r="A882" s="471"/>
      <c r="B882" s="471"/>
      <c r="C882" s="471"/>
      <c r="D882" s="471"/>
      <c r="E882" s="471"/>
      <c r="F882" s="471"/>
      <c r="G882" s="47" t="str">
        <f t="shared" si="13"/>
        <v xml:space="preserve">, </v>
      </c>
    </row>
    <row r="883" spans="1:7" x14ac:dyDescent="0.3">
      <c r="A883" s="471"/>
      <c r="B883" s="471"/>
      <c r="C883" s="471"/>
      <c r="D883" s="471"/>
      <c r="E883" s="471"/>
      <c r="F883" s="471"/>
      <c r="G883" s="47" t="str">
        <f t="shared" si="13"/>
        <v xml:space="preserve">, </v>
      </c>
    </row>
    <row r="884" spans="1:7" x14ac:dyDescent="0.3">
      <c r="A884" s="471"/>
      <c r="B884" s="471"/>
      <c r="C884" s="471"/>
      <c r="D884" s="471"/>
      <c r="E884" s="471"/>
      <c r="F884" s="471"/>
      <c r="G884" s="47" t="str">
        <f t="shared" si="13"/>
        <v xml:space="preserve">, </v>
      </c>
    </row>
    <row r="885" spans="1:7" x14ac:dyDescent="0.3">
      <c r="A885" s="471"/>
      <c r="B885" s="471"/>
      <c r="C885" s="471"/>
      <c r="D885" s="471"/>
      <c r="E885" s="471"/>
      <c r="F885" s="471"/>
      <c r="G885" s="47" t="str">
        <f t="shared" si="13"/>
        <v xml:space="preserve">, </v>
      </c>
    </row>
    <row r="886" spans="1:7" x14ac:dyDescent="0.3">
      <c r="A886" s="471"/>
      <c r="B886" s="471"/>
      <c r="C886" s="471"/>
      <c r="D886" s="471"/>
      <c r="E886" s="471"/>
      <c r="F886" s="471"/>
      <c r="G886" s="47" t="str">
        <f t="shared" si="13"/>
        <v xml:space="preserve">, </v>
      </c>
    </row>
    <row r="887" spans="1:7" x14ac:dyDescent="0.3">
      <c r="A887" s="471"/>
      <c r="B887" s="471"/>
      <c r="C887" s="471"/>
      <c r="D887" s="471"/>
      <c r="E887" s="471"/>
      <c r="F887" s="471"/>
      <c r="G887" s="47" t="str">
        <f t="shared" si="13"/>
        <v xml:space="preserve">, </v>
      </c>
    </row>
    <row r="888" spans="1:7" x14ac:dyDescent="0.3">
      <c r="A888" s="471"/>
      <c r="B888" s="471"/>
      <c r="C888" s="471"/>
      <c r="D888" s="471"/>
      <c r="E888" s="471"/>
      <c r="F888" s="471"/>
      <c r="G888" s="47" t="str">
        <f t="shared" si="13"/>
        <v xml:space="preserve">, </v>
      </c>
    </row>
    <row r="889" spans="1:7" x14ac:dyDescent="0.3">
      <c r="A889" s="471"/>
      <c r="B889" s="471"/>
      <c r="C889" s="471"/>
      <c r="D889" s="471"/>
      <c r="E889" s="471"/>
      <c r="F889" s="471"/>
      <c r="G889" s="47" t="str">
        <f t="shared" si="13"/>
        <v xml:space="preserve">, </v>
      </c>
    </row>
    <row r="890" spans="1:7" x14ac:dyDescent="0.3">
      <c r="A890" s="471"/>
      <c r="B890" s="471"/>
      <c r="C890" s="471"/>
      <c r="D890" s="471"/>
      <c r="E890" s="471"/>
      <c r="F890" s="471"/>
      <c r="G890" s="47" t="str">
        <f t="shared" si="13"/>
        <v xml:space="preserve">, </v>
      </c>
    </row>
    <row r="891" spans="1:7" x14ac:dyDescent="0.3">
      <c r="A891" s="471"/>
      <c r="B891" s="471"/>
      <c r="C891" s="471"/>
      <c r="D891" s="471"/>
      <c r="E891" s="471"/>
      <c r="F891" s="471"/>
      <c r="G891" s="47" t="str">
        <f t="shared" si="13"/>
        <v xml:space="preserve">, </v>
      </c>
    </row>
    <row r="892" spans="1:7" x14ac:dyDescent="0.3">
      <c r="A892" s="471"/>
      <c r="B892" s="471"/>
      <c r="C892" s="471"/>
      <c r="D892" s="471"/>
      <c r="E892" s="471"/>
      <c r="F892" s="471"/>
      <c r="G892" s="47" t="str">
        <f t="shared" si="13"/>
        <v xml:space="preserve">, </v>
      </c>
    </row>
    <row r="893" spans="1:7" x14ac:dyDescent="0.3">
      <c r="A893" s="471"/>
      <c r="B893" s="471"/>
      <c r="C893" s="471"/>
      <c r="D893" s="471"/>
      <c r="E893" s="471"/>
      <c r="F893" s="471"/>
      <c r="G893" s="47" t="str">
        <f t="shared" si="13"/>
        <v xml:space="preserve">, </v>
      </c>
    </row>
    <row r="894" spans="1:7" x14ac:dyDescent="0.3">
      <c r="A894" s="471"/>
      <c r="B894" s="471"/>
      <c r="C894" s="471"/>
      <c r="D894" s="471"/>
      <c r="E894" s="471"/>
      <c r="F894" s="471"/>
      <c r="G894" s="47" t="str">
        <f t="shared" si="13"/>
        <v xml:space="preserve">, </v>
      </c>
    </row>
    <row r="895" spans="1:7" x14ac:dyDescent="0.3">
      <c r="A895" s="471"/>
      <c r="B895" s="471"/>
      <c r="C895" s="471"/>
      <c r="D895" s="471"/>
      <c r="E895" s="471"/>
      <c r="F895" s="471"/>
      <c r="G895" s="47" t="str">
        <f t="shared" si="13"/>
        <v xml:space="preserve">, </v>
      </c>
    </row>
    <row r="896" spans="1:7" x14ac:dyDescent="0.3">
      <c r="A896" s="471"/>
      <c r="B896" s="471"/>
      <c r="C896" s="471"/>
      <c r="D896" s="471"/>
      <c r="E896" s="471"/>
      <c r="F896" s="471"/>
      <c r="G896" s="47" t="str">
        <f t="shared" si="13"/>
        <v xml:space="preserve">, </v>
      </c>
    </row>
    <row r="897" spans="1:7" x14ac:dyDescent="0.3">
      <c r="A897" s="471"/>
      <c r="B897" s="471"/>
      <c r="C897" s="471"/>
      <c r="D897" s="471"/>
      <c r="E897" s="471"/>
      <c r="F897" s="471"/>
      <c r="G897" s="47" t="str">
        <f t="shared" si="13"/>
        <v xml:space="preserve">, </v>
      </c>
    </row>
    <row r="898" spans="1:7" x14ac:dyDescent="0.3">
      <c r="A898" s="471"/>
      <c r="B898" s="471"/>
      <c r="C898" s="471"/>
      <c r="D898" s="471"/>
      <c r="E898" s="471"/>
      <c r="F898" s="471"/>
      <c r="G898" s="47" t="str">
        <f t="shared" si="13"/>
        <v xml:space="preserve">, </v>
      </c>
    </row>
    <row r="899" spans="1:7" x14ac:dyDescent="0.3">
      <c r="A899" s="471"/>
      <c r="B899" s="471"/>
      <c r="C899" s="471"/>
      <c r="D899" s="471"/>
      <c r="E899" s="471"/>
      <c r="F899" s="471"/>
      <c r="G899" s="47" t="str">
        <f t="shared" si="13"/>
        <v xml:space="preserve">, </v>
      </c>
    </row>
    <row r="900" spans="1:7" x14ac:dyDescent="0.3">
      <c r="A900" s="471"/>
      <c r="B900" s="471"/>
      <c r="C900" s="471"/>
      <c r="D900" s="471"/>
      <c r="E900" s="471"/>
      <c r="F900" s="471"/>
      <c r="G900" s="47" t="str">
        <f t="shared" si="13"/>
        <v xml:space="preserve">, </v>
      </c>
    </row>
    <row r="901" spans="1:7" x14ac:dyDescent="0.3">
      <c r="A901" s="471"/>
      <c r="B901" s="471"/>
      <c r="C901" s="471"/>
      <c r="D901" s="471"/>
      <c r="E901" s="471"/>
      <c r="F901" s="471"/>
      <c r="G901" s="47" t="str">
        <f t="shared" si="13"/>
        <v xml:space="preserve">, </v>
      </c>
    </row>
    <row r="902" spans="1:7" x14ac:dyDescent="0.3">
      <c r="A902" s="471"/>
      <c r="B902" s="471"/>
      <c r="C902" s="471"/>
      <c r="D902" s="471"/>
      <c r="E902" s="471"/>
      <c r="F902" s="471"/>
      <c r="G902" s="47" t="str">
        <f t="shared" si="13"/>
        <v xml:space="preserve">, </v>
      </c>
    </row>
    <row r="903" spans="1:7" x14ac:dyDescent="0.3">
      <c r="A903" s="471"/>
      <c r="B903" s="471"/>
      <c r="C903" s="471"/>
      <c r="D903" s="471"/>
      <c r="E903" s="471"/>
      <c r="F903" s="471"/>
      <c r="G903" s="47" t="str">
        <f t="shared" si="13"/>
        <v xml:space="preserve">, </v>
      </c>
    </row>
    <row r="904" spans="1:7" x14ac:dyDescent="0.3">
      <c r="A904" s="471"/>
      <c r="B904" s="471"/>
      <c r="C904" s="471"/>
      <c r="D904" s="471"/>
      <c r="E904" s="471"/>
      <c r="F904" s="471"/>
      <c r="G904" s="47" t="str">
        <f t="shared" si="13"/>
        <v xml:space="preserve">, </v>
      </c>
    </row>
    <row r="905" spans="1:7" x14ac:dyDescent="0.3">
      <c r="A905" s="471"/>
      <c r="B905" s="471"/>
      <c r="C905" s="471"/>
      <c r="D905" s="471"/>
      <c r="E905" s="471"/>
      <c r="F905" s="471"/>
      <c r="G905" s="47" t="str">
        <f t="shared" si="13"/>
        <v xml:space="preserve">, </v>
      </c>
    </row>
    <row r="906" spans="1:7" x14ac:dyDescent="0.3">
      <c r="A906" s="471"/>
      <c r="B906" s="471"/>
      <c r="C906" s="471"/>
      <c r="D906" s="471"/>
      <c r="E906" s="471"/>
      <c r="F906" s="471"/>
      <c r="G906" s="47" t="str">
        <f t="shared" ref="G906:G969" si="14">CONCATENATE(A906,", ", B906)</f>
        <v xml:space="preserve">, </v>
      </c>
    </row>
    <row r="907" spans="1:7" x14ac:dyDescent="0.3">
      <c r="A907" s="471"/>
      <c r="B907" s="471"/>
      <c r="C907" s="471"/>
      <c r="D907" s="471"/>
      <c r="E907" s="471"/>
      <c r="F907" s="471"/>
      <c r="G907" s="47" t="str">
        <f t="shared" si="14"/>
        <v xml:space="preserve">, </v>
      </c>
    </row>
    <row r="908" spans="1:7" x14ac:dyDescent="0.3">
      <c r="A908" s="471"/>
      <c r="B908" s="471"/>
      <c r="C908" s="471"/>
      <c r="D908" s="471"/>
      <c r="E908" s="471"/>
      <c r="F908" s="471"/>
      <c r="G908" s="47" t="str">
        <f t="shared" si="14"/>
        <v xml:space="preserve">, </v>
      </c>
    </row>
    <row r="909" spans="1:7" x14ac:dyDescent="0.3">
      <c r="A909" s="471"/>
      <c r="B909" s="471"/>
      <c r="C909" s="471"/>
      <c r="D909" s="471"/>
      <c r="E909" s="471"/>
      <c r="F909" s="471"/>
      <c r="G909" s="47" t="str">
        <f t="shared" si="14"/>
        <v xml:space="preserve">, </v>
      </c>
    </row>
    <row r="910" spans="1:7" x14ac:dyDescent="0.3">
      <c r="A910" s="471"/>
      <c r="B910" s="471"/>
      <c r="C910" s="471"/>
      <c r="D910" s="471"/>
      <c r="E910" s="471"/>
      <c r="F910" s="471"/>
      <c r="G910" s="47" t="str">
        <f t="shared" si="14"/>
        <v xml:space="preserve">, </v>
      </c>
    </row>
    <row r="911" spans="1:7" x14ac:dyDescent="0.3">
      <c r="A911" s="471"/>
      <c r="B911" s="471"/>
      <c r="C911" s="471"/>
      <c r="D911" s="471"/>
      <c r="E911" s="471"/>
      <c r="F911" s="471"/>
      <c r="G911" s="47" t="str">
        <f t="shared" si="14"/>
        <v xml:space="preserve">, </v>
      </c>
    </row>
    <row r="912" spans="1:7" x14ac:dyDescent="0.3">
      <c r="A912" s="471"/>
      <c r="B912" s="471"/>
      <c r="C912" s="471"/>
      <c r="D912" s="471"/>
      <c r="E912" s="471"/>
      <c r="F912" s="471"/>
      <c r="G912" s="47" t="str">
        <f t="shared" si="14"/>
        <v xml:space="preserve">, </v>
      </c>
    </row>
    <row r="913" spans="1:7" x14ac:dyDescent="0.3">
      <c r="A913" s="471"/>
      <c r="B913" s="471"/>
      <c r="C913" s="471"/>
      <c r="D913" s="471"/>
      <c r="E913" s="471"/>
      <c r="F913" s="471"/>
      <c r="G913" s="47" t="str">
        <f t="shared" si="14"/>
        <v xml:space="preserve">, </v>
      </c>
    </row>
    <row r="914" spans="1:7" x14ac:dyDescent="0.3">
      <c r="A914" s="471"/>
      <c r="B914" s="471"/>
      <c r="C914" s="471"/>
      <c r="D914" s="471"/>
      <c r="E914" s="471"/>
      <c r="F914" s="471"/>
      <c r="G914" s="47" t="str">
        <f t="shared" si="14"/>
        <v xml:space="preserve">, </v>
      </c>
    </row>
    <row r="915" spans="1:7" x14ac:dyDescent="0.3">
      <c r="A915" s="471"/>
      <c r="B915" s="471"/>
      <c r="C915" s="471"/>
      <c r="D915" s="471"/>
      <c r="E915" s="471"/>
      <c r="F915" s="471"/>
      <c r="G915" s="47" t="str">
        <f t="shared" si="14"/>
        <v xml:space="preserve">, </v>
      </c>
    </row>
    <row r="916" spans="1:7" x14ac:dyDescent="0.3">
      <c r="A916" s="471"/>
      <c r="B916" s="471"/>
      <c r="C916" s="471"/>
      <c r="D916" s="471"/>
      <c r="E916" s="471"/>
      <c r="F916" s="471"/>
      <c r="G916" s="47" t="str">
        <f t="shared" si="14"/>
        <v xml:space="preserve">, </v>
      </c>
    </row>
    <row r="917" spans="1:7" x14ac:dyDescent="0.3">
      <c r="A917" s="471"/>
      <c r="B917" s="471"/>
      <c r="C917" s="471"/>
      <c r="D917" s="471"/>
      <c r="E917" s="471"/>
      <c r="F917" s="471"/>
      <c r="G917" s="47" t="str">
        <f t="shared" si="14"/>
        <v xml:space="preserve">, </v>
      </c>
    </row>
    <row r="918" spans="1:7" x14ac:dyDescent="0.3">
      <c r="A918" s="471"/>
      <c r="B918" s="471"/>
      <c r="C918" s="471"/>
      <c r="D918" s="471"/>
      <c r="E918" s="471"/>
      <c r="F918" s="471"/>
      <c r="G918" s="47" t="str">
        <f t="shared" si="14"/>
        <v xml:space="preserve">, </v>
      </c>
    </row>
    <row r="919" spans="1:7" x14ac:dyDescent="0.3">
      <c r="A919" s="471"/>
      <c r="B919" s="471"/>
      <c r="C919" s="471"/>
      <c r="D919" s="471"/>
      <c r="E919" s="471"/>
      <c r="F919" s="471"/>
      <c r="G919" s="47" t="str">
        <f t="shared" si="14"/>
        <v xml:space="preserve">, </v>
      </c>
    </row>
    <row r="920" spans="1:7" x14ac:dyDescent="0.3">
      <c r="A920" s="471"/>
      <c r="B920" s="471"/>
      <c r="C920" s="471"/>
      <c r="D920" s="471"/>
      <c r="E920" s="471"/>
      <c r="F920" s="471"/>
      <c r="G920" s="47" t="str">
        <f t="shared" si="14"/>
        <v xml:space="preserve">, </v>
      </c>
    </row>
    <row r="921" spans="1:7" x14ac:dyDescent="0.3">
      <c r="A921" s="471"/>
      <c r="B921" s="471"/>
      <c r="C921" s="471"/>
      <c r="D921" s="471"/>
      <c r="E921" s="471"/>
      <c r="F921" s="471"/>
      <c r="G921" s="47" t="str">
        <f t="shared" si="14"/>
        <v xml:space="preserve">, </v>
      </c>
    </row>
    <row r="922" spans="1:7" x14ac:dyDescent="0.3">
      <c r="A922" s="471"/>
      <c r="B922" s="471"/>
      <c r="C922" s="471"/>
      <c r="D922" s="471"/>
      <c r="E922" s="471"/>
      <c r="F922" s="471"/>
      <c r="G922" s="47" t="str">
        <f t="shared" si="14"/>
        <v xml:space="preserve">, </v>
      </c>
    </row>
    <row r="923" spans="1:7" x14ac:dyDescent="0.3">
      <c r="A923" s="471"/>
      <c r="B923" s="471"/>
      <c r="C923" s="471"/>
      <c r="D923" s="471"/>
      <c r="E923" s="471"/>
      <c r="F923" s="471"/>
      <c r="G923" s="47" t="str">
        <f t="shared" si="14"/>
        <v xml:space="preserve">, </v>
      </c>
    </row>
    <row r="924" spans="1:7" x14ac:dyDescent="0.3">
      <c r="A924" s="471"/>
      <c r="B924" s="471"/>
      <c r="C924" s="471"/>
      <c r="D924" s="471"/>
      <c r="E924" s="471"/>
      <c r="F924" s="471"/>
      <c r="G924" s="47" t="str">
        <f t="shared" si="14"/>
        <v xml:space="preserve">, </v>
      </c>
    </row>
    <row r="925" spans="1:7" x14ac:dyDescent="0.3">
      <c r="A925" s="471"/>
      <c r="B925" s="471"/>
      <c r="C925" s="471"/>
      <c r="D925" s="471"/>
      <c r="E925" s="471"/>
      <c r="F925" s="471"/>
      <c r="G925" s="47" t="str">
        <f t="shared" si="14"/>
        <v xml:space="preserve">, </v>
      </c>
    </row>
    <row r="926" spans="1:7" x14ac:dyDescent="0.3">
      <c r="A926" s="471"/>
      <c r="B926" s="471"/>
      <c r="C926" s="471"/>
      <c r="D926" s="471"/>
      <c r="E926" s="471"/>
      <c r="F926" s="471"/>
      <c r="G926" s="47" t="str">
        <f t="shared" si="14"/>
        <v xml:space="preserve">, </v>
      </c>
    </row>
    <row r="927" spans="1:7" x14ac:dyDescent="0.3">
      <c r="A927" s="471"/>
      <c r="B927" s="471"/>
      <c r="C927" s="471"/>
      <c r="D927" s="471"/>
      <c r="E927" s="471"/>
      <c r="F927" s="471"/>
      <c r="G927" s="47" t="str">
        <f t="shared" si="14"/>
        <v xml:space="preserve">, </v>
      </c>
    </row>
    <row r="928" spans="1:7" x14ac:dyDescent="0.3">
      <c r="A928" s="471"/>
      <c r="B928" s="471"/>
      <c r="C928" s="471"/>
      <c r="D928" s="471"/>
      <c r="E928" s="471"/>
      <c r="F928" s="471"/>
      <c r="G928" s="47" t="str">
        <f t="shared" si="14"/>
        <v xml:space="preserve">, </v>
      </c>
    </row>
    <row r="929" spans="1:7" x14ac:dyDescent="0.3">
      <c r="A929" s="471"/>
      <c r="B929" s="471"/>
      <c r="C929" s="471"/>
      <c r="D929" s="471"/>
      <c r="E929" s="471"/>
      <c r="F929" s="471"/>
      <c r="G929" s="47" t="str">
        <f t="shared" si="14"/>
        <v xml:space="preserve">, </v>
      </c>
    </row>
    <row r="930" spans="1:7" x14ac:dyDescent="0.3">
      <c r="A930" s="471"/>
      <c r="B930" s="471"/>
      <c r="C930" s="471"/>
      <c r="D930" s="471"/>
      <c r="E930" s="471"/>
      <c r="F930" s="471"/>
      <c r="G930" s="47" t="str">
        <f t="shared" si="14"/>
        <v xml:space="preserve">, </v>
      </c>
    </row>
    <row r="931" spans="1:7" x14ac:dyDescent="0.3">
      <c r="A931" s="471"/>
      <c r="B931" s="471"/>
      <c r="C931" s="471"/>
      <c r="D931" s="471"/>
      <c r="E931" s="471"/>
      <c r="F931" s="471"/>
      <c r="G931" s="47" t="str">
        <f t="shared" si="14"/>
        <v xml:space="preserve">, </v>
      </c>
    </row>
    <row r="932" spans="1:7" x14ac:dyDescent="0.3">
      <c r="A932" s="471"/>
      <c r="B932" s="471"/>
      <c r="C932" s="471"/>
      <c r="D932" s="471"/>
      <c r="E932" s="471"/>
      <c r="F932" s="471"/>
      <c r="G932" s="47" t="str">
        <f t="shared" si="14"/>
        <v xml:space="preserve">, </v>
      </c>
    </row>
    <row r="933" spans="1:7" x14ac:dyDescent="0.3">
      <c r="A933" s="471"/>
      <c r="B933" s="471"/>
      <c r="C933" s="471"/>
      <c r="D933" s="471"/>
      <c r="E933" s="471"/>
      <c r="F933" s="471"/>
      <c r="G933" s="47" t="str">
        <f t="shared" si="14"/>
        <v xml:space="preserve">, </v>
      </c>
    </row>
    <row r="934" spans="1:7" x14ac:dyDescent="0.3">
      <c r="A934" s="471"/>
      <c r="B934" s="471"/>
      <c r="C934" s="471"/>
      <c r="D934" s="471"/>
      <c r="E934" s="471"/>
      <c r="F934" s="471"/>
      <c r="G934" s="47" t="str">
        <f t="shared" si="14"/>
        <v xml:space="preserve">, </v>
      </c>
    </row>
    <row r="935" spans="1:7" x14ac:dyDescent="0.3">
      <c r="A935" s="471"/>
      <c r="B935" s="471"/>
      <c r="C935" s="471"/>
      <c r="D935" s="471"/>
      <c r="E935" s="471"/>
      <c r="F935" s="471"/>
      <c r="G935" s="47" t="str">
        <f t="shared" si="14"/>
        <v xml:space="preserve">, </v>
      </c>
    </row>
    <row r="936" spans="1:7" x14ac:dyDescent="0.3">
      <c r="A936" s="471"/>
      <c r="B936" s="471"/>
      <c r="C936" s="471"/>
      <c r="D936" s="471"/>
      <c r="E936" s="471"/>
      <c r="F936" s="471"/>
      <c r="G936" s="47" t="str">
        <f t="shared" si="14"/>
        <v xml:space="preserve">, </v>
      </c>
    </row>
    <row r="937" spans="1:7" x14ac:dyDescent="0.3">
      <c r="A937" s="471"/>
      <c r="B937" s="471"/>
      <c r="C937" s="471"/>
      <c r="D937" s="471"/>
      <c r="E937" s="471"/>
      <c r="F937" s="471"/>
      <c r="G937" s="47" t="str">
        <f t="shared" si="14"/>
        <v xml:space="preserve">, </v>
      </c>
    </row>
    <row r="938" spans="1:7" x14ac:dyDescent="0.3">
      <c r="A938" s="471"/>
      <c r="B938" s="471"/>
      <c r="C938" s="471"/>
      <c r="D938" s="471"/>
      <c r="E938" s="471"/>
      <c r="F938" s="471"/>
      <c r="G938" s="47" t="str">
        <f t="shared" si="14"/>
        <v xml:space="preserve">, </v>
      </c>
    </row>
    <row r="939" spans="1:7" x14ac:dyDescent="0.3">
      <c r="A939" s="471"/>
      <c r="B939" s="471"/>
      <c r="C939" s="471"/>
      <c r="D939" s="471"/>
      <c r="E939" s="471"/>
      <c r="F939" s="471"/>
      <c r="G939" s="47" t="str">
        <f t="shared" si="14"/>
        <v xml:space="preserve">, </v>
      </c>
    </row>
    <row r="940" spans="1:7" x14ac:dyDescent="0.3">
      <c r="A940" s="471"/>
      <c r="B940" s="471"/>
      <c r="C940" s="471"/>
      <c r="D940" s="471"/>
      <c r="E940" s="471"/>
      <c r="F940" s="471"/>
      <c r="G940" s="47" t="str">
        <f t="shared" si="14"/>
        <v xml:space="preserve">, </v>
      </c>
    </row>
    <row r="941" spans="1:7" x14ac:dyDescent="0.3">
      <c r="A941" s="471"/>
      <c r="B941" s="471"/>
      <c r="C941" s="471"/>
      <c r="D941" s="471"/>
      <c r="E941" s="471"/>
      <c r="F941" s="471"/>
      <c r="G941" s="47" t="str">
        <f t="shared" si="14"/>
        <v xml:space="preserve">, </v>
      </c>
    </row>
    <row r="942" spans="1:7" x14ac:dyDescent="0.3">
      <c r="A942" s="471"/>
      <c r="B942" s="471"/>
      <c r="C942" s="471"/>
      <c r="D942" s="471"/>
      <c r="E942" s="471"/>
      <c r="F942" s="471"/>
      <c r="G942" s="47" t="str">
        <f t="shared" si="14"/>
        <v xml:space="preserve">, </v>
      </c>
    </row>
    <row r="943" spans="1:7" x14ac:dyDescent="0.3">
      <c r="A943" s="471"/>
      <c r="B943" s="471"/>
      <c r="C943" s="471"/>
      <c r="D943" s="471"/>
      <c r="E943" s="471"/>
      <c r="F943" s="471"/>
      <c r="G943" s="47" t="str">
        <f t="shared" si="14"/>
        <v xml:space="preserve">, </v>
      </c>
    </row>
    <row r="944" spans="1:7" x14ac:dyDescent="0.3">
      <c r="A944" s="471"/>
      <c r="B944" s="471"/>
      <c r="C944" s="471"/>
      <c r="D944" s="471"/>
      <c r="E944" s="471"/>
      <c r="F944" s="471"/>
      <c r="G944" s="47" t="str">
        <f t="shared" si="14"/>
        <v xml:space="preserve">, </v>
      </c>
    </row>
    <row r="945" spans="1:7" x14ac:dyDescent="0.3">
      <c r="A945" s="471"/>
      <c r="B945" s="471"/>
      <c r="C945" s="471"/>
      <c r="D945" s="471"/>
      <c r="E945" s="471"/>
      <c r="F945" s="471"/>
      <c r="G945" s="47" t="str">
        <f t="shared" si="14"/>
        <v xml:space="preserve">, </v>
      </c>
    </row>
    <row r="946" spans="1:7" x14ac:dyDescent="0.3">
      <c r="A946" s="471"/>
      <c r="B946" s="471"/>
      <c r="C946" s="471"/>
      <c r="D946" s="471"/>
      <c r="E946" s="471"/>
      <c r="F946" s="471"/>
      <c r="G946" s="47" t="str">
        <f t="shared" si="14"/>
        <v xml:space="preserve">, </v>
      </c>
    </row>
    <row r="947" spans="1:7" x14ac:dyDescent="0.3">
      <c r="A947" s="471"/>
      <c r="B947" s="471"/>
      <c r="C947" s="471"/>
      <c r="D947" s="471"/>
      <c r="E947" s="471"/>
      <c r="F947" s="471"/>
      <c r="G947" s="47" t="str">
        <f t="shared" si="14"/>
        <v xml:space="preserve">, </v>
      </c>
    </row>
    <row r="948" spans="1:7" x14ac:dyDescent="0.3">
      <c r="A948" s="471"/>
      <c r="B948" s="471"/>
      <c r="C948" s="471"/>
      <c r="D948" s="471"/>
      <c r="E948" s="471"/>
      <c r="F948" s="471"/>
      <c r="G948" s="47" t="str">
        <f t="shared" si="14"/>
        <v xml:space="preserve">, </v>
      </c>
    </row>
    <row r="949" spans="1:7" x14ac:dyDescent="0.3">
      <c r="A949" s="471"/>
      <c r="B949" s="471"/>
      <c r="C949" s="471"/>
      <c r="D949" s="471"/>
      <c r="E949" s="471"/>
      <c r="F949" s="471"/>
      <c r="G949" s="47" t="str">
        <f t="shared" si="14"/>
        <v xml:space="preserve">, </v>
      </c>
    </row>
    <row r="950" spans="1:7" x14ac:dyDescent="0.3">
      <c r="A950" s="471"/>
      <c r="B950" s="471"/>
      <c r="C950" s="471"/>
      <c r="D950" s="471"/>
      <c r="E950" s="471"/>
      <c r="F950" s="471"/>
      <c r="G950" s="47" t="str">
        <f t="shared" si="14"/>
        <v xml:space="preserve">, </v>
      </c>
    </row>
    <row r="951" spans="1:7" x14ac:dyDescent="0.3">
      <c r="A951" s="471"/>
      <c r="B951" s="471"/>
      <c r="C951" s="471"/>
      <c r="D951" s="471"/>
      <c r="E951" s="471"/>
      <c r="F951" s="471"/>
      <c r="G951" s="47" t="str">
        <f t="shared" si="14"/>
        <v xml:space="preserve">, </v>
      </c>
    </row>
    <row r="952" spans="1:7" x14ac:dyDescent="0.3">
      <c r="A952" s="471"/>
      <c r="B952" s="471"/>
      <c r="C952" s="471"/>
      <c r="D952" s="471"/>
      <c r="E952" s="471"/>
      <c r="F952" s="471"/>
      <c r="G952" s="47" t="str">
        <f t="shared" si="14"/>
        <v xml:space="preserve">, </v>
      </c>
    </row>
    <row r="953" spans="1:7" x14ac:dyDescent="0.3">
      <c r="A953" s="471"/>
      <c r="B953" s="471"/>
      <c r="C953" s="471"/>
      <c r="D953" s="471"/>
      <c r="E953" s="471"/>
      <c r="F953" s="471"/>
      <c r="G953" s="47" t="str">
        <f t="shared" si="14"/>
        <v xml:space="preserve">, </v>
      </c>
    </row>
    <row r="954" spans="1:7" x14ac:dyDescent="0.3">
      <c r="A954" s="471"/>
      <c r="B954" s="471"/>
      <c r="C954" s="471"/>
      <c r="D954" s="471"/>
      <c r="E954" s="471"/>
      <c r="F954" s="471"/>
      <c r="G954" s="47" t="str">
        <f t="shared" si="14"/>
        <v xml:space="preserve">, </v>
      </c>
    </row>
    <row r="955" spans="1:7" x14ac:dyDescent="0.3">
      <c r="A955" s="471"/>
      <c r="B955" s="471"/>
      <c r="C955" s="471"/>
      <c r="D955" s="471"/>
      <c r="E955" s="471"/>
      <c r="F955" s="471"/>
      <c r="G955" s="47" t="str">
        <f t="shared" si="14"/>
        <v xml:space="preserve">, </v>
      </c>
    </row>
    <row r="956" spans="1:7" x14ac:dyDescent="0.3">
      <c r="A956" s="471"/>
      <c r="B956" s="471"/>
      <c r="C956" s="471"/>
      <c r="D956" s="471"/>
      <c r="E956" s="471"/>
      <c r="F956" s="471"/>
      <c r="G956" s="47" t="str">
        <f t="shared" si="14"/>
        <v xml:space="preserve">, </v>
      </c>
    </row>
    <row r="957" spans="1:7" x14ac:dyDescent="0.3">
      <c r="A957" s="471"/>
      <c r="B957" s="471"/>
      <c r="C957" s="471"/>
      <c r="D957" s="471"/>
      <c r="E957" s="471"/>
      <c r="F957" s="471"/>
      <c r="G957" s="47" t="str">
        <f t="shared" si="14"/>
        <v xml:space="preserve">, </v>
      </c>
    </row>
    <row r="958" spans="1:7" x14ac:dyDescent="0.3">
      <c r="A958" s="471"/>
      <c r="B958" s="471"/>
      <c r="C958" s="471"/>
      <c r="D958" s="471"/>
      <c r="E958" s="471"/>
      <c r="F958" s="471"/>
      <c r="G958" s="47" t="str">
        <f t="shared" si="14"/>
        <v xml:space="preserve">, </v>
      </c>
    </row>
    <row r="959" spans="1:7" x14ac:dyDescent="0.3">
      <c r="A959" s="471"/>
      <c r="B959" s="471"/>
      <c r="C959" s="471"/>
      <c r="D959" s="471"/>
      <c r="E959" s="471"/>
      <c r="F959" s="471"/>
      <c r="G959" s="47" t="str">
        <f t="shared" si="14"/>
        <v xml:space="preserve">, </v>
      </c>
    </row>
    <row r="960" spans="1:7" x14ac:dyDescent="0.3">
      <c r="A960" s="471"/>
      <c r="B960" s="471"/>
      <c r="C960" s="471"/>
      <c r="D960" s="471"/>
      <c r="E960" s="471"/>
      <c r="F960" s="471"/>
      <c r="G960" s="47" t="str">
        <f t="shared" si="14"/>
        <v xml:space="preserve">, </v>
      </c>
    </row>
    <row r="961" spans="1:7" x14ac:dyDescent="0.3">
      <c r="A961" s="471"/>
      <c r="B961" s="471"/>
      <c r="C961" s="471"/>
      <c r="D961" s="471"/>
      <c r="E961" s="471"/>
      <c r="F961" s="471"/>
      <c r="G961" s="47" t="str">
        <f t="shared" si="14"/>
        <v xml:space="preserve">, </v>
      </c>
    </row>
    <row r="962" spans="1:7" x14ac:dyDescent="0.3">
      <c r="A962" s="471"/>
      <c r="B962" s="471"/>
      <c r="C962" s="471"/>
      <c r="D962" s="471"/>
      <c r="E962" s="471"/>
      <c r="F962" s="471"/>
      <c r="G962" s="47" t="str">
        <f t="shared" si="14"/>
        <v xml:space="preserve">, </v>
      </c>
    </row>
    <row r="963" spans="1:7" x14ac:dyDescent="0.3">
      <c r="A963" s="471"/>
      <c r="B963" s="471"/>
      <c r="C963" s="471"/>
      <c r="D963" s="471"/>
      <c r="E963" s="471"/>
      <c r="F963" s="471"/>
      <c r="G963" s="47" t="str">
        <f t="shared" si="14"/>
        <v xml:space="preserve">, </v>
      </c>
    </row>
    <row r="964" spans="1:7" x14ac:dyDescent="0.3">
      <c r="A964" s="471"/>
      <c r="B964" s="471"/>
      <c r="C964" s="471"/>
      <c r="D964" s="471"/>
      <c r="E964" s="471"/>
      <c r="F964" s="471"/>
      <c r="G964" s="47" t="str">
        <f t="shared" si="14"/>
        <v xml:space="preserve">, </v>
      </c>
    </row>
    <row r="965" spans="1:7" x14ac:dyDescent="0.3">
      <c r="A965" s="471"/>
      <c r="B965" s="471"/>
      <c r="C965" s="471"/>
      <c r="D965" s="471"/>
      <c r="E965" s="471"/>
      <c r="F965" s="471"/>
      <c r="G965" s="47" t="str">
        <f t="shared" si="14"/>
        <v xml:space="preserve">, </v>
      </c>
    </row>
    <row r="966" spans="1:7" x14ac:dyDescent="0.3">
      <c r="A966" s="471"/>
      <c r="B966" s="471"/>
      <c r="C966" s="471"/>
      <c r="D966" s="471"/>
      <c r="E966" s="471"/>
      <c r="F966" s="471"/>
      <c r="G966" s="47" t="str">
        <f t="shared" si="14"/>
        <v xml:space="preserve">, </v>
      </c>
    </row>
    <row r="967" spans="1:7" x14ac:dyDescent="0.3">
      <c r="A967" s="471"/>
      <c r="B967" s="471"/>
      <c r="C967" s="471"/>
      <c r="D967" s="471"/>
      <c r="E967" s="471"/>
      <c r="F967" s="471"/>
      <c r="G967" s="47" t="str">
        <f t="shared" si="14"/>
        <v xml:space="preserve">, </v>
      </c>
    </row>
    <row r="968" spans="1:7" x14ac:dyDescent="0.3">
      <c r="A968" s="471"/>
      <c r="B968" s="471"/>
      <c r="C968" s="471"/>
      <c r="D968" s="471"/>
      <c r="E968" s="471"/>
      <c r="F968" s="471"/>
      <c r="G968" s="47" t="str">
        <f t="shared" si="14"/>
        <v xml:space="preserve">, </v>
      </c>
    </row>
    <row r="969" spans="1:7" x14ac:dyDescent="0.3">
      <c r="A969" s="471"/>
      <c r="B969" s="471"/>
      <c r="C969" s="471"/>
      <c r="D969" s="471"/>
      <c r="E969" s="471"/>
      <c r="F969" s="471"/>
      <c r="G969" s="47" t="str">
        <f t="shared" si="14"/>
        <v xml:space="preserve">, </v>
      </c>
    </row>
    <row r="970" spans="1:7" x14ac:dyDescent="0.3">
      <c r="A970" s="471"/>
      <c r="B970" s="471"/>
      <c r="C970" s="471"/>
      <c r="D970" s="471"/>
      <c r="E970" s="471"/>
      <c r="F970" s="471"/>
      <c r="G970" s="47" t="str">
        <f t="shared" ref="G970:G1033" si="15">CONCATENATE(A970,", ", B970)</f>
        <v xml:space="preserve">, </v>
      </c>
    </row>
    <row r="971" spans="1:7" x14ac:dyDescent="0.3">
      <c r="A971" s="471"/>
      <c r="B971" s="471"/>
      <c r="C971" s="471"/>
      <c r="D971" s="471"/>
      <c r="E971" s="471"/>
      <c r="F971" s="471"/>
      <c r="G971" s="47" t="str">
        <f t="shared" si="15"/>
        <v xml:space="preserve">, </v>
      </c>
    </row>
    <row r="972" spans="1:7" x14ac:dyDescent="0.3">
      <c r="A972" s="471"/>
      <c r="B972" s="471"/>
      <c r="C972" s="471"/>
      <c r="D972" s="471"/>
      <c r="E972" s="471"/>
      <c r="F972" s="471"/>
      <c r="G972" s="47" t="str">
        <f t="shared" si="15"/>
        <v xml:space="preserve">, </v>
      </c>
    </row>
    <row r="973" spans="1:7" x14ac:dyDescent="0.3">
      <c r="A973" s="471"/>
      <c r="B973" s="471"/>
      <c r="C973" s="471"/>
      <c r="D973" s="471"/>
      <c r="E973" s="471"/>
      <c r="F973" s="471"/>
      <c r="G973" s="47" t="str">
        <f t="shared" si="15"/>
        <v xml:space="preserve">, </v>
      </c>
    </row>
    <row r="974" spans="1:7" x14ac:dyDescent="0.3">
      <c r="A974" s="471"/>
      <c r="B974" s="471"/>
      <c r="C974" s="471"/>
      <c r="D974" s="471"/>
      <c r="E974" s="471"/>
      <c r="F974" s="471"/>
      <c r="G974" s="47" t="str">
        <f t="shared" si="15"/>
        <v xml:space="preserve">, </v>
      </c>
    </row>
    <row r="975" spans="1:7" x14ac:dyDescent="0.3">
      <c r="A975" s="471"/>
      <c r="B975" s="471"/>
      <c r="C975" s="471"/>
      <c r="D975" s="471"/>
      <c r="E975" s="471"/>
      <c r="F975" s="471"/>
      <c r="G975" s="47" t="str">
        <f t="shared" si="15"/>
        <v xml:space="preserve">, </v>
      </c>
    </row>
    <row r="976" spans="1:7" x14ac:dyDescent="0.3">
      <c r="A976" s="471"/>
      <c r="B976" s="471"/>
      <c r="C976" s="471"/>
      <c r="D976" s="471"/>
      <c r="E976" s="471"/>
      <c r="F976" s="471"/>
      <c r="G976" s="47" t="str">
        <f t="shared" si="15"/>
        <v xml:space="preserve">, </v>
      </c>
    </row>
    <row r="977" spans="1:7" x14ac:dyDescent="0.3">
      <c r="A977" s="471"/>
      <c r="B977" s="471"/>
      <c r="C977" s="471"/>
      <c r="D977" s="471"/>
      <c r="E977" s="471"/>
      <c r="F977" s="471"/>
      <c r="G977" s="47" t="str">
        <f t="shared" si="15"/>
        <v xml:space="preserve">, </v>
      </c>
    </row>
    <row r="978" spans="1:7" x14ac:dyDescent="0.3">
      <c r="A978" s="471"/>
      <c r="B978" s="471"/>
      <c r="C978" s="471"/>
      <c r="D978" s="471"/>
      <c r="E978" s="471"/>
      <c r="F978" s="471"/>
      <c r="G978" s="47" t="str">
        <f t="shared" si="15"/>
        <v xml:space="preserve">, </v>
      </c>
    </row>
    <row r="979" spans="1:7" x14ac:dyDescent="0.3">
      <c r="A979" s="471"/>
      <c r="B979" s="471"/>
      <c r="C979" s="471"/>
      <c r="D979" s="471"/>
      <c r="E979" s="471"/>
      <c r="F979" s="471"/>
      <c r="G979" s="47" t="str">
        <f t="shared" si="15"/>
        <v xml:space="preserve">, </v>
      </c>
    </row>
    <row r="980" spans="1:7" x14ac:dyDescent="0.3">
      <c r="A980" s="471"/>
      <c r="B980" s="471"/>
      <c r="C980" s="471"/>
      <c r="D980" s="471"/>
      <c r="E980" s="471"/>
      <c r="F980" s="471"/>
      <c r="G980" s="47" t="str">
        <f t="shared" si="15"/>
        <v xml:space="preserve">, </v>
      </c>
    </row>
    <row r="981" spans="1:7" x14ac:dyDescent="0.3">
      <c r="A981" s="471"/>
      <c r="B981" s="471"/>
      <c r="C981" s="471"/>
      <c r="D981" s="471"/>
      <c r="E981" s="471"/>
      <c r="F981" s="471"/>
      <c r="G981" s="47" t="str">
        <f t="shared" si="15"/>
        <v xml:space="preserve">, </v>
      </c>
    </row>
    <row r="982" spans="1:7" x14ac:dyDescent="0.3">
      <c r="A982" s="471"/>
      <c r="B982" s="471"/>
      <c r="C982" s="471"/>
      <c r="D982" s="471"/>
      <c r="E982" s="471"/>
      <c r="F982" s="471"/>
      <c r="G982" s="47" t="str">
        <f t="shared" si="15"/>
        <v xml:space="preserve">, </v>
      </c>
    </row>
    <row r="983" spans="1:7" x14ac:dyDescent="0.3">
      <c r="A983" s="471"/>
      <c r="B983" s="471"/>
      <c r="C983" s="471"/>
      <c r="D983" s="471"/>
      <c r="E983" s="471"/>
      <c r="F983" s="471"/>
      <c r="G983" s="47" t="str">
        <f t="shared" si="15"/>
        <v xml:space="preserve">, </v>
      </c>
    </row>
    <row r="984" spans="1:7" x14ac:dyDescent="0.3">
      <c r="A984" s="471"/>
      <c r="B984" s="471"/>
      <c r="C984" s="471"/>
      <c r="D984" s="471"/>
      <c r="E984" s="471"/>
      <c r="F984" s="471"/>
      <c r="G984" s="47" t="str">
        <f t="shared" si="15"/>
        <v xml:space="preserve">, </v>
      </c>
    </row>
    <row r="985" spans="1:7" x14ac:dyDescent="0.3">
      <c r="A985" s="471"/>
      <c r="B985" s="471"/>
      <c r="C985" s="471"/>
      <c r="D985" s="471"/>
      <c r="E985" s="471"/>
      <c r="F985" s="471"/>
      <c r="G985" s="47" t="str">
        <f t="shared" si="15"/>
        <v xml:space="preserve">, </v>
      </c>
    </row>
    <row r="986" spans="1:7" x14ac:dyDescent="0.3">
      <c r="A986" s="471"/>
      <c r="B986" s="471"/>
      <c r="C986" s="471"/>
      <c r="D986" s="471"/>
      <c r="E986" s="471"/>
      <c r="F986" s="471"/>
      <c r="G986" s="47" t="str">
        <f t="shared" si="15"/>
        <v xml:space="preserve">, </v>
      </c>
    </row>
    <row r="987" spans="1:7" x14ac:dyDescent="0.3">
      <c r="A987" s="471"/>
      <c r="B987" s="471"/>
      <c r="C987" s="471"/>
      <c r="D987" s="471"/>
      <c r="E987" s="471"/>
      <c r="F987" s="471"/>
      <c r="G987" s="47" t="str">
        <f t="shared" si="15"/>
        <v xml:space="preserve">, </v>
      </c>
    </row>
    <row r="988" spans="1:7" x14ac:dyDescent="0.3">
      <c r="A988" s="471"/>
      <c r="B988" s="471"/>
      <c r="C988" s="471"/>
      <c r="D988" s="471"/>
      <c r="E988" s="471"/>
      <c r="F988" s="471"/>
      <c r="G988" s="47" t="str">
        <f t="shared" si="15"/>
        <v xml:space="preserve">, </v>
      </c>
    </row>
    <row r="989" spans="1:7" x14ac:dyDescent="0.3">
      <c r="A989" s="471"/>
      <c r="B989" s="471"/>
      <c r="C989" s="471"/>
      <c r="D989" s="471"/>
      <c r="E989" s="471"/>
      <c r="F989" s="471"/>
      <c r="G989" s="47" t="str">
        <f t="shared" si="15"/>
        <v xml:space="preserve">, </v>
      </c>
    </row>
    <row r="990" spans="1:7" x14ac:dyDescent="0.3">
      <c r="A990" s="471"/>
      <c r="B990" s="471"/>
      <c r="C990" s="471"/>
      <c r="D990" s="471"/>
      <c r="E990" s="471"/>
      <c r="F990" s="471"/>
      <c r="G990" s="47" t="str">
        <f t="shared" si="15"/>
        <v xml:space="preserve">, </v>
      </c>
    </row>
    <row r="991" spans="1:7" x14ac:dyDescent="0.3">
      <c r="A991" s="471"/>
      <c r="B991" s="471"/>
      <c r="C991" s="471"/>
      <c r="D991" s="471"/>
      <c r="E991" s="471"/>
      <c r="F991" s="471"/>
      <c r="G991" s="47" t="str">
        <f t="shared" si="15"/>
        <v xml:space="preserve">, </v>
      </c>
    </row>
    <row r="992" spans="1:7" x14ac:dyDescent="0.3">
      <c r="A992" s="471"/>
      <c r="B992" s="471"/>
      <c r="C992" s="471"/>
      <c r="D992" s="471"/>
      <c r="E992" s="471"/>
      <c r="F992" s="471"/>
      <c r="G992" s="47" t="str">
        <f t="shared" si="15"/>
        <v xml:space="preserve">, </v>
      </c>
    </row>
    <row r="993" spans="1:7" x14ac:dyDescent="0.3">
      <c r="A993" s="471"/>
      <c r="B993" s="471"/>
      <c r="C993" s="471"/>
      <c r="D993" s="471"/>
      <c r="E993" s="471"/>
      <c r="F993" s="471"/>
      <c r="G993" s="47" t="str">
        <f t="shared" si="15"/>
        <v xml:space="preserve">, </v>
      </c>
    </row>
    <row r="994" spans="1:7" x14ac:dyDescent="0.3">
      <c r="A994" s="471"/>
      <c r="B994" s="471"/>
      <c r="C994" s="471"/>
      <c r="D994" s="471"/>
      <c r="E994" s="471"/>
      <c r="F994" s="471"/>
      <c r="G994" s="47" t="str">
        <f t="shared" si="15"/>
        <v xml:space="preserve">, </v>
      </c>
    </row>
    <row r="995" spans="1:7" x14ac:dyDescent="0.3">
      <c r="A995" s="471"/>
      <c r="B995" s="471"/>
      <c r="C995" s="471"/>
      <c r="D995" s="471"/>
      <c r="E995" s="471"/>
      <c r="F995" s="471"/>
      <c r="G995" s="47" t="str">
        <f t="shared" si="15"/>
        <v xml:space="preserve">, </v>
      </c>
    </row>
    <row r="996" spans="1:7" x14ac:dyDescent="0.3">
      <c r="A996" s="471"/>
      <c r="B996" s="471"/>
      <c r="C996" s="471"/>
      <c r="D996" s="471"/>
      <c r="E996" s="471"/>
      <c r="F996" s="471"/>
      <c r="G996" s="47" t="str">
        <f t="shared" si="15"/>
        <v xml:space="preserve">, </v>
      </c>
    </row>
    <row r="997" spans="1:7" x14ac:dyDescent="0.3">
      <c r="A997" s="471"/>
      <c r="B997" s="471"/>
      <c r="C997" s="471"/>
      <c r="D997" s="471"/>
      <c r="E997" s="471"/>
      <c r="F997" s="471"/>
      <c r="G997" s="47" t="str">
        <f t="shared" si="15"/>
        <v xml:space="preserve">, </v>
      </c>
    </row>
    <row r="998" spans="1:7" x14ac:dyDescent="0.3">
      <c r="A998" s="471"/>
      <c r="B998" s="471"/>
      <c r="C998" s="471"/>
      <c r="D998" s="471"/>
      <c r="E998" s="471"/>
      <c r="F998" s="471"/>
      <c r="G998" s="47" t="str">
        <f t="shared" si="15"/>
        <v xml:space="preserve">, </v>
      </c>
    </row>
    <row r="999" spans="1:7" x14ac:dyDescent="0.3">
      <c r="A999" s="471"/>
      <c r="B999" s="471"/>
      <c r="C999" s="471"/>
      <c r="D999" s="471"/>
      <c r="E999" s="471"/>
      <c r="F999" s="471"/>
      <c r="G999" s="47" t="str">
        <f t="shared" si="15"/>
        <v xml:space="preserve">, </v>
      </c>
    </row>
    <row r="1000" spans="1:7" x14ac:dyDescent="0.3">
      <c r="A1000" s="471"/>
      <c r="B1000" s="471"/>
      <c r="C1000" s="471"/>
      <c r="D1000" s="471"/>
      <c r="E1000" s="471"/>
      <c r="F1000" s="471"/>
      <c r="G1000" s="47" t="str">
        <f t="shared" si="15"/>
        <v xml:space="preserve">, </v>
      </c>
    </row>
    <row r="1001" spans="1:7" x14ac:dyDescent="0.3">
      <c r="A1001" s="471"/>
      <c r="B1001" s="471"/>
      <c r="C1001" s="471"/>
      <c r="D1001" s="471"/>
      <c r="E1001" s="471"/>
      <c r="F1001" s="471"/>
      <c r="G1001" s="47" t="str">
        <f t="shared" si="15"/>
        <v xml:space="preserve">, </v>
      </c>
    </row>
    <row r="1002" spans="1:7" x14ac:dyDescent="0.3">
      <c r="A1002" s="471"/>
      <c r="B1002" s="471"/>
      <c r="C1002" s="471"/>
      <c r="D1002" s="471"/>
      <c r="E1002" s="471"/>
      <c r="F1002" s="471"/>
      <c r="G1002" s="47" t="str">
        <f t="shared" si="15"/>
        <v xml:space="preserve">, </v>
      </c>
    </row>
    <row r="1003" spans="1:7" x14ac:dyDescent="0.3">
      <c r="A1003" s="471"/>
      <c r="B1003" s="471"/>
      <c r="C1003" s="471"/>
      <c r="D1003" s="471"/>
      <c r="E1003" s="471"/>
      <c r="F1003" s="471"/>
      <c r="G1003" s="47" t="str">
        <f t="shared" si="15"/>
        <v xml:space="preserve">, </v>
      </c>
    </row>
    <row r="1004" spans="1:7" x14ac:dyDescent="0.3">
      <c r="A1004" s="471"/>
      <c r="B1004" s="471"/>
      <c r="C1004" s="471"/>
      <c r="D1004" s="471"/>
      <c r="E1004" s="471"/>
      <c r="F1004" s="471"/>
      <c r="G1004" s="47" t="str">
        <f t="shared" si="15"/>
        <v xml:space="preserve">, </v>
      </c>
    </row>
    <row r="1005" spans="1:7" x14ac:dyDescent="0.3">
      <c r="A1005" s="471"/>
      <c r="B1005" s="471"/>
      <c r="C1005" s="471"/>
      <c r="D1005" s="471"/>
      <c r="E1005" s="471"/>
      <c r="F1005" s="471"/>
      <c r="G1005" s="47" t="str">
        <f t="shared" si="15"/>
        <v xml:space="preserve">, </v>
      </c>
    </row>
    <row r="1006" spans="1:7" x14ac:dyDescent="0.3">
      <c r="A1006" s="471"/>
      <c r="B1006" s="471"/>
      <c r="C1006" s="471"/>
      <c r="D1006" s="471"/>
      <c r="E1006" s="471"/>
      <c r="F1006" s="471"/>
      <c r="G1006" s="47" t="str">
        <f t="shared" si="15"/>
        <v xml:space="preserve">, </v>
      </c>
    </row>
    <row r="1007" spans="1:7" x14ac:dyDescent="0.3">
      <c r="A1007" s="471"/>
      <c r="B1007" s="471"/>
      <c r="C1007" s="471"/>
      <c r="D1007" s="471"/>
      <c r="E1007" s="471"/>
      <c r="F1007" s="471"/>
      <c r="G1007" s="47" t="str">
        <f t="shared" si="15"/>
        <v xml:space="preserve">, </v>
      </c>
    </row>
    <row r="1008" spans="1:7" x14ac:dyDescent="0.3">
      <c r="A1008" s="471"/>
      <c r="B1008" s="471"/>
      <c r="C1008" s="471"/>
      <c r="D1008" s="471"/>
      <c r="E1008" s="471"/>
      <c r="F1008" s="471"/>
      <c r="G1008" s="47" t="str">
        <f t="shared" si="15"/>
        <v xml:space="preserve">, </v>
      </c>
    </row>
    <row r="1009" spans="1:7" x14ac:dyDescent="0.3">
      <c r="A1009" s="471"/>
      <c r="B1009" s="471"/>
      <c r="C1009" s="471"/>
      <c r="D1009" s="471"/>
      <c r="E1009" s="471"/>
      <c r="F1009" s="471"/>
      <c r="G1009" s="47" t="str">
        <f t="shared" si="15"/>
        <v xml:space="preserve">, </v>
      </c>
    </row>
    <row r="1010" spans="1:7" x14ac:dyDescent="0.3">
      <c r="A1010" s="471"/>
      <c r="B1010" s="471"/>
      <c r="C1010" s="471"/>
      <c r="D1010" s="471"/>
      <c r="E1010" s="471"/>
      <c r="F1010" s="471"/>
      <c r="G1010" s="47" t="str">
        <f t="shared" si="15"/>
        <v xml:space="preserve">, </v>
      </c>
    </row>
    <row r="1011" spans="1:7" x14ac:dyDescent="0.3">
      <c r="A1011" s="471"/>
      <c r="B1011" s="471"/>
      <c r="C1011" s="471"/>
      <c r="D1011" s="471"/>
      <c r="E1011" s="471"/>
      <c r="F1011" s="471"/>
      <c r="G1011" s="47" t="str">
        <f t="shared" si="15"/>
        <v xml:space="preserve">, </v>
      </c>
    </row>
    <row r="1012" spans="1:7" x14ac:dyDescent="0.3">
      <c r="A1012" s="471"/>
      <c r="B1012" s="471"/>
      <c r="C1012" s="471"/>
      <c r="D1012" s="471"/>
      <c r="E1012" s="471"/>
      <c r="F1012" s="471"/>
      <c r="G1012" s="47" t="str">
        <f t="shared" si="15"/>
        <v xml:space="preserve">, </v>
      </c>
    </row>
    <row r="1013" spans="1:7" x14ac:dyDescent="0.3">
      <c r="A1013" s="471"/>
      <c r="B1013" s="471"/>
      <c r="C1013" s="471"/>
      <c r="D1013" s="471"/>
      <c r="E1013" s="471"/>
      <c r="F1013" s="471"/>
      <c r="G1013" s="47" t="str">
        <f t="shared" si="15"/>
        <v xml:space="preserve">, </v>
      </c>
    </row>
    <row r="1014" spans="1:7" x14ac:dyDescent="0.3">
      <c r="A1014" s="471"/>
      <c r="B1014" s="471"/>
      <c r="C1014" s="471"/>
      <c r="D1014" s="471"/>
      <c r="E1014" s="471"/>
      <c r="F1014" s="471"/>
      <c r="G1014" s="47" t="str">
        <f t="shared" si="15"/>
        <v xml:space="preserve">, </v>
      </c>
    </row>
    <row r="1015" spans="1:7" x14ac:dyDescent="0.3">
      <c r="A1015" s="471"/>
      <c r="B1015" s="471"/>
      <c r="C1015" s="471"/>
      <c r="D1015" s="471"/>
      <c r="E1015" s="471"/>
      <c r="F1015" s="471"/>
      <c r="G1015" s="47" t="str">
        <f t="shared" si="15"/>
        <v xml:space="preserve">, </v>
      </c>
    </row>
    <row r="1016" spans="1:7" x14ac:dyDescent="0.3">
      <c r="A1016" s="471"/>
      <c r="B1016" s="471"/>
      <c r="C1016" s="471"/>
      <c r="D1016" s="471"/>
      <c r="E1016" s="471"/>
      <c r="F1016" s="471"/>
      <c r="G1016" s="47" t="str">
        <f t="shared" si="15"/>
        <v xml:space="preserve">, </v>
      </c>
    </row>
    <row r="1017" spans="1:7" x14ac:dyDescent="0.3">
      <c r="A1017" s="471"/>
      <c r="B1017" s="471"/>
      <c r="C1017" s="471"/>
      <c r="D1017" s="471"/>
      <c r="E1017" s="471"/>
      <c r="F1017" s="471"/>
      <c r="G1017" s="47" t="str">
        <f t="shared" si="15"/>
        <v xml:space="preserve">, </v>
      </c>
    </row>
    <row r="1018" spans="1:7" x14ac:dyDescent="0.3">
      <c r="A1018" s="471"/>
      <c r="B1018" s="471"/>
      <c r="C1018" s="471"/>
      <c r="D1018" s="471"/>
      <c r="E1018" s="471"/>
      <c r="F1018" s="471"/>
      <c r="G1018" s="47" t="str">
        <f t="shared" si="15"/>
        <v xml:space="preserve">, </v>
      </c>
    </row>
    <row r="1019" spans="1:7" x14ac:dyDescent="0.3">
      <c r="A1019" s="471"/>
      <c r="B1019" s="471"/>
      <c r="C1019" s="471"/>
      <c r="D1019" s="471"/>
      <c r="E1019" s="471"/>
      <c r="F1019" s="471"/>
      <c r="G1019" s="47" t="str">
        <f t="shared" si="15"/>
        <v xml:space="preserve">, </v>
      </c>
    </row>
    <row r="1020" spans="1:7" x14ac:dyDescent="0.3">
      <c r="A1020" s="471"/>
      <c r="B1020" s="471"/>
      <c r="C1020" s="471"/>
      <c r="D1020" s="471"/>
      <c r="E1020" s="471"/>
      <c r="F1020" s="471"/>
      <c r="G1020" s="47" t="str">
        <f t="shared" si="15"/>
        <v xml:space="preserve">, </v>
      </c>
    </row>
    <row r="1021" spans="1:7" x14ac:dyDescent="0.3">
      <c r="A1021" s="471"/>
      <c r="B1021" s="471"/>
      <c r="C1021" s="471"/>
      <c r="D1021" s="471"/>
      <c r="E1021" s="471"/>
      <c r="F1021" s="471"/>
      <c r="G1021" s="47" t="str">
        <f t="shared" si="15"/>
        <v xml:space="preserve">, </v>
      </c>
    </row>
    <row r="1022" spans="1:7" x14ac:dyDescent="0.3">
      <c r="A1022" s="471"/>
      <c r="B1022" s="471"/>
      <c r="C1022" s="471"/>
      <c r="D1022" s="471"/>
      <c r="E1022" s="471"/>
      <c r="F1022" s="471"/>
      <c r="G1022" s="47" t="str">
        <f t="shared" si="15"/>
        <v xml:space="preserve">, </v>
      </c>
    </row>
    <row r="1023" spans="1:7" x14ac:dyDescent="0.3">
      <c r="A1023" s="471"/>
      <c r="B1023" s="471"/>
      <c r="C1023" s="471"/>
      <c r="D1023" s="471"/>
      <c r="E1023" s="471"/>
      <c r="F1023" s="471"/>
      <c r="G1023" s="47" t="str">
        <f t="shared" si="15"/>
        <v xml:space="preserve">, </v>
      </c>
    </row>
    <row r="1024" spans="1:7" x14ac:dyDescent="0.3">
      <c r="A1024" s="471"/>
      <c r="B1024" s="471"/>
      <c r="C1024" s="471"/>
      <c r="D1024" s="471"/>
      <c r="E1024" s="471"/>
      <c r="F1024" s="471"/>
      <c r="G1024" s="47" t="str">
        <f t="shared" si="15"/>
        <v xml:space="preserve">, </v>
      </c>
    </row>
    <row r="1025" spans="1:7" x14ac:dyDescent="0.3">
      <c r="A1025" s="471"/>
      <c r="B1025" s="471"/>
      <c r="C1025" s="471"/>
      <c r="D1025" s="471"/>
      <c r="E1025" s="471"/>
      <c r="F1025" s="471"/>
      <c r="G1025" s="47" t="str">
        <f t="shared" si="15"/>
        <v xml:space="preserve">, </v>
      </c>
    </row>
    <row r="1026" spans="1:7" x14ac:dyDescent="0.3">
      <c r="A1026" s="471"/>
      <c r="B1026" s="471"/>
      <c r="C1026" s="471"/>
      <c r="D1026" s="471"/>
      <c r="E1026" s="471"/>
      <c r="F1026" s="471"/>
      <c r="G1026" s="47" t="str">
        <f t="shared" si="15"/>
        <v xml:space="preserve">, </v>
      </c>
    </row>
    <row r="1027" spans="1:7" x14ac:dyDescent="0.3">
      <c r="A1027" s="471"/>
      <c r="B1027" s="471"/>
      <c r="C1027" s="471"/>
      <c r="D1027" s="471"/>
      <c r="E1027" s="471"/>
      <c r="F1027" s="471"/>
      <c r="G1027" s="47" t="str">
        <f t="shared" si="15"/>
        <v xml:space="preserve">, </v>
      </c>
    </row>
    <row r="1028" spans="1:7" x14ac:dyDescent="0.3">
      <c r="A1028" s="471"/>
      <c r="B1028" s="471"/>
      <c r="C1028" s="471"/>
      <c r="D1028" s="471"/>
      <c r="E1028" s="471"/>
      <c r="F1028" s="471"/>
      <c r="G1028" s="47" t="str">
        <f t="shared" si="15"/>
        <v xml:space="preserve">, </v>
      </c>
    </row>
    <row r="1029" spans="1:7" x14ac:dyDescent="0.3">
      <c r="A1029" s="471"/>
      <c r="B1029" s="471"/>
      <c r="C1029" s="471"/>
      <c r="D1029" s="471"/>
      <c r="E1029" s="471"/>
      <c r="F1029" s="471"/>
      <c r="G1029" s="47" t="str">
        <f t="shared" si="15"/>
        <v xml:space="preserve">, </v>
      </c>
    </row>
    <row r="1030" spans="1:7" x14ac:dyDescent="0.3">
      <c r="A1030" s="471"/>
      <c r="B1030" s="471"/>
      <c r="C1030" s="471"/>
      <c r="D1030" s="471"/>
      <c r="E1030" s="471"/>
      <c r="F1030" s="471"/>
      <c r="G1030" s="47" t="str">
        <f t="shared" si="15"/>
        <v xml:space="preserve">, </v>
      </c>
    </row>
    <row r="1031" spans="1:7" x14ac:dyDescent="0.3">
      <c r="A1031" s="471"/>
      <c r="B1031" s="471"/>
      <c r="C1031" s="471"/>
      <c r="D1031" s="471"/>
      <c r="E1031" s="471"/>
      <c r="F1031" s="471"/>
      <c r="G1031" s="47" t="str">
        <f t="shared" si="15"/>
        <v xml:space="preserve">, </v>
      </c>
    </row>
    <row r="1032" spans="1:7" x14ac:dyDescent="0.3">
      <c r="A1032" s="471"/>
      <c r="B1032" s="471"/>
      <c r="C1032" s="471"/>
      <c r="D1032" s="471"/>
      <c r="E1032" s="471"/>
      <c r="F1032" s="471"/>
      <c r="G1032" s="47" t="str">
        <f t="shared" si="15"/>
        <v xml:space="preserve">, </v>
      </c>
    </row>
    <row r="1033" spans="1:7" x14ac:dyDescent="0.3">
      <c r="A1033" s="471"/>
      <c r="B1033" s="471"/>
      <c r="C1033" s="471"/>
      <c r="D1033" s="471"/>
      <c r="E1033" s="471"/>
      <c r="F1033" s="471"/>
      <c r="G1033" s="47" t="str">
        <f t="shared" si="15"/>
        <v xml:space="preserve">, </v>
      </c>
    </row>
    <row r="1034" spans="1:7" x14ac:dyDescent="0.3">
      <c r="A1034" s="471"/>
      <c r="B1034" s="471"/>
      <c r="C1034" s="471"/>
      <c r="D1034" s="471"/>
      <c r="E1034" s="471"/>
      <c r="F1034" s="471"/>
      <c r="G1034" s="47" t="str">
        <f t="shared" ref="G1034:G1097" si="16">CONCATENATE(A1034,", ", B1034)</f>
        <v xml:space="preserve">, </v>
      </c>
    </row>
    <row r="1035" spans="1:7" x14ac:dyDescent="0.3">
      <c r="A1035" s="471"/>
      <c r="B1035" s="471"/>
      <c r="C1035" s="471"/>
      <c r="D1035" s="471"/>
      <c r="E1035" s="471"/>
      <c r="F1035" s="471"/>
      <c r="G1035" s="47" t="str">
        <f t="shared" si="16"/>
        <v xml:space="preserve">, </v>
      </c>
    </row>
    <row r="1036" spans="1:7" x14ac:dyDescent="0.3">
      <c r="A1036" s="471"/>
      <c r="B1036" s="471"/>
      <c r="C1036" s="471"/>
      <c r="D1036" s="471"/>
      <c r="E1036" s="471"/>
      <c r="F1036" s="471"/>
      <c r="G1036" s="47" t="str">
        <f t="shared" si="16"/>
        <v xml:space="preserve">, </v>
      </c>
    </row>
    <row r="1037" spans="1:7" x14ac:dyDescent="0.3">
      <c r="A1037" s="471"/>
      <c r="B1037" s="471"/>
      <c r="C1037" s="471"/>
      <c r="D1037" s="471"/>
      <c r="E1037" s="471"/>
      <c r="F1037" s="471"/>
      <c r="G1037" s="47" t="str">
        <f t="shared" si="16"/>
        <v xml:space="preserve">, </v>
      </c>
    </row>
    <row r="1038" spans="1:7" x14ac:dyDescent="0.3">
      <c r="A1038" s="471"/>
      <c r="B1038" s="471"/>
      <c r="C1038" s="471"/>
      <c r="D1038" s="471"/>
      <c r="E1038" s="471"/>
      <c r="F1038" s="471"/>
      <c r="G1038" s="47" t="str">
        <f t="shared" si="16"/>
        <v xml:space="preserve">, </v>
      </c>
    </row>
    <row r="1039" spans="1:7" x14ac:dyDescent="0.3">
      <c r="A1039" s="471"/>
      <c r="B1039" s="471"/>
      <c r="C1039" s="471"/>
      <c r="D1039" s="471"/>
      <c r="E1039" s="471"/>
      <c r="F1039" s="471"/>
      <c r="G1039" s="47" t="str">
        <f t="shared" si="16"/>
        <v xml:space="preserve">, </v>
      </c>
    </row>
    <row r="1040" spans="1:7" x14ac:dyDescent="0.3">
      <c r="A1040" s="471"/>
      <c r="B1040" s="471"/>
      <c r="C1040" s="471"/>
      <c r="D1040" s="471"/>
      <c r="E1040" s="471"/>
      <c r="F1040" s="471"/>
      <c r="G1040" s="47" t="str">
        <f t="shared" si="16"/>
        <v xml:space="preserve">, </v>
      </c>
    </row>
    <row r="1041" spans="1:7" x14ac:dyDescent="0.3">
      <c r="A1041" s="471"/>
      <c r="B1041" s="471"/>
      <c r="C1041" s="471"/>
      <c r="D1041" s="471"/>
      <c r="E1041" s="471"/>
      <c r="F1041" s="471"/>
      <c r="G1041" s="47" t="str">
        <f t="shared" si="16"/>
        <v xml:space="preserve">, </v>
      </c>
    </row>
    <row r="1042" spans="1:7" x14ac:dyDescent="0.3">
      <c r="A1042" s="471"/>
      <c r="B1042" s="471"/>
      <c r="C1042" s="471"/>
      <c r="D1042" s="471"/>
      <c r="E1042" s="471"/>
      <c r="F1042" s="471"/>
      <c r="G1042" s="47" t="str">
        <f t="shared" si="16"/>
        <v xml:space="preserve">, </v>
      </c>
    </row>
    <row r="1043" spans="1:7" x14ac:dyDescent="0.3">
      <c r="A1043" s="471"/>
      <c r="B1043" s="471"/>
      <c r="C1043" s="471"/>
      <c r="D1043" s="471"/>
      <c r="E1043" s="471"/>
      <c r="F1043" s="471"/>
      <c r="G1043" s="47" t="str">
        <f t="shared" si="16"/>
        <v xml:space="preserve">, </v>
      </c>
    </row>
    <row r="1044" spans="1:7" x14ac:dyDescent="0.3">
      <c r="A1044" s="471"/>
      <c r="B1044" s="471"/>
      <c r="C1044" s="471"/>
      <c r="D1044" s="471"/>
      <c r="E1044" s="471"/>
      <c r="F1044" s="471"/>
      <c r="G1044" s="47" t="str">
        <f t="shared" si="16"/>
        <v xml:space="preserve">, </v>
      </c>
    </row>
    <row r="1045" spans="1:7" x14ac:dyDescent="0.3">
      <c r="A1045" s="471"/>
      <c r="B1045" s="471"/>
      <c r="C1045" s="471"/>
      <c r="D1045" s="471"/>
      <c r="E1045" s="471"/>
      <c r="F1045" s="471"/>
      <c r="G1045" s="47" t="str">
        <f t="shared" si="16"/>
        <v xml:space="preserve">, </v>
      </c>
    </row>
    <row r="1046" spans="1:7" x14ac:dyDescent="0.3">
      <c r="A1046" s="471"/>
      <c r="B1046" s="471"/>
      <c r="C1046" s="471"/>
      <c r="D1046" s="471"/>
      <c r="E1046" s="471"/>
      <c r="F1046" s="471"/>
      <c r="G1046" s="47" t="str">
        <f t="shared" si="16"/>
        <v xml:space="preserve">, </v>
      </c>
    </row>
    <row r="1047" spans="1:7" x14ac:dyDescent="0.3">
      <c r="A1047" s="471"/>
      <c r="B1047" s="471"/>
      <c r="C1047" s="471"/>
      <c r="D1047" s="471"/>
      <c r="E1047" s="471"/>
      <c r="F1047" s="471"/>
      <c r="G1047" s="47" t="str">
        <f t="shared" si="16"/>
        <v xml:space="preserve">, </v>
      </c>
    </row>
    <row r="1048" spans="1:7" x14ac:dyDescent="0.3">
      <c r="A1048" s="471"/>
      <c r="B1048" s="471"/>
      <c r="C1048" s="471"/>
      <c r="D1048" s="471"/>
      <c r="E1048" s="471"/>
      <c r="F1048" s="471"/>
      <c r="G1048" s="47" t="str">
        <f t="shared" si="16"/>
        <v xml:space="preserve">, </v>
      </c>
    </row>
    <row r="1049" spans="1:7" x14ac:dyDescent="0.3">
      <c r="A1049" s="471"/>
      <c r="B1049" s="471"/>
      <c r="C1049" s="471"/>
      <c r="D1049" s="471"/>
      <c r="E1049" s="471"/>
      <c r="F1049" s="471"/>
      <c r="G1049" s="47" t="str">
        <f t="shared" si="16"/>
        <v xml:space="preserve">, </v>
      </c>
    </row>
    <row r="1050" spans="1:7" x14ac:dyDescent="0.3">
      <c r="A1050" s="471"/>
      <c r="B1050" s="471"/>
      <c r="C1050" s="471"/>
      <c r="D1050" s="471"/>
      <c r="E1050" s="471"/>
      <c r="F1050" s="471"/>
      <c r="G1050" s="47" t="str">
        <f t="shared" si="16"/>
        <v xml:space="preserve">, </v>
      </c>
    </row>
    <row r="1051" spans="1:7" x14ac:dyDescent="0.3">
      <c r="A1051" s="471"/>
      <c r="B1051" s="471"/>
      <c r="C1051" s="471"/>
      <c r="D1051" s="471"/>
      <c r="E1051" s="471"/>
      <c r="F1051" s="471"/>
      <c r="G1051" s="47" t="str">
        <f t="shared" si="16"/>
        <v xml:space="preserve">, </v>
      </c>
    </row>
    <row r="1052" spans="1:7" x14ac:dyDescent="0.3">
      <c r="A1052" s="471"/>
      <c r="B1052" s="471"/>
      <c r="C1052" s="471"/>
      <c r="D1052" s="471"/>
      <c r="E1052" s="471"/>
      <c r="F1052" s="471"/>
      <c r="G1052" s="47" t="str">
        <f t="shared" si="16"/>
        <v xml:space="preserve">, </v>
      </c>
    </row>
    <row r="1053" spans="1:7" x14ac:dyDescent="0.3">
      <c r="A1053" s="471"/>
      <c r="B1053" s="471"/>
      <c r="C1053" s="471"/>
      <c r="D1053" s="471"/>
      <c r="E1053" s="471"/>
      <c r="F1053" s="471"/>
      <c r="G1053" s="47" t="str">
        <f t="shared" si="16"/>
        <v xml:space="preserve">, </v>
      </c>
    </row>
    <row r="1054" spans="1:7" x14ac:dyDescent="0.3">
      <c r="A1054" s="471"/>
      <c r="B1054" s="471"/>
      <c r="C1054" s="471"/>
      <c r="D1054" s="471"/>
      <c r="E1054" s="471"/>
      <c r="F1054" s="471"/>
      <c r="G1054" s="47" t="str">
        <f t="shared" si="16"/>
        <v xml:space="preserve">, </v>
      </c>
    </row>
    <row r="1055" spans="1:7" x14ac:dyDescent="0.3">
      <c r="A1055" s="471"/>
      <c r="B1055" s="471"/>
      <c r="C1055" s="471"/>
      <c r="D1055" s="471"/>
      <c r="E1055" s="471"/>
      <c r="F1055" s="471"/>
      <c r="G1055" s="47" t="str">
        <f t="shared" si="16"/>
        <v xml:space="preserve">, </v>
      </c>
    </row>
    <row r="1056" spans="1:7" x14ac:dyDescent="0.3">
      <c r="A1056" s="471"/>
      <c r="B1056" s="471"/>
      <c r="C1056" s="471"/>
      <c r="D1056" s="471"/>
      <c r="E1056" s="471"/>
      <c r="F1056" s="471"/>
      <c r="G1056" s="47" t="str">
        <f t="shared" si="16"/>
        <v xml:space="preserve">, </v>
      </c>
    </row>
    <row r="1057" spans="1:7" x14ac:dyDescent="0.3">
      <c r="A1057" s="471"/>
      <c r="B1057" s="471"/>
      <c r="C1057" s="471"/>
      <c r="D1057" s="471"/>
      <c r="E1057" s="471"/>
      <c r="F1057" s="471"/>
      <c r="G1057" s="47" t="str">
        <f t="shared" si="16"/>
        <v xml:space="preserve">, </v>
      </c>
    </row>
    <row r="1058" spans="1:7" x14ac:dyDescent="0.3">
      <c r="A1058" s="471"/>
      <c r="B1058" s="471"/>
      <c r="C1058" s="471"/>
      <c r="D1058" s="471"/>
      <c r="E1058" s="471"/>
      <c r="F1058" s="471"/>
      <c r="G1058" s="47" t="str">
        <f t="shared" si="16"/>
        <v xml:space="preserve">, </v>
      </c>
    </row>
    <row r="1059" spans="1:7" x14ac:dyDescent="0.3">
      <c r="A1059" s="471"/>
      <c r="B1059" s="471"/>
      <c r="C1059" s="471"/>
      <c r="D1059" s="471"/>
      <c r="E1059" s="471"/>
      <c r="F1059" s="471"/>
      <c r="G1059" s="47" t="str">
        <f t="shared" si="16"/>
        <v xml:space="preserve">, </v>
      </c>
    </row>
    <row r="1060" spans="1:7" x14ac:dyDescent="0.3">
      <c r="A1060" s="471"/>
      <c r="B1060" s="471"/>
      <c r="C1060" s="471"/>
      <c r="D1060" s="471"/>
      <c r="E1060" s="471"/>
      <c r="F1060" s="471"/>
      <c r="G1060" s="47" t="str">
        <f t="shared" si="16"/>
        <v xml:space="preserve">, </v>
      </c>
    </row>
    <row r="1061" spans="1:7" x14ac:dyDescent="0.3">
      <c r="A1061" s="471"/>
      <c r="B1061" s="471"/>
      <c r="C1061" s="471"/>
      <c r="D1061" s="471"/>
      <c r="E1061" s="471"/>
      <c r="F1061" s="471"/>
      <c r="G1061" s="47" t="str">
        <f t="shared" si="16"/>
        <v xml:space="preserve">, </v>
      </c>
    </row>
    <row r="1062" spans="1:7" x14ac:dyDescent="0.3">
      <c r="A1062" s="471"/>
      <c r="B1062" s="471"/>
      <c r="C1062" s="471"/>
      <c r="D1062" s="471"/>
      <c r="E1062" s="471"/>
      <c r="F1062" s="471"/>
      <c r="G1062" s="47" t="str">
        <f t="shared" si="16"/>
        <v xml:space="preserve">, </v>
      </c>
    </row>
    <row r="1063" spans="1:7" x14ac:dyDescent="0.3">
      <c r="A1063" s="471"/>
      <c r="B1063" s="471"/>
      <c r="C1063" s="471"/>
      <c r="D1063" s="471"/>
      <c r="E1063" s="471"/>
      <c r="F1063" s="471"/>
      <c r="G1063" s="47" t="str">
        <f t="shared" si="16"/>
        <v xml:space="preserve">, </v>
      </c>
    </row>
    <row r="1064" spans="1:7" x14ac:dyDescent="0.3">
      <c r="A1064" s="471"/>
      <c r="B1064" s="471"/>
      <c r="C1064" s="471"/>
      <c r="D1064" s="471"/>
      <c r="E1064" s="471"/>
      <c r="F1064" s="471"/>
      <c r="G1064" s="47" t="str">
        <f t="shared" si="16"/>
        <v xml:space="preserve">, </v>
      </c>
    </row>
    <row r="1065" spans="1:7" x14ac:dyDescent="0.3">
      <c r="A1065" s="471"/>
      <c r="B1065" s="471"/>
      <c r="C1065" s="471"/>
      <c r="D1065" s="471"/>
      <c r="E1065" s="471"/>
      <c r="F1065" s="471"/>
      <c r="G1065" s="47" t="str">
        <f t="shared" si="16"/>
        <v xml:space="preserve">, </v>
      </c>
    </row>
    <row r="1066" spans="1:7" x14ac:dyDescent="0.3">
      <c r="A1066" s="471"/>
      <c r="B1066" s="471"/>
      <c r="C1066" s="471"/>
      <c r="D1066" s="471"/>
      <c r="E1066" s="471"/>
      <c r="F1066" s="471"/>
      <c r="G1066" s="47" t="str">
        <f t="shared" si="16"/>
        <v xml:space="preserve">, </v>
      </c>
    </row>
    <row r="1067" spans="1:7" x14ac:dyDescent="0.3">
      <c r="A1067" s="471"/>
      <c r="B1067" s="471"/>
      <c r="C1067" s="471"/>
      <c r="D1067" s="471"/>
      <c r="E1067" s="471"/>
      <c r="F1067" s="471"/>
      <c r="G1067" s="47" t="str">
        <f t="shared" si="16"/>
        <v xml:space="preserve">, </v>
      </c>
    </row>
    <row r="1068" spans="1:7" x14ac:dyDescent="0.3">
      <c r="A1068" s="471"/>
      <c r="B1068" s="471"/>
      <c r="C1068" s="471"/>
      <c r="D1068" s="471"/>
      <c r="E1068" s="471"/>
      <c r="F1068" s="471"/>
      <c r="G1068" s="47" t="str">
        <f t="shared" si="16"/>
        <v xml:space="preserve">, </v>
      </c>
    </row>
    <row r="1069" spans="1:7" x14ac:dyDescent="0.3">
      <c r="A1069" s="471"/>
      <c r="B1069" s="471"/>
      <c r="C1069" s="471"/>
      <c r="D1069" s="471"/>
      <c r="E1069" s="471"/>
      <c r="F1069" s="471"/>
      <c r="G1069" s="47" t="str">
        <f t="shared" si="16"/>
        <v xml:space="preserve">, </v>
      </c>
    </row>
    <row r="1070" spans="1:7" x14ac:dyDescent="0.3">
      <c r="A1070" s="471"/>
      <c r="B1070" s="471"/>
      <c r="C1070" s="471"/>
      <c r="D1070" s="471"/>
      <c r="E1070" s="471"/>
      <c r="F1070" s="471"/>
      <c r="G1070" s="47" t="str">
        <f t="shared" si="16"/>
        <v xml:space="preserve">, </v>
      </c>
    </row>
    <row r="1071" spans="1:7" x14ac:dyDescent="0.3">
      <c r="A1071" s="471"/>
      <c r="B1071" s="471"/>
      <c r="C1071" s="471"/>
      <c r="D1071" s="471"/>
      <c r="E1071" s="471"/>
      <c r="F1071" s="471"/>
      <c r="G1071" s="47" t="str">
        <f t="shared" si="16"/>
        <v xml:space="preserve">, </v>
      </c>
    </row>
    <row r="1072" spans="1:7" x14ac:dyDescent="0.3">
      <c r="A1072" s="471"/>
      <c r="B1072" s="471"/>
      <c r="C1072" s="471"/>
      <c r="D1072" s="471"/>
      <c r="E1072" s="471"/>
      <c r="F1072" s="471"/>
      <c r="G1072" s="47" t="str">
        <f t="shared" si="16"/>
        <v xml:space="preserve">, </v>
      </c>
    </row>
    <row r="1073" spans="1:7" x14ac:dyDescent="0.3">
      <c r="A1073" s="471"/>
      <c r="B1073" s="471"/>
      <c r="C1073" s="471"/>
      <c r="D1073" s="471"/>
      <c r="E1073" s="471"/>
      <c r="F1073" s="471"/>
      <c r="G1073" s="47" t="str">
        <f t="shared" si="16"/>
        <v xml:space="preserve">, </v>
      </c>
    </row>
    <row r="1074" spans="1:7" x14ac:dyDescent="0.3">
      <c r="A1074" s="471"/>
      <c r="B1074" s="471"/>
      <c r="C1074" s="471"/>
      <c r="D1074" s="471"/>
      <c r="E1074" s="471"/>
      <c r="F1074" s="471"/>
      <c r="G1074" s="47" t="str">
        <f t="shared" si="16"/>
        <v xml:space="preserve">, </v>
      </c>
    </row>
    <row r="1075" spans="1:7" x14ac:dyDescent="0.3">
      <c r="A1075" s="471"/>
      <c r="B1075" s="471"/>
      <c r="C1075" s="471"/>
      <c r="D1075" s="471"/>
      <c r="E1075" s="471"/>
      <c r="F1075" s="471"/>
      <c r="G1075" s="47" t="str">
        <f t="shared" si="16"/>
        <v xml:space="preserve">, </v>
      </c>
    </row>
    <row r="1076" spans="1:7" x14ac:dyDescent="0.3">
      <c r="A1076" s="471"/>
      <c r="B1076" s="471"/>
      <c r="C1076" s="471"/>
      <c r="D1076" s="471"/>
      <c r="E1076" s="471"/>
      <c r="F1076" s="471"/>
      <c r="G1076" s="47" t="str">
        <f t="shared" si="16"/>
        <v xml:space="preserve">, </v>
      </c>
    </row>
    <row r="1077" spans="1:7" x14ac:dyDescent="0.3">
      <c r="A1077" s="471"/>
      <c r="B1077" s="471"/>
      <c r="C1077" s="471"/>
      <c r="D1077" s="471"/>
      <c r="E1077" s="471"/>
      <c r="F1077" s="471"/>
      <c r="G1077" s="47" t="str">
        <f t="shared" si="16"/>
        <v xml:space="preserve">, </v>
      </c>
    </row>
    <row r="1078" spans="1:7" x14ac:dyDescent="0.3">
      <c r="A1078" s="471"/>
      <c r="B1078" s="471"/>
      <c r="C1078" s="471"/>
      <c r="D1078" s="471"/>
      <c r="E1078" s="471"/>
      <c r="F1078" s="471"/>
      <c r="G1078" s="47" t="str">
        <f t="shared" si="16"/>
        <v xml:space="preserve">, </v>
      </c>
    </row>
    <row r="1079" spans="1:7" x14ac:dyDescent="0.3">
      <c r="A1079" s="471"/>
      <c r="B1079" s="471"/>
      <c r="C1079" s="471"/>
      <c r="D1079" s="471"/>
      <c r="E1079" s="471"/>
      <c r="F1079" s="471"/>
      <c r="G1079" s="47" t="str">
        <f t="shared" si="16"/>
        <v xml:space="preserve">, </v>
      </c>
    </row>
    <row r="1080" spans="1:7" x14ac:dyDescent="0.3">
      <c r="A1080" s="471"/>
      <c r="B1080" s="471"/>
      <c r="C1080" s="471"/>
      <c r="D1080" s="471"/>
      <c r="E1080" s="471"/>
      <c r="F1080" s="471"/>
      <c r="G1080" s="47" t="str">
        <f t="shared" si="16"/>
        <v xml:space="preserve">, </v>
      </c>
    </row>
    <row r="1081" spans="1:7" x14ac:dyDescent="0.3">
      <c r="A1081" s="471"/>
      <c r="B1081" s="471"/>
      <c r="C1081" s="471"/>
      <c r="D1081" s="471"/>
      <c r="E1081" s="471"/>
      <c r="F1081" s="471"/>
      <c r="G1081" s="47" t="str">
        <f t="shared" si="16"/>
        <v xml:space="preserve">, </v>
      </c>
    </row>
    <row r="1082" spans="1:7" x14ac:dyDescent="0.3">
      <c r="A1082" s="471"/>
      <c r="B1082" s="471"/>
      <c r="C1082" s="471"/>
      <c r="D1082" s="471"/>
      <c r="E1082" s="471"/>
      <c r="F1082" s="471"/>
      <c r="G1082" s="47" t="str">
        <f t="shared" si="16"/>
        <v xml:space="preserve">, </v>
      </c>
    </row>
    <row r="1083" spans="1:7" x14ac:dyDescent="0.3">
      <c r="A1083" s="471"/>
      <c r="B1083" s="471"/>
      <c r="C1083" s="471"/>
      <c r="D1083" s="471"/>
      <c r="E1083" s="471"/>
      <c r="F1083" s="471"/>
      <c r="G1083" s="47" t="str">
        <f t="shared" si="16"/>
        <v xml:space="preserve">, </v>
      </c>
    </row>
    <row r="1084" spans="1:7" x14ac:dyDescent="0.3">
      <c r="A1084" s="471"/>
      <c r="B1084" s="471"/>
      <c r="C1084" s="471"/>
      <c r="D1084" s="471"/>
      <c r="E1084" s="471"/>
      <c r="F1084" s="471"/>
      <c r="G1084" s="47" t="str">
        <f t="shared" si="16"/>
        <v xml:space="preserve">, </v>
      </c>
    </row>
    <row r="1085" spans="1:7" x14ac:dyDescent="0.3">
      <c r="A1085" s="471"/>
      <c r="B1085" s="471"/>
      <c r="C1085" s="471"/>
      <c r="D1085" s="471"/>
      <c r="E1085" s="471"/>
      <c r="F1085" s="471"/>
      <c r="G1085" s="47" t="str">
        <f t="shared" si="16"/>
        <v xml:space="preserve">, </v>
      </c>
    </row>
    <row r="1086" spans="1:7" x14ac:dyDescent="0.3">
      <c r="A1086" s="471"/>
      <c r="B1086" s="471"/>
      <c r="C1086" s="471"/>
      <c r="D1086" s="471"/>
      <c r="E1086" s="471"/>
      <c r="F1086" s="471"/>
      <c r="G1086" s="47" t="str">
        <f t="shared" si="16"/>
        <v xml:space="preserve">, </v>
      </c>
    </row>
    <row r="1087" spans="1:7" x14ac:dyDescent="0.3">
      <c r="A1087" s="471"/>
      <c r="B1087" s="471"/>
      <c r="C1087" s="471"/>
      <c r="D1087" s="471"/>
      <c r="E1087" s="471"/>
      <c r="F1087" s="471"/>
      <c r="G1087" s="47" t="str">
        <f t="shared" si="16"/>
        <v xml:space="preserve">, </v>
      </c>
    </row>
    <row r="1088" spans="1:7" x14ac:dyDescent="0.3">
      <c r="A1088" s="471"/>
      <c r="B1088" s="471"/>
      <c r="C1088" s="471"/>
      <c r="D1088" s="471"/>
      <c r="E1088" s="471"/>
      <c r="F1088" s="471"/>
      <c r="G1088" s="47" t="str">
        <f t="shared" si="16"/>
        <v xml:space="preserve">, </v>
      </c>
    </row>
    <row r="1089" spans="1:7" x14ac:dyDescent="0.3">
      <c r="A1089" s="471"/>
      <c r="B1089" s="471"/>
      <c r="C1089" s="471"/>
      <c r="D1089" s="471"/>
      <c r="E1089" s="471"/>
      <c r="F1089" s="471"/>
      <c r="G1089" s="47" t="str">
        <f t="shared" si="16"/>
        <v xml:space="preserve">, </v>
      </c>
    </row>
    <row r="1090" spans="1:7" x14ac:dyDescent="0.3">
      <c r="A1090" s="471"/>
      <c r="B1090" s="471"/>
      <c r="C1090" s="471"/>
      <c r="D1090" s="471"/>
      <c r="E1090" s="471"/>
      <c r="F1090" s="471"/>
      <c r="G1090" s="47" t="str">
        <f t="shared" si="16"/>
        <v xml:space="preserve">, </v>
      </c>
    </row>
    <row r="1091" spans="1:7" x14ac:dyDescent="0.3">
      <c r="A1091" s="471"/>
      <c r="B1091" s="471"/>
      <c r="C1091" s="471"/>
      <c r="D1091" s="471"/>
      <c r="E1091" s="471"/>
      <c r="F1091" s="471"/>
      <c r="G1091" s="47" t="str">
        <f t="shared" si="16"/>
        <v xml:space="preserve">, </v>
      </c>
    </row>
    <row r="1092" spans="1:7" x14ac:dyDescent="0.3">
      <c r="A1092" s="471"/>
      <c r="B1092" s="471"/>
      <c r="C1092" s="471"/>
      <c r="D1092" s="471"/>
      <c r="E1092" s="471"/>
      <c r="F1092" s="471"/>
      <c r="G1092" s="47" t="str">
        <f t="shared" si="16"/>
        <v xml:space="preserve">, </v>
      </c>
    </row>
    <row r="1093" spans="1:7" x14ac:dyDescent="0.3">
      <c r="A1093" s="471"/>
      <c r="B1093" s="471"/>
      <c r="C1093" s="471"/>
      <c r="D1093" s="471"/>
      <c r="E1093" s="471"/>
      <c r="F1093" s="471"/>
      <c r="G1093" s="47" t="str">
        <f t="shared" si="16"/>
        <v xml:space="preserve">, </v>
      </c>
    </row>
    <row r="1094" spans="1:7" x14ac:dyDescent="0.3">
      <c r="A1094" s="471"/>
      <c r="B1094" s="471"/>
      <c r="C1094" s="471"/>
      <c r="D1094" s="471"/>
      <c r="E1094" s="471"/>
      <c r="F1094" s="471"/>
      <c r="G1094" s="47" t="str">
        <f t="shared" si="16"/>
        <v xml:space="preserve">, </v>
      </c>
    </row>
    <row r="1095" spans="1:7" x14ac:dyDescent="0.3">
      <c r="A1095" s="471"/>
      <c r="B1095" s="471"/>
      <c r="C1095" s="471"/>
      <c r="D1095" s="471"/>
      <c r="E1095" s="471"/>
      <c r="F1095" s="471"/>
      <c r="G1095" s="47" t="str">
        <f t="shared" si="16"/>
        <v xml:space="preserve">, </v>
      </c>
    </row>
    <row r="1096" spans="1:7" x14ac:dyDescent="0.3">
      <c r="A1096" s="471"/>
      <c r="B1096" s="471"/>
      <c r="C1096" s="471"/>
      <c r="D1096" s="471"/>
      <c r="E1096" s="471"/>
      <c r="F1096" s="471"/>
      <c r="G1096" s="47" t="str">
        <f t="shared" si="16"/>
        <v xml:space="preserve">, </v>
      </c>
    </row>
    <row r="1097" spans="1:7" x14ac:dyDescent="0.3">
      <c r="A1097" s="471"/>
      <c r="B1097" s="471"/>
      <c r="C1097" s="471"/>
      <c r="D1097" s="471"/>
      <c r="E1097" s="471"/>
      <c r="F1097" s="471"/>
      <c r="G1097" s="47" t="str">
        <f t="shared" si="16"/>
        <v xml:space="preserve">, </v>
      </c>
    </row>
    <row r="1098" spans="1:7" x14ac:dyDescent="0.3">
      <c r="A1098" s="471"/>
      <c r="B1098" s="471"/>
      <c r="C1098" s="471"/>
      <c r="D1098" s="471"/>
      <c r="E1098" s="471"/>
      <c r="F1098" s="471"/>
      <c r="G1098" s="47" t="str">
        <f t="shared" ref="G1098:G1161" si="17">CONCATENATE(A1098,", ", B1098)</f>
        <v xml:space="preserve">, </v>
      </c>
    </row>
    <row r="1099" spans="1:7" x14ac:dyDescent="0.3">
      <c r="A1099" s="471"/>
      <c r="B1099" s="471"/>
      <c r="C1099" s="471"/>
      <c r="D1099" s="471"/>
      <c r="E1099" s="471"/>
      <c r="F1099" s="471"/>
      <c r="G1099" s="47" t="str">
        <f t="shared" si="17"/>
        <v xml:space="preserve">, </v>
      </c>
    </row>
    <row r="1100" spans="1:7" x14ac:dyDescent="0.3">
      <c r="A1100" s="471"/>
      <c r="B1100" s="471"/>
      <c r="C1100" s="471"/>
      <c r="D1100" s="471"/>
      <c r="E1100" s="471"/>
      <c r="F1100" s="471"/>
      <c r="G1100" s="47" t="str">
        <f t="shared" si="17"/>
        <v xml:space="preserve">, </v>
      </c>
    </row>
    <row r="1101" spans="1:7" x14ac:dyDescent="0.3">
      <c r="A1101" s="471"/>
      <c r="B1101" s="471"/>
      <c r="C1101" s="471"/>
      <c r="D1101" s="471"/>
      <c r="E1101" s="471"/>
      <c r="F1101" s="471"/>
      <c r="G1101" s="47" t="str">
        <f t="shared" si="17"/>
        <v xml:space="preserve">, </v>
      </c>
    </row>
    <row r="1102" spans="1:7" x14ac:dyDescent="0.3">
      <c r="A1102" s="471"/>
      <c r="B1102" s="471"/>
      <c r="C1102" s="471"/>
      <c r="D1102" s="471"/>
      <c r="E1102" s="471"/>
      <c r="F1102" s="471"/>
      <c r="G1102" s="47" t="str">
        <f t="shared" si="17"/>
        <v xml:space="preserve">, </v>
      </c>
    </row>
    <row r="1103" spans="1:7" x14ac:dyDescent="0.3">
      <c r="A1103" s="471"/>
      <c r="B1103" s="471"/>
      <c r="C1103" s="471"/>
      <c r="D1103" s="471"/>
      <c r="E1103" s="471"/>
      <c r="F1103" s="471"/>
      <c r="G1103" s="47" t="str">
        <f t="shared" si="17"/>
        <v xml:space="preserve">, </v>
      </c>
    </row>
    <row r="1104" spans="1:7" x14ac:dyDescent="0.3">
      <c r="A1104" s="471"/>
      <c r="B1104" s="471"/>
      <c r="C1104" s="471"/>
      <c r="D1104" s="471"/>
      <c r="E1104" s="471"/>
      <c r="F1104" s="471"/>
      <c r="G1104" s="47" t="str">
        <f t="shared" si="17"/>
        <v xml:space="preserve">, </v>
      </c>
    </row>
    <row r="1105" spans="1:7" x14ac:dyDescent="0.3">
      <c r="A1105" s="471"/>
      <c r="B1105" s="471"/>
      <c r="C1105" s="471"/>
      <c r="D1105" s="471"/>
      <c r="E1105" s="471"/>
      <c r="F1105" s="471"/>
      <c r="G1105" s="47" t="str">
        <f t="shared" si="17"/>
        <v xml:space="preserve">, </v>
      </c>
    </row>
    <row r="1106" spans="1:7" x14ac:dyDescent="0.3">
      <c r="A1106" s="471"/>
      <c r="B1106" s="471"/>
      <c r="C1106" s="471"/>
      <c r="D1106" s="471"/>
      <c r="E1106" s="471"/>
      <c r="F1106" s="471"/>
      <c r="G1106" s="47" t="str">
        <f t="shared" si="17"/>
        <v xml:space="preserve">, </v>
      </c>
    </row>
    <row r="1107" spans="1:7" x14ac:dyDescent="0.3">
      <c r="A1107" s="471"/>
      <c r="B1107" s="471"/>
      <c r="C1107" s="471"/>
      <c r="D1107" s="471"/>
      <c r="E1107" s="471"/>
      <c r="F1107" s="471"/>
      <c r="G1107" s="47" t="str">
        <f t="shared" si="17"/>
        <v xml:space="preserve">, </v>
      </c>
    </row>
    <row r="1108" spans="1:7" x14ac:dyDescent="0.3">
      <c r="A1108" s="471"/>
      <c r="B1108" s="471"/>
      <c r="C1108" s="471"/>
      <c r="D1108" s="471"/>
      <c r="E1108" s="471"/>
      <c r="F1108" s="471"/>
      <c r="G1108" s="47" t="str">
        <f t="shared" si="17"/>
        <v xml:space="preserve">, </v>
      </c>
    </row>
    <row r="1109" spans="1:7" x14ac:dyDescent="0.3">
      <c r="A1109" s="471"/>
      <c r="B1109" s="471"/>
      <c r="C1109" s="471"/>
      <c r="D1109" s="471"/>
      <c r="E1109" s="471"/>
      <c r="F1109" s="471"/>
      <c r="G1109" s="47" t="str">
        <f t="shared" si="17"/>
        <v xml:space="preserve">, </v>
      </c>
    </row>
    <row r="1110" spans="1:7" x14ac:dyDescent="0.3">
      <c r="A1110" s="471"/>
      <c r="B1110" s="471"/>
      <c r="C1110" s="471"/>
      <c r="D1110" s="471"/>
      <c r="E1110" s="471"/>
      <c r="F1110" s="471"/>
      <c r="G1110" s="47" t="str">
        <f t="shared" si="17"/>
        <v xml:space="preserve">, </v>
      </c>
    </row>
    <row r="1111" spans="1:7" x14ac:dyDescent="0.3">
      <c r="A1111" s="471"/>
      <c r="B1111" s="471"/>
      <c r="C1111" s="471"/>
      <c r="D1111" s="471"/>
      <c r="E1111" s="471"/>
      <c r="F1111" s="471"/>
      <c r="G1111" s="47" t="str">
        <f t="shared" si="17"/>
        <v xml:space="preserve">, </v>
      </c>
    </row>
    <row r="1112" spans="1:7" x14ac:dyDescent="0.3">
      <c r="A1112" s="471"/>
      <c r="B1112" s="471"/>
      <c r="C1112" s="471"/>
      <c r="D1112" s="471"/>
      <c r="E1112" s="471"/>
      <c r="F1112" s="471"/>
      <c r="G1112" s="47" t="str">
        <f t="shared" si="17"/>
        <v xml:space="preserve">, </v>
      </c>
    </row>
    <row r="1113" spans="1:7" x14ac:dyDescent="0.3">
      <c r="A1113" s="471"/>
      <c r="B1113" s="471"/>
      <c r="C1113" s="471"/>
      <c r="D1113" s="471"/>
      <c r="E1113" s="471"/>
      <c r="F1113" s="471"/>
      <c r="G1113" s="47" t="str">
        <f t="shared" si="17"/>
        <v xml:space="preserve">, </v>
      </c>
    </row>
    <row r="1114" spans="1:7" x14ac:dyDescent="0.3">
      <c r="A1114" s="471"/>
      <c r="B1114" s="471"/>
      <c r="C1114" s="471"/>
      <c r="D1114" s="471"/>
      <c r="E1114" s="471"/>
      <c r="F1114" s="471"/>
      <c r="G1114" s="47" t="str">
        <f t="shared" si="17"/>
        <v xml:space="preserve">, </v>
      </c>
    </row>
    <row r="1115" spans="1:7" x14ac:dyDescent="0.3">
      <c r="A1115" s="471"/>
      <c r="B1115" s="471"/>
      <c r="C1115" s="471"/>
      <c r="D1115" s="471"/>
      <c r="E1115" s="471"/>
      <c r="F1115" s="471"/>
      <c r="G1115" s="47" t="str">
        <f t="shared" si="17"/>
        <v xml:space="preserve">, </v>
      </c>
    </row>
    <row r="1116" spans="1:7" x14ac:dyDescent="0.3">
      <c r="A1116" s="471"/>
      <c r="B1116" s="471"/>
      <c r="C1116" s="471"/>
      <c r="D1116" s="471"/>
      <c r="E1116" s="471"/>
      <c r="F1116" s="471"/>
      <c r="G1116" s="47" t="str">
        <f t="shared" si="17"/>
        <v xml:space="preserve">, </v>
      </c>
    </row>
    <row r="1117" spans="1:7" x14ac:dyDescent="0.3">
      <c r="A1117" s="471"/>
      <c r="B1117" s="471"/>
      <c r="C1117" s="471"/>
      <c r="D1117" s="471"/>
      <c r="E1117" s="471"/>
      <c r="F1117" s="471"/>
      <c r="G1117" s="47" t="str">
        <f t="shared" si="17"/>
        <v xml:space="preserve">, </v>
      </c>
    </row>
    <row r="1118" spans="1:7" x14ac:dyDescent="0.3">
      <c r="A1118" s="471"/>
      <c r="B1118" s="471"/>
      <c r="C1118" s="471"/>
      <c r="D1118" s="471"/>
      <c r="E1118" s="471"/>
      <c r="F1118" s="471"/>
      <c r="G1118" s="47" t="str">
        <f t="shared" si="17"/>
        <v xml:space="preserve">, </v>
      </c>
    </row>
    <row r="1119" spans="1:7" x14ac:dyDescent="0.3">
      <c r="A1119" s="471"/>
      <c r="B1119" s="471"/>
      <c r="C1119" s="471"/>
      <c r="D1119" s="471"/>
      <c r="E1119" s="471"/>
      <c r="F1119" s="471"/>
      <c r="G1119" s="47" t="str">
        <f t="shared" si="17"/>
        <v xml:space="preserve">, </v>
      </c>
    </row>
    <row r="1120" spans="1:7" x14ac:dyDescent="0.3">
      <c r="A1120" s="471"/>
      <c r="B1120" s="471"/>
      <c r="C1120" s="471"/>
      <c r="D1120" s="471"/>
      <c r="E1120" s="471"/>
      <c r="F1120" s="471"/>
      <c r="G1120" s="47" t="str">
        <f t="shared" si="17"/>
        <v xml:space="preserve">, </v>
      </c>
    </row>
    <row r="1121" spans="1:7" x14ac:dyDescent="0.3">
      <c r="A1121" s="471"/>
      <c r="B1121" s="471"/>
      <c r="C1121" s="471"/>
      <c r="D1121" s="471"/>
      <c r="E1121" s="471"/>
      <c r="F1121" s="471"/>
      <c r="G1121" s="47" t="str">
        <f t="shared" si="17"/>
        <v xml:space="preserve">, </v>
      </c>
    </row>
    <row r="1122" spans="1:7" x14ac:dyDescent="0.3">
      <c r="A1122" s="471"/>
      <c r="B1122" s="471"/>
      <c r="C1122" s="471"/>
      <c r="D1122" s="471"/>
      <c r="E1122" s="471"/>
      <c r="F1122" s="471"/>
      <c r="G1122" s="47" t="str">
        <f t="shared" si="17"/>
        <v xml:space="preserve">, </v>
      </c>
    </row>
    <row r="1123" spans="1:7" x14ac:dyDescent="0.3">
      <c r="A1123" s="471"/>
      <c r="B1123" s="471"/>
      <c r="C1123" s="471"/>
      <c r="D1123" s="471"/>
      <c r="E1123" s="471"/>
      <c r="F1123" s="471"/>
      <c r="G1123" s="47" t="str">
        <f t="shared" si="17"/>
        <v xml:space="preserve">, </v>
      </c>
    </row>
    <row r="1124" spans="1:7" x14ac:dyDescent="0.3">
      <c r="A1124" s="471"/>
      <c r="B1124" s="471"/>
      <c r="C1124" s="471"/>
      <c r="D1124" s="471"/>
      <c r="E1124" s="471"/>
      <c r="F1124" s="471"/>
      <c r="G1124" s="47" t="str">
        <f t="shared" si="17"/>
        <v xml:space="preserve">, </v>
      </c>
    </row>
    <row r="1125" spans="1:7" x14ac:dyDescent="0.3">
      <c r="A1125" s="471"/>
      <c r="B1125" s="471"/>
      <c r="C1125" s="471"/>
      <c r="D1125" s="471"/>
      <c r="E1125" s="471"/>
      <c r="F1125" s="471"/>
      <c r="G1125" s="47" t="str">
        <f t="shared" si="17"/>
        <v xml:space="preserve">, </v>
      </c>
    </row>
    <row r="1126" spans="1:7" x14ac:dyDescent="0.3">
      <c r="A1126" s="471"/>
      <c r="B1126" s="471"/>
      <c r="C1126" s="471"/>
      <c r="D1126" s="471"/>
      <c r="E1126" s="471"/>
      <c r="F1126" s="471"/>
      <c r="G1126" s="47" t="str">
        <f t="shared" si="17"/>
        <v xml:space="preserve">, </v>
      </c>
    </row>
    <row r="1127" spans="1:7" x14ac:dyDescent="0.3">
      <c r="A1127" s="471"/>
      <c r="B1127" s="471"/>
      <c r="C1127" s="471"/>
      <c r="D1127" s="471"/>
      <c r="E1127" s="471"/>
      <c r="F1127" s="471"/>
      <c r="G1127" s="47" t="str">
        <f t="shared" si="17"/>
        <v xml:space="preserve">, </v>
      </c>
    </row>
    <row r="1128" spans="1:7" x14ac:dyDescent="0.3">
      <c r="A1128" s="471"/>
      <c r="B1128" s="471"/>
      <c r="C1128" s="471"/>
      <c r="D1128" s="471"/>
      <c r="E1128" s="471"/>
      <c r="F1128" s="471"/>
      <c r="G1128" s="47" t="str">
        <f t="shared" si="17"/>
        <v xml:space="preserve">, </v>
      </c>
    </row>
    <row r="1129" spans="1:7" x14ac:dyDescent="0.3">
      <c r="A1129" s="471"/>
      <c r="B1129" s="471"/>
      <c r="C1129" s="471"/>
      <c r="D1129" s="471"/>
      <c r="E1129" s="471"/>
      <c r="F1129" s="471"/>
      <c r="G1129" s="47" t="str">
        <f t="shared" si="17"/>
        <v xml:space="preserve">, </v>
      </c>
    </row>
    <row r="1130" spans="1:7" x14ac:dyDescent="0.3">
      <c r="A1130" s="471"/>
      <c r="B1130" s="471"/>
      <c r="C1130" s="471"/>
      <c r="D1130" s="471"/>
      <c r="E1130" s="471"/>
      <c r="F1130" s="471"/>
      <c r="G1130" s="47" t="str">
        <f t="shared" si="17"/>
        <v xml:space="preserve">, </v>
      </c>
    </row>
    <row r="1131" spans="1:7" x14ac:dyDescent="0.3">
      <c r="A1131" s="471"/>
      <c r="B1131" s="471"/>
      <c r="C1131" s="471"/>
      <c r="D1131" s="471"/>
      <c r="E1131" s="471"/>
      <c r="F1131" s="471"/>
      <c r="G1131" s="47" t="str">
        <f t="shared" si="17"/>
        <v xml:space="preserve">, </v>
      </c>
    </row>
    <row r="1132" spans="1:7" x14ac:dyDescent="0.3">
      <c r="A1132" s="471"/>
      <c r="B1132" s="471"/>
      <c r="C1132" s="471"/>
      <c r="D1132" s="471"/>
      <c r="E1132" s="471"/>
      <c r="F1132" s="471"/>
      <c r="G1132" s="47" t="str">
        <f t="shared" si="17"/>
        <v xml:space="preserve">, </v>
      </c>
    </row>
    <row r="1133" spans="1:7" x14ac:dyDescent="0.3">
      <c r="A1133" s="471"/>
      <c r="B1133" s="471"/>
      <c r="C1133" s="471"/>
      <c r="D1133" s="471"/>
      <c r="E1133" s="471"/>
      <c r="F1133" s="471"/>
      <c r="G1133" s="47" t="str">
        <f t="shared" si="17"/>
        <v xml:space="preserve">, </v>
      </c>
    </row>
    <row r="1134" spans="1:7" x14ac:dyDescent="0.3">
      <c r="A1134" s="471"/>
      <c r="B1134" s="471"/>
      <c r="C1134" s="471"/>
      <c r="D1134" s="471"/>
      <c r="E1134" s="471"/>
      <c r="F1134" s="471"/>
      <c r="G1134" s="47" t="str">
        <f t="shared" si="17"/>
        <v xml:space="preserve">, </v>
      </c>
    </row>
    <row r="1135" spans="1:7" x14ac:dyDescent="0.3">
      <c r="A1135" s="471"/>
      <c r="B1135" s="471"/>
      <c r="C1135" s="471"/>
      <c r="D1135" s="471"/>
      <c r="E1135" s="471"/>
      <c r="F1135" s="471"/>
      <c r="G1135" s="47" t="str">
        <f t="shared" si="17"/>
        <v xml:space="preserve">, </v>
      </c>
    </row>
    <row r="1136" spans="1:7" x14ac:dyDescent="0.3">
      <c r="A1136" s="471"/>
      <c r="B1136" s="471"/>
      <c r="C1136" s="471"/>
      <c r="D1136" s="471"/>
      <c r="E1136" s="471"/>
      <c r="F1136" s="471"/>
      <c r="G1136" s="47" t="str">
        <f t="shared" si="17"/>
        <v xml:space="preserve">, </v>
      </c>
    </row>
    <row r="1137" spans="1:7" x14ac:dyDescent="0.3">
      <c r="A1137" s="471"/>
      <c r="B1137" s="471"/>
      <c r="C1137" s="471"/>
      <c r="D1137" s="471"/>
      <c r="E1137" s="471"/>
      <c r="F1137" s="471"/>
      <c r="G1137" s="47" t="str">
        <f t="shared" si="17"/>
        <v xml:space="preserve">, </v>
      </c>
    </row>
    <row r="1138" spans="1:7" x14ac:dyDescent="0.3">
      <c r="A1138" s="471"/>
      <c r="B1138" s="471"/>
      <c r="C1138" s="471"/>
      <c r="D1138" s="471"/>
      <c r="E1138" s="471"/>
      <c r="F1138" s="471"/>
      <c r="G1138" s="47" t="str">
        <f t="shared" si="17"/>
        <v xml:space="preserve">, </v>
      </c>
    </row>
    <row r="1139" spans="1:7" x14ac:dyDescent="0.3">
      <c r="A1139" s="471"/>
      <c r="B1139" s="471"/>
      <c r="C1139" s="471"/>
      <c r="D1139" s="471"/>
      <c r="E1139" s="471"/>
      <c r="F1139" s="471"/>
      <c r="G1139" s="47" t="str">
        <f t="shared" si="17"/>
        <v xml:space="preserve">, </v>
      </c>
    </row>
    <row r="1140" spans="1:7" x14ac:dyDescent="0.3">
      <c r="A1140" s="471"/>
      <c r="B1140" s="471"/>
      <c r="C1140" s="471"/>
      <c r="D1140" s="471"/>
      <c r="E1140" s="471"/>
      <c r="F1140" s="471"/>
      <c r="G1140" s="47" t="str">
        <f t="shared" si="17"/>
        <v xml:space="preserve">, </v>
      </c>
    </row>
    <row r="1141" spans="1:7" x14ac:dyDescent="0.3">
      <c r="A1141" s="471"/>
      <c r="B1141" s="471"/>
      <c r="C1141" s="471"/>
      <c r="D1141" s="471"/>
      <c r="E1141" s="471"/>
      <c r="F1141" s="471"/>
      <c r="G1141" s="47" t="str">
        <f t="shared" si="17"/>
        <v xml:space="preserve">, </v>
      </c>
    </row>
    <row r="1142" spans="1:7" x14ac:dyDescent="0.3">
      <c r="A1142" s="471"/>
      <c r="B1142" s="471"/>
      <c r="C1142" s="471"/>
      <c r="D1142" s="471"/>
      <c r="E1142" s="471"/>
      <c r="F1142" s="471"/>
      <c r="G1142" s="47" t="str">
        <f t="shared" si="17"/>
        <v xml:space="preserve">, </v>
      </c>
    </row>
    <row r="1143" spans="1:7" x14ac:dyDescent="0.3">
      <c r="A1143" s="471"/>
      <c r="B1143" s="471"/>
      <c r="C1143" s="471"/>
      <c r="D1143" s="471"/>
      <c r="E1143" s="471"/>
      <c r="F1143" s="471"/>
      <c r="G1143" s="47" t="str">
        <f t="shared" si="17"/>
        <v xml:space="preserve">, </v>
      </c>
    </row>
    <row r="1144" spans="1:7" x14ac:dyDescent="0.3">
      <c r="A1144" s="471"/>
      <c r="B1144" s="471"/>
      <c r="C1144" s="471"/>
      <c r="D1144" s="471"/>
      <c r="E1144" s="471"/>
      <c r="F1144" s="471"/>
      <c r="G1144" s="47" t="str">
        <f t="shared" si="17"/>
        <v xml:space="preserve">, </v>
      </c>
    </row>
    <row r="1145" spans="1:7" x14ac:dyDescent="0.3">
      <c r="A1145" s="471"/>
      <c r="B1145" s="471"/>
      <c r="C1145" s="471"/>
      <c r="D1145" s="471"/>
      <c r="E1145" s="471"/>
      <c r="F1145" s="471"/>
      <c r="G1145" s="47" t="str">
        <f t="shared" si="17"/>
        <v xml:space="preserve">, </v>
      </c>
    </row>
    <row r="1146" spans="1:7" x14ac:dyDescent="0.3">
      <c r="A1146" s="471"/>
      <c r="B1146" s="471"/>
      <c r="C1146" s="471"/>
      <c r="D1146" s="471"/>
      <c r="E1146" s="471"/>
      <c r="F1146" s="471"/>
      <c r="G1146" s="47" t="str">
        <f t="shared" si="17"/>
        <v xml:space="preserve">, </v>
      </c>
    </row>
    <row r="1147" spans="1:7" x14ac:dyDescent="0.3">
      <c r="A1147" s="471"/>
      <c r="B1147" s="471"/>
      <c r="C1147" s="471"/>
      <c r="D1147" s="471"/>
      <c r="E1147" s="471"/>
      <c r="F1147" s="471"/>
      <c r="G1147" s="47" t="str">
        <f t="shared" si="17"/>
        <v xml:space="preserve">, </v>
      </c>
    </row>
    <row r="1148" spans="1:7" x14ac:dyDescent="0.3">
      <c r="A1148" s="471"/>
      <c r="B1148" s="471"/>
      <c r="C1148" s="471"/>
      <c r="D1148" s="471"/>
      <c r="E1148" s="471"/>
      <c r="F1148" s="471"/>
      <c r="G1148" s="47" t="str">
        <f t="shared" si="17"/>
        <v xml:space="preserve">, </v>
      </c>
    </row>
    <row r="1149" spans="1:7" x14ac:dyDescent="0.3">
      <c r="A1149" s="471"/>
      <c r="B1149" s="471"/>
      <c r="C1149" s="471"/>
      <c r="D1149" s="471"/>
      <c r="E1149" s="471"/>
      <c r="F1149" s="471"/>
      <c r="G1149" s="47" t="str">
        <f t="shared" si="17"/>
        <v xml:space="preserve">, </v>
      </c>
    </row>
    <row r="1150" spans="1:7" x14ac:dyDescent="0.3">
      <c r="A1150" s="471"/>
      <c r="B1150" s="471"/>
      <c r="C1150" s="471"/>
      <c r="D1150" s="471"/>
      <c r="E1150" s="471"/>
      <c r="F1150" s="471"/>
      <c r="G1150" s="47" t="str">
        <f t="shared" si="17"/>
        <v xml:space="preserve">, </v>
      </c>
    </row>
    <row r="1151" spans="1:7" x14ac:dyDescent="0.3">
      <c r="A1151" s="471"/>
      <c r="B1151" s="471"/>
      <c r="C1151" s="471"/>
      <c r="D1151" s="471"/>
      <c r="E1151" s="471"/>
      <c r="F1151" s="471"/>
      <c r="G1151" s="47" t="str">
        <f t="shared" si="17"/>
        <v xml:space="preserve">, </v>
      </c>
    </row>
    <row r="1152" spans="1:7" x14ac:dyDescent="0.3">
      <c r="A1152" s="471"/>
      <c r="B1152" s="471"/>
      <c r="C1152" s="471"/>
      <c r="D1152" s="471"/>
      <c r="E1152" s="471"/>
      <c r="F1152" s="471"/>
      <c r="G1152" s="47" t="str">
        <f t="shared" si="17"/>
        <v xml:space="preserve">, </v>
      </c>
    </row>
    <row r="1153" spans="1:7" x14ac:dyDescent="0.3">
      <c r="A1153" s="471"/>
      <c r="B1153" s="471"/>
      <c r="C1153" s="471"/>
      <c r="D1153" s="471"/>
      <c r="E1153" s="471"/>
      <c r="F1153" s="471"/>
      <c r="G1153" s="47" t="str">
        <f t="shared" si="17"/>
        <v xml:space="preserve">, </v>
      </c>
    </row>
    <row r="1154" spans="1:7" x14ac:dyDescent="0.3">
      <c r="A1154" s="471"/>
      <c r="B1154" s="471"/>
      <c r="C1154" s="471"/>
      <c r="D1154" s="471"/>
      <c r="E1154" s="471"/>
      <c r="F1154" s="471"/>
      <c r="G1154" s="47" t="str">
        <f t="shared" si="17"/>
        <v xml:space="preserve">, </v>
      </c>
    </row>
    <row r="1155" spans="1:7" x14ac:dyDescent="0.3">
      <c r="A1155" s="471"/>
      <c r="B1155" s="471"/>
      <c r="C1155" s="471"/>
      <c r="D1155" s="471"/>
      <c r="E1155" s="471"/>
      <c r="F1155" s="471"/>
      <c r="G1155" s="47" t="str">
        <f t="shared" si="17"/>
        <v xml:space="preserve">, </v>
      </c>
    </row>
    <row r="1156" spans="1:7" x14ac:dyDescent="0.3">
      <c r="A1156" s="471"/>
      <c r="B1156" s="471"/>
      <c r="C1156" s="471"/>
      <c r="D1156" s="471"/>
      <c r="E1156" s="471"/>
      <c r="F1156" s="471"/>
      <c r="G1156" s="47" t="str">
        <f t="shared" si="17"/>
        <v xml:space="preserve">, </v>
      </c>
    </row>
    <row r="1157" spans="1:7" x14ac:dyDescent="0.3">
      <c r="A1157" s="471"/>
      <c r="B1157" s="471"/>
      <c r="C1157" s="471"/>
      <c r="D1157" s="471"/>
      <c r="E1157" s="471"/>
      <c r="F1157" s="471"/>
      <c r="G1157" s="47" t="str">
        <f t="shared" si="17"/>
        <v xml:space="preserve">, </v>
      </c>
    </row>
    <row r="1158" spans="1:7" x14ac:dyDescent="0.3">
      <c r="A1158" s="471"/>
      <c r="B1158" s="471"/>
      <c r="C1158" s="471"/>
      <c r="D1158" s="471"/>
      <c r="E1158" s="471"/>
      <c r="F1158" s="471"/>
      <c r="G1158" s="47" t="str">
        <f t="shared" si="17"/>
        <v xml:space="preserve">, </v>
      </c>
    </row>
    <row r="1159" spans="1:7" x14ac:dyDescent="0.3">
      <c r="A1159" s="471"/>
      <c r="B1159" s="471"/>
      <c r="C1159" s="471"/>
      <c r="D1159" s="471"/>
      <c r="E1159" s="471"/>
      <c r="F1159" s="471"/>
      <c r="G1159" s="47" t="str">
        <f t="shared" si="17"/>
        <v xml:space="preserve">, </v>
      </c>
    </row>
    <row r="1160" spans="1:7" x14ac:dyDescent="0.3">
      <c r="A1160" s="471"/>
      <c r="B1160" s="471"/>
      <c r="C1160" s="471"/>
      <c r="D1160" s="471"/>
      <c r="E1160" s="471"/>
      <c r="F1160" s="471"/>
      <c r="G1160" s="47" t="str">
        <f t="shared" si="17"/>
        <v xml:space="preserve">, </v>
      </c>
    </row>
    <row r="1161" spans="1:7" x14ac:dyDescent="0.3">
      <c r="A1161" s="471"/>
      <c r="B1161" s="471"/>
      <c r="C1161" s="471"/>
      <c r="D1161" s="471"/>
      <c r="E1161" s="471"/>
      <c r="F1161" s="471"/>
      <c r="G1161" s="47" t="str">
        <f t="shared" si="17"/>
        <v xml:space="preserve">, </v>
      </c>
    </row>
    <row r="1162" spans="1:7" x14ac:dyDescent="0.3">
      <c r="A1162" s="471"/>
      <c r="B1162" s="471"/>
      <c r="C1162" s="471"/>
      <c r="D1162" s="471"/>
      <c r="E1162" s="471"/>
      <c r="F1162" s="471"/>
      <c r="G1162" s="47" t="str">
        <f t="shared" ref="G1162:G1225" si="18">CONCATENATE(A1162,", ", B1162)</f>
        <v xml:space="preserve">, </v>
      </c>
    </row>
    <row r="1163" spans="1:7" x14ac:dyDescent="0.3">
      <c r="A1163" s="471"/>
      <c r="B1163" s="471"/>
      <c r="C1163" s="471"/>
      <c r="D1163" s="471"/>
      <c r="E1163" s="471"/>
      <c r="F1163" s="471"/>
      <c r="G1163" s="47" t="str">
        <f t="shared" si="18"/>
        <v xml:space="preserve">, </v>
      </c>
    </row>
    <row r="1164" spans="1:7" x14ac:dyDescent="0.3">
      <c r="A1164" s="471"/>
      <c r="B1164" s="471"/>
      <c r="C1164" s="471"/>
      <c r="D1164" s="471"/>
      <c r="E1164" s="471"/>
      <c r="F1164" s="471"/>
      <c r="G1164" s="47" t="str">
        <f t="shared" si="18"/>
        <v xml:space="preserve">, </v>
      </c>
    </row>
    <row r="1165" spans="1:7" x14ac:dyDescent="0.3">
      <c r="A1165" s="471"/>
      <c r="B1165" s="471"/>
      <c r="C1165" s="471"/>
      <c r="D1165" s="471"/>
      <c r="E1165" s="471"/>
      <c r="F1165" s="471"/>
      <c r="G1165" s="47" t="str">
        <f t="shared" si="18"/>
        <v xml:space="preserve">, </v>
      </c>
    </row>
    <row r="1166" spans="1:7" x14ac:dyDescent="0.3">
      <c r="A1166" s="471"/>
      <c r="B1166" s="471"/>
      <c r="C1166" s="471"/>
      <c r="D1166" s="471"/>
      <c r="E1166" s="471"/>
      <c r="F1166" s="471"/>
      <c r="G1166" s="47" t="str">
        <f t="shared" si="18"/>
        <v xml:space="preserve">, </v>
      </c>
    </row>
    <row r="1167" spans="1:7" x14ac:dyDescent="0.3">
      <c r="A1167" s="471"/>
      <c r="B1167" s="471"/>
      <c r="C1167" s="471"/>
      <c r="D1167" s="471"/>
      <c r="E1167" s="471"/>
      <c r="F1167" s="471"/>
      <c r="G1167" s="47" t="str">
        <f t="shared" si="18"/>
        <v xml:space="preserve">, </v>
      </c>
    </row>
    <row r="1168" spans="1:7" x14ac:dyDescent="0.3">
      <c r="A1168" s="471"/>
      <c r="B1168" s="471"/>
      <c r="C1168" s="471"/>
      <c r="D1168" s="471"/>
      <c r="E1168" s="471"/>
      <c r="F1168" s="471"/>
      <c r="G1168" s="47" t="str">
        <f t="shared" si="18"/>
        <v xml:space="preserve">, </v>
      </c>
    </row>
    <row r="1169" spans="1:7" x14ac:dyDescent="0.3">
      <c r="A1169" s="471"/>
      <c r="B1169" s="471"/>
      <c r="C1169" s="471"/>
      <c r="D1169" s="471"/>
      <c r="E1169" s="471"/>
      <c r="F1169" s="471"/>
      <c r="G1169" s="47" t="str">
        <f t="shared" si="18"/>
        <v xml:space="preserve">, </v>
      </c>
    </row>
    <row r="1170" spans="1:7" x14ac:dyDescent="0.3">
      <c r="A1170" s="471"/>
      <c r="B1170" s="471"/>
      <c r="C1170" s="471"/>
      <c r="D1170" s="471"/>
      <c r="E1170" s="471"/>
      <c r="F1170" s="471"/>
      <c r="G1170" s="47" t="str">
        <f t="shared" si="18"/>
        <v xml:space="preserve">, </v>
      </c>
    </row>
    <row r="1171" spans="1:7" x14ac:dyDescent="0.3">
      <c r="A1171" s="471"/>
      <c r="B1171" s="471"/>
      <c r="C1171" s="471"/>
      <c r="D1171" s="471"/>
      <c r="E1171" s="471"/>
      <c r="F1171" s="471"/>
      <c r="G1171" s="47" t="str">
        <f t="shared" si="18"/>
        <v xml:space="preserve">, </v>
      </c>
    </row>
    <row r="1172" spans="1:7" x14ac:dyDescent="0.3">
      <c r="A1172" s="471"/>
      <c r="B1172" s="471"/>
      <c r="C1172" s="471"/>
      <c r="D1172" s="471"/>
      <c r="E1172" s="471"/>
      <c r="F1172" s="471"/>
      <c r="G1172" s="47" t="str">
        <f t="shared" si="18"/>
        <v xml:space="preserve">, </v>
      </c>
    </row>
    <row r="1173" spans="1:7" x14ac:dyDescent="0.3">
      <c r="A1173" s="471"/>
      <c r="B1173" s="471"/>
      <c r="C1173" s="471"/>
      <c r="D1173" s="471"/>
      <c r="E1173" s="471"/>
      <c r="F1173" s="471"/>
      <c r="G1173" s="47" t="str">
        <f t="shared" si="18"/>
        <v xml:space="preserve">, </v>
      </c>
    </row>
    <row r="1174" spans="1:7" x14ac:dyDescent="0.3">
      <c r="A1174" s="471"/>
      <c r="B1174" s="471"/>
      <c r="C1174" s="471"/>
      <c r="D1174" s="471"/>
      <c r="E1174" s="471"/>
      <c r="F1174" s="471"/>
      <c r="G1174" s="47" t="str">
        <f t="shared" si="18"/>
        <v xml:space="preserve">, </v>
      </c>
    </row>
    <row r="1175" spans="1:7" x14ac:dyDescent="0.3">
      <c r="A1175" s="471"/>
      <c r="B1175" s="471"/>
      <c r="C1175" s="471"/>
      <c r="D1175" s="471"/>
      <c r="E1175" s="471"/>
      <c r="F1175" s="471"/>
      <c r="G1175" s="47" t="str">
        <f t="shared" si="18"/>
        <v xml:space="preserve">, </v>
      </c>
    </row>
    <row r="1176" spans="1:7" x14ac:dyDescent="0.3">
      <c r="A1176" s="471"/>
      <c r="B1176" s="471"/>
      <c r="C1176" s="471"/>
      <c r="D1176" s="471"/>
      <c r="E1176" s="471"/>
      <c r="F1176" s="471"/>
      <c r="G1176" s="47" t="str">
        <f t="shared" si="18"/>
        <v xml:space="preserve">, </v>
      </c>
    </row>
    <row r="1177" spans="1:7" x14ac:dyDescent="0.3">
      <c r="A1177" s="471"/>
      <c r="B1177" s="471"/>
      <c r="C1177" s="471"/>
      <c r="D1177" s="471"/>
      <c r="E1177" s="471"/>
      <c r="F1177" s="471"/>
      <c r="G1177" s="47" t="str">
        <f t="shared" si="18"/>
        <v xml:space="preserve">, </v>
      </c>
    </row>
    <row r="1178" spans="1:7" x14ac:dyDescent="0.3">
      <c r="A1178" s="471"/>
      <c r="B1178" s="471"/>
      <c r="C1178" s="471"/>
      <c r="D1178" s="471"/>
      <c r="E1178" s="471"/>
      <c r="F1178" s="471"/>
      <c r="G1178" s="47" t="str">
        <f t="shared" si="18"/>
        <v xml:space="preserve">, </v>
      </c>
    </row>
    <row r="1179" spans="1:7" x14ac:dyDescent="0.3">
      <c r="A1179" s="471"/>
      <c r="B1179" s="471"/>
      <c r="C1179" s="471"/>
      <c r="D1179" s="471"/>
      <c r="E1179" s="471"/>
      <c r="F1179" s="471"/>
      <c r="G1179" s="47" t="str">
        <f t="shared" si="18"/>
        <v xml:space="preserve">, </v>
      </c>
    </row>
    <row r="1180" spans="1:7" x14ac:dyDescent="0.3">
      <c r="A1180" s="471"/>
      <c r="B1180" s="471"/>
      <c r="C1180" s="471"/>
      <c r="D1180" s="471"/>
      <c r="E1180" s="471"/>
      <c r="F1180" s="471"/>
      <c r="G1180" s="47" t="str">
        <f t="shared" si="18"/>
        <v xml:space="preserve">, </v>
      </c>
    </row>
    <row r="1181" spans="1:7" x14ac:dyDescent="0.3">
      <c r="A1181" s="471"/>
      <c r="B1181" s="471"/>
      <c r="C1181" s="471"/>
      <c r="D1181" s="471"/>
      <c r="E1181" s="471"/>
      <c r="F1181" s="471"/>
      <c r="G1181" s="47" t="str">
        <f t="shared" si="18"/>
        <v xml:space="preserve">, </v>
      </c>
    </row>
    <row r="1182" spans="1:7" x14ac:dyDescent="0.3">
      <c r="A1182" s="471"/>
      <c r="B1182" s="471"/>
      <c r="C1182" s="471"/>
      <c r="D1182" s="471"/>
      <c r="E1182" s="471"/>
      <c r="F1182" s="471"/>
      <c r="G1182" s="47" t="str">
        <f t="shared" si="18"/>
        <v xml:space="preserve">, </v>
      </c>
    </row>
    <row r="1183" spans="1:7" x14ac:dyDescent="0.3">
      <c r="A1183" s="471"/>
      <c r="B1183" s="471"/>
      <c r="C1183" s="471"/>
      <c r="D1183" s="471"/>
      <c r="E1183" s="471"/>
      <c r="F1183" s="471"/>
      <c r="G1183" s="47" t="str">
        <f t="shared" si="18"/>
        <v xml:space="preserve">, </v>
      </c>
    </row>
    <row r="1184" spans="1:7" x14ac:dyDescent="0.3">
      <c r="A1184" s="471"/>
      <c r="B1184" s="471"/>
      <c r="C1184" s="471"/>
      <c r="D1184" s="471"/>
      <c r="E1184" s="471"/>
      <c r="F1184" s="471"/>
      <c r="G1184" s="47" t="str">
        <f t="shared" si="18"/>
        <v xml:space="preserve">, </v>
      </c>
    </row>
    <row r="1185" spans="1:7" x14ac:dyDescent="0.3">
      <c r="A1185" s="471"/>
      <c r="B1185" s="471"/>
      <c r="C1185" s="471"/>
      <c r="D1185" s="471"/>
      <c r="E1185" s="471"/>
      <c r="F1185" s="471"/>
      <c r="G1185" s="47" t="str">
        <f t="shared" si="18"/>
        <v xml:space="preserve">, </v>
      </c>
    </row>
    <row r="1186" spans="1:7" x14ac:dyDescent="0.3">
      <c r="A1186" s="471"/>
      <c r="B1186" s="471"/>
      <c r="C1186" s="471"/>
      <c r="D1186" s="471"/>
      <c r="E1186" s="471"/>
      <c r="F1186" s="471"/>
      <c r="G1186" s="47" t="str">
        <f t="shared" si="18"/>
        <v xml:space="preserve">, </v>
      </c>
    </row>
    <row r="1187" spans="1:7" x14ac:dyDescent="0.3">
      <c r="A1187" s="471"/>
      <c r="B1187" s="471"/>
      <c r="C1187" s="471"/>
      <c r="D1187" s="471"/>
      <c r="E1187" s="471"/>
      <c r="F1187" s="471"/>
      <c r="G1187" s="47" t="str">
        <f t="shared" si="18"/>
        <v xml:space="preserve">, </v>
      </c>
    </row>
    <row r="1188" spans="1:7" x14ac:dyDescent="0.3">
      <c r="A1188" s="471"/>
      <c r="B1188" s="471"/>
      <c r="C1188" s="471"/>
      <c r="D1188" s="471"/>
      <c r="E1188" s="471"/>
      <c r="F1188" s="471"/>
      <c r="G1188" s="47" t="str">
        <f t="shared" si="18"/>
        <v xml:space="preserve">, </v>
      </c>
    </row>
    <row r="1189" spans="1:7" x14ac:dyDescent="0.3">
      <c r="A1189" s="471"/>
      <c r="B1189" s="471"/>
      <c r="C1189" s="471"/>
      <c r="D1189" s="471"/>
      <c r="E1189" s="471"/>
      <c r="F1189" s="471"/>
      <c r="G1189" s="47" t="str">
        <f t="shared" si="18"/>
        <v xml:space="preserve">, </v>
      </c>
    </row>
    <row r="1190" spans="1:7" x14ac:dyDescent="0.3">
      <c r="A1190" s="471"/>
      <c r="B1190" s="471"/>
      <c r="C1190" s="471"/>
      <c r="D1190" s="471"/>
      <c r="E1190" s="471"/>
      <c r="F1190" s="471"/>
      <c r="G1190" s="47" t="str">
        <f t="shared" si="18"/>
        <v xml:space="preserve">, </v>
      </c>
    </row>
    <row r="1191" spans="1:7" x14ac:dyDescent="0.3">
      <c r="A1191" s="471"/>
      <c r="B1191" s="471"/>
      <c r="C1191" s="471"/>
      <c r="D1191" s="471"/>
      <c r="E1191" s="471"/>
      <c r="F1191" s="471"/>
      <c r="G1191" s="47" t="str">
        <f t="shared" si="18"/>
        <v xml:space="preserve">, </v>
      </c>
    </row>
    <row r="1192" spans="1:7" x14ac:dyDescent="0.3">
      <c r="A1192" s="471"/>
      <c r="B1192" s="471"/>
      <c r="C1192" s="471"/>
      <c r="D1192" s="471"/>
      <c r="E1192" s="471"/>
      <c r="F1192" s="471"/>
      <c r="G1192" s="47" t="str">
        <f t="shared" si="18"/>
        <v xml:space="preserve">, </v>
      </c>
    </row>
    <row r="1193" spans="1:7" x14ac:dyDescent="0.3">
      <c r="A1193" s="471"/>
      <c r="B1193" s="471"/>
      <c r="C1193" s="471"/>
      <c r="D1193" s="471"/>
      <c r="E1193" s="471"/>
      <c r="F1193" s="471"/>
      <c r="G1193" s="47" t="str">
        <f t="shared" si="18"/>
        <v xml:space="preserve">, </v>
      </c>
    </row>
    <row r="1194" spans="1:7" x14ac:dyDescent="0.3">
      <c r="A1194" s="471"/>
      <c r="B1194" s="471"/>
      <c r="C1194" s="471"/>
      <c r="D1194" s="471"/>
      <c r="E1194" s="471"/>
      <c r="F1194" s="471"/>
      <c r="G1194" s="47" t="str">
        <f t="shared" si="18"/>
        <v xml:space="preserve">, </v>
      </c>
    </row>
    <row r="1195" spans="1:7" x14ac:dyDescent="0.3">
      <c r="A1195" s="471"/>
      <c r="B1195" s="471"/>
      <c r="C1195" s="471"/>
      <c r="D1195" s="471"/>
      <c r="E1195" s="471"/>
      <c r="F1195" s="471"/>
      <c r="G1195" s="47" t="str">
        <f t="shared" si="18"/>
        <v xml:space="preserve">, </v>
      </c>
    </row>
    <row r="1196" spans="1:7" x14ac:dyDescent="0.3">
      <c r="A1196" s="471"/>
      <c r="B1196" s="471"/>
      <c r="C1196" s="471"/>
      <c r="D1196" s="471"/>
      <c r="E1196" s="471"/>
      <c r="F1196" s="471"/>
      <c r="G1196" s="47" t="str">
        <f t="shared" si="18"/>
        <v xml:space="preserve">, </v>
      </c>
    </row>
    <row r="1197" spans="1:7" x14ac:dyDescent="0.3">
      <c r="A1197" s="471"/>
      <c r="B1197" s="471"/>
      <c r="C1197" s="471"/>
      <c r="D1197" s="471"/>
      <c r="E1197" s="471"/>
      <c r="F1197" s="471"/>
      <c r="G1197" s="47" t="str">
        <f t="shared" si="18"/>
        <v xml:space="preserve">, </v>
      </c>
    </row>
    <row r="1198" spans="1:7" x14ac:dyDescent="0.3">
      <c r="A1198" s="471"/>
      <c r="B1198" s="471"/>
      <c r="C1198" s="471"/>
      <c r="D1198" s="471"/>
      <c r="E1198" s="471"/>
      <c r="F1198" s="471"/>
      <c r="G1198" s="47" t="str">
        <f t="shared" si="18"/>
        <v xml:space="preserve">, </v>
      </c>
    </row>
    <row r="1199" spans="1:7" x14ac:dyDescent="0.3">
      <c r="A1199" s="471"/>
      <c r="B1199" s="471"/>
      <c r="C1199" s="471"/>
      <c r="D1199" s="471"/>
      <c r="E1199" s="471"/>
      <c r="F1199" s="471"/>
      <c r="G1199" s="47" t="str">
        <f t="shared" si="18"/>
        <v xml:space="preserve">, </v>
      </c>
    </row>
    <row r="1200" spans="1:7" x14ac:dyDescent="0.3">
      <c r="A1200" s="471"/>
      <c r="B1200" s="471"/>
      <c r="C1200" s="471"/>
      <c r="D1200" s="471"/>
      <c r="E1200" s="471"/>
      <c r="F1200" s="471"/>
      <c r="G1200" s="47" t="str">
        <f t="shared" si="18"/>
        <v xml:space="preserve">, </v>
      </c>
    </row>
    <row r="1201" spans="1:7" x14ac:dyDescent="0.3">
      <c r="A1201" s="471"/>
      <c r="B1201" s="471"/>
      <c r="C1201" s="471"/>
      <c r="D1201" s="471"/>
      <c r="E1201" s="471"/>
      <c r="F1201" s="471"/>
      <c r="G1201" s="47" t="str">
        <f t="shared" si="18"/>
        <v xml:space="preserve">, </v>
      </c>
    </row>
    <row r="1202" spans="1:7" x14ac:dyDescent="0.3">
      <c r="A1202" s="471"/>
      <c r="B1202" s="471"/>
      <c r="C1202" s="471"/>
      <c r="D1202" s="471"/>
      <c r="E1202" s="471"/>
      <c r="F1202" s="471"/>
      <c r="G1202" s="47" t="str">
        <f t="shared" si="18"/>
        <v xml:space="preserve">, </v>
      </c>
    </row>
    <row r="1203" spans="1:7" x14ac:dyDescent="0.3">
      <c r="A1203" s="471"/>
      <c r="B1203" s="471"/>
      <c r="C1203" s="471"/>
      <c r="D1203" s="471"/>
      <c r="E1203" s="471"/>
      <c r="F1203" s="471"/>
      <c r="G1203" s="47" t="str">
        <f t="shared" si="18"/>
        <v xml:space="preserve">, </v>
      </c>
    </row>
    <row r="1204" spans="1:7" x14ac:dyDescent="0.3">
      <c r="A1204" s="471"/>
      <c r="B1204" s="471"/>
      <c r="C1204" s="471"/>
      <c r="D1204" s="471"/>
      <c r="E1204" s="471"/>
      <c r="F1204" s="471"/>
      <c r="G1204" s="47" t="str">
        <f t="shared" si="18"/>
        <v xml:space="preserve">, </v>
      </c>
    </row>
    <row r="1205" spans="1:7" x14ac:dyDescent="0.3">
      <c r="A1205" s="471"/>
      <c r="B1205" s="471"/>
      <c r="C1205" s="471"/>
      <c r="D1205" s="471"/>
      <c r="E1205" s="471"/>
      <c r="F1205" s="471"/>
      <c r="G1205" s="47" t="str">
        <f t="shared" si="18"/>
        <v xml:space="preserve">, </v>
      </c>
    </row>
    <row r="1206" spans="1:7" x14ac:dyDescent="0.3">
      <c r="A1206" s="471"/>
      <c r="B1206" s="471"/>
      <c r="C1206" s="471"/>
      <c r="D1206" s="471"/>
      <c r="E1206" s="471"/>
      <c r="F1206" s="471"/>
      <c r="G1206" s="47" t="str">
        <f t="shared" si="18"/>
        <v xml:space="preserve">, </v>
      </c>
    </row>
    <row r="1207" spans="1:7" x14ac:dyDescent="0.3">
      <c r="A1207" s="471"/>
      <c r="B1207" s="471"/>
      <c r="C1207" s="471"/>
      <c r="D1207" s="471"/>
      <c r="E1207" s="471"/>
      <c r="F1207" s="471"/>
      <c r="G1207" s="47" t="str">
        <f t="shared" si="18"/>
        <v xml:space="preserve">, </v>
      </c>
    </row>
    <row r="1208" spans="1:7" x14ac:dyDescent="0.3">
      <c r="A1208" s="471"/>
      <c r="B1208" s="471"/>
      <c r="C1208" s="471"/>
      <c r="D1208" s="471"/>
      <c r="E1208" s="471"/>
      <c r="F1208" s="471"/>
      <c r="G1208" s="47" t="str">
        <f t="shared" si="18"/>
        <v xml:space="preserve">, </v>
      </c>
    </row>
    <row r="1209" spans="1:7" x14ac:dyDescent="0.3">
      <c r="A1209" s="471"/>
      <c r="B1209" s="471"/>
      <c r="C1209" s="471"/>
      <c r="D1209" s="471"/>
      <c r="E1209" s="471"/>
      <c r="F1209" s="471"/>
      <c r="G1209" s="47" t="str">
        <f t="shared" si="18"/>
        <v xml:space="preserve">, </v>
      </c>
    </row>
    <row r="1210" spans="1:7" x14ac:dyDescent="0.3">
      <c r="A1210" s="471"/>
      <c r="B1210" s="471"/>
      <c r="C1210" s="471"/>
      <c r="D1210" s="471"/>
      <c r="E1210" s="471"/>
      <c r="F1210" s="471"/>
      <c r="G1210" s="47" t="str">
        <f t="shared" si="18"/>
        <v xml:space="preserve">, </v>
      </c>
    </row>
    <row r="1211" spans="1:7" x14ac:dyDescent="0.3">
      <c r="A1211" s="471"/>
      <c r="B1211" s="471"/>
      <c r="C1211" s="471"/>
      <c r="D1211" s="471"/>
      <c r="E1211" s="471"/>
      <c r="F1211" s="471"/>
      <c r="G1211" s="47" t="str">
        <f t="shared" si="18"/>
        <v xml:space="preserve">, </v>
      </c>
    </row>
    <row r="1212" spans="1:7" x14ac:dyDescent="0.3">
      <c r="A1212" s="471"/>
      <c r="B1212" s="471"/>
      <c r="C1212" s="471"/>
      <c r="D1212" s="471"/>
      <c r="E1212" s="471"/>
      <c r="F1212" s="471"/>
      <c r="G1212" s="47" t="str">
        <f t="shared" si="18"/>
        <v xml:space="preserve">, </v>
      </c>
    </row>
    <row r="1213" spans="1:7" x14ac:dyDescent="0.3">
      <c r="A1213" s="471"/>
      <c r="B1213" s="471"/>
      <c r="C1213" s="471"/>
      <c r="D1213" s="471"/>
      <c r="E1213" s="471"/>
      <c r="F1213" s="471"/>
      <c r="G1213" s="47" t="str">
        <f t="shared" si="18"/>
        <v xml:space="preserve">, </v>
      </c>
    </row>
    <row r="1214" spans="1:7" x14ac:dyDescent="0.3">
      <c r="A1214" s="471"/>
      <c r="B1214" s="471"/>
      <c r="C1214" s="471"/>
      <c r="D1214" s="471"/>
      <c r="E1214" s="471"/>
      <c r="F1214" s="471"/>
      <c r="G1214" s="47" t="str">
        <f t="shared" si="18"/>
        <v xml:space="preserve">, </v>
      </c>
    </row>
    <row r="1215" spans="1:7" x14ac:dyDescent="0.3">
      <c r="A1215" s="471"/>
      <c r="B1215" s="471"/>
      <c r="C1215" s="471"/>
      <c r="D1215" s="471"/>
      <c r="E1215" s="471"/>
      <c r="F1215" s="471"/>
      <c r="G1215" s="47" t="str">
        <f t="shared" si="18"/>
        <v xml:space="preserve">, </v>
      </c>
    </row>
    <row r="1216" spans="1:7" x14ac:dyDescent="0.3">
      <c r="A1216" s="471"/>
      <c r="B1216" s="471"/>
      <c r="C1216" s="471"/>
      <c r="D1216" s="471"/>
      <c r="E1216" s="471"/>
      <c r="F1216" s="471"/>
      <c r="G1216" s="47" t="str">
        <f t="shared" si="18"/>
        <v xml:space="preserve">, </v>
      </c>
    </row>
    <row r="1217" spans="1:7" x14ac:dyDescent="0.3">
      <c r="A1217" s="471"/>
      <c r="B1217" s="471"/>
      <c r="C1217" s="471"/>
      <c r="D1217" s="471"/>
      <c r="E1217" s="471"/>
      <c r="F1217" s="471"/>
      <c r="G1217" s="47" t="str">
        <f t="shared" si="18"/>
        <v xml:space="preserve">, </v>
      </c>
    </row>
    <row r="1218" spans="1:7" x14ac:dyDescent="0.3">
      <c r="A1218" s="471"/>
      <c r="B1218" s="471"/>
      <c r="C1218" s="471"/>
      <c r="D1218" s="471"/>
      <c r="E1218" s="471"/>
      <c r="F1218" s="471"/>
      <c r="G1218" s="47" t="str">
        <f t="shared" si="18"/>
        <v xml:space="preserve">, </v>
      </c>
    </row>
    <row r="1219" spans="1:7" x14ac:dyDescent="0.3">
      <c r="A1219" s="471"/>
      <c r="B1219" s="471"/>
      <c r="C1219" s="471"/>
      <c r="D1219" s="471"/>
      <c r="E1219" s="471"/>
      <c r="F1219" s="471"/>
      <c r="G1219" s="47" t="str">
        <f t="shared" si="18"/>
        <v xml:space="preserve">, </v>
      </c>
    </row>
    <row r="1220" spans="1:7" x14ac:dyDescent="0.3">
      <c r="A1220" s="471"/>
      <c r="B1220" s="471"/>
      <c r="C1220" s="471"/>
      <c r="D1220" s="471"/>
      <c r="E1220" s="471"/>
      <c r="F1220" s="471"/>
      <c r="G1220" s="47" t="str">
        <f t="shared" si="18"/>
        <v xml:space="preserve">, </v>
      </c>
    </row>
    <row r="1221" spans="1:7" x14ac:dyDescent="0.3">
      <c r="A1221" s="471"/>
      <c r="B1221" s="471"/>
      <c r="C1221" s="471"/>
      <c r="D1221" s="471"/>
      <c r="E1221" s="471"/>
      <c r="F1221" s="471"/>
      <c r="G1221" s="47" t="str">
        <f t="shared" si="18"/>
        <v xml:space="preserve">, </v>
      </c>
    </row>
    <row r="1222" spans="1:7" x14ac:dyDescent="0.3">
      <c r="A1222" s="471"/>
      <c r="B1222" s="471"/>
      <c r="C1222" s="471"/>
      <c r="D1222" s="471"/>
      <c r="E1222" s="471"/>
      <c r="F1222" s="471"/>
      <c r="G1222" s="47" t="str">
        <f t="shared" si="18"/>
        <v xml:space="preserve">, </v>
      </c>
    </row>
    <row r="1223" spans="1:7" x14ac:dyDescent="0.3">
      <c r="A1223" s="471"/>
      <c r="B1223" s="471"/>
      <c r="C1223" s="471"/>
      <c r="D1223" s="471"/>
      <c r="E1223" s="471"/>
      <c r="F1223" s="471"/>
      <c r="G1223" s="47" t="str">
        <f t="shared" si="18"/>
        <v xml:space="preserve">, </v>
      </c>
    </row>
    <row r="1224" spans="1:7" x14ac:dyDescent="0.3">
      <c r="A1224" s="471"/>
      <c r="B1224" s="471"/>
      <c r="C1224" s="471"/>
      <c r="D1224" s="471"/>
      <c r="E1224" s="471"/>
      <c r="F1224" s="471"/>
      <c r="G1224" s="47" t="str">
        <f t="shared" si="18"/>
        <v xml:space="preserve">, </v>
      </c>
    </row>
    <row r="1225" spans="1:7" x14ac:dyDescent="0.3">
      <c r="A1225" s="471"/>
      <c r="B1225" s="471"/>
      <c r="C1225" s="471"/>
      <c r="D1225" s="471"/>
      <c r="E1225" s="471"/>
      <c r="F1225" s="471"/>
      <c r="G1225" s="47" t="str">
        <f t="shared" si="18"/>
        <v xml:space="preserve">, </v>
      </c>
    </row>
    <row r="1226" spans="1:7" x14ac:dyDescent="0.3">
      <c r="A1226" s="471"/>
      <c r="B1226" s="471"/>
      <c r="C1226" s="471"/>
      <c r="D1226" s="471"/>
      <c r="E1226" s="471"/>
      <c r="F1226" s="471"/>
      <c r="G1226" s="47" t="str">
        <f t="shared" ref="G1226:G1289" si="19">CONCATENATE(A1226,", ", B1226)</f>
        <v xml:space="preserve">, </v>
      </c>
    </row>
    <row r="1227" spans="1:7" x14ac:dyDescent="0.3">
      <c r="A1227" s="471"/>
      <c r="B1227" s="471"/>
      <c r="C1227" s="471"/>
      <c r="D1227" s="471"/>
      <c r="E1227" s="471"/>
      <c r="F1227" s="471"/>
      <c r="G1227" s="47" t="str">
        <f t="shared" si="19"/>
        <v xml:space="preserve">, </v>
      </c>
    </row>
    <row r="1228" spans="1:7" x14ac:dyDescent="0.3">
      <c r="A1228" s="471"/>
      <c r="B1228" s="471"/>
      <c r="C1228" s="471"/>
      <c r="D1228" s="471"/>
      <c r="E1228" s="471"/>
      <c r="F1228" s="471"/>
      <c r="G1228" s="47" t="str">
        <f t="shared" si="19"/>
        <v xml:space="preserve">, </v>
      </c>
    </row>
    <row r="1229" spans="1:7" x14ac:dyDescent="0.3">
      <c r="A1229" s="471"/>
      <c r="B1229" s="471"/>
      <c r="C1229" s="471"/>
      <c r="D1229" s="471"/>
      <c r="E1229" s="471"/>
      <c r="F1229" s="471"/>
      <c r="G1229" s="47" t="str">
        <f t="shared" si="19"/>
        <v xml:space="preserve">, </v>
      </c>
    </row>
    <row r="1230" spans="1:7" x14ac:dyDescent="0.3">
      <c r="A1230" s="471"/>
      <c r="B1230" s="471"/>
      <c r="C1230" s="471"/>
      <c r="D1230" s="471"/>
      <c r="E1230" s="471"/>
      <c r="F1230" s="471"/>
      <c r="G1230" s="47" t="str">
        <f t="shared" si="19"/>
        <v xml:space="preserve">, </v>
      </c>
    </row>
    <row r="1231" spans="1:7" x14ac:dyDescent="0.3">
      <c r="A1231" s="471"/>
      <c r="B1231" s="471"/>
      <c r="C1231" s="471"/>
      <c r="D1231" s="471"/>
      <c r="E1231" s="471"/>
      <c r="F1231" s="471"/>
      <c r="G1231" s="47" t="str">
        <f t="shared" si="19"/>
        <v xml:space="preserve">, </v>
      </c>
    </row>
    <row r="1232" spans="1:7" x14ac:dyDescent="0.3">
      <c r="A1232" s="471"/>
      <c r="B1232" s="471"/>
      <c r="C1232" s="471"/>
      <c r="D1232" s="471"/>
      <c r="E1232" s="471"/>
      <c r="F1232" s="471"/>
      <c r="G1232" s="47" t="str">
        <f t="shared" si="19"/>
        <v xml:space="preserve">, </v>
      </c>
    </row>
    <row r="1233" spans="1:7" x14ac:dyDescent="0.3">
      <c r="A1233" s="471"/>
      <c r="B1233" s="471"/>
      <c r="C1233" s="471"/>
      <c r="D1233" s="471"/>
      <c r="E1233" s="471"/>
      <c r="F1233" s="471"/>
      <c r="G1233" s="47" t="str">
        <f t="shared" si="19"/>
        <v xml:space="preserve">, </v>
      </c>
    </row>
    <row r="1234" spans="1:7" x14ac:dyDescent="0.3">
      <c r="A1234" s="471"/>
      <c r="B1234" s="471"/>
      <c r="C1234" s="471"/>
      <c r="D1234" s="471"/>
      <c r="E1234" s="471"/>
      <c r="F1234" s="471"/>
      <c r="G1234" s="47" t="str">
        <f t="shared" si="19"/>
        <v xml:space="preserve">, </v>
      </c>
    </row>
    <row r="1235" spans="1:7" x14ac:dyDescent="0.3">
      <c r="A1235" s="471"/>
      <c r="B1235" s="471"/>
      <c r="C1235" s="471"/>
      <c r="D1235" s="471"/>
      <c r="E1235" s="471"/>
      <c r="F1235" s="471"/>
      <c r="G1235" s="47" t="str">
        <f t="shared" si="19"/>
        <v xml:space="preserve">, </v>
      </c>
    </row>
    <row r="1236" spans="1:7" x14ac:dyDescent="0.3">
      <c r="A1236" s="471"/>
      <c r="B1236" s="471"/>
      <c r="C1236" s="471"/>
      <c r="D1236" s="471"/>
      <c r="E1236" s="471"/>
      <c r="F1236" s="471"/>
      <c r="G1236" s="47" t="str">
        <f t="shared" si="19"/>
        <v xml:space="preserve">, </v>
      </c>
    </row>
    <row r="1237" spans="1:7" x14ac:dyDescent="0.3">
      <c r="A1237" s="471"/>
      <c r="B1237" s="471"/>
      <c r="C1237" s="471"/>
      <c r="D1237" s="471"/>
      <c r="E1237" s="471"/>
      <c r="F1237" s="471"/>
      <c r="G1237" s="47" t="str">
        <f t="shared" si="19"/>
        <v xml:space="preserve">, </v>
      </c>
    </row>
    <row r="1238" spans="1:7" x14ac:dyDescent="0.3">
      <c r="A1238" s="471"/>
      <c r="B1238" s="471"/>
      <c r="C1238" s="471"/>
      <c r="D1238" s="471"/>
      <c r="E1238" s="471"/>
      <c r="F1238" s="471"/>
      <c r="G1238" s="47" t="str">
        <f t="shared" si="19"/>
        <v xml:space="preserve">, </v>
      </c>
    </row>
    <row r="1239" spans="1:7" x14ac:dyDescent="0.3">
      <c r="A1239" s="471"/>
      <c r="B1239" s="471"/>
      <c r="C1239" s="471"/>
      <c r="D1239" s="471"/>
      <c r="E1239" s="471"/>
      <c r="F1239" s="471"/>
      <c r="G1239" s="47" t="str">
        <f t="shared" si="19"/>
        <v xml:space="preserve">, </v>
      </c>
    </row>
    <row r="1240" spans="1:7" x14ac:dyDescent="0.3">
      <c r="A1240" s="471"/>
      <c r="B1240" s="471"/>
      <c r="C1240" s="471"/>
      <c r="D1240" s="471"/>
      <c r="E1240" s="471"/>
      <c r="F1240" s="471"/>
      <c r="G1240" s="47" t="str">
        <f t="shared" si="19"/>
        <v xml:space="preserve">, </v>
      </c>
    </row>
    <row r="1241" spans="1:7" x14ac:dyDescent="0.3">
      <c r="A1241" s="471"/>
      <c r="B1241" s="471"/>
      <c r="C1241" s="471"/>
      <c r="D1241" s="471"/>
      <c r="E1241" s="471"/>
      <c r="F1241" s="471"/>
      <c r="G1241" s="47" t="str">
        <f t="shared" si="19"/>
        <v xml:space="preserve">, </v>
      </c>
    </row>
    <row r="1242" spans="1:7" x14ac:dyDescent="0.3">
      <c r="A1242" s="471"/>
      <c r="B1242" s="471"/>
      <c r="C1242" s="471"/>
      <c r="D1242" s="471"/>
      <c r="E1242" s="471"/>
      <c r="F1242" s="471"/>
      <c r="G1242" s="47" t="str">
        <f t="shared" si="19"/>
        <v xml:space="preserve">, </v>
      </c>
    </row>
    <row r="1243" spans="1:7" x14ac:dyDescent="0.3">
      <c r="A1243" s="471"/>
      <c r="B1243" s="471"/>
      <c r="C1243" s="471"/>
      <c r="D1243" s="471"/>
      <c r="E1243" s="471"/>
      <c r="F1243" s="471"/>
      <c r="G1243" s="47" t="str">
        <f t="shared" si="19"/>
        <v xml:space="preserve">, </v>
      </c>
    </row>
    <row r="1244" spans="1:7" x14ac:dyDescent="0.3">
      <c r="A1244" s="471"/>
      <c r="B1244" s="471"/>
      <c r="C1244" s="471"/>
      <c r="D1244" s="471"/>
      <c r="E1244" s="471"/>
      <c r="F1244" s="471"/>
      <c r="G1244" s="47" t="str">
        <f t="shared" si="19"/>
        <v xml:space="preserve">, </v>
      </c>
    </row>
    <row r="1245" spans="1:7" x14ac:dyDescent="0.3">
      <c r="A1245" s="471"/>
      <c r="B1245" s="471"/>
      <c r="C1245" s="471"/>
      <c r="D1245" s="471"/>
      <c r="E1245" s="471"/>
      <c r="F1245" s="471"/>
      <c r="G1245" s="47" t="str">
        <f t="shared" si="19"/>
        <v xml:space="preserve">, </v>
      </c>
    </row>
    <row r="1246" spans="1:7" x14ac:dyDescent="0.3">
      <c r="A1246" s="471"/>
      <c r="B1246" s="471"/>
      <c r="C1246" s="471"/>
      <c r="D1246" s="471"/>
      <c r="E1246" s="471"/>
      <c r="F1246" s="471"/>
      <c r="G1246" s="47" t="str">
        <f t="shared" si="19"/>
        <v xml:space="preserve">, </v>
      </c>
    </row>
    <row r="1247" spans="1:7" x14ac:dyDescent="0.3">
      <c r="A1247" s="471"/>
      <c r="B1247" s="471"/>
      <c r="C1247" s="471"/>
      <c r="D1247" s="471"/>
      <c r="E1247" s="471"/>
      <c r="F1247" s="471"/>
      <c r="G1247" s="47" t="str">
        <f t="shared" si="19"/>
        <v xml:space="preserve">, </v>
      </c>
    </row>
    <row r="1248" spans="1:7" x14ac:dyDescent="0.3">
      <c r="A1248" s="471"/>
      <c r="B1248" s="471"/>
      <c r="C1248" s="471"/>
      <c r="D1248" s="471"/>
      <c r="E1248" s="471"/>
      <c r="F1248" s="471"/>
      <c r="G1248" s="47" t="str">
        <f t="shared" si="19"/>
        <v xml:space="preserve">, </v>
      </c>
    </row>
    <row r="1249" spans="1:7" x14ac:dyDescent="0.3">
      <c r="A1249" s="471"/>
      <c r="B1249" s="471"/>
      <c r="C1249" s="471"/>
      <c r="D1249" s="471"/>
      <c r="E1249" s="471"/>
      <c r="F1249" s="471"/>
      <c r="G1249" s="47" t="str">
        <f t="shared" si="19"/>
        <v xml:space="preserve">, </v>
      </c>
    </row>
    <row r="1250" spans="1:7" x14ac:dyDescent="0.3">
      <c r="A1250" s="471"/>
      <c r="B1250" s="471"/>
      <c r="C1250" s="471"/>
      <c r="D1250" s="471"/>
      <c r="E1250" s="471"/>
      <c r="F1250" s="471"/>
      <c r="G1250" s="47" t="str">
        <f t="shared" si="19"/>
        <v xml:space="preserve">, </v>
      </c>
    </row>
    <row r="1251" spans="1:7" x14ac:dyDescent="0.3">
      <c r="A1251" s="471"/>
      <c r="B1251" s="471"/>
      <c r="C1251" s="471"/>
      <c r="D1251" s="471"/>
      <c r="E1251" s="471"/>
      <c r="F1251" s="471"/>
      <c r="G1251" s="47" t="str">
        <f t="shared" si="19"/>
        <v xml:space="preserve">, </v>
      </c>
    </row>
    <row r="1252" spans="1:7" x14ac:dyDescent="0.3">
      <c r="A1252" s="471"/>
      <c r="B1252" s="471"/>
      <c r="C1252" s="471"/>
      <c r="D1252" s="471"/>
      <c r="E1252" s="471"/>
      <c r="F1252" s="471"/>
      <c r="G1252" s="47" t="str">
        <f t="shared" si="19"/>
        <v xml:space="preserve">, </v>
      </c>
    </row>
    <row r="1253" spans="1:7" x14ac:dyDescent="0.3">
      <c r="A1253" s="471"/>
      <c r="B1253" s="471"/>
      <c r="C1253" s="471"/>
      <c r="D1253" s="471"/>
      <c r="E1253" s="471"/>
      <c r="F1253" s="471"/>
      <c r="G1253" s="47" t="str">
        <f t="shared" si="19"/>
        <v xml:space="preserve">, </v>
      </c>
    </row>
    <row r="1254" spans="1:7" x14ac:dyDescent="0.3">
      <c r="A1254" s="471"/>
      <c r="B1254" s="471"/>
      <c r="C1254" s="471"/>
      <c r="D1254" s="471"/>
      <c r="E1254" s="471"/>
      <c r="F1254" s="471"/>
      <c r="G1254" s="47" t="str">
        <f t="shared" si="19"/>
        <v xml:space="preserve">, </v>
      </c>
    </row>
    <row r="1255" spans="1:7" x14ac:dyDescent="0.3">
      <c r="A1255" s="471"/>
      <c r="B1255" s="471"/>
      <c r="C1255" s="471"/>
      <c r="D1255" s="471"/>
      <c r="E1255" s="471"/>
      <c r="F1255" s="471"/>
      <c r="G1255" s="47" t="str">
        <f t="shared" si="19"/>
        <v xml:space="preserve">, </v>
      </c>
    </row>
    <row r="1256" spans="1:7" x14ac:dyDescent="0.3">
      <c r="A1256" s="471"/>
      <c r="B1256" s="471"/>
      <c r="C1256" s="471"/>
      <c r="D1256" s="471"/>
      <c r="E1256" s="471"/>
      <c r="F1256" s="471"/>
      <c r="G1256" s="47" t="str">
        <f t="shared" si="19"/>
        <v xml:space="preserve">, </v>
      </c>
    </row>
    <row r="1257" spans="1:7" x14ac:dyDescent="0.3">
      <c r="A1257" s="471"/>
      <c r="B1257" s="471"/>
      <c r="C1257" s="471"/>
      <c r="D1257" s="471"/>
      <c r="E1257" s="471"/>
      <c r="F1257" s="471"/>
      <c r="G1257" s="47" t="str">
        <f t="shared" si="19"/>
        <v xml:space="preserve">, </v>
      </c>
    </row>
    <row r="1258" spans="1:7" x14ac:dyDescent="0.3">
      <c r="A1258" s="471"/>
      <c r="B1258" s="471"/>
      <c r="C1258" s="471"/>
      <c r="D1258" s="471"/>
      <c r="E1258" s="471"/>
      <c r="F1258" s="471"/>
      <c r="G1258" s="47" t="str">
        <f t="shared" si="19"/>
        <v xml:space="preserve">, </v>
      </c>
    </row>
    <row r="1259" spans="1:7" x14ac:dyDescent="0.3">
      <c r="A1259" s="471"/>
      <c r="B1259" s="471"/>
      <c r="C1259" s="471"/>
      <c r="D1259" s="471"/>
      <c r="E1259" s="471"/>
      <c r="F1259" s="471"/>
      <c r="G1259" s="47" t="str">
        <f t="shared" si="19"/>
        <v xml:space="preserve">, </v>
      </c>
    </row>
    <row r="1260" spans="1:7" x14ac:dyDescent="0.3">
      <c r="A1260" s="471"/>
      <c r="B1260" s="471"/>
      <c r="C1260" s="471"/>
      <c r="D1260" s="471"/>
      <c r="E1260" s="471"/>
      <c r="F1260" s="471"/>
      <c r="G1260" s="47" t="str">
        <f t="shared" si="19"/>
        <v xml:space="preserve">, </v>
      </c>
    </row>
    <row r="1261" spans="1:7" x14ac:dyDescent="0.3">
      <c r="A1261" s="471"/>
      <c r="B1261" s="471"/>
      <c r="C1261" s="471"/>
      <c r="D1261" s="471"/>
      <c r="E1261" s="471"/>
      <c r="F1261" s="471"/>
      <c r="G1261" s="47" t="str">
        <f t="shared" si="19"/>
        <v xml:space="preserve">, </v>
      </c>
    </row>
    <row r="1262" spans="1:7" x14ac:dyDescent="0.3">
      <c r="A1262" s="471"/>
      <c r="B1262" s="471"/>
      <c r="C1262" s="471"/>
      <c r="D1262" s="471"/>
      <c r="E1262" s="471"/>
      <c r="F1262" s="471"/>
      <c r="G1262" s="47" t="str">
        <f t="shared" si="19"/>
        <v xml:space="preserve">, </v>
      </c>
    </row>
    <row r="1263" spans="1:7" x14ac:dyDescent="0.3">
      <c r="A1263" s="471"/>
      <c r="B1263" s="471"/>
      <c r="C1263" s="471"/>
      <c r="D1263" s="471"/>
      <c r="E1263" s="471"/>
      <c r="F1263" s="471"/>
      <c r="G1263" s="47" t="str">
        <f t="shared" si="19"/>
        <v xml:space="preserve">, </v>
      </c>
    </row>
    <row r="1264" spans="1:7" x14ac:dyDescent="0.3">
      <c r="A1264" s="471"/>
      <c r="B1264" s="471"/>
      <c r="C1264" s="471"/>
      <c r="D1264" s="471"/>
      <c r="E1264" s="471"/>
      <c r="F1264" s="471"/>
      <c r="G1264" s="47" t="str">
        <f t="shared" si="19"/>
        <v xml:space="preserve">, </v>
      </c>
    </row>
    <row r="1265" spans="1:7" x14ac:dyDescent="0.3">
      <c r="A1265" s="471"/>
      <c r="B1265" s="471"/>
      <c r="C1265" s="471"/>
      <c r="D1265" s="471"/>
      <c r="E1265" s="471"/>
      <c r="F1265" s="471"/>
      <c r="G1265" s="47" t="str">
        <f t="shared" si="19"/>
        <v xml:space="preserve">, </v>
      </c>
    </row>
    <row r="1266" spans="1:7" x14ac:dyDescent="0.3">
      <c r="A1266" s="471"/>
      <c r="B1266" s="471"/>
      <c r="C1266" s="471"/>
      <c r="D1266" s="471"/>
      <c r="E1266" s="471"/>
      <c r="F1266" s="471"/>
      <c r="G1266" s="47" t="str">
        <f t="shared" si="19"/>
        <v xml:space="preserve">, </v>
      </c>
    </row>
    <row r="1267" spans="1:7" x14ac:dyDescent="0.3">
      <c r="A1267" s="471"/>
      <c r="B1267" s="471"/>
      <c r="C1267" s="471"/>
      <c r="D1267" s="471"/>
      <c r="E1267" s="471"/>
      <c r="F1267" s="471"/>
      <c r="G1267" s="47" t="str">
        <f t="shared" si="19"/>
        <v xml:space="preserve">, </v>
      </c>
    </row>
    <row r="1268" spans="1:7" x14ac:dyDescent="0.3">
      <c r="A1268" s="471"/>
      <c r="B1268" s="471"/>
      <c r="C1268" s="471"/>
      <c r="D1268" s="471"/>
      <c r="E1268" s="471"/>
      <c r="F1268" s="471"/>
      <c r="G1268" s="47" t="str">
        <f t="shared" si="19"/>
        <v xml:space="preserve">, </v>
      </c>
    </row>
    <row r="1269" spans="1:7" x14ac:dyDescent="0.3">
      <c r="A1269" s="471"/>
      <c r="B1269" s="471"/>
      <c r="C1269" s="471"/>
      <c r="D1269" s="471"/>
      <c r="E1269" s="471"/>
      <c r="F1269" s="471"/>
      <c r="G1269" s="47" t="str">
        <f t="shared" si="19"/>
        <v xml:space="preserve">, </v>
      </c>
    </row>
    <row r="1270" spans="1:7" x14ac:dyDescent="0.3">
      <c r="A1270" s="471"/>
      <c r="B1270" s="471"/>
      <c r="C1270" s="471"/>
      <c r="D1270" s="471"/>
      <c r="E1270" s="471"/>
      <c r="F1270" s="471"/>
      <c r="G1270" s="47" t="str">
        <f t="shared" si="19"/>
        <v xml:space="preserve">, </v>
      </c>
    </row>
    <row r="1271" spans="1:7" x14ac:dyDescent="0.3">
      <c r="A1271" s="471"/>
      <c r="B1271" s="471"/>
      <c r="C1271" s="471"/>
      <c r="D1271" s="471"/>
      <c r="E1271" s="471"/>
      <c r="F1271" s="471"/>
      <c r="G1271" s="47" t="str">
        <f t="shared" si="19"/>
        <v xml:space="preserve">, </v>
      </c>
    </row>
    <row r="1272" spans="1:7" x14ac:dyDescent="0.3">
      <c r="A1272" s="471"/>
      <c r="B1272" s="471"/>
      <c r="C1272" s="471"/>
      <c r="D1272" s="471"/>
      <c r="E1272" s="471"/>
      <c r="F1272" s="471"/>
      <c r="G1272" s="47" t="str">
        <f t="shared" si="19"/>
        <v xml:space="preserve">, </v>
      </c>
    </row>
    <row r="1273" spans="1:7" x14ac:dyDescent="0.3">
      <c r="A1273" s="471"/>
      <c r="B1273" s="471"/>
      <c r="C1273" s="471"/>
      <c r="D1273" s="471"/>
      <c r="E1273" s="471"/>
      <c r="F1273" s="471"/>
      <c r="G1273" s="47" t="str">
        <f t="shared" si="19"/>
        <v xml:space="preserve">, </v>
      </c>
    </row>
    <row r="1274" spans="1:7" x14ac:dyDescent="0.3">
      <c r="A1274" s="471"/>
      <c r="B1274" s="471"/>
      <c r="C1274" s="471"/>
      <c r="D1274" s="471"/>
      <c r="E1274" s="471"/>
      <c r="F1274" s="471"/>
      <c r="G1274" s="47" t="str">
        <f t="shared" si="19"/>
        <v xml:space="preserve">, </v>
      </c>
    </row>
    <row r="1275" spans="1:7" x14ac:dyDescent="0.3">
      <c r="A1275" s="471"/>
      <c r="B1275" s="471"/>
      <c r="C1275" s="471"/>
      <c r="D1275" s="471"/>
      <c r="E1275" s="471"/>
      <c r="F1275" s="471"/>
      <c r="G1275" s="47" t="str">
        <f t="shared" si="19"/>
        <v xml:space="preserve">, </v>
      </c>
    </row>
    <row r="1276" spans="1:7" x14ac:dyDescent="0.3">
      <c r="A1276" s="471"/>
      <c r="B1276" s="471"/>
      <c r="C1276" s="471"/>
      <c r="D1276" s="471"/>
      <c r="E1276" s="471"/>
      <c r="F1276" s="471"/>
      <c r="G1276" s="47" t="str">
        <f t="shared" si="19"/>
        <v xml:space="preserve">, </v>
      </c>
    </row>
    <row r="1277" spans="1:7" x14ac:dyDescent="0.3">
      <c r="A1277" s="471"/>
      <c r="B1277" s="471"/>
      <c r="C1277" s="471"/>
      <c r="D1277" s="471"/>
      <c r="E1277" s="471"/>
      <c r="F1277" s="471"/>
      <c r="G1277" s="47" t="str">
        <f t="shared" si="19"/>
        <v xml:space="preserve">, </v>
      </c>
    </row>
    <row r="1278" spans="1:7" x14ac:dyDescent="0.3">
      <c r="A1278" s="471"/>
      <c r="B1278" s="471"/>
      <c r="C1278" s="471"/>
      <c r="D1278" s="471"/>
      <c r="E1278" s="471"/>
      <c r="F1278" s="471"/>
      <c r="G1278" s="47" t="str">
        <f t="shared" si="19"/>
        <v xml:space="preserve">, </v>
      </c>
    </row>
    <row r="1279" spans="1:7" x14ac:dyDescent="0.3">
      <c r="A1279" s="471"/>
      <c r="B1279" s="471"/>
      <c r="C1279" s="471"/>
      <c r="D1279" s="471"/>
      <c r="E1279" s="471"/>
      <c r="F1279" s="471"/>
      <c r="G1279" s="47" t="str">
        <f t="shared" si="19"/>
        <v xml:space="preserve">, </v>
      </c>
    </row>
    <row r="1280" spans="1:7" x14ac:dyDescent="0.3">
      <c r="A1280" s="471"/>
      <c r="B1280" s="471"/>
      <c r="C1280" s="471"/>
      <c r="D1280" s="471"/>
      <c r="E1280" s="471"/>
      <c r="F1280" s="471"/>
      <c r="G1280" s="47" t="str">
        <f t="shared" si="19"/>
        <v xml:space="preserve">, </v>
      </c>
    </row>
    <row r="1281" spans="1:7" x14ac:dyDescent="0.3">
      <c r="A1281" s="471"/>
      <c r="B1281" s="471"/>
      <c r="C1281" s="471"/>
      <c r="D1281" s="471"/>
      <c r="E1281" s="471"/>
      <c r="F1281" s="471"/>
      <c r="G1281" s="47" t="str">
        <f t="shared" si="19"/>
        <v xml:space="preserve">, </v>
      </c>
    </row>
    <row r="1282" spans="1:7" x14ac:dyDescent="0.3">
      <c r="A1282" s="471"/>
      <c r="B1282" s="471"/>
      <c r="C1282" s="471"/>
      <c r="D1282" s="471"/>
      <c r="E1282" s="471"/>
      <c r="F1282" s="471"/>
      <c r="G1282" s="47" t="str">
        <f t="shared" si="19"/>
        <v xml:space="preserve">, </v>
      </c>
    </row>
    <row r="1283" spans="1:7" x14ac:dyDescent="0.3">
      <c r="A1283" s="471"/>
      <c r="B1283" s="471"/>
      <c r="C1283" s="471"/>
      <c r="D1283" s="471"/>
      <c r="E1283" s="471"/>
      <c r="F1283" s="471"/>
      <c r="G1283" s="47" t="str">
        <f t="shared" si="19"/>
        <v xml:space="preserve">, </v>
      </c>
    </row>
    <row r="1284" spans="1:7" x14ac:dyDescent="0.3">
      <c r="A1284" s="471"/>
      <c r="B1284" s="471"/>
      <c r="C1284" s="471"/>
      <c r="D1284" s="471"/>
      <c r="E1284" s="471"/>
      <c r="F1284" s="471"/>
      <c r="G1284" s="47" t="str">
        <f t="shared" si="19"/>
        <v xml:space="preserve">, </v>
      </c>
    </row>
    <row r="1285" spans="1:7" x14ac:dyDescent="0.3">
      <c r="A1285" s="471"/>
      <c r="B1285" s="471"/>
      <c r="C1285" s="471"/>
      <c r="D1285" s="471"/>
      <c r="E1285" s="471"/>
      <c r="F1285" s="471"/>
      <c r="G1285" s="47" t="str">
        <f t="shared" si="19"/>
        <v xml:space="preserve">, </v>
      </c>
    </row>
    <row r="1286" spans="1:7" x14ac:dyDescent="0.3">
      <c r="A1286" s="471"/>
      <c r="B1286" s="471"/>
      <c r="C1286" s="471"/>
      <c r="D1286" s="471"/>
      <c r="E1286" s="471"/>
      <c r="F1286" s="471"/>
      <c r="G1286" s="47" t="str">
        <f t="shared" si="19"/>
        <v xml:space="preserve">, </v>
      </c>
    </row>
    <row r="1287" spans="1:7" x14ac:dyDescent="0.3">
      <c r="A1287" s="471"/>
      <c r="B1287" s="471"/>
      <c r="C1287" s="471"/>
      <c r="D1287" s="471"/>
      <c r="E1287" s="471"/>
      <c r="F1287" s="471"/>
      <c r="G1287" s="47" t="str">
        <f t="shared" si="19"/>
        <v xml:space="preserve">, </v>
      </c>
    </row>
    <row r="1288" spans="1:7" x14ac:dyDescent="0.3">
      <c r="A1288" s="471"/>
      <c r="B1288" s="471"/>
      <c r="C1288" s="471"/>
      <c r="D1288" s="471"/>
      <c r="E1288" s="471"/>
      <c r="F1288" s="471"/>
      <c r="G1288" s="47" t="str">
        <f t="shared" si="19"/>
        <v xml:space="preserve">, </v>
      </c>
    </row>
    <row r="1289" spans="1:7" x14ac:dyDescent="0.3">
      <c r="A1289" s="471"/>
      <c r="B1289" s="471"/>
      <c r="C1289" s="471"/>
      <c r="D1289" s="471"/>
      <c r="E1289" s="471"/>
      <c r="F1289" s="471"/>
      <c r="G1289" s="47" t="str">
        <f t="shared" si="19"/>
        <v xml:space="preserve">, </v>
      </c>
    </row>
    <row r="1290" spans="1:7" x14ac:dyDescent="0.3">
      <c r="A1290" s="471"/>
      <c r="B1290" s="471"/>
      <c r="C1290" s="471"/>
      <c r="D1290" s="471"/>
      <c r="E1290" s="471"/>
      <c r="F1290" s="471"/>
      <c r="G1290" s="47" t="str">
        <f t="shared" ref="G1290:G1353" si="20">CONCATENATE(A1290,", ", B1290)</f>
        <v xml:space="preserve">, </v>
      </c>
    </row>
    <row r="1291" spans="1:7" x14ac:dyDescent="0.3">
      <c r="A1291" s="471"/>
      <c r="B1291" s="471"/>
      <c r="C1291" s="471"/>
      <c r="D1291" s="471"/>
      <c r="E1291" s="471"/>
      <c r="F1291" s="471"/>
      <c r="G1291" s="47" t="str">
        <f t="shared" si="20"/>
        <v xml:space="preserve">, </v>
      </c>
    </row>
    <row r="1292" spans="1:7" x14ac:dyDescent="0.3">
      <c r="A1292" s="471"/>
      <c r="B1292" s="471"/>
      <c r="C1292" s="471"/>
      <c r="D1292" s="471"/>
      <c r="E1292" s="471"/>
      <c r="F1292" s="471"/>
      <c r="G1292" s="47" t="str">
        <f t="shared" si="20"/>
        <v xml:space="preserve">, </v>
      </c>
    </row>
    <row r="1293" spans="1:7" x14ac:dyDescent="0.3">
      <c r="A1293" s="471"/>
      <c r="B1293" s="471"/>
      <c r="C1293" s="471"/>
      <c r="D1293" s="471"/>
      <c r="E1293" s="471"/>
      <c r="F1293" s="471"/>
      <c r="G1293" s="47" t="str">
        <f t="shared" si="20"/>
        <v xml:space="preserve">, </v>
      </c>
    </row>
    <row r="1294" spans="1:7" x14ac:dyDescent="0.3">
      <c r="A1294" s="471"/>
      <c r="B1294" s="471"/>
      <c r="C1294" s="471"/>
      <c r="D1294" s="471"/>
      <c r="E1294" s="471"/>
      <c r="F1294" s="471"/>
      <c r="G1294" s="47" t="str">
        <f t="shared" si="20"/>
        <v xml:space="preserve">, </v>
      </c>
    </row>
    <row r="1295" spans="1:7" x14ac:dyDescent="0.3">
      <c r="A1295" s="471"/>
      <c r="B1295" s="471"/>
      <c r="C1295" s="471"/>
      <c r="D1295" s="471"/>
      <c r="E1295" s="471"/>
      <c r="F1295" s="471"/>
      <c r="G1295" s="47" t="str">
        <f t="shared" si="20"/>
        <v xml:space="preserve">, </v>
      </c>
    </row>
    <row r="1296" spans="1:7" x14ac:dyDescent="0.3">
      <c r="A1296" s="471"/>
      <c r="B1296" s="471"/>
      <c r="C1296" s="471"/>
      <c r="D1296" s="471"/>
      <c r="E1296" s="471"/>
      <c r="F1296" s="471"/>
      <c r="G1296" s="47" t="str">
        <f t="shared" si="20"/>
        <v xml:space="preserve">, </v>
      </c>
    </row>
    <row r="1297" spans="1:7" x14ac:dyDescent="0.3">
      <c r="A1297" s="471"/>
      <c r="B1297" s="471"/>
      <c r="C1297" s="471"/>
      <c r="D1297" s="471"/>
      <c r="E1297" s="471"/>
      <c r="F1297" s="471"/>
      <c r="G1297" s="47" t="str">
        <f t="shared" si="20"/>
        <v xml:space="preserve">, </v>
      </c>
    </row>
    <row r="1298" spans="1:7" x14ac:dyDescent="0.3">
      <c r="A1298" s="471"/>
      <c r="B1298" s="471"/>
      <c r="C1298" s="471"/>
      <c r="D1298" s="471"/>
      <c r="E1298" s="471"/>
      <c r="F1298" s="471"/>
      <c r="G1298" s="47" t="str">
        <f t="shared" si="20"/>
        <v xml:space="preserve">, </v>
      </c>
    </row>
    <row r="1299" spans="1:7" x14ac:dyDescent="0.3">
      <c r="A1299" s="471"/>
      <c r="B1299" s="471"/>
      <c r="C1299" s="471"/>
      <c r="D1299" s="471"/>
      <c r="E1299" s="471"/>
      <c r="F1299" s="471"/>
      <c r="G1299" s="47" t="str">
        <f t="shared" si="20"/>
        <v xml:space="preserve">, </v>
      </c>
    </row>
    <row r="1300" spans="1:7" x14ac:dyDescent="0.3">
      <c r="A1300" s="471"/>
      <c r="B1300" s="471"/>
      <c r="C1300" s="471"/>
      <c r="D1300" s="471"/>
      <c r="E1300" s="471"/>
      <c r="F1300" s="471"/>
      <c r="G1300" s="47" t="str">
        <f t="shared" si="20"/>
        <v xml:space="preserve">, </v>
      </c>
    </row>
    <row r="1301" spans="1:7" x14ac:dyDescent="0.3">
      <c r="A1301" s="471"/>
      <c r="B1301" s="471"/>
      <c r="C1301" s="471"/>
      <c r="D1301" s="471"/>
      <c r="E1301" s="471"/>
      <c r="F1301" s="471"/>
      <c r="G1301" s="47" t="str">
        <f t="shared" si="20"/>
        <v xml:space="preserve">, </v>
      </c>
    </row>
    <row r="1302" spans="1:7" x14ac:dyDescent="0.3">
      <c r="A1302" s="471"/>
      <c r="B1302" s="471"/>
      <c r="C1302" s="471"/>
      <c r="D1302" s="471"/>
      <c r="E1302" s="471"/>
      <c r="F1302" s="471"/>
      <c r="G1302" s="47" t="str">
        <f t="shared" si="20"/>
        <v xml:space="preserve">, </v>
      </c>
    </row>
    <row r="1303" spans="1:7" x14ac:dyDescent="0.3">
      <c r="A1303" s="471"/>
      <c r="B1303" s="471"/>
      <c r="C1303" s="471"/>
      <c r="D1303" s="471"/>
      <c r="E1303" s="471"/>
      <c r="F1303" s="471"/>
      <c r="G1303" s="47" t="str">
        <f t="shared" si="20"/>
        <v xml:space="preserve">, </v>
      </c>
    </row>
    <row r="1304" spans="1:7" x14ac:dyDescent="0.3">
      <c r="A1304" s="471"/>
      <c r="B1304" s="471"/>
      <c r="C1304" s="471"/>
      <c r="D1304" s="471"/>
      <c r="E1304" s="471"/>
      <c r="F1304" s="471"/>
      <c r="G1304" s="47" t="str">
        <f t="shared" si="20"/>
        <v xml:space="preserve">, </v>
      </c>
    </row>
    <row r="1305" spans="1:7" x14ac:dyDescent="0.3">
      <c r="A1305" s="471"/>
      <c r="B1305" s="471"/>
      <c r="C1305" s="471"/>
      <c r="D1305" s="471"/>
      <c r="E1305" s="471"/>
      <c r="F1305" s="471"/>
      <c r="G1305" s="47" t="str">
        <f t="shared" si="20"/>
        <v xml:space="preserve">, </v>
      </c>
    </row>
    <row r="1306" spans="1:7" x14ac:dyDescent="0.3">
      <c r="A1306" s="471"/>
      <c r="B1306" s="471"/>
      <c r="C1306" s="471"/>
      <c r="D1306" s="471"/>
      <c r="E1306" s="471"/>
      <c r="F1306" s="471"/>
      <c r="G1306" s="47" t="str">
        <f t="shared" si="20"/>
        <v xml:space="preserve">, </v>
      </c>
    </row>
    <row r="1307" spans="1:7" x14ac:dyDescent="0.3">
      <c r="A1307" s="471"/>
      <c r="B1307" s="471"/>
      <c r="C1307" s="471"/>
      <c r="D1307" s="471"/>
      <c r="E1307" s="471"/>
      <c r="F1307" s="471"/>
      <c r="G1307" s="47" t="str">
        <f t="shared" si="20"/>
        <v xml:space="preserve">, </v>
      </c>
    </row>
    <row r="1308" spans="1:7" x14ac:dyDescent="0.3">
      <c r="A1308" s="471"/>
      <c r="B1308" s="471"/>
      <c r="C1308" s="471"/>
      <c r="D1308" s="471"/>
      <c r="E1308" s="471"/>
      <c r="F1308" s="471"/>
      <c r="G1308" s="47" t="str">
        <f t="shared" si="20"/>
        <v xml:space="preserve">, </v>
      </c>
    </row>
    <row r="1309" spans="1:7" x14ac:dyDescent="0.3">
      <c r="A1309" s="471"/>
      <c r="B1309" s="471"/>
      <c r="C1309" s="471"/>
      <c r="D1309" s="471"/>
      <c r="E1309" s="471"/>
      <c r="F1309" s="471"/>
      <c r="G1309" s="47" t="str">
        <f t="shared" si="20"/>
        <v xml:space="preserve">, </v>
      </c>
    </row>
    <row r="1310" spans="1:7" x14ac:dyDescent="0.3">
      <c r="A1310" s="471"/>
      <c r="B1310" s="471"/>
      <c r="C1310" s="471"/>
      <c r="D1310" s="471"/>
      <c r="E1310" s="471"/>
      <c r="F1310" s="471"/>
      <c r="G1310" s="47" t="str">
        <f t="shared" si="20"/>
        <v xml:space="preserve">, </v>
      </c>
    </row>
    <row r="1311" spans="1:7" x14ac:dyDescent="0.3">
      <c r="A1311" s="471"/>
      <c r="B1311" s="471"/>
      <c r="C1311" s="471"/>
      <c r="D1311" s="471"/>
      <c r="E1311" s="471"/>
      <c r="F1311" s="471"/>
      <c r="G1311" s="47" t="str">
        <f t="shared" si="20"/>
        <v xml:space="preserve">, </v>
      </c>
    </row>
    <row r="1312" spans="1:7" x14ac:dyDescent="0.3">
      <c r="A1312" s="471"/>
      <c r="B1312" s="471"/>
      <c r="C1312" s="471"/>
      <c r="D1312" s="471"/>
      <c r="E1312" s="471"/>
      <c r="F1312" s="471"/>
      <c r="G1312" s="47" t="str">
        <f t="shared" si="20"/>
        <v xml:space="preserve">, </v>
      </c>
    </row>
    <row r="1313" spans="1:7" x14ac:dyDescent="0.3">
      <c r="A1313" s="471"/>
      <c r="B1313" s="471"/>
      <c r="C1313" s="471"/>
      <c r="D1313" s="471"/>
      <c r="E1313" s="471"/>
      <c r="F1313" s="471"/>
      <c r="G1313" s="47" t="str">
        <f t="shared" si="20"/>
        <v xml:space="preserve">, </v>
      </c>
    </row>
    <row r="1314" spans="1:7" x14ac:dyDescent="0.3">
      <c r="A1314" s="471"/>
      <c r="B1314" s="471"/>
      <c r="C1314" s="471"/>
      <c r="D1314" s="471"/>
      <c r="E1314" s="471"/>
      <c r="F1314" s="471"/>
      <c r="G1314" s="47" t="str">
        <f t="shared" si="20"/>
        <v xml:space="preserve">, </v>
      </c>
    </row>
    <row r="1315" spans="1:7" x14ac:dyDescent="0.3">
      <c r="A1315" s="471"/>
      <c r="B1315" s="471"/>
      <c r="C1315" s="471"/>
      <c r="D1315" s="471"/>
      <c r="E1315" s="471"/>
      <c r="F1315" s="471"/>
      <c r="G1315" s="47" t="str">
        <f t="shared" si="20"/>
        <v xml:space="preserve">, </v>
      </c>
    </row>
    <row r="1316" spans="1:7" x14ac:dyDescent="0.3">
      <c r="A1316" s="471"/>
      <c r="B1316" s="471"/>
      <c r="C1316" s="471"/>
      <c r="D1316" s="471"/>
      <c r="E1316" s="471"/>
      <c r="F1316" s="471"/>
      <c r="G1316" s="47" t="str">
        <f t="shared" si="20"/>
        <v xml:space="preserve">, </v>
      </c>
    </row>
    <row r="1317" spans="1:7" x14ac:dyDescent="0.3">
      <c r="A1317" s="471"/>
      <c r="B1317" s="471"/>
      <c r="C1317" s="471"/>
      <c r="D1317" s="471"/>
      <c r="E1317" s="471"/>
      <c r="F1317" s="471"/>
      <c r="G1317" s="47" t="str">
        <f t="shared" si="20"/>
        <v xml:space="preserve">, </v>
      </c>
    </row>
    <row r="1318" spans="1:7" x14ac:dyDescent="0.3">
      <c r="A1318" s="471"/>
      <c r="B1318" s="471"/>
      <c r="C1318" s="471"/>
      <c r="D1318" s="471"/>
      <c r="E1318" s="471"/>
      <c r="F1318" s="471"/>
      <c r="G1318" s="47" t="str">
        <f t="shared" si="20"/>
        <v xml:space="preserve">, </v>
      </c>
    </row>
    <row r="1319" spans="1:7" x14ac:dyDescent="0.3">
      <c r="A1319" s="471"/>
      <c r="B1319" s="471"/>
      <c r="C1319" s="471"/>
      <c r="D1319" s="471"/>
      <c r="E1319" s="471"/>
      <c r="F1319" s="471"/>
      <c r="G1319" s="47" t="str">
        <f t="shared" si="20"/>
        <v xml:space="preserve">, </v>
      </c>
    </row>
    <row r="1320" spans="1:7" x14ac:dyDescent="0.3">
      <c r="A1320" s="471"/>
      <c r="B1320" s="471"/>
      <c r="C1320" s="471"/>
      <c r="D1320" s="471"/>
      <c r="E1320" s="471"/>
      <c r="F1320" s="471"/>
      <c r="G1320" s="47" t="str">
        <f t="shared" si="20"/>
        <v xml:space="preserve">, </v>
      </c>
    </row>
    <row r="1321" spans="1:7" x14ac:dyDescent="0.3">
      <c r="A1321" s="471"/>
      <c r="B1321" s="471"/>
      <c r="C1321" s="471"/>
      <c r="D1321" s="471"/>
      <c r="E1321" s="471"/>
      <c r="F1321" s="471"/>
      <c r="G1321" s="47" t="str">
        <f t="shared" si="20"/>
        <v xml:space="preserve">, </v>
      </c>
    </row>
    <row r="1322" spans="1:7" x14ac:dyDescent="0.3">
      <c r="A1322" s="471"/>
      <c r="B1322" s="471"/>
      <c r="C1322" s="471"/>
      <c r="D1322" s="471"/>
      <c r="E1322" s="471"/>
      <c r="F1322" s="471"/>
      <c r="G1322" s="47" t="str">
        <f t="shared" si="20"/>
        <v xml:space="preserve">, </v>
      </c>
    </row>
    <row r="1323" spans="1:7" x14ac:dyDescent="0.3">
      <c r="A1323" s="471"/>
      <c r="B1323" s="471"/>
      <c r="C1323" s="471"/>
      <c r="D1323" s="471"/>
      <c r="E1323" s="471"/>
      <c r="F1323" s="471"/>
      <c r="G1323" s="47" t="str">
        <f t="shared" si="20"/>
        <v xml:space="preserve">, </v>
      </c>
    </row>
    <row r="1324" spans="1:7" x14ac:dyDescent="0.3">
      <c r="A1324" s="471"/>
      <c r="B1324" s="471"/>
      <c r="C1324" s="471"/>
      <c r="D1324" s="471"/>
      <c r="E1324" s="471"/>
      <c r="F1324" s="471"/>
      <c r="G1324" s="47" t="str">
        <f t="shared" si="20"/>
        <v xml:space="preserve">, </v>
      </c>
    </row>
    <row r="1325" spans="1:7" x14ac:dyDescent="0.3">
      <c r="A1325" s="471"/>
      <c r="B1325" s="471"/>
      <c r="C1325" s="471"/>
      <c r="D1325" s="471"/>
      <c r="E1325" s="471"/>
      <c r="F1325" s="471"/>
      <c r="G1325" s="47" t="str">
        <f t="shared" si="20"/>
        <v xml:space="preserve">, </v>
      </c>
    </row>
    <row r="1326" spans="1:7" x14ac:dyDescent="0.3">
      <c r="A1326" s="471"/>
      <c r="B1326" s="471"/>
      <c r="C1326" s="471"/>
      <c r="D1326" s="471"/>
      <c r="E1326" s="471"/>
      <c r="F1326" s="471"/>
      <c r="G1326" s="47" t="str">
        <f t="shared" si="20"/>
        <v xml:space="preserve">, </v>
      </c>
    </row>
    <row r="1327" spans="1:7" x14ac:dyDescent="0.3">
      <c r="A1327" s="471"/>
      <c r="B1327" s="471"/>
      <c r="C1327" s="471"/>
      <c r="D1327" s="471"/>
      <c r="E1327" s="471"/>
      <c r="F1327" s="471"/>
      <c r="G1327" s="47" t="str">
        <f t="shared" si="20"/>
        <v xml:space="preserve">, </v>
      </c>
    </row>
    <row r="1328" spans="1:7" x14ac:dyDescent="0.3">
      <c r="A1328" s="471"/>
      <c r="B1328" s="471"/>
      <c r="C1328" s="471"/>
      <c r="D1328" s="471"/>
      <c r="E1328" s="471"/>
      <c r="F1328" s="471"/>
      <c r="G1328" s="47" t="str">
        <f t="shared" si="20"/>
        <v xml:space="preserve">, </v>
      </c>
    </row>
    <row r="1329" spans="1:7" x14ac:dyDescent="0.3">
      <c r="A1329" s="471"/>
      <c r="B1329" s="471"/>
      <c r="C1329" s="471"/>
      <c r="D1329" s="471"/>
      <c r="E1329" s="471"/>
      <c r="F1329" s="471"/>
      <c r="G1329" s="47" t="str">
        <f t="shared" si="20"/>
        <v xml:space="preserve">, </v>
      </c>
    </row>
    <row r="1330" spans="1:7" x14ac:dyDescent="0.3">
      <c r="A1330" s="471"/>
      <c r="B1330" s="471"/>
      <c r="C1330" s="471"/>
      <c r="D1330" s="471"/>
      <c r="E1330" s="471"/>
      <c r="F1330" s="471"/>
      <c r="G1330" s="47" t="str">
        <f t="shared" si="20"/>
        <v xml:space="preserve">, </v>
      </c>
    </row>
    <row r="1331" spans="1:7" x14ac:dyDescent="0.3">
      <c r="A1331" s="471"/>
      <c r="B1331" s="471"/>
      <c r="C1331" s="471"/>
      <c r="D1331" s="471"/>
      <c r="E1331" s="471"/>
      <c r="F1331" s="471"/>
      <c r="G1331" s="47" t="str">
        <f t="shared" si="20"/>
        <v xml:space="preserve">, </v>
      </c>
    </row>
    <row r="1332" spans="1:7" x14ac:dyDescent="0.3">
      <c r="A1332" s="471"/>
      <c r="B1332" s="471"/>
      <c r="C1332" s="471"/>
      <c r="D1332" s="471"/>
      <c r="E1332" s="471"/>
      <c r="F1332" s="471"/>
      <c r="G1332" s="47" t="str">
        <f t="shared" si="20"/>
        <v xml:space="preserve">, </v>
      </c>
    </row>
    <row r="1333" spans="1:7" x14ac:dyDescent="0.3">
      <c r="A1333" s="471"/>
      <c r="B1333" s="471"/>
      <c r="C1333" s="471"/>
      <c r="D1333" s="471"/>
      <c r="E1333" s="471"/>
      <c r="F1333" s="471"/>
      <c r="G1333" s="47" t="str">
        <f t="shared" si="20"/>
        <v xml:space="preserve">, </v>
      </c>
    </row>
    <row r="1334" spans="1:7" x14ac:dyDescent="0.3">
      <c r="A1334" s="471"/>
      <c r="B1334" s="471"/>
      <c r="C1334" s="471"/>
      <c r="D1334" s="471"/>
      <c r="E1334" s="471"/>
      <c r="F1334" s="471"/>
      <c r="G1334" s="47" t="str">
        <f t="shared" si="20"/>
        <v xml:space="preserve">, </v>
      </c>
    </row>
    <row r="1335" spans="1:7" x14ac:dyDescent="0.3">
      <c r="A1335" s="471"/>
      <c r="B1335" s="471"/>
      <c r="C1335" s="471"/>
      <c r="D1335" s="471"/>
      <c r="E1335" s="471"/>
      <c r="F1335" s="471"/>
      <c r="G1335" s="47" t="str">
        <f t="shared" si="20"/>
        <v xml:space="preserve">, </v>
      </c>
    </row>
    <row r="1336" spans="1:7" x14ac:dyDescent="0.3">
      <c r="A1336" s="471"/>
      <c r="B1336" s="471"/>
      <c r="C1336" s="471"/>
      <c r="D1336" s="471"/>
      <c r="E1336" s="471"/>
      <c r="F1336" s="471"/>
      <c r="G1336" s="47" t="str">
        <f t="shared" si="20"/>
        <v xml:space="preserve">, </v>
      </c>
    </row>
    <row r="1337" spans="1:7" x14ac:dyDescent="0.3">
      <c r="A1337" s="471"/>
      <c r="B1337" s="471"/>
      <c r="C1337" s="471"/>
      <c r="D1337" s="471"/>
      <c r="E1337" s="471"/>
      <c r="F1337" s="471"/>
      <c r="G1337" s="47" t="str">
        <f t="shared" si="20"/>
        <v xml:space="preserve">, </v>
      </c>
    </row>
    <row r="1338" spans="1:7" x14ac:dyDescent="0.3">
      <c r="A1338" s="471"/>
      <c r="B1338" s="471"/>
      <c r="C1338" s="471"/>
      <c r="D1338" s="471"/>
      <c r="E1338" s="471"/>
      <c r="F1338" s="471"/>
      <c r="G1338" s="47" t="str">
        <f t="shared" si="20"/>
        <v xml:space="preserve">, </v>
      </c>
    </row>
    <row r="1339" spans="1:7" x14ac:dyDescent="0.3">
      <c r="A1339" s="471"/>
      <c r="B1339" s="471"/>
      <c r="C1339" s="471"/>
      <c r="D1339" s="471"/>
      <c r="E1339" s="471"/>
      <c r="F1339" s="471"/>
      <c r="G1339" s="47" t="str">
        <f t="shared" si="20"/>
        <v xml:space="preserve">, </v>
      </c>
    </row>
    <row r="1340" spans="1:7" x14ac:dyDescent="0.3">
      <c r="A1340" s="471"/>
      <c r="B1340" s="471"/>
      <c r="C1340" s="471"/>
      <c r="D1340" s="471"/>
      <c r="E1340" s="471"/>
      <c r="F1340" s="471"/>
      <c r="G1340" s="47" t="str">
        <f t="shared" si="20"/>
        <v xml:space="preserve">, </v>
      </c>
    </row>
    <row r="1341" spans="1:7" x14ac:dyDescent="0.3">
      <c r="A1341" s="471"/>
      <c r="B1341" s="471"/>
      <c r="C1341" s="471"/>
      <c r="D1341" s="471"/>
      <c r="E1341" s="471"/>
      <c r="F1341" s="471"/>
      <c r="G1341" s="47" t="str">
        <f t="shared" si="20"/>
        <v xml:space="preserve">, </v>
      </c>
    </row>
    <row r="1342" spans="1:7" x14ac:dyDescent="0.3">
      <c r="A1342" s="471"/>
      <c r="B1342" s="471"/>
      <c r="C1342" s="471"/>
      <c r="D1342" s="471"/>
      <c r="E1342" s="471"/>
      <c r="F1342" s="471"/>
      <c r="G1342" s="47" t="str">
        <f t="shared" si="20"/>
        <v xml:space="preserve">, </v>
      </c>
    </row>
    <row r="1343" spans="1:7" x14ac:dyDescent="0.3">
      <c r="A1343" s="471"/>
      <c r="B1343" s="471"/>
      <c r="C1343" s="471"/>
      <c r="D1343" s="471"/>
      <c r="E1343" s="471"/>
      <c r="F1343" s="471"/>
      <c r="G1343" s="47" t="str">
        <f t="shared" si="20"/>
        <v xml:space="preserve">, </v>
      </c>
    </row>
    <row r="1344" spans="1:7" x14ac:dyDescent="0.3">
      <c r="A1344" s="471"/>
      <c r="B1344" s="471"/>
      <c r="C1344" s="471"/>
      <c r="D1344" s="471"/>
      <c r="E1344" s="471"/>
      <c r="F1344" s="471"/>
      <c r="G1344" s="47" t="str">
        <f t="shared" si="20"/>
        <v xml:space="preserve">, </v>
      </c>
    </row>
    <row r="1345" spans="1:7" x14ac:dyDescent="0.3">
      <c r="A1345" s="471"/>
      <c r="B1345" s="471"/>
      <c r="C1345" s="471"/>
      <c r="D1345" s="471"/>
      <c r="E1345" s="471"/>
      <c r="F1345" s="471"/>
      <c r="G1345" s="47" t="str">
        <f t="shared" si="20"/>
        <v xml:space="preserve">, </v>
      </c>
    </row>
    <row r="1346" spans="1:7" x14ac:dyDescent="0.3">
      <c r="A1346" s="471"/>
      <c r="B1346" s="471"/>
      <c r="C1346" s="471"/>
      <c r="D1346" s="471"/>
      <c r="E1346" s="471"/>
      <c r="F1346" s="471"/>
      <c r="G1346" s="47" t="str">
        <f t="shared" si="20"/>
        <v xml:space="preserve">, </v>
      </c>
    </row>
    <row r="1347" spans="1:7" x14ac:dyDescent="0.3">
      <c r="A1347" s="471"/>
      <c r="B1347" s="471"/>
      <c r="C1347" s="471"/>
      <c r="D1347" s="471"/>
      <c r="E1347" s="471"/>
      <c r="F1347" s="471"/>
      <c r="G1347" s="47" t="str">
        <f t="shared" si="20"/>
        <v xml:space="preserve">, </v>
      </c>
    </row>
    <row r="1348" spans="1:7" x14ac:dyDescent="0.3">
      <c r="A1348" s="471"/>
      <c r="B1348" s="471"/>
      <c r="C1348" s="471"/>
      <c r="D1348" s="471"/>
      <c r="E1348" s="471"/>
      <c r="F1348" s="471"/>
      <c r="G1348" s="47" t="str">
        <f t="shared" si="20"/>
        <v xml:space="preserve">, </v>
      </c>
    </row>
    <row r="1349" spans="1:7" x14ac:dyDescent="0.3">
      <c r="A1349" s="471"/>
      <c r="B1349" s="471"/>
      <c r="C1349" s="471"/>
      <c r="D1349" s="471"/>
      <c r="E1349" s="471"/>
      <c r="F1349" s="471"/>
      <c r="G1349" s="47" t="str">
        <f t="shared" si="20"/>
        <v xml:space="preserve">, </v>
      </c>
    </row>
    <row r="1350" spans="1:7" x14ac:dyDescent="0.3">
      <c r="A1350" s="471"/>
      <c r="B1350" s="471"/>
      <c r="C1350" s="471"/>
      <c r="D1350" s="471"/>
      <c r="E1350" s="471"/>
      <c r="F1350" s="471"/>
      <c r="G1350" s="47" t="str">
        <f t="shared" si="20"/>
        <v xml:space="preserve">, </v>
      </c>
    </row>
    <row r="1351" spans="1:7" x14ac:dyDescent="0.3">
      <c r="A1351" s="471"/>
      <c r="B1351" s="471"/>
      <c r="C1351" s="471"/>
      <c r="D1351" s="471"/>
      <c r="E1351" s="471"/>
      <c r="F1351" s="471"/>
      <c r="G1351" s="47" t="str">
        <f t="shared" si="20"/>
        <v xml:space="preserve">, </v>
      </c>
    </row>
    <row r="1352" spans="1:7" x14ac:dyDescent="0.3">
      <c r="A1352" s="471"/>
      <c r="B1352" s="471"/>
      <c r="C1352" s="471"/>
      <c r="D1352" s="471"/>
      <c r="E1352" s="471"/>
      <c r="F1352" s="471"/>
      <c r="G1352" s="47" t="str">
        <f t="shared" si="20"/>
        <v xml:space="preserve">, </v>
      </c>
    </row>
    <row r="1353" spans="1:7" x14ac:dyDescent="0.3">
      <c r="A1353" s="471"/>
      <c r="B1353" s="471"/>
      <c r="C1353" s="471"/>
      <c r="D1353" s="471"/>
      <c r="E1353" s="471"/>
      <c r="F1353" s="471"/>
      <c r="G1353" s="47" t="str">
        <f t="shared" si="20"/>
        <v xml:space="preserve">, </v>
      </c>
    </row>
    <row r="1354" spans="1:7" x14ac:dyDescent="0.3">
      <c r="A1354" s="471"/>
      <c r="B1354" s="471"/>
      <c r="C1354" s="471"/>
      <c r="D1354" s="471"/>
      <c r="E1354" s="471"/>
      <c r="F1354" s="471"/>
      <c r="G1354" s="47" t="str">
        <f t="shared" ref="G1354:G1417" si="21">CONCATENATE(A1354,", ", B1354)</f>
        <v xml:space="preserve">, </v>
      </c>
    </row>
    <row r="1355" spans="1:7" x14ac:dyDescent="0.3">
      <c r="A1355" s="471"/>
      <c r="B1355" s="471"/>
      <c r="C1355" s="471"/>
      <c r="D1355" s="471"/>
      <c r="E1355" s="471"/>
      <c r="F1355" s="471"/>
      <c r="G1355" s="47" t="str">
        <f t="shared" si="21"/>
        <v xml:space="preserve">, </v>
      </c>
    </row>
    <row r="1356" spans="1:7" x14ac:dyDescent="0.3">
      <c r="A1356" s="471"/>
      <c r="B1356" s="471"/>
      <c r="C1356" s="471"/>
      <c r="D1356" s="471"/>
      <c r="E1356" s="471"/>
      <c r="F1356" s="471"/>
      <c r="G1356" s="47" t="str">
        <f t="shared" si="21"/>
        <v xml:space="preserve">, </v>
      </c>
    </row>
    <row r="1357" spans="1:7" x14ac:dyDescent="0.3">
      <c r="A1357" s="471"/>
      <c r="B1357" s="471"/>
      <c r="C1357" s="471"/>
      <c r="D1357" s="471"/>
      <c r="E1357" s="471"/>
      <c r="F1357" s="471"/>
      <c r="G1357" s="47" t="str">
        <f t="shared" si="21"/>
        <v xml:space="preserve">, </v>
      </c>
    </row>
    <row r="1358" spans="1:7" x14ac:dyDescent="0.3">
      <c r="A1358" s="471"/>
      <c r="B1358" s="471"/>
      <c r="C1358" s="471"/>
      <c r="D1358" s="471"/>
      <c r="E1358" s="471"/>
      <c r="F1358" s="471"/>
      <c r="G1358" s="47" t="str">
        <f t="shared" si="21"/>
        <v xml:space="preserve">, </v>
      </c>
    </row>
    <row r="1359" spans="1:7" x14ac:dyDescent="0.3">
      <c r="A1359" s="471"/>
      <c r="B1359" s="471"/>
      <c r="C1359" s="471"/>
      <c r="D1359" s="471"/>
      <c r="E1359" s="471"/>
      <c r="F1359" s="471"/>
      <c r="G1359" s="47" t="str">
        <f t="shared" si="21"/>
        <v xml:space="preserve">, </v>
      </c>
    </row>
    <row r="1360" spans="1:7" x14ac:dyDescent="0.3">
      <c r="A1360" s="471"/>
      <c r="B1360" s="471"/>
      <c r="C1360" s="471"/>
      <c r="D1360" s="471"/>
      <c r="E1360" s="471"/>
      <c r="F1360" s="471"/>
      <c r="G1360" s="47" t="str">
        <f t="shared" si="21"/>
        <v xml:space="preserve">, </v>
      </c>
    </row>
    <row r="1361" spans="1:7" x14ac:dyDescent="0.3">
      <c r="A1361" s="471"/>
      <c r="B1361" s="471"/>
      <c r="C1361" s="471"/>
      <c r="D1361" s="471"/>
      <c r="E1361" s="471"/>
      <c r="F1361" s="471"/>
      <c r="G1361" s="47" t="str">
        <f t="shared" si="21"/>
        <v xml:space="preserve">, </v>
      </c>
    </row>
    <row r="1362" spans="1:7" x14ac:dyDescent="0.3">
      <c r="A1362" s="471"/>
      <c r="B1362" s="471"/>
      <c r="C1362" s="471"/>
      <c r="D1362" s="471"/>
      <c r="E1362" s="471"/>
      <c r="F1362" s="471"/>
      <c r="G1362" s="47" t="str">
        <f t="shared" si="21"/>
        <v xml:space="preserve">, </v>
      </c>
    </row>
    <row r="1363" spans="1:7" x14ac:dyDescent="0.3">
      <c r="A1363" s="471"/>
      <c r="B1363" s="471"/>
      <c r="C1363" s="471"/>
      <c r="D1363" s="471"/>
      <c r="E1363" s="471"/>
      <c r="F1363" s="471"/>
      <c r="G1363" s="47" t="str">
        <f t="shared" si="21"/>
        <v xml:space="preserve">, </v>
      </c>
    </row>
    <row r="1364" spans="1:7" x14ac:dyDescent="0.3">
      <c r="A1364" s="471"/>
      <c r="B1364" s="471"/>
      <c r="C1364" s="471"/>
      <c r="D1364" s="471"/>
      <c r="E1364" s="471"/>
      <c r="F1364" s="471"/>
      <c r="G1364" s="47" t="str">
        <f t="shared" si="21"/>
        <v xml:space="preserve">, </v>
      </c>
    </row>
    <row r="1365" spans="1:7" x14ac:dyDescent="0.3">
      <c r="A1365" s="471"/>
      <c r="B1365" s="471"/>
      <c r="C1365" s="471"/>
      <c r="D1365" s="471"/>
      <c r="E1365" s="471"/>
      <c r="F1365" s="471"/>
      <c r="G1365" s="47" t="str">
        <f t="shared" si="21"/>
        <v xml:space="preserve">, </v>
      </c>
    </row>
    <row r="1366" spans="1:7" x14ac:dyDescent="0.3">
      <c r="A1366" s="471"/>
      <c r="B1366" s="471"/>
      <c r="C1366" s="471"/>
      <c r="D1366" s="471"/>
      <c r="E1366" s="471"/>
      <c r="F1366" s="471"/>
      <c r="G1366" s="47" t="str">
        <f t="shared" si="21"/>
        <v xml:space="preserve">, </v>
      </c>
    </row>
    <row r="1367" spans="1:7" x14ac:dyDescent="0.3">
      <c r="A1367" s="471"/>
      <c r="B1367" s="471"/>
      <c r="C1367" s="471"/>
      <c r="D1367" s="471"/>
      <c r="E1367" s="471"/>
      <c r="F1367" s="471"/>
      <c r="G1367" s="47" t="str">
        <f t="shared" si="21"/>
        <v xml:space="preserve">, </v>
      </c>
    </row>
    <row r="1368" spans="1:7" x14ac:dyDescent="0.3">
      <c r="A1368" s="471"/>
      <c r="B1368" s="471"/>
      <c r="C1368" s="471"/>
      <c r="D1368" s="471"/>
      <c r="E1368" s="471"/>
      <c r="F1368" s="471"/>
      <c r="G1368" s="47" t="str">
        <f t="shared" si="21"/>
        <v xml:space="preserve">, </v>
      </c>
    </row>
    <row r="1369" spans="1:7" x14ac:dyDescent="0.3">
      <c r="A1369" s="471"/>
      <c r="B1369" s="471"/>
      <c r="C1369" s="471"/>
      <c r="D1369" s="471"/>
      <c r="E1369" s="471"/>
      <c r="F1369" s="471"/>
      <c r="G1369" s="47" t="str">
        <f t="shared" si="21"/>
        <v xml:space="preserve">, </v>
      </c>
    </row>
    <row r="1370" spans="1:7" x14ac:dyDescent="0.3">
      <c r="A1370" s="471"/>
      <c r="B1370" s="471"/>
      <c r="C1370" s="471"/>
      <c r="D1370" s="471"/>
      <c r="E1370" s="471"/>
      <c r="F1370" s="471"/>
      <c r="G1370" s="47" t="str">
        <f t="shared" si="21"/>
        <v xml:space="preserve">, </v>
      </c>
    </row>
    <row r="1371" spans="1:7" x14ac:dyDescent="0.3">
      <c r="A1371" s="471"/>
      <c r="B1371" s="471"/>
      <c r="C1371" s="471"/>
      <c r="D1371" s="471"/>
      <c r="E1371" s="471"/>
      <c r="F1371" s="471"/>
      <c r="G1371" s="47" t="str">
        <f t="shared" si="21"/>
        <v xml:space="preserve">, </v>
      </c>
    </row>
    <row r="1372" spans="1:7" x14ac:dyDescent="0.3">
      <c r="A1372" s="471"/>
      <c r="B1372" s="471"/>
      <c r="C1372" s="471"/>
      <c r="D1372" s="471"/>
      <c r="E1372" s="471"/>
      <c r="F1372" s="471"/>
      <c r="G1372" s="47" t="str">
        <f t="shared" si="21"/>
        <v xml:space="preserve">, </v>
      </c>
    </row>
    <row r="1373" spans="1:7" x14ac:dyDescent="0.3">
      <c r="A1373" s="471"/>
      <c r="B1373" s="471"/>
      <c r="C1373" s="471"/>
      <c r="D1373" s="471"/>
      <c r="E1373" s="471"/>
      <c r="F1373" s="471"/>
      <c r="G1373" s="47" t="str">
        <f t="shared" si="21"/>
        <v xml:space="preserve">, </v>
      </c>
    </row>
    <row r="1374" spans="1:7" x14ac:dyDescent="0.3">
      <c r="A1374" s="471"/>
      <c r="B1374" s="471"/>
      <c r="C1374" s="471"/>
      <c r="D1374" s="471"/>
      <c r="E1374" s="471"/>
      <c r="F1374" s="471"/>
      <c r="G1374" s="47" t="str">
        <f t="shared" si="21"/>
        <v xml:space="preserve">, </v>
      </c>
    </row>
    <row r="1375" spans="1:7" x14ac:dyDescent="0.3">
      <c r="A1375" s="471"/>
      <c r="B1375" s="471"/>
      <c r="C1375" s="471"/>
      <c r="D1375" s="471"/>
      <c r="E1375" s="471"/>
      <c r="F1375" s="471"/>
      <c r="G1375" s="47" t="str">
        <f t="shared" si="21"/>
        <v xml:space="preserve">, </v>
      </c>
    </row>
    <row r="1376" spans="1:7" x14ac:dyDescent="0.3">
      <c r="A1376" s="471"/>
      <c r="B1376" s="471"/>
      <c r="C1376" s="471"/>
      <c r="D1376" s="471"/>
      <c r="E1376" s="471"/>
      <c r="F1376" s="471"/>
      <c r="G1376" s="47" t="str">
        <f t="shared" si="21"/>
        <v xml:space="preserve">, </v>
      </c>
    </row>
    <row r="1377" spans="1:7" x14ac:dyDescent="0.3">
      <c r="A1377" s="471"/>
      <c r="B1377" s="471"/>
      <c r="C1377" s="471"/>
      <c r="D1377" s="471"/>
      <c r="E1377" s="471"/>
      <c r="F1377" s="471"/>
      <c r="G1377" s="47" t="str">
        <f t="shared" si="21"/>
        <v xml:space="preserve">, </v>
      </c>
    </row>
    <row r="1378" spans="1:7" x14ac:dyDescent="0.3">
      <c r="A1378" s="471"/>
      <c r="B1378" s="471"/>
      <c r="C1378" s="471"/>
      <c r="D1378" s="471"/>
      <c r="E1378" s="471"/>
      <c r="F1378" s="471"/>
      <c r="G1378" s="47" t="str">
        <f t="shared" si="21"/>
        <v xml:space="preserve">, </v>
      </c>
    </row>
    <row r="1379" spans="1:7" x14ac:dyDescent="0.3">
      <c r="A1379" s="471"/>
      <c r="B1379" s="471"/>
      <c r="C1379" s="471"/>
      <c r="D1379" s="471"/>
      <c r="E1379" s="471"/>
      <c r="F1379" s="471"/>
      <c r="G1379" s="47" t="str">
        <f t="shared" si="21"/>
        <v xml:space="preserve">, </v>
      </c>
    </row>
    <row r="1380" spans="1:7" x14ac:dyDescent="0.3">
      <c r="A1380" s="471"/>
      <c r="B1380" s="471"/>
      <c r="C1380" s="471"/>
      <c r="D1380" s="471"/>
      <c r="E1380" s="471"/>
      <c r="F1380" s="471"/>
      <c r="G1380" s="47" t="str">
        <f t="shared" si="21"/>
        <v xml:space="preserve">, </v>
      </c>
    </row>
    <row r="1381" spans="1:7" x14ac:dyDescent="0.3">
      <c r="A1381" s="471"/>
      <c r="B1381" s="471"/>
      <c r="C1381" s="471"/>
      <c r="D1381" s="471"/>
      <c r="E1381" s="471"/>
      <c r="F1381" s="471"/>
      <c r="G1381" s="47" t="str">
        <f t="shared" si="21"/>
        <v xml:space="preserve">, </v>
      </c>
    </row>
    <row r="1382" spans="1:7" x14ac:dyDescent="0.3">
      <c r="A1382" s="471"/>
      <c r="B1382" s="471"/>
      <c r="C1382" s="471"/>
      <c r="D1382" s="471"/>
      <c r="E1382" s="471"/>
      <c r="F1382" s="471"/>
      <c r="G1382" s="47" t="str">
        <f t="shared" si="21"/>
        <v xml:space="preserve">, </v>
      </c>
    </row>
    <row r="1383" spans="1:7" x14ac:dyDescent="0.3">
      <c r="A1383" s="471"/>
      <c r="B1383" s="471"/>
      <c r="C1383" s="471"/>
      <c r="D1383" s="471"/>
      <c r="E1383" s="471"/>
      <c r="F1383" s="471"/>
      <c r="G1383" s="47" t="str">
        <f t="shared" si="21"/>
        <v xml:space="preserve">, </v>
      </c>
    </row>
    <row r="1384" spans="1:7" x14ac:dyDescent="0.3">
      <c r="A1384" s="471"/>
      <c r="B1384" s="471"/>
      <c r="C1384" s="471"/>
      <c r="D1384" s="471"/>
      <c r="E1384" s="471"/>
      <c r="F1384" s="471"/>
      <c r="G1384" s="47" t="str">
        <f t="shared" si="21"/>
        <v xml:space="preserve">, </v>
      </c>
    </row>
    <row r="1385" spans="1:7" x14ac:dyDescent="0.3">
      <c r="A1385" s="471"/>
      <c r="B1385" s="471"/>
      <c r="C1385" s="471"/>
      <c r="D1385" s="471"/>
      <c r="E1385" s="471"/>
      <c r="F1385" s="471"/>
      <c r="G1385" s="47" t="str">
        <f t="shared" si="21"/>
        <v xml:space="preserve">, </v>
      </c>
    </row>
    <row r="1386" spans="1:7" x14ac:dyDescent="0.3">
      <c r="A1386" s="471"/>
      <c r="B1386" s="471"/>
      <c r="C1386" s="471"/>
      <c r="D1386" s="471"/>
      <c r="E1386" s="471"/>
      <c r="F1386" s="471"/>
      <c r="G1386" s="47" t="str">
        <f t="shared" si="21"/>
        <v xml:space="preserve">, </v>
      </c>
    </row>
    <row r="1387" spans="1:7" x14ac:dyDescent="0.3">
      <c r="A1387" s="471"/>
      <c r="B1387" s="471"/>
      <c r="C1387" s="471"/>
      <c r="D1387" s="471"/>
      <c r="E1387" s="471"/>
      <c r="F1387" s="471"/>
      <c r="G1387" s="47" t="str">
        <f t="shared" si="21"/>
        <v xml:space="preserve">, </v>
      </c>
    </row>
    <row r="1388" spans="1:7" x14ac:dyDescent="0.3">
      <c r="A1388" s="471"/>
      <c r="B1388" s="471"/>
      <c r="C1388" s="471"/>
      <c r="D1388" s="471"/>
      <c r="E1388" s="471"/>
      <c r="F1388" s="471"/>
      <c r="G1388" s="47" t="str">
        <f t="shared" si="21"/>
        <v xml:space="preserve">, </v>
      </c>
    </row>
    <row r="1389" spans="1:7" x14ac:dyDescent="0.3">
      <c r="A1389" s="471"/>
      <c r="B1389" s="471"/>
      <c r="C1389" s="471"/>
      <c r="D1389" s="471"/>
      <c r="E1389" s="471"/>
      <c r="F1389" s="471"/>
      <c r="G1389" s="47" t="str">
        <f t="shared" si="21"/>
        <v xml:space="preserve">, </v>
      </c>
    </row>
    <row r="1390" spans="1:7" x14ac:dyDescent="0.3">
      <c r="A1390" s="471"/>
      <c r="B1390" s="471"/>
      <c r="C1390" s="471"/>
      <c r="D1390" s="471"/>
      <c r="E1390" s="471"/>
      <c r="F1390" s="471"/>
      <c r="G1390" s="47" t="str">
        <f t="shared" si="21"/>
        <v xml:space="preserve">, </v>
      </c>
    </row>
    <row r="1391" spans="1:7" x14ac:dyDescent="0.3">
      <c r="A1391" s="471"/>
      <c r="B1391" s="471"/>
      <c r="C1391" s="471"/>
      <c r="D1391" s="471"/>
      <c r="E1391" s="471"/>
      <c r="F1391" s="471"/>
      <c r="G1391" s="47" t="str">
        <f t="shared" si="21"/>
        <v xml:space="preserve">, </v>
      </c>
    </row>
    <row r="1392" spans="1:7" x14ac:dyDescent="0.3">
      <c r="A1392" s="471"/>
      <c r="B1392" s="471"/>
      <c r="C1392" s="471"/>
      <c r="D1392" s="471"/>
      <c r="E1392" s="471"/>
      <c r="F1392" s="471"/>
      <c r="G1392" s="47" t="str">
        <f t="shared" si="21"/>
        <v xml:space="preserve">, </v>
      </c>
    </row>
    <row r="1393" spans="1:7" x14ac:dyDescent="0.3">
      <c r="A1393" s="471"/>
      <c r="B1393" s="471"/>
      <c r="C1393" s="471"/>
      <c r="D1393" s="471"/>
      <c r="E1393" s="471"/>
      <c r="F1393" s="471"/>
      <c r="G1393" s="47" t="str">
        <f t="shared" si="21"/>
        <v xml:space="preserve">, </v>
      </c>
    </row>
    <row r="1394" spans="1:7" x14ac:dyDescent="0.3">
      <c r="A1394" s="471"/>
      <c r="B1394" s="471"/>
      <c r="C1394" s="471"/>
      <c r="D1394" s="471"/>
      <c r="E1394" s="471"/>
      <c r="F1394" s="471"/>
      <c r="G1394" s="47" t="str">
        <f t="shared" si="21"/>
        <v xml:space="preserve">, </v>
      </c>
    </row>
    <row r="1395" spans="1:7" x14ac:dyDescent="0.3">
      <c r="A1395" s="471"/>
      <c r="B1395" s="471"/>
      <c r="C1395" s="471"/>
      <c r="D1395" s="471"/>
      <c r="E1395" s="471"/>
      <c r="F1395" s="471"/>
      <c r="G1395" s="47" t="str">
        <f t="shared" si="21"/>
        <v xml:space="preserve">, </v>
      </c>
    </row>
    <row r="1396" spans="1:7" x14ac:dyDescent="0.3">
      <c r="A1396" s="471"/>
      <c r="B1396" s="471"/>
      <c r="C1396" s="471"/>
      <c r="D1396" s="471"/>
      <c r="E1396" s="471"/>
      <c r="F1396" s="471"/>
      <c r="G1396" s="47" t="str">
        <f t="shared" si="21"/>
        <v xml:space="preserve">, </v>
      </c>
    </row>
    <row r="1397" spans="1:7" x14ac:dyDescent="0.3">
      <c r="A1397" s="471"/>
      <c r="B1397" s="471"/>
      <c r="C1397" s="471"/>
      <c r="D1397" s="471"/>
      <c r="E1397" s="471"/>
      <c r="F1397" s="471"/>
      <c r="G1397" s="47" t="str">
        <f t="shared" si="21"/>
        <v xml:space="preserve">, </v>
      </c>
    </row>
    <row r="1398" spans="1:7" x14ac:dyDescent="0.3">
      <c r="A1398" s="471"/>
      <c r="B1398" s="471"/>
      <c r="C1398" s="471"/>
      <c r="D1398" s="471"/>
      <c r="E1398" s="471"/>
      <c r="F1398" s="471"/>
      <c r="G1398" s="47" t="str">
        <f t="shared" si="21"/>
        <v xml:space="preserve">, </v>
      </c>
    </row>
    <row r="1399" spans="1:7" x14ac:dyDescent="0.3">
      <c r="A1399" s="471"/>
      <c r="B1399" s="471"/>
      <c r="C1399" s="471"/>
      <c r="D1399" s="471"/>
      <c r="E1399" s="471"/>
      <c r="F1399" s="471"/>
      <c r="G1399" s="47" t="str">
        <f t="shared" si="21"/>
        <v xml:space="preserve">, </v>
      </c>
    </row>
    <row r="1400" spans="1:7" x14ac:dyDescent="0.3">
      <c r="A1400" s="471"/>
      <c r="B1400" s="471"/>
      <c r="C1400" s="471"/>
      <c r="D1400" s="471"/>
      <c r="E1400" s="471"/>
      <c r="F1400" s="471"/>
      <c r="G1400" s="47" t="str">
        <f t="shared" si="21"/>
        <v xml:space="preserve">, </v>
      </c>
    </row>
    <row r="1401" spans="1:7" x14ac:dyDescent="0.3">
      <c r="A1401" s="471"/>
      <c r="B1401" s="471"/>
      <c r="C1401" s="471"/>
      <c r="D1401" s="471"/>
      <c r="E1401" s="471"/>
      <c r="F1401" s="471"/>
      <c r="G1401" s="47" t="str">
        <f t="shared" si="21"/>
        <v xml:space="preserve">, </v>
      </c>
    </row>
    <row r="1402" spans="1:7" x14ac:dyDescent="0.3">
      <c r="A1402" s="471"/>
      <c r="B1402" s="471"/>
      <c r="C1402" s="471"/>
      <c r="D1402" s="471"/>
      <c r="E1402" s="471"/>
      <c r="F1402" s="471"/>
      <c r="G1402" s="47" t="str">
        <f t="shared" si="21"/>
        <v xml:space="preserve">, </v>
      </c>
    </row>
    <row r="1403" spans="1:7" x14ac:dyDescent="0.3">
      <c r="A1403" s="471"/>
      <c r="B1403" s="471"/>
      <c r="C1403" s="471"/>
      <c r="D1403" s="471"/>
      <c r="E1403" s="471"/>
      <c r="F1403" s="471"/>
      <c r="G1403" s="47" t="str">
        <f t="shared" si="21"/>
        <v xml:space="preserve">, </v>
      </c>
    </row>
    <row r="1404" spans="1:7" x14ac:dyDescent="0.3">
      <c r="A1404" s="471"/>
      <c r="B1404" s="471"/>
      <c r="C1404" s="471"/>
      <c r="D1404" s="471"/>
      <c r="E1404" s="471"/>
      <c r="F1404" s="471"/>
      <c r="G1404" s="47" t="str">
        <f t="shared" si="21"/>
        <v xml:space="preserve">, </v>
      </c>
    </row>
    <row r="1405" spans="1:7" x14ac:dyDescent="0.3">
      <c r="A1405" s="471"/>
      <c r="B1405" s="471"/>
      <c r="C1405" s="471"/>
      <c r="D1405" s="471"/>
      <c r="E1405" s="471"/>
      <c r="F1405" s="471"/>
      <c r="G1405" s="47" t="str">
        <f t="shared" si="21"/>
        <v xml:space="preserve">, </v>
      </c>
    </row>
    <row r="1406" spans="1:7" x14ac:dyDescent="0.3">
      <c r="A1406" s="471"/>
      <c r="B1406" s="471"/>
      <c r="C1406" s="471"/>
      <c r="D1406" s="471"/>
      <c r="E1406" s="471"/>
      <c r="F1406" s="471"/>
      <c r="G1406" s="47" t="str">
        <f t="shared" si="21"/>
        <v xml:space="preserve">, </v>
      </c>
    </row>
    <row r="1407" spans="1:7" x14ac:dyDescent="0.3">
      <c r="A1407" s="471"/>
      <c r="B1407" s="471"/>
      <c r="C1407" s="471"/>
      <c r="D1407" s="471"/>
      <c r="E1407" s="471"/>
      <c r="F1407" s="471"/>
      <c r="G1407" s="47" t="str">
        <f t="shared" si="21"/>
        <v xml:space="preserve">, </v>
      </c>
    </row>
    <row r="1408" spans="1:7" x14ac:dyDescent="0.3">
      <c r="A1408" s="471"/>
      <c r="B1408" s="471"/>
      <c r="C1408" s="471"/>
      <c r="D1408" s="471"/>
      <c r="E1408" s="471"/>
      <c r="F1408" s="471"/>
      <c r="G1408" s="47" t="str">
        <f t="shared" si="21"/>
        <v xml:space="preserve">, </v>
      </c>
    </row>
    <row r="1409" spans="1:7" x14ac:dyDescent="0.3">
      <c r="A1409" s="471"/>
      <c r="B1409" s="471"/>
      <c r="C1409" s="471"/>
      <c r="D1409" s="471"/>
      <c r="E1409" s="471"/>
      <c r="F1409" s="471"/>
      <c r="G1409" s="47" t="str">
        <f t="shared" si="21"/>
        <v xml:space="preserve">, </v>
      </c>
    </row>
    <row r="1410" spans="1:7" x14ac:dyDescent="0.3">
      <c r="A1410" s="471"/>
      <c r="B1410" s="471"/>
      <c r="C1410" s="471"/>
      <c r="D1410" s="471"/>
      <c r="E1410" s="471"/>
      <c r="F1410" s="471"/>
      <c r="G1410" s="47" t="str">
        <f t="shared" si="21"/>
        <v xml:space="preserve">, </v>
      </c>
    </row>
    <row r="1411" spans="1:7" x14ac:dyDescent="0.3">
      <c r="A1411" s="471"/>
      <c r="B1411" s="471"/>
      <c r="C1411" s="471"/>
      <c r="D1411" s="471"/>
      <c r="E1411" s="471"/>
      <c r="F1411" s="471"/>
      <c r="G1411" s="47" t="str">
        <f t="shared" si="21"/>
        <v xml:space="preserve">, </v>
      </c>
    </row>
    <row r="1412" spans="1:7" x14ac:dyDescent="0.3">
      <c r="A1412" s="471"/>
      <c r="B1412" s="471"/>
      <c r="C1412" s="471"/>
      <c r="D1412" s="471"/>
      <c r="E1412" s="471"/>
      <c r="F1412" s="471"/>
      <c r="G1412" s="47" t="str">
        <f t="shared" si="21"/>
        <v xml:space="preserve">, </v>
      </c>
    </row>
    <row r="1413" spans="1:7" x14ac:dyDescent="0.3">
      <c r="A1413" s="471"/>
      <c r="B1413" s="471"/>
      <c r="C1413" s="471"/>
      <c r="D1413" s="471"/>
      <c r="E1413" s="471"/>
      <c r="F1413" s="471"/>
      <c r="G1413" s="47" t="str">
        <f t="shared" si="21"/>
        <v xml:space="preserve">, </v>
      </c>
    </row>
    <row r="1414" spans="1:7" x14ac:dyDescent="0.3">
      <c r="A1414" s="471"/>
      <c r="B1414" s="471"/>
      <c r="C1414" s="471"/>
      <c r="D1414" s="471"/>
      <c r="E1414" s="471"/>
      <c r="F1414" s="471"/>
      <c r="G1414" s="47" t="str">
        <f t="shared" si="21"/>
        <v xml:space="preserve">, </v>
      </c>
    </row>
    <row r="1415" spans="1:7" x14ac:dyDescent="0.3">
      <c r="A1415" s="471"/>
      <c r="B1415" s="471"/>
      <c r="C1415" s="471"/>
      <c r="D1415" s="471"/>
      <c r="E1415" s="471"/>
      <c r="F1415" s="471"/>
      <c r="G1415" s="47" t="str">
        <f t="shared" si="21"/>
        <v xml:space="preserve">, </v>
      </c>
    </row>
    <row r="1416" spans="1:7" x14ac:dyDescent="0.3">
      <c r="A1416" s="471"/>
      <c r="B1416" s="471"/>
      <c r="C1416" s="471"/>
      <c r="D1416" s="471"/>
      <c r="E1416" s="471"/>
      <c r="F1416" s="471"/>
      <c r="G1416" s="47" t="str">
        <f t="shared" si="21"/>
        <v xml:space="preserve">, </v>
      </c>
    </row>
    <row r="1417" spans="1:7" x14ac:dyDescent="0.3">
      <c r="A1417" s="471"/>
      <c r="B1417" s="471"/>
      <c r="C1417" s="471"/>
      <c r="D1417" s="471"/>
      <c r="E1417" s="471"/>
      <c r="F1417" s="471"/>
      <c r="G1417" s="47" t="str">
        <f t="shared" si="21"/>
        <v xml:space="preserve">, </v>
      </c>
    </row>
    <row r="1418" spans="1:7" x14ac:dyDescent="0.3">
      <c r="A1418" s="471"/>
      <c r="B1418" s="471"/>
      <c r="C1418" s="471"/>
      <c r="D1418" s="471"/>
      <c r="E1418" s="471"/>
      <c r="F1418" s="471"/>
      <c r="G1418" s="47" t="str">
        <f t="shared" ref="G1418:G1481" si="22">CONCATENATE(A1418,", ", B1418)</f>
        <v xml:space="preserve">, </v>
      </c>
    </row>
    <row r="1419" spans="1:7" x14ac:dyDescent="0.3">
      <c r="A1419" s="471"/>
      <c r="B1419" s="471"/>
      <c r="C1419" s="471"/>
      <c r="D1419" s="471"/>
      <c r="E1419" s="471"/>
      <c r="F1419" s="471"/>
      <c r="G1419" s="47" t="str">
        <f t="shared" si="22"/>
        <v xml:space="preserve">, </v>
      </c>
    </row>
    <row r="1420" spans="1:7" x14ac:dyDescent="0.3">
      <c r="A1420" s="471"/>
      <c r="B1420" s="471"/>
      <c r="C1420" s="471"/>
      <c r="D1420" s="471"/>
      <c r="E1420" s="471"/>
      <c r="F1420" s="471"/>
      <c r="G1420" s="47" t="str">
        <f t="shared" si="22"/>
        <v xml:space="preserve">, </v>
      </c>
    </row>
    <row r="1421" spans="1:7" x14ac:dyDescent="0.3">
      <c r="A1421" s="471"/>
      <c r="B1421" s="471"/>
      <c r="C1421" s="471"/>
      <c r="D1421" s="471"/>
      <c r="E1421" s="471"/>
      <c r="F1421" s="471"/>
      <c r="G1421" s="47" t="str">
        <f t="shared" si="22"/>
        <v xml:space="preserve">, </v>
      </c>
    </row>
    <row r="1422" spans="1:7" x14ac:dyDescent="0.3">
      <c r="A1422" s="471"/>
      <c r="B1422" s="471"/>
      <c r="C1422" s="471"/>
      <c r="D1422" s="471"/>
      <c r="E1422" s="471"/>
      <c r="F1422" s="471"/>
      <c r="G1422" s="47" t="str">
        <f t="shared" si="22"/>
        <v xml:space="preserve">, </v>
      </c>
    </row>
    <row r="1423" spans="1:7" x14ac:dyDescent="0.3">
      <c r="A1423" s="471"/>
      <c r="B1423" s="471"/>
      <c r="C1423" s="471"/>
      <c r="D1423" s="471"/>
      <c r="E1423" s="471"/>
      <c r="F1423" s="471"/>
      <c r="G1423" s="47" t="str">
        <f t="shared" si="22"/>
        <v xml:space="preserve">, </v>
      </c>
    </row>
    <row r="1424" spans="1:7" x14ac:dyDescent="0.3">
      <c r="A1424" s="471"/>
      <c r="B1424" s="471"/>
      <c r="C1424" s="471"/>
      <c r="D1424" s="471"/>
      <c r="E1424" s="471"/>
      <c r="F1424" s="471"/>
      <c r="G1424" s="47" t="str">
        <f t="shared" si="22"/>
        <v xml:space="preserve">, </v>
      </c>
    </row>
    <row r="1425" spans="1:7" x14ac:dyDescent="0.3">
      <c r="A1425" s="471"/>
      <c r="B1425" s="471"/>
      <c r="C1425" s="471"/>
      <c r="D1425" s="471"/>
      <c r="E1425" s="471"/>
      <c r="F1425" s="471"/>
      <c r="G1425" s="47" t="str">
        <f t="shared" si="22"/>
        <v xml:space="preserve">, </v>
      </c>
    </row>
    <row r="1426" spans="1:7" x14ac:dyDescent="0.3">
      <c r="A1426" s="471"/>
      <c r="B1426" s="471"/>
      <c r="C1426" s="471"/>
      <c r="D1426" s="471"/>
      <c r="E1426" s="471"/>
      <c r="F1426" s="471"/>
      <c r="G1426" s="47" t="str">
        <f t="shared" si="22"/>
        <v xml:space="preserve">, </v>
      </c>
    </row>
    <row r="1427" spans="1:7" x14ac:dyDescent="0.3">
      <c r="A1427" s="471"/>
      <c r="B1427" s="471"/>
      <c r="C1427" s="471"/>
      <c r="D1427" s="471"/>
      <c r="E1427" s="471"/>
      <c r="F1427" s="471"/>
      <c r="G1427" s="47" t="str">
        <f t="shared" si="22"/>
        <v xml:space="preserve">, </v>
      </c>
    </row>
    <row r="1428" spans="1:7" x14ac:dyDescent="0.3">
      <c r="A1428" s="471"/>
      <c r="B1428" s="471"/>
      <c r="C1428" s="471"/>
      <c r="D1428" s="471"/>
      <c r="E1428" s="471"/>
      <c r="F1428" s="471"/>
      <c r="G1428" s="47" t="str">
        <f t="shared" si="22"/>
        <v xml:space="preserve">, </v>
      </c>
    </row>
    <row r="1429" spans="1:7" x14ac:dyDescent="0.3">
      <c r="A1429" s="471"/>
      <c r="B1429" s="471"/>
      <c r="C1429" s="471"/>
      <c r="D1429" s="471"/>
      <c r="E1429" s="471"/>
      <c r="F1429" s="471"/>
      <c r="G1429" s="47" t="str">
        <f t="shared" si="22"/>
        <v xml:space="preserve">, </v>
      </c>
    </row>
    <row r="1430" spans="1:7" x14ac:dyDescent="0.3">
      <c r="A1430" s="471"/>
      <c r="B1430" s="471"/>
      <c r="C1430" s="471"/>
      <c r="D1430" s="471"/>
      <c r="E1430" s="471"/>
      <c r="F1430" s="471"/>
      <c r="G1430" s="47" t="str">
        <f t="shared" si="22"/>
        <v xml:space="preserve">, </v>
      </c>
    </row>
    <row r="1431" spans="1:7" x14ac:dyDescent="0.3">
      <c r="A1431" s="471"/>
      <c r="B1431" s="471"/>
      <c r="C1431" s="471"/>
      <c r="D1431" s="471"/>
      <c r="E1431" s="471"/>
      <c r="F1431" s="471"/>
      <c r="G1431" s="47" t="str">
        <f t="shared" si="22"/>
        <v xml:space="preserve">, </v>
      </c>
    </row>
    <row r="1432" spans="1:7" x14ac:dyDescent="0.3">
      <c r="A1432" s="471"/>
      <c r="B1432" s="471"/>
      <c r="C1432" s="471"/>
      <c r="D1432" s="471"/>
      <c r="E1432" s="471"/>
      <c r="F1432" s="471"/>
      <c r="G1432" s="47" t="str">
        <f t="shared" si="22"/>
        <v xml:space="preserve">, </v>
      </c>
    </row>
    <row r="1433" spans="1:7" x14ac:dyDescent="0.3">
      <c r="A1433" s="471"/>
      <c r="B1433" s="471"/>
      <c r="C1433" s="471"/>
      <c r="D1433" s="471"/>
      <c r="E1433" s="471"/>
      <c r="F1433" s="471"/>
      <c r="G1433" s="47" t="str">
        <f t="shared" si="22"/>
        <v xml:space="preserve">, </v>
      </c>
    </row>
    <row r="1434" spans="1:7" x14ac:dyDescent="0.3">
      <c r="A1434" s="471"/>
      <c r="B1434" s="471"/>
      <c r="C1434" s="471"/>
      <c r="D1434" s="471"/>
      <c r="E1434" s="471"/>
      <c r="F1434" s="471"/>
      <c r="G1434" s="47" t="str">
        <f t="shared" si="22"/>
        <v xml:space="preserve">, </v>
      </c>
    </row>
    <row r="1435" spans="1:7" x14ac:dyDescent="0.3">
      <c r="A1435" s="471"/>
      <c r="B1435" s="471"/>
      <c r="C1435" s="471"/>
      <c r="D1435" s="471"/>
      <c r="E1435" s="471"/>
      <c r="F1435" s="471"/>
      <c r="G1435" s="47" t="str">
        <f t="shared" si="22"/>
        <v xml:space="preserve">, </v>
      </c>
    </row>
    <row r="1436" spans="1:7" x14ac:dyDescent="0.3">
      <c r="A1436" s="471"/>
      <c r="B1436" s="471"/>
      <c r="C1436" s="471"/>
      <c r="D1436" s="471"/>
      <c r="E1436" s="471"/>
      <c r="F1436" s="471"/>
      <c r="G1436" s="47" t="str">
        <f t="shared" si="22"/>
        <v xml:space="preserve">, </v>
      </c>
    </row>
    <row r="1437" spans="1:7" x14ac:dyDescent="0.3">
      <c r="A1437" s="471"/>
      <c r="B1437" s="471"/>
      <c r="C1437" s="471"/>
      <c r="D1437" s="471"/>
      <c r="E1437" s="471"/>
      <c r="F1437" s="471"/>
      <c r="G1437" s="47" t="str">
        <f t="shared" si="22"/>
        <v xml:space="preserve">, </v>
      </c>
    </row>
    <row r="1438" spans="1:7" x14ac:dyDescent="0.3">
      <c r="A1438" s="471"/>
      <c r="B1438" s="471"/>
      <c r="C1438" s="471"/>
      <c r="D1438" s="471"/>
      <c r="E1438" s="471"/>
      <c r="F1438" s="471"/>
      <c r="G1438" s="47" t="str">
        <f t="shared" si="22"/>
        <v xml:space="preserve">, </v>
      </c>
    </row>
    <row r="1439" spans="1:7" x14ac:dyDescent="0.3">
      <c r="A1439" s="471"/>
      <c r="B1439" s="471"/>
      <c r="C1439" s="471"/>
      <c r="D1439" s="471"/>
      <c r="E1439" s="471"/>
      <c r="F1439" s="471"/>
      <c r="G1439" s="47" t="str">
        <f t="shared" si="22"/>
        <v xml:space="preserve">, </v>
      </c>
    </row>
    <row r="1440" spans="1:7" x14ac:dyDescent="0.3">
      <c r="A1440" s="471"/>
      <c r="B1440" s="471"/>
      <c r="C1440" s="471"/>
      <c r="D1440" s="471"/>
      <c r="E1440" s="471"/>
      <c r="F1440" s="471"/>
      <c r="G1440" s="47" t="str">
        <f t="shared" si="22"/>
        <v xml:space="preserve">, </v>
      </c>
    </row>
    <row r="1441" spans="1:7" x14ac:dyDescent="0.3">
      <c r="A1441" s="471"/>
      <c r="B1441" s="471"/>
      <c r="C1441" s="471"/>
      <c r="D1441" s="471"/>
      <c r="E1441" s="471"/>
      <c r="F1441" s="471"/>
      <c r="G1441" s="47" t="str">
        <f t="shared" si="22"/>
        <v xml:space="preserve">, </v>
      </c>
    </row>
    <row r="1442" spans="1:7" x14ac:dyDescent="0.3">
      <c r="A1442" s="471"/>
      <c r="B1442" s="471"/>
      <c r="C1442" s="471"/>
      <c r="D1442" s="471"/>
      <c r="E1442" s="471"/>
      <c r="F1442" s="471"/>
      <c r="G1442" s="47" t="str">
        <f t="shared" si="22"/>
        <v xml:space="preserve">, </v>
      </c>
    </row>
    <row r="1443" spans="1:7" x14ac:dyDescent="0.3">
      <c r="A1443" s="471"/>
      <c r="B1443" s="471"/>
      <c r="C1443" s="471"/>
      <c r="D1443" s="471"/>
      <c r="E1443" s="471"/>
      <c r="F1443" s="471"/>
      <c r="G1443" s="47" t="str">
        <f t="shared" si="22"/>
        <v xml:space="preserve">, </v>
      </c>
    </row>
    <row r="1444" spans="1:7" x14ac:dyDescent="0.3">
      <c r="A1444" s="471"/>
      <c r="B1444" s="471"/>
      <c r="C1444" s="471"/>
      <c r="D1444" s="471"/>
      <c r="E1444" s="471"/>
      <c r="F1444" s="471"/>
      <c r="G1444" s="47" t="str">
        <f t="shared" si="22"/>
        <v xml:space="preserve">, </v>
      </c>
    </row>
    <row r="1445" spans="1:7" x14ac:dyDescent="0.3">
      <c r="A1445" s="471"/>
      <c r="B1445" s="471"/>
      <c r="C1445" s="471"/>
      <c r="D1445" s="471"/>
      <c r="E1445" s="471"/>
      <c r="F1445" s="471"/>
      <c r="G1445" s="47" t="str">
        <f t="shared" si="22"/>
        <v xml:space="preserve">, </v>
      </c>
    </row>
    <row r="1446" spans="1:7" x14ac:dyDescent="0.3">
      <c r="A1446" s="471"/>
      <c r="B1446" s="471"/>
      <c r="C1446" s="471"/>
      <c r="D1446" s="471"/>
      <c r="E1446" s="471"/>
      <c r="F1446" s="471"/>
      <c r="G1446" s="47" t="str">
        <f t="shared" si="22"/>
        <v xml:space="preserve">, </v>
      </c>
    </row>
    <row r="1447" spans="1:7" x14ac:dyDescent="0.3">
      <c r="A1447" s="471"/>
      <c r="B1447" s="471"/>
      <c r="C1447" s="471"/>
      <c r="D1447" s="471"/>
      <c r="E1447" s="471"/>
      <c r="F1447" s="471"/>
      <c r="G1447" s="47" t="str">
        <f t="shared" si="22"/>
        <v xml:space="preserve">, </v>
      </c>
    </row>
    <row r="1448" spans="1:7" x14ac:dyDescent="0.3">
      <c r="A1448" s="471"/>
      <c r="B1448" s="471"/>
      <c r="C1448" s="471"/>
      <c r="D1448" s="471"/>
      <c r="E1448" s="471"/>
      <c r="F1448" s="471"/>
      <c r="G1448" s="47" t="str">
        <f t="shared" si="22"/>
        <v xml:space="preserve">, </v>
      </c>
    </row>
    <row r="1449" spans="1:7" x14ac:dyDescent="0.3">
      <c r="A1449" s="471"/>
      <c r="B1449" s="471"/>
      <c r="C1449" s="471"/>
      <c r="D1449" s="471"/>
      <c r="E1449" s="471"/>
      <c r="F1449" s="471"/>
      <c r="G1449" s="47" t="str">
        <f t="shared" si="22"/>
        <v xml:space="preserve">, </v>
      </c>
    </row>
    <row r="1450" spans="1:7" x14ac:dyDescent="0.3">
      <c r="A1450" s="471"/>
      <c r="B1450" s="471"/>
      <c r="C1450" s="471"/>
      <c r="D1450" s="471"/>
      <c r="E1450" s="471"/>
      <c r="F1450" s="471"/>
      <c r="G1450" s="47" t="str">
        <f t="shared" si="22"/>
        <v xml:space="preserve">, </v>
      </c>
    </row>
    <row r="1451" spans="1:7" x14ac:dyDescent="0.3">
      <c r="A1451" s="471"/>
      <c r="B1451" s="471"/>
      <c r="C1451" s="471"/>
      <c r="D1451" s="471"/>
      <c r="E1451" s="471"/>
      <c r="F1451" s="471"/>
      <c r="G1451" s="47" t="str">
        <f t="shared" si="22"/>
        <v xml:space="preserve">, </v>
      </c>
    </row>
    <row r="1452" spans="1:7" x14ac:dyDescent="0.3">
      <c r="A1452" s="471"/>
      <c r="B1452" s="471"/>
      <c r="C1452" s="471"/>
      <c r="D1452" s="471"/>
      <c r="E1452" s="471"/>
      <c r="F1452" s="471"/>
      <c r="G1452" s="47" t="str">
        <f t="shared" si="22"/>
        <v xml:space="preserve">, </v>
      </c>
    </row>
    <row r="1453" spans="1:7" x14ac:dyDescent="0.3">
      <c r="A1453" s="471"/>
      <c r="B1453" s="471"/>
      <c r="C1453" s="471"/>
      <c r="D1453" s="471"/>
      <c r="E1453" s="471"/>
      <c r="F1453" s="471"/>
      <c r="G1453" s="47" t="str">
        <f t="shared" si="22"/>
        <v xml:space="preserve">, </v>
      </c>
    </row>
    <row r="1454" spans="1:7" x14ac:dyDescent="0.3">
      <c r="A1454" s="471"/>
      <c r="B1454" s="471"/>
      <c r="C1454" s="471"/>
      <c r="D1454" s="471"/>
      <c r="E1454" s="471"/>
      <c r="F1454" s="471"/>
      <c r="G1454" s="47" t="str">
        <f t="shared" si="22"/>
        <v xml:space="preserve">, </v>
      </c>
    </row>
    <row r="1455" spans="1:7" x14ac:dyDescent="0.3">
      <c r="A1455" s="471"/>
      <c r="B1455" s="471"/>
      <c r="C1455" s="471"/>
      <c r="D1455" s="471"/>
      <c r="E1455" s="471"/>
      <c r="F1455" s="471"/>
      <c r="G1455" s="47" t="str">
        <f t="shared" si="22"/>
        <v xml:space="preserve">, </v>
      </c>
    </row>
    <row r="1456" spans="1:7" x14ac:dyDescent="0.3">
      <c r="A1456" s="471"/>
      <c r="B1456" s="471"/>
      <c r="C1456" s="471"/>
      <c r="D1456" s="471"/>
      <c r="E1456" s="471"/>
      <c r="F1456" s="471"/>
      <c r="G1456" s="47" t="str">
        <f t="shared" si="22"/>
        <v xml:space="preserve">, </v>
      </c>
    </row>
    <row r="1457" spans="1:7" x14ac:dyDescent="0.3">
      <c r="A1457" s="471"/>
      <c r="B1457" s="471"/>
      <c r="C1457" s="471"/>
      <c r="D1457" s="471"/>
      <c r="E1457" s="471"/>
      <c r="F1457" s="471"/>
      <c r="G1457" s="47" t="str">
        <f t="shared" si="22"/>
        <v xml:space="preserve">, </v>
      </c>
    </row>
    <row r="1458" spans="1:7" x14ac:dyDescent="0.3">
      <c r="A1458" s="471"/>
      <c r="B1458" s="471"/>
      <c r="C1458" s="471"/>
      <c r="D1458" s="471"/>
      <c r="E1458" s="471"/>
      <c r="F1458" s="471"/>
      <c r="G1458" s="47" t="str">
        <f t="shared" si="22"/>
        <v xml:space="preserve">, </v>
      </c>
    </row>
    <row r="1459" spans="1:7" x14ac:dyDescent="0.3">
      <c r="A1459" s="471"/>
      <c r="B1459" s="471"/>
      <c r="C1459" s="471"/>
      <c r="D1459" s="471"/>
      <c r="E1459" s="471"/>
      <c r="F1459" s="471"/>
      <c r="G1459" s="47" t="str">
        <f t="shared" si="22"/>
        <v xml:space="preserve">, </v>
      </c>
    </row>
    <row r="1460" spans="1:7" x14ac:dyDescent="0.3">
      <c r="A1460" s="471"/>
      <c r="B1460" s="471"/>
      <c r="C1460" s="471"/>
      <c r="D1460" s="471"/>
      <c r="E1460" s="471"/>
      <c r="F1460" s="471"/>
      <c r="G1460" s="47" t="str">
        <f t="shared" si="22"/>
        <v xml:space="preserve">, </v>
      </c>
    </row>
    <row r="1461" spans="1:7" x14ac:dyDescent="0.3">
      <c r="A1461" s="471"/>
      <c r="B1461" s="471"/>
      <c r="C1461" s="471"/>
      <c r="D1461" s="471"/>
      <c r="E1461" s="471"/>
      <c r="F1461" s="471"/>
      <c r="G1461" s="47" t="str">
        <f t="shared" si="22"/>
        <v xml:space="preserve">, </v>
      </c>
    </row>
    <row r="1462" spans="1:7" x14ac:dyDescent="0.3">
      <c r="A1462" s="471"/>
      <c r="B1462" s="471"/>
      <c r="C1462" s="471"/>
      <c r="D1462" s="471"/>
      <c r="E1462" s="471"/>
      <c r="F1462" s="471"/>
      <c r="G1462" s="47" t="str">
        <f t="shared" si="22"/>
        <v xml:space="preserve">, </v>
      </c>
    </row>
    <row r="1463" spans="1:7" x14ac:dyDescent="0.3">
      <c r="A1463" s="471"/>
      <c r="B1463" s="471"/>
      <c r="C1463" s="471"/>
      <c r="D1463" s="471"/>
      <c r="E1463" s="471"/>
      <c r="F1463" s="471"/>
      <c r="G1463" s="47" t="str">
        <f t="shared" si="22"/>
        <v xml:space="preserve">, </v>
      </c>
    </row>
    <row r="1464" spans="1:7" x14ac:dyDescent="0.3">
      <c r="A1464" s="471"/>
      <c r="B1464" s="471"/>
      <c r="C1464" s="471"/>
      <c r="D1464" s="471"/>
      <c r="E1464" s="471"/>
      <c r="F1464" s="471"/>
      <c r="G1464" s="47" t="str">
        <f t="shared" si="22"/>
        <v xml:space="preserve">, </v>
      </c>
    </row>
    <row r="1465" spans="1:7" x14ac:dyDescent="0.3">
      <c r="A1465" s="471"/>
      <c r="B1465" s="471"/>
      <c r="C1465" s="471"/>
      <c r="D1465" s="471"/>
      <c r="E1465" s="471"/>
      <c r="F1465" s="471"/>
      <c r="G1465" s="47" t="str">
        <f t="shared" si="22"/>
        <v xml:space="preserve">, </v>
      </c>
    </row>
    <row r="1466" spans="1:7" x14ac:dyDescent="0.3">
      <c r="A1466" s="471"/>
      <c r="B1466" s="471"/>
      <c r="C1466" s="471"/>
      <c r="D1466" s="471"/>
      <c r="E1466" s="471"/>
      <c r="F1466" s="471"/>
      <c r="G1466" s="47" t="str">
        <f t="shared" si="22"/>
        <v xml:space="preserve">, </v>
      </c>
    </row>
    <row r="1467" spans="1:7" x14ac:dyDescent="0.3">
      <c r="A1467" s="471"/>
      <c r="B1467" s="471"/>
      <c r="C1467" s="471"/>
      <c r="D1467" s="471"/>
      <c r="E1467" s="471"/>
      <c r="F1467" s="471"/>
      <c r="G1467" s="47" t="str">
        <f t="shared" si="22"/>
        <v xml:space="preserve">, </v>
      </c>
    </row>
    <row r="1468" spans="1:7" x14ac:dyDescent="0.3">
      <c r="A1468" s="471"/>
      <c r="B1468" s="471"/>
      <c r="C1468" s="471"/>
      <c r="D1468" s="471"/>
      <c r="E1468" s="471"/>
      <c r="F1468" s="471"/>
      <c r="G1468" s="47" t="str">
        <f t="shared" si="22"/>
        <v xml:space="preserve">, </v>
      </c>
    </row>
    <row r="1469" spans="1:7" x14ac:dyDescent="0.3">
      <c r="A1469" s="471"/>
      <c r="B1469" s="471"/>
      <c r="C1469" s="471"/>
      <c r="D1469" s="471"/>
      <c r="E1469" s="471"/>
      <c r="F1469" s="471"/>
      <c r="G1469" s="47" t="str">
        <f t="shared" si="22"/>
        <v xml:space="preserve">, </v>
      </c>
    </row>
    <row r="1470" spans="1:7" x14ac:dyDescent="0.3">
      <c r="A1470" s="471"/>
      <c r="B1470" s="471"/>
      <c r="C1470" s="471"/>
      <c r="D1470" s="471"/>
      <c r="E1470" s="471"/>
      <c r="F1470" s="471"/>
      <c r="G1470" s="47" t="str">
        <f t="shared" si="22"/>
        <v xml:space="preserve">, </v>
      </c>
    </row>
    <row r="1471" spans="1:7" x14ac:dyDescent="0.3">
      <c r="A1471" s="471"/>
      <c r="B1471" s="471"/>
      <c r="C1471" s="471"/>
      <c r="D1471" s="471"/>
      <c r="E1471" s="471"/>
      <c r="F1471" s="471"/>
      <c r="G1471" s="47" t="str">
        <f t="shared" si="22"/>
        <v xml:space="preserve">, </v>
      </c>
    </row>
    <row r="1472" spans="1:7" x14ac:dyDescent="0.3">
      <c r="A1472" s="471"/>
      <c r="B1472" s="471"/>
      <c r="C1472" s="471"/>
      <c r="D1472" s="471"/>
      <c r="E1472" s="471"/>
      <c r="F1472" s="471"/>
      <c r="G1472" s="47" t="str">
        <f t="shared" si="22"/>
        <v xml:space="preserve">, </v>
      </c>
    </row>
    <row r="1473" spans="1:7" x14ac:dyDescent="0.3">
      <c r="A1473" s="471"/>
      <c r="B1473" s="471"/>
      <c r="C1473" s="471"/>
      <c r="D1473" s="471"/>
      <c r="E1473" s="471"/>
      <c r="F1473" s="471"/>
      <c r="G1473" s="47" t="str">
        <f t="shared" si="22"/>
        <v xml:space="preserve">, </v>
      </c>
    </row>
    <row r="1474" spans="1:7" x14ac:dyDescent="0.3">
      <c r="A1474" s="471"/>
      <c r="B1474" s="471"/>
      <c r="C1474" s="471"/>
      <c r="D1474" s="471"/>
      <c r="E1474" s="471"/>
      <c r="F1474" s="471"/>
      <c r="G1474" s="47" t="str">
        <f t="shared" si="22"/>
        <v xml:space="preserve">, </v>
      </c>
    </row>
    <row r="1475" spans="1:7" x14ac:dyDescent="0.3">
      <c r="A1475" s="471"/>
      <c r="B1475" s="471"/>
      <c r="C1475" s="471"/>
      <c r="D1475" s="471"/>
      <c r="E1475" s="471"/>
      <c r="F1475" s="471"/>
      <c r="G1475" s="47" t="str">
        <f t="shared" si="22"/>
        <v xml:space="preserve">, </v>
      </c>
    </row>
    <row r="1476" spans="1:7" x14ac:dyDescent="0.3">
      <c r="A1476" s="471"/>
      <c r="B1476" s="471"/>
      <c r="C1476" s="471"/>
      <c r="D1476" s="471"/>
      <c r="E1476" s="471"/>
      <c r="F1476" s="471"/>
      <c r="G1476" s="47" t="str">
        <f t="shared" si="22"/>
        <v xml:space="preserve">, </v>
      </c>
    </row>
    <row r="1477" spans="1:7" x14ac:dyDescent="0.3">
      <c r="A1477" s="471"/>
      <c r="B1477" s="471"/>
      <c r="C1477" s="471"/>
      <c r="D1477" s="471"/>
      <c r="E1477" s="471"/>
      <c r="F1477" s="471"/>
      <c r="G1477" s="47" t="str">
        <f t="shared" si="22"/>
        <v xml:space="preserve">, </v>
      </c>
    </row>
    <row r="1478" spans="1:7" x14ac:dyDescent="0.3">
      <c r="A1478" s="471"/>
      <c r="B1478" s="471"/>
      <c r="C1478" s="471"/>
      <c r="D1478" s="471"/>
      <c r="E1478" s="471"/>
      <c r="F1478" s="471"/>
      <c r="G1478" s="47" t="str">
        <f t="shared" si="22"/>
        <v xml:space="preserve">, </v>
      </c>
    </row>
    <row r="1479" spans="1:7" x14ac:dyDescent="0.3">
      <c r="A1479" s="471"/>
      <c r="B1479" s="471"/>
      <c r="C1479" s="471"/>
      <c r="D1479" s="471"/>
      <c r="E1479" s="471"/>
      <c r="F1479" s="471"/>
      <c r="G1479" s="47" t="str">
        <f t="shared" si="22"/>
        <v xml:space="preserve">, </v>
      </c>
    </row>
    <row r="1480" spans="1:7" x14ac:dyDescent="0.3">
      <c r="A1480" s="471"/>
      <c r="B1480" s="471"/>
      <c r="C1480" s="471"/>
      <c r="D1480" s="471"/>
      <c r="E1480" s="471"/>
      <c r="F1480" s="471"/>
      <c r="G1480" s="47" t="str">
        <f t="shared" si="22"/>
        <v xml:space="preserve">, </v>
      </c>
    </row>
    <row r="1481" spans="1:7" x14ac:dyDescent="0.3">
      <c r="A1481" s="471"/>
      <c r="B1481" s="471"/>
      <c r="C1481" s="471"/>
      <c r="D1481" s="471"/>
      <c r="E1481" s="471"/>
      <c r="F1481" s="471"/>
      <c r="G1481" s="47" t="str">
        <f t="shared" si="22"/>
        <v xml:space="preserve">, </v>
      </c>
    </row>
    <row r="1482" spans="1:7" x14ac:dyDescent="0.3">
      <c r="A1482" s="471"/>
      <c r="B1482" s="471"/>
      <c r="C1482" s="471"/>
      <c r="D1482" s="471"/>
      <c r="E1482" s="471"/>
      <c r="F1482" s="471"/>
      <c r="G1482" s="47" t="str">
        <f t="shared" ref="G1482:G1545" si="23">CONCATENATE(A1482,", ", B1482)</f>
        <v xml:space="preserve">, </v>
      </c>
    </row>
    <row r="1483" spans="1:7" x14ac:dyDescent="0.3">
      <c r="A1483" s="471"/>
      <c r="B1483" s="471"/>
      <c r="C1483" s="471"/>
      <c r="D1483" s="471"/>
      <c r="E1483" s="471"/>
      <c r="F1483" s="471"/>
      <c r="G1483" s="47" t="str">
        <f t="shared" si="23"/>
        <v xml:space="preserve">, </v>
      </c>
    </row>
    <row r="1484" spans="1:7" x14ac:dyDescent="0.3">
      <c r="A1484" s="471"/>
      <c r="B1484" s="471"/>
      <c r="C1484" s="471"/>
      <c r="D1484" s="471"/>
      <c r="E1484" s="471"/>
      <c r="F1484" s="471"/>
      <c r="G1484" s="47" t="str">
        <f t="shared" si="23"/>
        <v xml:space="preserve">, </v>
      </c>
    </row>
    <row r="1485" spans="1:7" x14ac:dyDescent="0.3">
      <c r="A1485" s="471"/>
      <c r="B1485" s="471"/>
      <c r="C1485" s="471"/>
      <c r="D1485" s="471"/>
      <c r="E1485" s="471"/>
      <c r="F1485" s="471"/>
      <c r="G1485" s="47" t="str">
        <f t="shared" si="23"/>
        <v xml:space="preserve">, </v>
      </c>
    </row>
    <row r="1486" spans="1:7" x14ac:dyDescent="0.3">
      <c r="A1486" s="471"/>
      <c r="B1486" s="471"/>
      <c r="C1486" s="471"/>
      <c r="D1486" s="471"/>
      <c r="E1486" s="471"/>
      <c r="F1486" s="471"/>
      <c r="G1486" s="47" t="str">
        <f t="shared" si="23"/>
        <v xml:space="preserve">, </v>
      </c>
    </row>
    <row r="1487" spans="1:7" x14ac:dyDescent="0.3">
      <c r="A1487" s="471"/>
      <c r="B1487" s="471"/>
      <c r="C1487" s="471"/>
      <c r="D1487" s="471"/>
      <c r="E1487" s="471"/>
      <c r="F1487" s="471"/>
      <c r="G1487" s="47" t="str">
        <f t="shared" si="23"/>
        <v xml:space="preserve">, </v>
      </c>
    </row>
    <row r="1488" spans="1:7" x14ac:dyDescent="0.3">
      <c r="A1488" s="471"/>
      <c r="B1488" s="471"/>
      <c r="C1488" s="471"/>
      <c r="D1488" s="471"/>
      <c r="E1488" s="471"/>
      <c r="F1488" s="471"/>
      <c r="G1488" s="47" t="str">
        <f t="shared" si="23"/>
        <v xml:space="preserve">, </v>
      </c>
    </row>
    <row r="1489" spans="1:7" x14ac:dyDescent="0.3">
      <c r="A1489" s="471"/>
      <c r="B1489" s="471"/>
      <c r="C1489" s="471"/>
      <c r="D1489" s="471"/>
      <c r="E1489" s="471"/>
      <c r="F1489" s="471"/>
      <c r="G1489" s="47" t="str">
        <f t="shared" si="23"/>
        <v xml:space="preserve">, </v>
      </c>
    </row>
    <row r="1490" spans="1:7" x14ac:dyDescent="0.3">
      <c r="A1490" s="471"/>
      <c r="B1490" s="471"/>
      <c r="C1490" s="471"/>
      <c r="D1490" s="471"/>
      <c r="E1490" s="471"/>
      <c r="F1490" s="471"/>
      <c r="G1490" s="47" t="str">
        <f t="shared" si="23"/>
        <v xml:space="preserve">, </v>
      </c>
    </row>
    <row r="1491" spans="1:7" x14ac:dyDescent="0.3">
      <c r="A1491" s="471"/>
      <c r="B1491" s="471"/>
      <c r="C1491" s="471"/>
      <c r="D1491" s="471"/>
      <c r="E1491" s="471"/>
      <c r="F1491" s="471"/>
      <c r="G1491" s="47" t="str">
        <f t="shared" si="23"/>
        <v xml:space="preserve">, </v>
      </c>
    </row>
    <row r="1492" spans="1:7" x14ac:dyDescent="0.3">
      <c r="A1492" s="471"/>
      <c r="B1492" s="471"/>
      <c r="C1492" s="471"/>
      <c r="D1492" s="471"/>
      <c r="E1492" s="471"/>
      <c r="F1492" s="471"/>
      <c r="G1492" s="47" t="str">
        <f t="shared" si="23"/>
        <v xml:space="preserve">, </v>
      </c>
    </row>
    <row r="1493" spans="1:7" x14ac:dyDescent="0.3">
      <c r="A1493" s="471"/>
      <c r="B1493" s="471"/>
      <c r="C1493" s="471"/>
      <c r="D1493" s="471"/>
      <c r="E1493" s="471"/>
      <c r="F1493" s="471"/>
      <c r="G1493" s="47" t="str">
        <f t="shared" si="23"/>
        <v xml:space="preserve">, </v>
      </c>
    </row>
    <row r="1494" spans="1:7" x14ac:dyDescent="0.3">
      <c r="A1494" s="471"/>
      <c r="B1494" s="471"/>
      <c r="C1494" s="471"/>
      <c r="D1494" s="471"/>
      <c r="E1494" s="471"/>
      <c r="F1494" s="471"/>
      <c r="G1494" s="47" t="str">
        <f t="shared" si="23"/>
        <v xml:space="preserve">, </v>
      </c>
    </row>
    <row r="1495" spans="1:7" x14ac:dyDescent="0.3">
      <c r="A1495" s="471"/>
      <c r="B1495" s="471"/>
      <c r="C1495" s="471"/>
      <c r="D1495" s="471"/>
      <c r="E1495" s="471"/>
      <c r="F1495" s="471"/>
      <c r="G1495" s="47" t="str">
        <f t="shared" si="23"/>
        <v xml:space="preserve">, </v>
      </c>
    </row>
    <row r="1496" spans="1:7" x14ac:dyDescent="0.3">
      <c r="A1496" s="471"/>
      <c r="B1496" s="471"/>
      <c r="C1496" s="471"/>
      <c r="D1496" s="471"/>
      <c r="E1496" s="471"/>
      <c r="F1496" s="471"/>
      <c r="G1496" s="47" t="str">
        <f t="shared" si="23"/>
        <v xml:space="preserve">, </v>
      </c>
    </row>
    <row r="1497" spans="1:7" x14ac:dyDescent="0.3">
      <c r="A1497" s="471"/>
      <c r="B1497" s="471"/>
      <c r="C1497" s="471"/>
      <c r="D1497" s="471"/>
      <c r="E1497" s="471"/>
      <c r="F1497" s="471"/>
      <c r="G1497" s="47" t="str">
        <f t="shared" si="23"/>
        <v xml:space="preserve">, </v>
      </c>
    </row>
    <row r="1498" spans="1:7" x14ac:dyDescent="0.3">
      <c r="A1498" s="471"/>
      <c r="B1498" s="471"/>
      <c r="C1498" s="471"/>
      <c r="D1498" s="471"/>
      <c r="E1498" s="471"/>
      <c r="F1498" s="471"/>
      <c r="G1498" s="47" t="str">
        <f t="shared" si="23"/>
        <v xml:space="preserve">, </v>
      </c>
    </row>
    <row r="1499" spans="1:7" x14ac:dyDescent="0.3">
      <c r="A1499" s="471"/>
      <c r="B1499" s="471"/>
      <c r="C1499" s="471"/>
      <c r="D1499" s="471"/>
      <c r="E1499" s="471"/>
      <c r="F1499" s="471"/>
      <c r="G1499" s="47" t="str">
        <f t="shared" si="23"/>
        <v xml:space="preserve">, </v>
      </c>
    </row>
    <row r="1500" spans="1:7" x14ac:dyDescent="0.3">
      <c r="A1500" s="471"/>
      <c r="B1500" s="471"/>
      <c r="C1500" s="471"/>
      <c r="D1500" s="471"/>
      <c r="E1500" s="471"/>
      <c r="F1500" s="471"/>
      <c r="G1500" s="47" t="str">
        <f t="shared" si="23"/>
        <v xml:space="preserve">, </v>
      </c>
    </row>
    <row r="1501" spans="1:7" x14ac:dyDescent="0.3">
      <c r="A1501" s="471"/>
      <c r="B1501" s="471"/>
      <c r="C1501" s="471"/>
      <c r="D1501" s="471"/>
      <c r="E1501" s="471"/>
      <c r="F1501" s="471"/>
      <c r="G1501" s="47" t="str">
        <f t="shared" si="23"/>
        <v xml:space="preserve">, </v>
      </c>
    </row>
    <row r="1502" spans="1:7" x14ac:dyDescent="0.3">
      <c r="A1502" s="471"/>
      <c r="B1502" s="471"/>
      <c r="C1502" s="471"/>
      <c r="D1502" s="471"/>
      <c r="E1502" s="471"/>
      <c r="F1502" s="471"/>
      <c r="G1502" s="47" t="str">
        <f t="shared" si="23"/>
        <v xml:space="preserve">, </v>
      </c>
    </row>
    <row r="1503" spans="1:7" x14ac:dyDescent="0.3">
      <c r="A1503" s="471"/>
      <c r="B1503" s="471"/>
      <c r="C1503" s="471"/>
      <c r="D1503" s="471"/>
      <c r="E1503" s="471"/>
      <c r="F1503" s="471"/>
      <c r="G1503" s="47" t="str">
        <f t="shared" si="23"/>
        <v xml:space="preserve">, </v>
      </c>
    </row>
    <row r="1504" spans="1:7" x14ac:dyDescent="0.3">
      <c r="A1504" s="471"/>
      <c r="B1504" s="471"/>
      <c r="C1504" s="471"/>
      <c r="D1504" s="471"/>
      <c r="E1504" s="471"/>
      <c r="F1504" s="471"/>
      <c r="G1504" s="47" t="str">
        <f t="shared" si="23"/>
        <v xml:space="preserve">, </v>
      </c>
    </row>
    <row r="1505" spans="1:7" x14ac:dyDescent="0.3">
      <c r="A1505" s="471"/>
      <c r="B1505" s="471"/>
      <c r="C1505" s="471"/>
      <c r="D1505" s="471"/>
      <c r="E1505" s="471"/>
      <c r="F1505" s="471"/>
      <c r="G1505" s="47" t="str">
        <f t="shared" si="23"/>
        <v xml:space="preserve">, </v>
      </c>
    </row>
    <row r="1506" spans="1:7" x14ac:dyDescent="0.3">
      <c r="A1506" s="471"/>
      <c r="B1506" s="471"/>
      <c r="C1506" s="471"/>
      <c r="D1506" s="471"/>
      <c r="E1506" s="471"/>
      <c r="F1506" s="471"/>
      <c r="G1506" s="47" t="str">
        <f t="shared" si="23"/>
        <v xml:space="preserve">, </v>
      </c>
    </row>
    <row r="1507" spans="1:7" x14ac:dyDescent="0.3">
      <c r="A1507" s="471"/>
      <c r="B1507" s="471"/>
      <c r="C1507" s="471"/>
      <c r="D1507" s="471"/>
      <c r="E1507" s="471"/>
      <c r="F1507" s="471"/>
      <c r="G1507" s="47" t="str">
        <f t="shared" si="23"/>
        <v xml:space="preserve">, </v>
      </c>
    </row>
    <row r="1508" spans="1:7" x14ac:dyDescent="0.3">
      <c r="A1508" s="471"/>
      <c r="B1508" s="471"/>
      <c r="C1508" s="471"/>
      <c r="D1508" s="471"/>
      <c r="E1508" s="471"/>
      <c r="F1508" s="471"/>
      <c r="G1508" s="47" t="str">
        <f t="shared" si="23"/>
        <v xml:space="preserve">, </v>
      </c>
    </row>
    <row r="1509" spans="1:7" x14ac:dyDescent="0.3">
      <c r="A1509" s="471"/>
      <c r="B1509" s="471"/>
      <c r="C1509" s="471"/>
      <c r="D1509" s="471"/>
      <c r="E1509" s="471"/>
      <c r="F1509" s="471"/>
      <c r="G1509" s="47" t="str">
        <f t="shared" si="23"/>
        <v xml:space="preserve">, </v>
      </c>
    </row>
    <row r="1510" spans="1:7" x14ac:dyDescent="0.3">
      <c r="A1510" s="471"/>
      <c r="B1510" s="471"/>
      <c r="C1510" s="471"/>
      <c r="D1510" s="471"/>
      <c r="E1510" s="471"/>
      <c r="F1510" s="471"/>
      <c r="G1510" s="47" t="str">
        <f t="shared" si="23"/>
        <v xml:space="preserve">, </v>
      </c>
    </row>
    <row r="1511" spans="1:7" x14ac:dyDescent="0.3">
      <c r="A1511" s="471"/>
      <c r="B1511" s="471"/>
      <c r="C1511" s="471"/>
      <c r="D1511" s="471"/>
      <c r="E1511" s="471"/>
      <c r="F1511" s="471"/>
      <c r="G1511" s="47" t="str">
        <f t="shared" si="23"/>
        <v xml:space="preserve">, </v>
      </c>
    </row>
    <row r="1512" spans="1:7" x14ac:dyDescent="0.3">
      <c r="A1512" s="471"/>
      <c r="B1512" s="471"/>
      <c r="C1512" s="471"/>
      <c r="D1512" s="471"/>
      <c r="E1512" s="471"/>
      <c r="F1512" s="471"/>
      <c r="G1512" s="47" t="str">
        <f t="shared" si="23"/>
        <v xml:space="preserve">, </v>
      </c>
    </row>
    <row r="1513" spans="1:7" x14ac:dyDescent="0.3">
      <c r="A1513" s="471"/>
      <c r="B1513" s="471"/>
      <c r="C1513" s="471"/>
      <c r="D1513" s="471"/>
      <c r="E1513" s="471"/>
      <c r="F1513" s="471"/>
      <c r="G1513" s="47" t="str">
        <f t="shared" si="23"/>
        <v xml:space="preserve">, </v>
      </c>
    </row>
    <row r="1514" spans="1:7" x14ac:dyDescent="0.3">
      <c r="A1514" s="471"/>
      <c r="B1514" s="471"/>
      <c r="C1514" s="471"/>
      <c r="D1514" s="471"/>
      <c r="E1514" s="471"/>
      <c r="F1514" s="471"/>
      <c r="G1514" s="47" t="str">
        <f t="shared" si="23"/>
        <v xml:space="preserve">, </v>
      </c>
    </row>
    <row r="1515" spans="1:7" x14ac:dyDescent="0.3">
      <c r="A1515" s="471"/>
      <c r="B1515" s="471"/>
      <c r="C1515" s="471"/>
      <c r="D1515" s="471"/>
      <c r="E1515" s="471"/>
      <c r="F1515" s="471"/>
      <c r="G1515" s="47" t="str">
        <f t="shared" si="23"/>
        <v xml:space="preserve">, </v>
      </c>
    </row>
    <row r="1516" spans="1:7" x14ac:dyDescent="0.3">
      <c r="A1516" s="471"/>
      <c r="B1516" s="471"/>
      <c r="C1516" s="471"/>
      <c r="D1516" s="471"/>
      <c r="E1516" s="471"/>
      <c r="F1516" s="471"/>
      <c r="G1516" s="47" t="str">
        <f t="shared" si="23"/>
        <v xml:space="preserve">, </v>
      </c>
    </row>
    <row r="1517" spans="1:7" x14ac:dyDescent="0.3">
      <c r="A1517" s="471"/>
      <c r="B1517" s="471"/>
      <c r="C1517" s="471"/>
      <c r="D1517" s="471"/>
      <c r="E1517" s="471"/>
      <c r="F1517" s="471"/>
      <c r="G1517" s="47" t="str">
        <f t="shared" si="23"/>
        <v xml:space="preserve">, </v>
      </c>
    </row>
    <row r="1518" spans="1:7" x14ac:dyDescent="0.3">
      <c r="A1518" s="471"/>
      <c r="B1518" s="471"/>
      <c r="C1518" s="471"/>
      <c r="D1518" s="471"/>
      <c r="E1518" s="471"/>
      <c r="F1518" s="471"/>
      <c r="G1518" s="47" t="str">
        <f t="shared" si="23"/>
        <v xml:space="preserve">, </v>
      </c>
    </row>
    <row r="1519" spans="1:7" x14ac:dyDescent="0.3">
      <c r="A1519" s="471"/>
      <c r="B1519" s="471"/>
      <c r="C1519" s="471"/>
      <c r="D1519" s="471"/>
      <c r="E1519" s="471"/>
      <c r="F1519" s="471"/>
      <c r="G1519" s="47" t="str">
        <f t="shared" si="23"/>
        <v xml:space="preserve">, </v>
      </c>
    </row>
    <row r="1520" spans="1:7" x14ac:dyDescent="0.3">
      <c r="A1520" s="471"/>
      <c r="B1520" s="471"/>
      <c r="C1520" s="471"/>
      <c r="D1520" s="471"/>
      <c r="E1520" s="471"/>
      <c r="F1520" s="471"/>
      <c r="G1520" s="47" t="str">
        <f t="shared" si="23"/>
        <v xml:space="preserve">, </v>
      </c>
    </row>
    <row r="1521" spans="1:7" x14ac:dyDescent="0.3">
      <c r="A1521" s="471"/>
      <c r="B1521" s="471"/>
      <c r="C1521" s="471"/>
      <c r="D1521" s="471"/>
      <c r="E1521" s="471"/>
      <c r="F1521" s="471"/>
      <c r="G1521" s="47" t="str">
        <f t="shared" si="23"/>
        <v xml:space="preserve">, </v>
      </c>
    </row>
    <row r="1522" spans="1:7" x14ac:dyDescent="0.3">
      <c r="A1522" s="471"/>
      <c r="B1522" s="471"/>
      <c r="C1522" s="471"/>
      <c r="D1522" s="471"/>
      <c r="E1522" s="471"/>
      <c r="F1522" s="471"/>
      <c r="G1522" s="47" t="str">
        <f t="shared" si="23"/>
        <v xml:space="preserve">, </v>
      </c>
    </row>
    <row r="1523" spans="1:7" x14ac:dyDescent="0.3">
      <c r="A1523" s="471"/>
      <c r="B1523" s="471"/>
      <c r="C1523" s="471"/>
      <c r="D1523" s="471"/>
      <c r="E1523" s="471"/>
      <c r="F1523" s="471"/>
      <c r="G1523" s="47" t="str">
        <f t="shared" si="23"/>
        <v xml:space="preserve">, </v>
      </c>
    </row>
    <row r="1524" spans="1:7" x14ac:dyDescent="0.3">
      <c r="A1524" s="471"/>
      <c r="B1524" s="471"/>
      <c r="C1524" s="471"/>
      <c r="D1524" s="471"/>
      <c r="E1524" s="471"/>
      <c r="F1524" s="471"/>
      <c r="G1524" s="47" t="str">
        <f t="shared" si="23"/>
        <v xml:space="preserve">, </v>
      </c>
    </row>
    <row r="1525" spans="1:7" x14ac:dyDescent="0.3">
      <c r="A1525" s="471"/>
      <c r="B1525" s="471"/>
      <c r="C1525" s="471"/>
      <c r="D1525" s="471"/>
      <c r="E1525" s="471"/>
      <c r="F1525" s="471"/>
      <c r="G1525" s="47" t="str">
        <f t="shared" si="23"/>
        <v xml:space="preserve">, </v>
      </c>
    </row>
    <row r="1526" spans="1:7" x14ac:dyDescent="0.3">
      <c r="A1526" s="471"/>
      <c r="B1526" s="471"/>
      <c r="C1526" s="471"/>
      <c r="D1526" s="471"/>
      <c r="E1526" s="471"/>
      <c r="F1526" s="471"/>
      <c r="G1526" s="47" t="str">
        <f t="shared" si="23"/>
        <v xml:space="preserve">, </v>
      </c>
    </row>
    <row r="1527" spans="1:7" x14ac:dyDescent="0.3">
      <c r="A1527" s="471"/>
      <c r="B1527" s="471"/>
      <c r="C1527" s="471"/>
      <c r="D1527" s="471"/>
      <c r="E1527" s="471"/>
      <c r="F1527" s="471"/>
      <c r="G1527" s="47" t="str">
        <f t="shared" si="23"/>
        <v xml:space="preserve">, </v>
      </c>
    </row>
    <row r="1528" spans="1:7" x14ac:dyDescent="0.3">
      <c r="A1528" s="471"/>
      <c r="B1528" s="471"/>
      <c r="C1528" s="471"/>
      <c r="D1528" s="471"/>
      <c r="E1528" s="471"/>
      <c r="F1528" s="471"/>
      <c r="G1528" s="47" t="str">
        <f t="shared" si="23"/>
        <v xml:space="preserve">, </v>
      </c>
    </row>
    <row r="1529" spans="1:7" x14ac:dyDescent="0.3">
      <c r="A1529" s="471"/>
      <c r="B1529" s="471"/>
      <c r="C1529" s="471"/>
      <c r="D1529" s="471"/>
      <c r="E1529" s="471"/>
      <c r="F1529" s="471"/>
      <c r="G1529" s="47" t="str">
        <f t="shared" si="23"/>
        <v xml:space="preserve">, </v>
      </c>
    </row>
    <row r="1530" spans="1:7" x14ac:dyDescent="0.3">
      <c r="A1530" s="471"/>
      <c r="B1530" s="471"/>
      <c r="C1530" s="471"/>
      <c r="D1530" s="471"/>
      <c r="E1530" s="471"/>
      <c r="F1530" s="471"/>
      <c r="G1530" s="47" t="str">
        <f t="shared" si="23"/>
        <v xml:space="preserve">, </v>
      </c>
    </row>
    <row r="1531" spans="1:7" x14ac:dyDescent="0.3">
      <c r="A1531" s="471"/>
      <c r="B1531" s="471"/>
      <c r="C1531" s="471"/>
      <c r="D1531" s="471"/>
      <c r="E1531" s="471"/>
      <c r="F1531" s="471"/>
      <c r="G1531" s="47" t="str">
        <f t="shared" si="23"/>
        <v xml:space="preserve">, </v>
      </c>
    </row>
    <row r="1532" spans="1:7" x14ac:dyDescent="0.3">
      <c r="A1532" s="471"/>
      <c r="B1532" s="471"/>
      <c r="C1532" s="471"/>
      <c r="D1532" s="471"/>
      <c r="E1532" s="471"/>
      <c r="F1532" s="471"/>
      <c r="G1532" s="47" t="str">
        <f t="shared" si="23"/>
        <v xml:space="preserve">, </v>
      </c>
    </row>
    <row r="1533" spans="1:7" x14ac:dyDescent="0.3">
      <c r="A1533" s="471"/>
      <c r="B1533" s="471"/>
      <c r="C1533" s="471"/>
      <c r="D1533" s="471"/>
      <c r="E1533" s="471"/>
      <c r="F1533" s="471"/>
      <c r="G1533" s="47" t="str">
        <f t="shared" si="23"/>
        <v xml:space="preserve">, </v>
      </c>
    </row>
    <row r="1534" spans="1:7" x14ac:dyDescent="0.3">
      <c r="A1534" s="471"/>
      <c r="B1534" s="471"/>
      <c r="C1534" s="471"/>
      <c r="D1534" s="471"/>
      <c r="E1534" s="471"/>
      <c r="F1534" s="471"/>
      <c r="G1534" s="47" t="str">
        <f t="shared" si="23"/>
        <v xml:space="preserve">, </v>
      </c>
    </row>
    <row r="1535" spans="1:7" x14ac:dyDescent="0.3">
      <c r="A1535" s="471"/>
      <c r="B1535" s="471"/>
      <c r="C1535" s="471"/>
      <c r="D1535" s="471"/>
      <c r="E1535" s="471"/>
      <c r="F1535" s="471"/>
      <c r="G1535" s="47" t="str">
        <f t="shared" si="23"/>
        <v xml:space="preserve">, </v>
      </c>
    </row>
    <row r="1536" spans="1:7" x14ac:dyDescent="0.3">
      <c r="A1536" s="471"/>
      <c r="B1536" s="471"/>
      <c r="C1536" s="471"/>
      <c r="D1536" s="471"/>
      <c r="E1536" s="471"/>
      <c r="F1536" s="471"/>
      <c r="G1536" s="47" t="str">
        <f t="shared" si="23"/>
        <v xml:space="preserve">, </v>
      </c>
    </row>
    <row r="1537" spans="1:7" x14ac:dyDescent="0.3">
      <c r="A1537" s="471"/>
      <c r="B1537" s="471"/>
      <c r="C1537" s="471"/>
      <c r="D1537" s="471"/>
      <c r="E1537" s="471"/>
      <c r="F1537" s="471"/>
      <c r="G1537" s="47" t="str">
        <f t="shared" si="23"/>
        <v xml:space="preserve">, </v>
      </c>
    </row>
    <row r="1538" spans="1:7" x14ac:dyDescent="0.3">
      <c r="A1538" s="471"/>
      <c r="B1538" s="471"/>
      <c r="C1538" s="471"/>
      <c r="D1538" s="471"/>
      <c r="E1538" s="471"/>
      <c r="F1538" s="471"/>
      <c r="G1538" s="47" t="str">
        <f t="shared" si="23"/>
        <v xml:space="preserve">, </v>
      </c>
    </row>
    <row r="1539" spans="1:7" x14ac:dyDescent="0.3">
      <c r="A1539" s="471"/>
      <c r="B1539" s="471"/>
      <c r="C1539" s="471"/>
      <c r="D1539" s="471"/>
      <c r="E1539" s="471"/>
      <c r="F1539" s="471"/>
      <c r="G1539" s="47" t="str">
        <f t="shared" si="23"/>
        <v xml:space="preserve">, </v>
      </c>
    </row>
    <row r="1540" spans="1:7" x14ac:dyDescent="0.3">
      <c r="A1540" s="471"/>
      <c r="B1540" s="471"/>
      <c r="C1540" s="471"/>
      <c r="D1540" s="471"/>
      <c r="E1540" s="471"/>
      <c r="F1540" s="471"/>
      <c r="G1540" s="47" t="str">
        <f t="shared" si="23"/>
        <v xml:space="preserve">, </v>
      </c>
    </row>
    <row r="1541" spans="1:7" x14ac:dyDescent="0.3">
      <c r="A1541" s="471"/>
      <c r="B1541" s="471"/>
      <c r="C1541" s="471"/>
      <c r="D1541" s="471"/>
      <c r="E1541" s="471"/>
      <c r="F1541" s="471"/>
      <c r="G1541" s="47" t="str">
        <f t="shared" si="23"/>
        <v xml:space="preserve">, </v>
      </c>
    </row>
    <row r="1542" spans="1:7" x14ac:dyDescent="0.3">
      <c r="A1542" s="471"/>
      <c r="B1542" s="471"/>
      <c r="C1542" s="471"/>
      <c r="D1542" s="471"/>
      <c r="E1542" s="471"/>
      <c r="F1542" s="471"/>
      <c r="G1542" s="47" t="str">
        <f t="shared" si="23"/>
        <v xml:space="preserve">, </v>
      </c>
    </row>
    <row r="1543" spans="1:7" x14ac:dyDescent="0.3">
      <c r="A1543" s="471"/>
      <c r="B1543" s="471"/>
      <c r="C1543" s="471"/>
      <c r="D1543" s="471"/>
      <c r="E1543" s="471"/>
      <c r="F1543" s="471"/>
      <c r="G1543" s="47" t="str">
        <f t="shared" si="23"/>
        <v xml:space="preserve">, </v>
      </c>
    </row>
    <row r="1544" spans="1:7" x14ac:dyDescent="0.3">
      <c r="A1544" s="471"/>
      <c r="B1544" s="471"/>
      <c r="C1544" s="471"/>
      <c r="D1544" s="471"/>
      <c r="E1544" s="471"/>
      <c r="F1544" s="471"/>
      <c r="G1544" s="47" t="str">
        <f t="shared" si="23"/>
        <v xml:space="preserve">, </v>
      </c>
    </row>
    <row r="1545" spans="1:7" x14ac:dyDescent="0.3">
      <c r="A1545" s="471"/>
      <c r="B1545" s="471"/>
      <c r="C1545" s="471"/>
      <c r="D1545" s="471"/>
      <c r="E1545" s="471"/>
      <c r="F1545" s="471"/>
      <c r="G1545" s="47" t="str">
        <f t="shared" si="23"/>
        <v xml:space="preserve">, </v>
      </c>
    </row>
    <row r="1546" spans="1:7" x14ac:dyDescent="0.3">
      <c r="A1546" s="471"/>
      <c r="B1546" s="471"/>
      <c r="C1546" s="471"/>
      <c r="D1546" s="471"/>
      <c r="E1546" s="471"/>
      <c r="F1546" s="471"/>
      <c r="G1546" s="47" t="str">
        <f t="shared" ref="G1546:G1609" si="24">CONCATENATE(A1546,", ", B1546)</f>
        <v xml:space="preserve">, </v>
      </c>
    </row>
    <row r="1547" spans="1:7" x14ac:dyDescent="0.3">
      <c r="A1547" s="471"/>
      <c r="B1547" s="471"/>
      <c r="C1547" s="471"/>
      <c r="D1547" s="471"/>
      <c r="E1547" s="471"/>
      <c r="F1547" s="471"/>
      <c r="G1547" s="47" t="str">
        <f t="shared" si="24"/>
        <v xml:space="preserve">, </v>
      </c>
    </row>
    <row r="1548" spans="1:7" x14ac:dyDescent="0.3">
      <c r="A1548" s="471"/>
      <c r="B1548" s="471"/>
      <c r="C1548" s="471"/>
      <c r="D1548" s="471"/>
      <c r="E1548" s="471"/>
      <c r="F1548" s="471"/>
      <c r="G1548" s="47" t="str">
        <f t="shared" si="24"/>
        <v xml:space="preserve">, </v>
      </c>
    </row>
    <row r="1549" spans="1:7" x14ac:dyDescent="0.3">
      <c r="A1549" s="471"/>
      <c r="B1549" s="471"/>
      <c r="C1549" s="471"/>
      <c r="D1549" s="471"/>
      <c r="E1549" s="471"/>
      <c r="F1549" s="471"/>
      <c r="G1549" s="47" t="str">
        <f t="shared" si="24"/>
        <v xml:space="preserve">, </v>
      </c>
    </row>
    <row r="1550" spans="1:7" x14ac:dyDescent="0.3">
      <c r="A1550" s="471"/>
      <c r="B1550" s="471"/>
      <c r="C1550" s="471"/>
      <c r="D1550" s="471"/>
      <c r="E1550" s="471"/>
      <c r="F1550" s="471"/>
      <c r="G1550" s="47" t="str">
        <f t="shared" si="24"/>
        <v xml:space="preserve">, </v>
      </c>
    </row>
    <row r="1551" spans="1:7" x14ac:dyDescent="0.3">
      <c r="A1551" s="471"/>
      <c r="B1551" s="471"/>
      <c r="C1551" s="471"/>
      <c r="D1551" s="471"/>
      <c r="E1551" s="471"/>
      <c r="F1551" s="471"/>
      <c r="G1551" s="47" t="str">
        <f t="shared" si="24"/>
        <v xml:space="preserve">, </v>
      </c>
    </row>
    <row r="1552" spans="1:7" x14ac:dyDescent="0.3">
      <c r="A1552" s="471"/>
      <c r="B1552" s="471"/>
      <c r="C1552" s="471"/>
      <c r="D1552" s="471"/>
      <c r="E1552" s="471"/>
      <c r="F1552" s="471"/>
      <c r="G1552" s="47" t="str">
        <f t="shared" si="24"/>
        <v xml:space="preserve">, </v>
      </c>
    </row>
    <row r="1553" spans="1:7" x14ac:dyDescent="0.3">
      <c r="A1553" s="471"/>
      <c r="B1553" s="471"/>
      <c r="C1553" s="471"/>
      <c r="D1553" s="471"/>
      <c r="E1553" s="471"/>
      <c r="F1553" s="471"/>
      <c r="G1553" s="47" t="str">
        <f t="shared" si="24"/>
        <v xml:space="preserve">, </v>
      </c>
    </row>
    <row r="1554" spans="1:7" x14ac:dyDescent="0.3">
      <c r="A1554" s="471"/>
      <c r="B1554" s="471"/>
      <c r="C1554" s="471"/>
      <c r="D1554" s="471"/>
      <c r="E1554" s="471"/>
      <c r="F1554" s="471"/>
      <c r="G1554" s="47" t="str">
        <f t="shared" si="24"/>
        <v xml:space="preserve">, </v>
      </c>
    </row>
    <row r="1555" spans="1:7" x14ac:dyDescent="0.3">
      <c r="A1555" s="471"/>
      <c r="B1555" s="471"/>
      <c r="C1555" s="471"/>
      <c r="D1555" s="471"/>
      <c r="E1555" s="471"/>
      <c r="F1555" s="471"/>
      <c r="G1555" s="47" t="str">
        <f t="shared" si="24"/>
        <v xml:space="preserve">, </v>
      </c>
    </row>
    <row r="1556" spans="1:7" x14ac:dyDescent="0.3">
      <c r="A1556" s="471"/>
      <c r="B1556" s="471"/>
      <c r="C1556" s="471"/>
      <c r="D1556" s="471"/>
      <c r="E1556" s="471"/>
      <c r="F1556" s="471"/>
      <c r="G1556" s="47" t="str">
        <f t="shared" si="24"/>
        <v xml:space="preserve">, </v>
      </c>
    </row>
    <row r="1557" spans="1:7" x14ac:dyDescent="0.3">
      <c r="A1557" s="471"/>
      <c r="B1557" s="471"/>
      <c r="C1557" s="471"/>
      <c r="D1557" s="471"/>
      <c r="E1557" s="471"/>
      <c r="F1557" s="471"/>
      <c r="G1557" s="47" t="str">
        <f t="shared" si="24"/>
        <v xml:space="preserve">, </v>
      </c>
    </row>
    <row r="1558" spans="1:7" x14ac:dyDescent="0.3">
      <c r="A1558" s="471"/>
      <c r="B1558" s="471"/>
      <c r="C1558" s="471"/>
      <c r="D1558" s="471"/>
      <c r="E1558" s="471"/>
      <c r="F1558" s="471"/>
      <c r="G1558" s="47" t="str">
        <f t="shared" si="24"/>
        <v xml:space="preserve">, </v>
      </c>
    </row>
    <row r="1559" spans="1:7" x14ac:dyDescent="0.3">
      <c r="A1559" s="471"/>
      <c r="B1559" s="471"/>
      <c r="C1559" s="471"/>
      <c r="D1559" s="471"/>
      <c r="E1559" s="471"/>
      <c r="F1559" s="471"/>
      <c r="G1559" s="47" t="str">
        <f t="shared" si="24"/>
        <v xml:space="preserve">, </v>
      </c>
    </row>
    <row r="1560" spans="1:7" x14ac:dyDescent="0.3">
      <c r="A1560" s="471"/>
      <c r="B1560" s="471"/>
      <c r="C1560" s="471"/>
      <c r="D1560" s="471"/>
      <c r="E1560" s="471"/>
      <c r="F1560" s="471"/>
      <c r="G1560" s="47" t="str">
        <f t="shared" si="24"/>
        <v xml:space="preserve">, </v>
      </c>
    </row>
    <row r="1561" spans="1:7" x14ac:dyDescent="0.3">
      <c r="A1561" s="471"/>
      <c r="B1561" s="471"/>
      <c r="C1561" s="471"/>
      <c r="D1561" s="471"/>
      <c r="E1561" s="471"/>
      <c r="F1561" s="471"/>
      <c r="G1561" s="47" t="str">
        <f t="shared" si="24"/>
        <v xml:space="preserve">, </v>
      </c>
    </row>
    <row r="1562" spans="1:7" x14ac:dyDescent="0.3">
      <c r="A1562" s="471"/>
      <c r="B1562" s="471"/>
      <c r="C1562" s="471"/>
      <c r="D1562" s="471"/>
      <c r="E1562" s="471"/>
      <c r="F1562" s="471"/>
      <c r="G1562" s="47" t="str">
        <f t="shared" si="24"/>
        <v xml:space="preserve">, </v>
      </c>
    </row>
    <row r="1563" spans="1:7" x14ac:dyDescent="0.3">
      <c r="A1563" s="471"/>
      <c r="B1563" s="471"/>
      <c r="C1563" s="471"/>
      <c r="D1563" s="471"/>
      <c r="E1563" s="471"/>
      <c r="F1563" s="471"/>
      <c r="G1563" s="47" t="str">
        <f t="shared" si="24"/>
        <v xml:space="preserve">, </v>
      </c>
    </row>
    <row r="1564" spans="1:7" x14ac:dyDescent="0.3">
      <c r="A1564" s="471"/>
      <c r="B1564" s="471"/>
      <c r="C1564" s="471"/>
      <c r="D1564" s="471"/>
      <c r="E1564" s="471"/>
      <c r="F1564" s="471"/>
      <c r="G1564" s="47" t="str">
        <f t="shared" si="24"/>
        <v xml:space="preserve">, </v>
      </c>
    </row>
    <row r="1565" spans="1:7" x14ac:dyDescent="0.3">
      <c r="A1565" s="471"/>
      <c r="B1565" s="471"/>
      <c r="C1565" s="471"/>
      <c r="D1565" s="471"/>
      <c r="E1565" s="471"/>
      <c r="F1565" s="471"/>
      <c r="G1565" s="47" t="str">
        <f t="shared" si="24"/>
        <v xml:space="preserve">, </v>
      </c>
    </row>
    <row r="1566" spans="1:7" x14ac:dyDescent="0.3">
      <c r="A1566" s="471"/>
      <c r="B1566" s="471"/>
      <c r="C1566" s="471"/>
      <c r="D1566" s="471"/>
      <c r="E1566" s="471"/>
      <c r="F1566" s="471"/>
      <c r="G1566" s="47" t="str">
        <f t="shared" si="24"/>
        <v xml:space="preserve">, </v>
      </c>
    </row>
    <row r="1567" spans="1:7" x14ac:dyDescent="0.3">
      <c r="A1567" s="471"/>
      <c r="B1567" s="471"/>
      <c r="C1567" s="471"/>
      <c r="D1567" s="471"/>
      <c r="E1567" s="471"/>
      <c r="F1567" s="471"/>
      <c r="G1567" s="47" t="str">
        <f t="shared" si="24"/>
        <v xml:space="preserve">, </v>
      </c>
    </row>
    <row r="1568" spans="1:7" x14ac:dyDescent="0.3">
      <c r="A1568" s="471"/>
      <c r="B1568" s="471"/>
      <c r="C1568" s="471"/>
      <c r="D1568" s="471"/>
      <c r="E1568" s="471"/>
      <c r="F1568" s="471"/>
      <c r="G1568" s="47" t="str">
        <f t="shared" si="24"/>
        <v xml:space="preserve">, </v>
      </c>
    </row>
    <row r="1569" spans="1:7" x14ac:dyDescent="0.3">
      <c r="A1569" s="471"/>
      <c r="B1569" s="471"/>
      <c r="C1569" s="471"/>
      <c r="D1569" s="471"/>
      <c r="E1569" s="471"/>
      <c r="F1569" s="471"/>
      <c r="G1569" s="47" t="str">
        <f t="shared" si="24"/>
        <v xml:space="preserve">, </v>
      </c>
    </row>
    <row r="1570" spans="1:7" x14ac:dyDescent="0.3">
      <c r="A1570" s="471"/>
      <c r="B1570" s="471"/>
      <c r="C1570" s="471"/>
      <c r="D1570" s="471"/>
      <c r="E1570" s="471"/>
      <c r="F1570" s="471"/>
      <c r="G1570" s="47" t="str">
        <f t="shared" si="24"/>
        <v xml:space="preserve">, </v>
      </c>
    </row>
    <row r="1571" spans="1:7" x14ac:dyDescent="0.3">
      <c r="A1571" s="471"/>
      <c r="B1571" s="471"/>
      <c r="C1571" s="471"/>
      <c r="D1571" s="471"/>
      <c r="E1571" s="471"/>
      <c r="F1571" s="471"/>
      <c r="G1571" s="47" t="str">
        <f t="shared" si="24"/>
        <v xml:space="preserve">, </v>
      </c>
    </row>
    <row r="1572" spans="1:7" x14ac:dyDescent="0.3">
      <c r="A1572" s="471"/>
      <c r="B1572" s="471"/>
      <c r="C1572" s="471"/>
      <c r="D1572" s="471"/>
      <c r="E1572" s="471"/>
      <c r="F1572" s="471"/>
      <c r="G1572" s="47" t="str">
        <f t="shared" si="24"/>
        <v xml:space="preserve">, </v>
      </c>
    </row>
    <row r="1573" spans="1:7" x14ac:dyDescent="0.3">
      <c r="A1573" s="471"/>
      <c r="B1573" s="471"/>
      <c r="C1573" s="471"/>
      <c r="D1573" s="471"/>
      <c r="E1573" s="471"/>
      <c r="F1573" s="471"/>
      <c r="G1573" s="47" t="str">
        <f t="shared" si="24"/>
        <v xml:space="preserve">, </v>
      </c>
    </row>
    <row r="1574" spans="1:7" x14ac:dyDescent="0.3">
      <c r="A1574" s="471"/>
      <c r="B1574" s="471"/>
      <c r="C1574" s="471"/>
      <c r="D1574" s="471"/>
      <c r="E1574" s="471"/>
      <c r="F1574" s="471"/>
      <c r="G1574" s="47" t="str">
        <f t="shared" si="24"/>
        <v xml:space="preserve">, </v>
      </c>
    </row>
    <row r="1575" spans="1:7" x14ac:dyDescent="0.3">
      <c r="A1575" s="471"/>
      <c r="B1575" s="471"/>
      <c r="C1575" s="471"/>
      <c r="D1575" s="471"/>
      <c r="E1575" s="471"/>
      <c r="F1575" s="471"/>
      <c r="G1575" s="47" t="str">
        <f t="shared" si="24"/>
        <v xml:space="preserve">, </v>
      </c>
    </row>
    <row r="1576" spans="1:7" x14ac:dyDescent="0.3">
      <c r="A1576" s="471"/>
      <c r="B1576" s="471"/>
      <c r="C1576" s="471"/>
      <c r="D1576" s="471"/>
      <c r="E1576" s="471"/>
      <c r="F1576" s="471"/>
      <c r="G1576" s="47" t="str">
        <f t="shared" si="24"/>
        <v xml:space="preserve">, </v>
      </c>
    </row>
    <row r="1577" spans="1:7" x14ac:dyDescent="0.3">
      <c r="A1577" s="471"/>
      <c r="B1577" s="471"/>
      <c r="C1577" s="471"/>
      <c r="D1577" s="471"/>
      <c r="E1577" s="471"/>
      <c r="F1577" s="471"/>
      <c r="G1577" s="47" t="str">
        <f t="shared" si="24"/>
        <v xml:space="preserve">, </v>
      </c>
    </row>
    <row r="1578" spans="1:7" x14ac:dyDescent="0.3">
      <c r="A1578" s="471"/>
      <c r="B1578" s="471"/>
      <c r="C1578" s="471"/>
      <c r="D1578" s="471"/>
      <c r="E1578" s="471"/>
      <c r="F1578" s="471"/>
      <c r="G1578" s="47" t="str">
        <f t="shared" si="24"/>
        <v xml:space="preserve">, </v>
      </c>
    </row>
    <row r="1579" spans="1:7" x14ac:dyDescent="0.3">
      <c r="A1579" s="471"/>
      <c r="B1579" s="471"/>
      <c r="C1579" s="471"/>
      <c r="D1579" s="471"/>
      <c r="E1579" s="471"/>
      <c r="F1579" s="471"/>
      <c r="G1579" s="47" t="str">
        <f t="shared" si="24"/>
        <v xml:space="preserve">, </v>
      </c>
    </row>
    <row r="1580" spans="1:7" x14ac:dyDescent="0.3">
      <c r="A1580" s="471"/>
      <c r="B1580" s="471"/>
      <c r="C1580" s="471"/>
      <c r="D1580" s="471"/>
      <c r="E1580" s="471"/>
      <c r="F1580" s="471"/>
      <c r="G1580" s="47" t="str">
        <f t="shared" si="24"/>
        <v xml:space="preserve">, </v>
      </c>
    </row>
    <row r="1581" spans="1:7" x14ac:dyDescent="0.3">
      <c r="A1581" s="471"/>
      <c r="B1581" s="471"/>
      <c r="C1581" s="471"/>
      <c r="D1581" s="471"/>
      <c r="E1581" s="471"/>
      <c r="F1581" s="471"/>
      <c r="G1581" s="47" t="str">
        <f t="shared" si="24"/>
        <v xml:space="preserve">, </v>
      </c>
    </row>
    <row r="1582" spans="1:7" x14ac:dyDescent="0.3">
      <c r="A1582" s="471"/>
      <c r="B1582" s="471"/>
      <c r="C1582" s="471"/>
      <c r="D1582" s="471"/>
      <c r="E1582" s="471"/>
      <c r="F1582" s="471"/>
      <c r="G1582" s="47" t="str">
        <f t="shared" si="24"/>
        <v xml:space="preserve">, </v>
      </c>
    </row>
    <row r="1583" spans="1:7" x14ac:dyDescent="0.3">
      <c r="A1583" s="471"/>
      <c r="B1583" s="471"/>
      <c r="C1583" s="471"/>
      <c r="D1583" s="471"/>
      <c r="E1583" s="471"/>
      <c r="F1583" s="471"/>
      <c r="G1583" s="47" t="str">
        <f t="shared" si="24"/>
        <v xml:space="preserve">, </v>
      </c>
    </row>
    <row r="1584" spans="1:7" x14ac:dyDescent="0.3">
      <c r="A1584" s="471"/>
      <c r="B1584" s="471"/>
      <c r="C1584" s="471"/>
      <c r="D1584" s="471"/>
      <c r="E1584" s="471"/>
      <c r="F1584" s="471"/>
      <c r="G1584" s="47" t="str">
        <f t="shared" si="24"/>
        <v xml:space="preserve">, </v>
      </c>
    </row>
    <row r="1585" spans="1:7" x14ac:dyDescent="0.3">
      <c r="A1585" s="471"/>
      <c r="B1585" s="471"/>
      <c r="C1585" s="471"/>
      <c r="D1585" s="471"/>
      <c r="E1585" s="471"/>
      <c r="F1585" s="471"/>
      <c r="G1585" s="47" t="str">
        <f t="shared" si="24"/>
        <v xml:space="preserve">, </v>
      </c>
    </row>
    <row r="1586" spans="1:7" x14ac:dyDescent="0.3">
      <c r="A1586" s="471"/>
      <c r="B1586" s="471"/>
      <c r="C1586" s="471"/>
      <c r="D1586" s="471"/>
      <c r="E1586" s="471"/>
      <c r="F1586" s="471"/>
      <c r="G1586" s="47" t="str">
        <f t="shared" si="24"/>
        <v xml:space="preserve">, </v>
      </c>
    </row>
    <row r="1587" spans="1:7" x14ac:dyDescent="0.3">
      <c r="A1587" s="471"/>
      <c r="B1587" s="471"/>
      <c r="C1587" s="471"/>
      <c r="D1587" s="471"/>
      <c r="E1587" s="471"/>
      <c r="F1587" s="471"/>
      <c r="G1587" s="47" t="str">
        <f t="shared" si="24"/>
        <v xml:space="preserve">, </v>
      </c>
    </row>
    <row r="1588" spans="1:7" x14ac:dyDescent="0.3">
      <c r="A1588" s="471"/>
      <c r="B1588" s="471"/>
      <c r="C1588" s="471"/>
      <c r="D1588" s="471"/>
      <c r="E1588" s="471"/>
      <c r="F1588" s="471"/>
      <c r="G1588" s="47" t="str">
        <f t="shared" si="24"/>
        <v xml:space="preserve">, </v>
      </c>
    </row>
    <row r="1589" spans="1:7" x14ac:dyDescent="0.3">
      <c r="A1589" s="471"/>
      <c r="B1589" s="471"/>
      <c r="C1589" s="471"/>
      <c r="D1589" s="471"/>
      <c r="E1589" s="471"/>
      <c r="F1589" s="471"/>
      <c r="G1589" s="47" t="str">
        <f t="shared" si="24"/>
        <v xml:space="preserve">, </v>
      </c>
    </row>
    <row r="1590" spans="1:7" x14ac:dyDescent="0.3">
      <c r="A1590" s="471"/>
      <c r="B1590" s="471"/>
      <c r="C1590" s="471"/>
      <c r="D1590" s="471"/>
      <c r="E1590" s="471"/>
      <c r="F1590" s="471"/>
      <c r="G1590" s="47" t="str">
        <f t="shared" si="24"/>
        <v xml:space="preserve">, </v>
      </c>
    </row>
    <row r="1591" spans="1:7" x14ac:dyDescent="0.3">
      <c r="A1591" s="471"/>
      <c r="B1591" s="471"/>
      <c r="C1591" s="471"/>
      <c r="D1591" s="471"/>
      <c r="E1591" s="471"/>
      <c r="F1591" s="471"/>
      <c r="G1591" s="47" t="str">
        <f t="shared" si="24"/>
        <v xml:space="preserve">, </v>
      </c>
    </row>
    <row r="1592" spans="1:7" x14ac:dyDescent="0.3">
      <c r="A1592" s="471"/>
      <c r="B1592" s="471"/>
      <c r="C1592" s="471"/>
      <c r="D1592" s="471"/>
      <c r="E1592" s="471"/>
      <c r="F1592" s="471"/>
      <c r="G1592" s="47" t="str">
        <f t="shared" si="24"/>
        <v xml:space="preserve">, </v>
      </c>
    </row>
    <row r="1593" spans="1:7" x14ac:dyDescent="0.3">
      <c r="A1593" s="471"/>
      <c r="B1593" s="471"/>
      <c r="C1593" s="471"/>
      <c r="D1593" s="471"/>
      <c r="E1593" s="471"/>
      <c r="F1593" s="471"/>
      <c r="G1593" s="47" t="str">
        <f t="shared" si="24"/>
        <v xml:space="preserve">, </v>
      </c>
    </row>
    <row r="1594" spans="1:7" x14ac:dyDescent="0.3">
      <c r="A1594" s="471"/>
      <c r="B1594" s="471"/>
      <c r="C1594" s="471"/>
      <c r="D1594" s="471"/>
      <c r="E1594" s="471"/>
      <c r="F1594" s="471"/>
      <c r="G1594" s="47" t="str">
        <f t="shared" si="24"/>
        <v xml:space="preserve">, </v>
      </c>
    </row>
    <row r="1595" spans="1:7" x14ac:dyDescent="0.3">
      <c r="A1595" s="471"/>
      <c r="B1595" s="471"/>
      <c r="C1595" s="471"/>
      <c r="D1595" s="471"/>
      <c r="E1595" s="471"/>
      <c r="F1595" s="471"/>
      <c r="G1595" s="47" t="str">
        <f t="shared" si="24"/>
        <v xml:space="preserve">, </v>
      </c>
    </row>
    <row r="1596" spans="1:7" x14ac:dyDescent="0.3">
      <c r="A1596" s="471"/>
      <c r="B1596" s="471"/>
      <c r="C1596" s="471"/>
      <c r="D1596" s="471"/>
      <c r="E1596" s="471"/>
      <c r="F1596" s="471"/>
      <c r="G1596" s="47" t="str">
        <f t="shared" si="24"/>
        <v xml:space="preserve">, </v>
      </c>
    </row>
    <row r="1597" spans="1:7" x14ac:dyDescent="0.3">
      <c r="A1597" s="471"/>
      <c r="B1597" s="471"/>
      <c r="C1597" s="471"/>
      <c r="D1597" s="471"/>
      <c r="E1597" s="471"/>
      <c r="F1597" s="471"/>
      <c r="G1597" s="47" t="str">
        <f t="shared" si="24"/>
        <v xml:space="preserve">, </v>
      </c>
    </row>
    <row r="1598" spans="1:7" x14ac:dyDescent="0.3">
      <c r="A1598" s="471"/>
      <c r="B1598" s="471"/>
      <c r="C1598" s="471"/>
      <c r="D1598" s="471"/>
      <c r="E1598" s="471"/>
      <c r="F1598" s="471"/>
      <c r="G1598" s="47" t="str">
        <f t="shared" si="24"/>
        <v xml:space="preserve">, </v>
      </c>
    </row>
    <row r="1599" spans="1:7" x14ac:dyDescent="0.3">
      <c r="A1599" s="471"/>
      <c r="B1599" s="471"/>
      <c r="C1599" s="471"/>
      <c r="D1599" s="471"/>
      <c r="E1599" s="471"/>
      <c r="F1599" s="471"/>
      <c r="G1599" s="47" t="str">
        <f t="shared" si="24"/>
        <v xml:space="preserve">, </v>
      </c>
    </row>
    <row r="1600" spans="1:7" x14ac:dyDescent="0.3">
      <c r="A1600" s="471"/>
      <c r="B1600" s="471"/>
      <c r="C1600" s="471"/>
      <c r="D1600" s="471"/>
      <c r="E1600" s="471"/>
      <c r="F1600" s="471"/>
      <c r="G1600" s="47" t="str">
        <f t="shared" si="24"/>
        <v xml:space="preserve">, </v>
      </c>
    </row>
    <row r="1601" spans="1:7" x14ac:dyDescent="0.3">
      <c r="A1601" s="471"/>
      <c r="B1601" s="471"/>
      <c r="C1601" s="471"/>
      <c r="D1601" s="471"/>
      <c r="E1601" s="471"/>
      <c r="F1601" s="471"/>
      <c r="G1601" s="47" t="str">
        <f t="shared" si="24"/>
        <v xml:space="preserve">, </v>
      </c>
    </row>
    <row r="1602" spans="1:7" x14ac:dyDescent="0.3">
      <c r="A1602" s="471"/>
      <c r="B1602" s="471"/>
      <c r="C1602" s="471"/>
      <c r="D1602" s="471"/>
      <c r="E1602" s="471"/>
      <c r="F1602" s="471"/>
      <c r="G1602" s="47" t="str">
        <f t="shared" si="24"/>
        <v xml:space="preserve">, </v>
      </c>
    </row>
    <row r="1603" spans="1:7" x14ac:dyDescent="0.3">
      <c r="A1603" s="471"/>
      <c r="B1603" s="471"/>
      <c r="C1603" s="471"/>
      <c r="D1603" s="471"/>
      <c r="E1603" s="471"/>
      <c r="F1603" s="471"/>
      <c r="G1603" s="47" t="str">
        <f t="shared" si="24"/>
        <v xml:space="preserve">, </v>
      </c>
    </row>
    <row r="1604" spans="1:7" x14ac:dyDescent="0.3">
      <c r="A1604" s="471"/>
      <c r="B1604" s="471"/>
      <c r="C1604" s="471"/>
      <c r="D1604" s="471"/>
      <c r="E1604" s="471"/>
      <c r="F1604" s="471"/>
      <c r="G1604" s="47" t="str">
        <f t="shared" si="24"/>
        <v xml:space="preserve">, </v>
      </c>
    </row>
    <row r="1605" spans="1:7" x14ac:dyDescent="0.3">
      <c r="A1605" s="471"/>
      <c r="B1605" s="471"/>
      <c r="C1605" s="471"/>
      <c r="D1605" s="471"/>
      <c r="E1605" s="471"/>
      <c r="F1605" s="471"/>
      <c r="G1605" s="47" t="str">
        <f t="shared" si="24"/>
        <v xml:space="preserve">, </v>
      </c>
    </row>
    <row r="1606" spans="1:7" x14ac:dyDescent="0.3">
      <c r="A1606" s="471"/>
      <c r="B1606" s="471"/>
      <c r="C1606" s="471"/>
      <c r="D1606" s="471"/>
      <c r="E1606" s="471"/>
      <c r="F1606" s="471"/>
      <c r="G1606" s="47" t="str">
        <f t="shared" si="24"/>
        <v xml:space="preserve">, </v>
      </c>
    </row>
    <row r="1607" spans="1:7" x14ac:dyDescent="0.3">
      <c r="A1607" s="471"/>
      <c r="B1607" s="471"/>
      <c r="C1607" s="471"/>
      <c r="D1607" s="471"/>
      <c r="E1607" s="471"/>
      <c r="F1607" s="471"/>
      <c r="G1607" s="47" t="str">
        <f t="shared" si="24"/>
        <v xml:space="preserve">, </v>
      </c>
    </row>
    <row r="1608" spans="1:7" x14ac:dyDescent="0.3">
      <c r="A1608" s="471"/>
      <c r="B1608" s="471"/>
      <c r="C1608" s="471"/>
      <c r="D1608" s="471"/>
      <c r="E1608" s="471"/>
      <c r="F1608" s="471"/>
      <c r="G1608" s="47" t="str">
        <f t="shared" si="24"/>
        <v xml:space="preserve">, </v>
      </c>
    </row>
    <row r="1609" spans="1:7" x14ac:dyDescent="0.3">
      <c r="A1609" s="471"/>
      <c r="B1609" s="471"/>
      <c r="C1609" s="471"/>
      <c r="D1609" s="471"/>
      <c r="E1609" s="471"/>
      <c r="F1609" s="471"/>
      <c r="G1609" s="47" t="str">
        <f t="shared" si="24"/>
        <v xml:space="preserve">, </v>
      </c>
    </row>
    <row r="1610" spans="1:7" x14ac:dyDescent="0.3">
      <c r="A1610" s="471"/>
      <c r="B1610" s="471"/>
      <c r="C1610" s="471"/>
      <c r="D1610" s="471"/>
      <c r="E1610" s="471"/>
      <c r="F1610" s="471"/>
      <c r="G1610" s="47" t="str">
        <f t="shared" ref="G1610:G1673" si="25">CONCATENATE(A1610,", ", B1610)</f>
        <v xml:space="preserve">, </v>
      </c>
    </row>
    <row r="1611" spans="1:7" x14ac:dyDescent="0.3">
      <c r="A1611" s="471"/>
      <c r="B1611" s="471"/>
      <c r="C1611" s="471"/>
      <c r="D1611" s="471"/>
      <c r="E1611" s="471"/>
      <c r="F1611" s="471"/>
      <c r="G1611" s="47" t="str">
        <f t="shared" si="25"/>
        <v xml:space="preserve">, </v>
      </c>
    </row>
    <row r="1612" spans="1:7" x14ac:dyDescent="0.3">
      <c r="A1612" s="471"/>
      <c r="B1612" s="471"/>
      <c r="C1612" s="471"/>
      <c r="D1612" s="471"/>
      <c r="E1612" s="471"/>
      <c r="F1612" s="471"/>
      <c r="G1612" s="47" t="str">
        <f t="shared" si="25"/>
        <v xml:space="preserve">, </v>
      </c>
    </row>
    <row r="1613" spans="1:7" x14ac:dyDescent="0.3">
      <c r="A1613" s="471"/>
      <c r="B1613" s="471"/>
      <c r="C1613" s="471"/>
      <c r="D1613" s="471"/>
      <c r="E1613" s="471"/>
      <c r="F1613" s="471"/>
      <c r="G1613" s="47" t="str">
        <f t="shared" si="25"/>
        <v xml:space="preserve">, </v>
      </c>
    </row>
    <row r="1614" spans="1:7" x14ac:dyDescent="0.3">
      <c r="A1614" s="471"/>
      <c r="B1614" s="471"/>
      <c r="C1614" s="471"/>
      <c r="D1614" s="471"/>
      <c r="E1614" s="471"/>
      <c r="F1614" s="471"/>
      <c r="G1614" s="47" t="str">
        <f t="shared" si="25"/>
        <v xml:space="preserve">, </v>
      </c>
    </row>
    <row r="1615" spans="1:7" x14ac:dyDescent="0.3">
      <c r="A1615" s="471"/>
      <c r="B1615" s="471"/>
      <c r="C1615" s="471"/>
      <c r="D1615" s="471"/>
      <c r="E1615" s="471"/>
      <c r="F1615" s="471"/>
      <c r="G1615" s="47" t="str">
        <f t="shared" si="25"/>
        <v xml:space="preserve">, </v>
      </c>
    </row>
    <row r="1616" spans="1:7" x14ac:dyDescent="0.3">
      <c r="A1616" s="471"/>
      <c r="B1616" s="471"/>
      <c r="C1616" s="471"/>
      <c r="D1616" s="471"/>
      <c r="E1616" s="471"/>
      <c r="F1616" s="471"/>
      <c r="G1616" s="47" t="str">
        <f t="shared" si="25"/>
        <v xml:space="preserve">, </v>
      </c>
    </row>
    <row r="1617" spans="1:7" x14ac:dyDescent="0.3">
      <c r="A1617" s="471"/>
      <c r="B1617" s="471"/>
      <c r="C1617" s="471"/>
      <c r="D1617" s="471"/>
      <c r="E1617" s="471"/>
      <c r="F1617" s="471"/>
      <c r="G1617" s="47" t="str">
        <f t="shared" si="25"/>
        <v xml:space="preserve">, </v>
      </c>
    </row>
    <row r="1618" spans="1:7" x14ac:dyDescent="0.3">
      <c r="A1618" s="471"/>
      <c r="B1618" s="471"/>
      <c r="C1618" s="471"/>
      <c r="D1618" s="471"/>
      <c r="E1618" s="471"/>
      <c r="F1618" s="471"/>
      <c r="G1618" s="47" t="str">
        <f t="shared" si="25"/>
        <v xml:space="preserve">, </v>
      </c>
    </row>
    <row r="1619" spans="1:7" x14ac:dyDescent="0.3">
      <c r="A1619" s="471"/>
      <c r="B1619" s="471"/>
      <c r="C1619" s="471"/>
      <c r="D1619" s="471"/>
      <c r="E1619" s="471"/>
      <c r="F1619" s="471"/>
      <c r="G1619" s="47" t="str">
        <f t="shared" si="25"/>
        <v xml:space="preserve">, </v>
      </c>
    </row>
    <row r="1620" spans="1:7" x14ac:dyDescent="0.3">
      <c r="A1620" s="471"/>
      <c r="B1620" s="471"/>
      <c r="C1620" s="471"/>
      <c r="D1620" s="471"/>
      <c r="E1620" s="471"/>
      <c r="F1620" s="471"/>
      <c r="G1620" s="47" t="str">
        <f t="shared" si="25"/>
        <v xml:space="preserve">, </v>
      </c>
    </row>
    <row r="1621" spans="1:7" x14ac:dyDescent="0.3">
      <c r="A1621" s="471"/>
      <c r="B1621" s="471"/>
      <c r="C1621" s="471"/>
      <c r="D1621" s="471"/>
      <c r="E1621" s="471"/>
      <c r="F1621" s="471"/>
      <c r="G1621" s="47" t="str">
        <f t="shared" si="25"/>
        <v xml:space="preserve">, </v>
      </c>
    </row>
    <row r="1622" spans="1:7" x14ac:dyDescent="0.3">
      <c r="A1622" s="471"/>
      <c r="B1622" s="471"/>
      <c r="C1622" s="471"/>
      <c r="D1622" s="471"/>
      <c r="E1622" s="471"/>
      <c r="F1622" s="471"/>
      <c r="G1622" s="47" t="str">
        <f t="shared" si="25"/>
        <v xml:space="preserve">, </v>
      </c>
    </row>
    <row r="1623" spans="1:7" x14ac:dyDescent="0.3">
      <c r="A1623" s="471"/>
      <c r="B1623" s="471"/>
      <c r="C1623" s="471"/>
      <c r="D1623" s="471"/>
      <c r="E1623" s="471"/>
      <c r="F1623" s="471"/>
      <c r="G1623" s="47" t="str">
        <f t="shared" si="25"/>
        <v xml:space="preserve">, </v>
      </c>
    </row>
    <row r="1624" spans="1:7" x14ac:dyDescent="0.3">
      <c r="A1624" s="471"/>
      <c r="B1624" s="471"/>
      <c r="C1624" s="471"/>
      <c r="D1624" s="471"/>
      <c r="E1624" s="471"/>
      <c r="F1624" s="471"/>
      <c r="G1624" s="47" t="str">
        <f t="shared" si="25"/>
        <v xml:space="preserve">, </v>
      </c>
    </row>
    <row r="1625" spans="1:7" x14ac:dyDescent="0.3">
      <c r="A1625" s="471"/>
      <c r="B1625" s="471"/>
      <c r="C1625" s="471"/>
      <c r="D1625" s="471"/>
      <c r="E1625" s="471"/>
      <c r="F1625" s="471"/>
      <c r="G1625" s="47" t="str">
        <f t="shared" si="25"/>
        <v xml:space="preserve">, </v>
      </c>
    </row>
    <row r="1626" spans="1:7" x14ac:dyDescent="0.3">
      <c r="A1626" s="471"/>
      <c r="B1626" s="471"/>
      <c r="C1626" s="471"/>
      <c r="D1626" s="471"/>
      <c r="E1626" s="471"/>
      <c r="F1626" s="471"/>
      <c r="G1626" s="47" t="str">
        <f t="shared" si="25"/>
        <v xml:space="preserve">, </v>
      </c>
    </row>
    <row r="1627" spans="1:7" x14ac:dyDescent="0.3">
      <c r="A1627" s="471"/>
      <c r="B1627" s="471"/>
      <c r="C1627" s="471"/>
      <c r="D1627" s="471"/>
      <c r="E1627" s="471"/>
      <c r="F1627" s="471"/>
      <c r="G1627" s="47" t="str">
        <f t="shared" si="25"/>
        <v xml:space="preserve">, </v>
      </c>
    </row>
    <row r="1628" spans="1:7" x14ac:dyDescent="0.3">
      <c r="A1628" s="471"/>
      <c r="B1628" s="471"/>
      <c r="C1628" s="471"/>
      <c r="D1628" s="471"/>
      <c r="E1628" s="471"/>
      <c r="F1628" s="471"/>
      <c r="G1628" s="47" t="str">
        <f t="shared" si="25"/>
        <v xml:space="preserve">, </v>
      </c>
    </row>
    <row r="1629" spans="1:7" x14ac:dyDescent="0.3">
      <c r="A1629" s="471"/>
      <c r="B1629" s="471"/>
      <c r="C1629" s="471"/>
      <c r="D1629" s="471"/>
      <c r="E1629" s="471"/>
      <c r="F1629" s="471"/>
      <c r="G1629" s="47" t="str">
        <f t="shared" si="25"/>
        <v xml:space="preserve">, </v>
      </c>
    </row>
    <row r="1630" spans="1:7" x14ac:dyDescent="0.3">
      <c r="A1630" s="471"/>
      <c r="B1630" s="471"/>
      <c r="C1630" s="471"/>
      <c r="D1630" s="471"/>
      <c r="E1630" s="471"/>
      <c r="F1630" s="471"/>
      <c r="G1630" s="47" t="str">
        <f t="shared" si="25"/>
        <v xml:space="preserve">, </v>
      </c>
    </row>
    <row r="1631" spans="1:7" x14ac:dyDescent="0.3">
      <c r="A1631" s="471"/>
      <c r="B1631" s="471"/>
      <c r="C1631" s="471"/>
      <c r="D1631" s="471"/>
      <c r="E1631" s="471"/>
      <c r="F1631" s="471"/>
      <c r="G1631" s="47" t="str">
        <f t="shared" si="25"/>
        <v xml:space="preserve">, </v>
      </c>
    </row>
    <row r="1632" spans="1:7" x14ac:dyDescent="0.3">
      <c r="A1632" s="471"/>
      <c r="B1632" s="471"/>
      <c r="C1632" s="471"/>
      <c r="D1632" s="471"/>
      <c r="E1632" s="471"/>
      <c r="F1632" s="471"/>
      <c r="G1632" s="47" t="str">
        <f t="shared" si="25"/>
        <v xml:space="preserve">, </v>
      </c>
    </row>
    <row r="1633" spans="1:7" x14ac:dyDescent="0.3">
      <c r="A1633" s="471"/>
      <c r="B1633" s="471"/>
      <c r="C1633" s="471"/>
      <c r="D1633" s="471"/>
      <c r="E1633" s="471"/>
      <c r="F1633" s="471"/>
      <c r="G1633" s="47" t="str">
        <f t="shared" si="25"/>
        <v xml:space="preserve">, </v>
      </c>
    </row>
    <row r="1634" spans="1:7" x14ac:dyDescent="0.3">
      <c r="A1634" s="471"/>
      <c r="B1634" s="471"/>
      <c r="C1634" s="471"/>
      <c r="D1634" s="471"/>
      <c r="E1634" s="471"/>
      <c r="F1634" s="471"/>
      <c r="G1634" s="47" t="str">
        <f t="shared" si="25"/>
        <v xml:space="preserve">, </v>
      </c>
    </row>
    <row r="1635" spans="1:7" x14ac:dyDescent="0.3">
      <c r="A1635" s="471"/>
      <c r="B1635" s="471"/>
      <c r="C1635" s="471"/>
      <c r="D1635" s="471"/>
      <c r="E1635" s="471"/>
      <c r="F1635" s="471"/>
      <c r="G1635" s="47" t="str">
        <f t="shared" si="25"/>
        <v xml:space="preserve">, </v>
      </c>
    </row>
    <row r="1636" spans="1:7" x14ac:dyDescent="0.3">
      <c r="A1636" s="471"/>
      <c r="B1636" s="471"/>
      <c r="C1636" s="471"/>
      <c r="D1636" s="471"/>
      <c r="E1636" s="471"/>
      <c r="F1636" s="471"/>
      <c r="G1636" s="47" t="str">
        <f t="shared" si="25"/>
        <v xml:space="preserve">, </v>
      </c>
    </row>
    <row r="1637" spans="1:7" x14ac:dyDescent="0.3">
      <c r="A1637" s="471"/>
      <c r="B1637" s="471"/>
      <c r="C1637" s="471"/>
      <c r="D1637" s="471"/>
      <c r="E1637" s="471"/>
      <c r="F1637" s="471"/>
      <c r="G1637" s="47" t="str">
        <f t="shared" si="25"/>
        <v xml:space="preserve">, </v>
      </c>
    </row>
    <row r="1638" spans="1:7" x14ac:dyDescent="0.3">
      <c r="A1638" s="471"/>
      <c r="B1638" s="471"/>
      <c r="C1638" s="471"/>
      <c r="D1638" s="471"/>
      <c r="E1638" s="471"/>
      <c r="F1638" s="471"/>
      <c r="G1638" s="47" t="str">
        <f t="shared" si="25"/>
        <v xml:space="preserve">, </v>
      </c>
    </row>
    <row r="1639" spans="1:7" x14ac:dyDescent="0.3">
      <c r="A1639" s="471"/>
      <c r="B1639" s="471"/>
      <c r="C1639" s="471"/>
      <c r="D1639" s="471"/>
      <c r="E1639" s="471"/>
      <c r="F1639" s="471"/>
      <c r="G1639" s="47" t="str">
        <f t="shared" si="25"/>
        <v xml:space="preserve">, </v>
      </c>
    </row>
    <row r="1640" spans="1:7" x14ac:dyDescent="0.3">
      <c r="A1640" s="471"/>
      <c r="B1640" s="471"/>
      <c r="C1640" s="471"/>
      <c r="D1640" s="471"/>
      <c r="E1640" s="471"/>
      <c r="F1640" s="471"/>
      <c r="G1640" s="47" t="str">
        <f t="shared" si="25"/>
        <v xml:space="preserve">, </v>
      </c>
    </row>
    <row r="1641" spans="1:7" x14ac:dyDescent="0.3">
      <c r="A1641" s="471"/>
      <c r="B1641" s="471"/>
      <c r="C1641" s="471"/>
      <c r="D1641" s="471"/>
      <c r="E1641" s="471"/>
      <c r="F1641" s="471"/>
      <c r="G1641" s="47" t="str">
        <f t="shared" si="25"/>
        <v xml:space="preserve">, </v>
      </c>
    </row>
    <row r="1642" spans="1:7" x14ac:dyDescent="0.3">
      <c r="A1642" s="471"/>
      <c r="B1642" s="471"/>
      <c r="C1642" s="471"/>
      <c r="D1642" s="471"/>
      <c r="E1642" s="471"/>
      <c r="F1642" s="471"/>
      <c r="G1642" s="47" t="str">
        <f t="shared" si="25"/>
        <v xml:space="preserve">, </v>
      </c>
    </row>
    <row r="1643" spans="1:7" x14ac:dyDescent="0.3">
      <c r="A1643" s="471"/>
      <c r="B1643" s="471"/>
      <c r="C1643" s="471"/>
      <c r="D1643" s="471"/>
      <c r="E1643" s="471"/>
      <c r="F1643" s="471"/>
      <c r="G1643" s="47" t="str">
        <f t="shared" si="25"/>
        <v xml:space="preserve">, </v>
      </c>
    </row>
    <row r="1644" spans="1:7" x14ac:dyDescent="0.3">
      <c r="A1644" s="471"/>
      <c r="B1644" s="471"/>
      <c r="C1644" s="471"/>
      <c r="D1644" s="471"/>
      <c r="E1644" s="471"/>
      <c r="F1644" s="471"/>
      <c r="G1644" s="47" t="str">
        <f t="shared" si="25"/>
        <v xml:space="preserve">, </v>
      </c>
    </row>
    <row r="1645" spans="1:7" x14ac:dyDescent="0.3">
      <c r="A1645" s="471"/>
      <c r="B1645" s="471"/>
      <c r="C1645" s="471"/>
      <c r="D1645" s="471"/>
      <c r="E1645" s="471"/>
      <c r="F1645" s="471"/>
      <c r="G1645" s="47" t="str">
        <f t="shared" si="25"/>
        <v xml:space="preserve">, </v>
      </c>
    </row>
    <row r="1646" spans="1:7" x14ac:dyDescent="0.3">
      <c r="A1646" s="471"/>
      <c r="B1646" s="471"/>
      <c r="C1646" s="471"/>
      <c r="D1646" s="471"/>
      <c r="E1646" s="471"/>
      <c r="F1646" s="471"/>
      <c r="G1646" s="47" t="str">
        <f t="shared" si="25"/>
        <v xml:space="preserve">, </v>
      </c>
    </row>
    <row r="1647" spans="1:7" x14ac:dyDescent="0.3">
      <c r="A1647" s="471"/>
      <c r="B1647" s="471"/>
      <c r="C1647" s="471"/>
      <c r="D1647" s="471"/>
      <c r="E1647" s="471"/>
      <c r="F1647" s="471"/>
      <c r="G1647" s="47" t="str">
        <f t="shared" si="25"/>
        <v xml:space="preserve">, </v>
      </c>
    </row>
    <row r="1648" spans="1:7" x14ac:dyDescent="0.3">
      <c r="A1648" s="471"/>
      <c r="B1648" s="471"/>
      <c r="C1648" s="471"/>
      <c r="D1648" s="471"/>
      <c r="E1648" s="471"/>
      <c r="F1648" s="471"/>
      <c r="G1648" s="47" t="str">
        <f t="shared" si="25"/>
        <v xml:space="preserve">, </v>
      </c>
    </row>
    <row r="1649" spans="1:7" x14ac:dyDescent="0.3">
      <c r="A1649" s="471"/>
      <c r="B1649" s="471"/>
      <c r="C1649" s="471"/>
      <c r="D1649" s="471"/>
      <c r="E1649" s="471"/>
      <c r="F1649" s="471"/>
      <c r="G1649" s="47" t="str">
        <f t="shared" si="25"/>
        <v xml:space="preserve">, </v>
      </c>
    </row>
    <row r="1650" spans="1:7" x14ac:dyDescent="0.3">
      <c r="A1650" s="471"/>
      <c r="B1650" s="471"/>
      <c r="C1650" s="471"/>
      <c r="D1650" s="471"/>
      <c r="E1650" s="471"/>
      <c r="F1650" s="471"/>
      <c r="G1650" s="47" t="str">
        <f t="shared" si="25"/>
        <v xml:space="preserve">, </v>
      </c>
    </row>
    <row r="1651" spans="1:7" x14ac:dyDescent="0.3">
      <c r="A1651" s="471"/>
      <c r="B1651" s="471"/>
      <c r="C1651" s="471"/>
      <c r="D1651" s="471"/>
      <c r="E1651" s="471"/>
      <c r="F1651" s="471"/>
      <c r="G1651" s="47" t="str">
        <f t="shared" si="25"/>
        <v xml:space="preserve">, </v>
      </c>
    </row>
    <row r="1652" spans="1:7" x14ac:dyDescent="0.3">
      <c r="A1652" s="471"/>
      <c r="B1652" s="471"/>
      <c r="C1652" s="471"/>
      <c r="D1652" s="471"/>
      <c r="E1652" s="471"/>
      <c r="F1652" s="471"/>
      <c r="G1652" s="47" t="str">
        <f t="shared" si="25"/>
        <v xml:space="preserve">, </v>
      </c>
    </row>
    <row r="1653" spans="1:7" x14ac:dyDescent="0.3">
      <c r="A1653" s="471"/>
      <c r="B1653" s="471"/>
      <c r="C1653" s="471"/>
      <c r="D1653" s="471"/>
      <c r="E1653" s="471"/>
      <c r="F1653" s="471"/>
      <c r="G1653" s="47" t="str">
        <f t="shared" si="25"/>
        <v xml:space="preserve">, </v>
      </c>
    </row>
    <row r="1654" spans="1:7" x14ac:dyDescent="0.3">
      <c r="A1654" s="471"/>
      <c r="B1654" s="471"/>
      <c r="C1654" s="471"/>
      <c r="D1654" s="471"/>
      <c r="E1654" s="471"/>
      <c r="F1654" s="471"/>
      <c r="G1654" s="47" t="str">
        <f t="shared" si="25"/>
        <v xml:space="preserve">, </v>
      </c>
    </row>
    <row r="1655" spans="1:7" x14ac:dyDescent="0.3">
      <c r="A1655" s="471"/>
      <c r="B1655" s="471"/>
      <c r="C1655" s="471"/>
      <c r="D1655" s="471"/>
      <c r="E1655" s="471"/>
      <c r="F1655" s="471"/>
      <c r="G1655" s="47" t="str">
        <f t="shared" si="25"/>
        <v xml:space="preserve">, </v>
      </c>
    </row>
    <row r="1656" spans="1:7" x14ac:dyDescent="0.3">
      <c r="A1656" s="471"/>
      <c r="B1656" s="471"/>
      <c r="C1656" s="471"/>
      <c r="D1656" s="471"/>
      <c r="E1656" s="471"/>
      <c r="F1656" s="471"/>
      <c r="G1656" s="47" t="str">
        <f t="shared" si="25"/>
        <v xml:space="preserve">, </v>
      </c>
    </row>
    <row r="1657" spans="1:7" x14ac:dyDescent="0.3">
      <c r="A1657" s="471"/>
      <c r="B1657" s="471"/>
      <c r="C1657" s="471"/>
      <c r="D1657" s="471"/>
      <c r="E1657" s="471"/>
      <c r="F1657" s="471"/>
      <c r="G1657" s="47" t="str">
        <f t="shared" si="25"/>
        <v xml:space="preserve">, </v>
      </c>
    </row>
    <row r="1658" spans="1:7" x14ac:dyDescent="0.3">
      <c r="A1658" s="471"/>
      <c r="B1658" s="471"/>
      <c r="C1658" s="471"/>
      <c r="D1658" s="471"/>
      <c r="E1658" s="471"/>
      <c r="F1658" s="471"/>
      <c r="G1658" s="47" t="str">
        <f t="shared" si="25"/>
        <v xml:space="preserve">, </v>
      </c>
    </row>
    <row r="1659" spans="1:7" x14ac:dyDescent="0.3">
      <c r="A1659" s="471"/>
      <c r="B1659" s="471"/>
      <c r="C1659" s="471"/>
      <c r="D1659" s="471"/>
      <c r="E1659" s="471"/>
      <c r="F1659" s="471"/>
      <c r="G1659" s="47" t="str">
        <f t="shared" si="25"/>
        <v xml:space="preserve">, </v>
      </c>
    </row>
    <row r="1660" spans="1:7" x14ac:dyDescent="0.3">
      <c r="A1660" s="471"/>
      <c r="B1660" s="471"/>
      <c r="C1660" s="471"/>
      <c r="D1660" s="471"/>
      <c r="E1660" s="471"/>
      <c r="F1660" s="471"/>
      <c r="G1660" s="47" t="str">
        <f t="shared" si="25"/>
        <v xml:space="preserve">, </v>
      </c>
    </row>
    <row r="1661" spans="1:7" x14ac:dyDescent="0.3">
      <c r="A1661" s="471"/>
      <c r="B1661" s="471"/>
      <c r="C1661" s="471"/>
      <c r="D1661" s="471"/>
      <c r="E1661" s="471"/>
      <c r="F1661" s="471"/>
      <c r="G1661" s="47" t="str">
        <f t="shared" si="25"/>
        <v xml:space="preserve">, </v>
      </c>
    </row>
    <row r="1662" spans="1:7" x14ac:dyDescent="0.3">
      <c r="A1662" s="471"/>
      <c r="B1662" s="471"/>
      <c r="C1662" s="471"/>
      <c r="D1662" s="471"/>
      <c r="E1662" s="471"/>
      <c r="F1662" s="471"/>
      <c r="G1662" s="47" t="str">
        <f t="shared" si="25"/>
        <v xml:space="preserve">, </v>
      </c>
    </row>
    <row r="1663" spans="1:7" x14ac:dyDescent="0.3">
      <c r="A1663" s="471"/>
      <c r="B1663" s="471"/>
      <c r="C1663" s="471"/>
      <c r="D1663" s="471"/>
      <c r="E1663" s="471"/>
      <c r="F1663" s="471"/>
      <c r="G1663" s="47" t="str">
        <f t="shared" si="25"/>
        <v xml:space="preserve">, </v>
      </c>
    </row>
    <row r="1664" spans="1:7" x14ac:dyDescent="0.3">
      <c r="A1664" s="471"/>
      <c r="B1664" s="471"/>
      <c r="C1664" s="471"/>
      <c r="D1664" s="471"/>
      <c r="E1664" s="471"/>
      <c r="F1664" s="471"/>
      <c r="G1664" s="47" t="str">
        <f t="shared" si="25"/>
        <v xml:space="preserve">, </v>
      </c>
    </row>
    <row r="1665" spans="1:7" x14ac:dyDescent="0.3">
      <c r="A1665" s="471"/>
      <c r="B1665" s="471"/>
      <c r="C1665" s="471"/>
      <c r="D1665" s="471"/>
      <c r="E1665" s="471"/>
      <c r="F1665" s="471"/>
      <c r="G1665" s="47" t="str">
        <f t="shared" si="25"/>
        <v xml:space="preserve">, </v>
      </c>
    </row>
    <row r="1666" spans="1:7" x14ac:dyDescent="0.3">
      <c r="A1666" s="471"/>
      <c r="B1666" s="471"/>
      <c r="C1666" s="471"/>
      <c r="D1666" s="471"/>
      <c r="E1666" s="471"/>
      <c r="F1666" s="471"/>
      <c r="G1666" s="47" t="str">
        <f t="shared" si="25"/>
        <v xml:space="preserve">, </v>
      </c>
    </row>
    <row r="1667" spans="1:7" x14ac:dyDescent="0.3">
      <c r="A1667" s="471"/>
      <c r="B1667" s="471"/>
      <c r="C1667" s="471"/>
      <c r="D1667" s="471"/>
      <c r="E1667" s="471"/>
      <c r="F1667" s="471"/>
      <c r="G1667" s="47" t="str">
        <f t="shared" si="25"/>
        <v xml:space="preserve">, </v>
      </c>
    </row>
    <row r="1668" spans="1:7" x14ac:dyDescent="0.3">
      <c r="A1668" s="471"/>
      <c r="B1668" s="471"/>
      <c r="C1668" s="471"/>
      <c r="D1668" s="471"/>
      <c r="E1668" s="471"/>
      <c r="F1668" s="471"/>
      <c r="G1668" s="47" t="str">
        <f t="shared" si="25"/>
        <v xml:space="preserve">, </v>
      </c>
    </row>
    <row r="1669" spans="1:7" x14ac:dyDescent="0.3">
      <c r="A1669" s="471"/>
      <c r="B1669" s="471"/>
      <c r="C1669" s="471"/>
      <c r="D1669" s="471"/>
      <c r="E1669" s="471"/>
      <c r="F1669" s="471"/>
      <c r="G1669" s="47" t="str">
        <f t="shared" si="25"/>
        <v xml:space="preserve">, </v>
      </c>
    </row>
    <row r="1670" spans="1:7" x14ac:dyDescent="0.3">
      <c r="A1670" s="471"/>
      <c r="B1670" s="471"/>
      <c r="C1670" s="471"/>
      <c r="D1670" s="471"/>
      <c r="E1670" s="471"/>
      <c r="F1670" s="471"/>
      <c r="G1670" s="47" t="str">
        <f t="shared" si="25"/>
        <v xml:space="preserve">, </v>
      </c>
    </row>
    <row r="1671" spans="1:7" x14ac:dyDescent="0.3">
      <c r="A1671" s="471"/>
      <c r="B1671" s="471"/>
      <c r="C1671" s="471"/>
      <c r="D1671" s="471"/>
      <c r="E1671" s="471"/>
      <c r="F1671" s="471"/>
      <c r="G1671" s="47" t="str">
        <f t="shared" si="25"/>
        <v xml:space="preserve">, </v>
      </c>
    </row>
    <row r="1672" spans="1:7" x14ac:dyDescent="0.3">
      <c r="A1672" s="471"/>
      <c r="B1672" s="471"/>
      <c r="C1672" s="471"/>
      <c r="D1672" s="471"/>
      <c r="E1672" s="471"/>
      <c r="F1672" s="471"/>
      <c r="G1672" s="47" t="str">
        <f t="shared" si="25"/>
        <v xml:space="preserve">, </v>
      </c>
    </row>
    <row r="1673" spans="1:7" x14ac:dyDescent="0.3">
      <c r="A1673" s="471"/>
      <c r="B1673" s="471"/>
      <c r="C1673" s="471"/>
      <c r="D1673" s="471"/>
      <c r="E1673" s="471"/>
      <c r="F1673" s="471"/>
      <c r="G1673" s="47" t="str">
        <f t="shared" si="25"/>
        <v xml:space="preserve">, </v>
      </c>
    </row>
    <row r="1674" spans="1:7" x14ac:dyDescent="0.3">
      <c r="A1674" s="471"/>
      <c r="B1674" s="471"/>
      <c r="C1674" s="471"/>
      <c r="D1674" s="471"/>
      <c r="E1674" s="471"/>
      <c r="F1674" s="471"/>
      <c r="G1674" s="47" t="str">
        <f t="shared" ref="G1674:G1737" si="26">CONCATENATE(A1674,", ", B1674)</f>
        <v xml:space="preserve">, </v>
      </c>
    </row>
    <row r="1675" spans="1:7" x14ac:dyDescent="0.3">
      <c r="A1675" s="471"/>
      <c r="B1675" s="471"/>
      <c r="C1675" s="471"/>
      <c r="D1675" s="471"/>
      <c r="E1675" s="471"/>
      <c r="F1675" s="471"/>
      <c r="G1675" s="47" t="str">
        <f t="shared" si="26"/>
        <v xml:space="preserve">, </v>
      </c>
    </row>
    <row r="1676" spans="1:7" x14ac:dyDescent="0.3">
      <c r="A1676" s="471"/>
      <c r="B1676" s="471"/>
      <c r="C1676" s="471"/>
      <c r="D1676" s="471"/>
      <c r="E1676" s="471"/>
      <c r="F1676" s="471"/>
      <c r="G1676" s="47" t="str">
        <f t="shared" si="26"/>
        <v xml:space="preserve">, </v>
      </c>
    </row>
    <row r="1677" spans="1:7" x14ac:dyDescent="0.3">
      <c r="A1677" s="471"/>
      <c r="B1677" s="471"/>
      <c r="C1677" s="471"/>
      <c r="D1677" s="471"/>
      <c r="E1677" s="471"/>
      <c r="F1677" s="471"/>
      <c r="G1677" s="47" t="str">
        <f t="shared" si="26"/>
        <v xml:space="preserve">, </v>
      </c>
    </row>
    <row r="1678" spans="1:7" x14ac:dyDescent="0.3">
      <c r="A1678" s="471"/>
      <c r="B1678" s="471"/>
      <c r="C1678" s="471"/>
      <c r="D1678" s="471"/>
      <c r="E1678" s="471"/>
      <c r="F1678" s="471"/>
      <c r="G1678" s="47" t="str">
        <f t="shared" si="26"/>
        <v xml:space="preserve">, </v>
      </c>
    </row>
    <row r="1679" spans="1:7" x14ac:dyDescent="0.3">
      <c r="A1679" s="471"/>
      <c r="B1679" s="471"/>
      <c r="C1679" s="471"/>
      <c r="D1679" s="471"/>
      <c r="E1679" s="471"/>
      <c r="F1679" s="471"/>
      <c r="G1679" s="47" t="str">
        <f t="shared" si="26"/>
        <v xml:space="preserve">, </v>
      </c>
    </row>
    <row r="1680" spans="1:7" x14ac:dyDescent="0.3">
      <c r="A1680" s="471"/>
      <c r="B1680" s="471"/>
      <c r="C1680" s="471"/>
      <c r="D1680" s="471"/>
      <c r="E1680" s="471"/>
      <c r="F1680" s="471"/>
      <c r="G1680" s="47" t="str">
        <f t="shared" si="26"/>
        <v xml:space="preserve">, </v>
      </c>
    </row>
    <row r="1681" spans="1:7" x14ac:dyDescent="0.3">
      <c r="A1681" s="471"/>
      <c r="B1681" s="471"/>
      <c r="C1681" s="471"/>
      <c r="D1681" s="471"/>
      <c r="E1681" s="471"/>
      <c r="F1681" s="471"/>
      <c r="G1681" s="47" t="str">
        <f t="shared" si="26"/>
        <v xml:space="preserve">, </v>
      </c>
    </row>
    <row r="1682" spans="1:7" x14ac:dyDescent="0.3">
      <c r="A1682" s="471"/>
      <c r="B1682" s="471"/>
      <c r="C1682" s="471"/>
      <c r="D1682" s="471"/>
      <c r="E1682" s="471"/>
      <c r="F1682" s="471"/>
      <c r="G1682" s="47" t="str">
        <f t="shared" si="26"/>
        <v xml:space="preserve">, </v>
      </c>
    </row>
    <row r="1683" spans="1:7" x14ac:dyDescent="0.3">
      <c r="A1683" s="471"/>
      <c r="B1683" s="471"/>
      <c r="C1683" s="471"/>
      <c r="D1683" s="471"/>
      <c r="E1683" s="471"/>
      <c r="F1683" s="471"/>
      <c r="G1683" s="47" t="str">
        <f t="shared" si="26"/>
        <v xml:space="preserve">, </v>
      </c>
    </row>
    <row r="1684" spans="1:7" x14ac:dyDescent="0.3">
      <c r="A1684" s="471"/>
      <c r="B1684" s="471"/>
      <c r="C1684" s="471"/>
      <c r="D1684" s="471"/>
      <c r="E1684" s="471"/>
      <c r="F1684" s="471"/>
      <c r="G1684" s="47" t="str">
        <f t="shared" si="26"/>
        <v xml:space="preserve">, </v>
      </c>
    </row>
    <row r="1685" spans="1:7" x14ac:dyDescent="0.3">
      <c r="A1685" s="471"/>
      <c r="B1685" s="471"/>
      <c r="C1685" s="471"/>
      <c r="D1685" s="471"/>
      <c r="E1685" s="471"/>
      <c r="F1685" s="471"/>
      <c r="G1685" s="47" t="str">
        <f t="shared" si="26"/>
        <v xml:space="preserve">, </v>
      </c>
    </row>
    <row r="1686" spans="1:7" x14ac:dyDescent="0.3">
      <c r="A1686" s="471"/>
      <c r="B1686" s="471"/>
      <c r="C1686" s="471"/>
      <c r="D1686" s="471"/>
      <c r="E1686" s="471"/>
      <c r="F1686" s="471"/>
      <c r="G1686" s="47" t="str">
        <f t="shared" si="26"/>
        <v xml:space="preserve">, </v>
      </c>
    </row>
    <row r="1687" spans="1:7" x14ac:dyDescent="0.3">
      <c r="A1687" s="471"/>
      <c r="B1687" s="471"/>
      <c r="C1687" s="471"/>
      <c r="D1687" s="471"/>
      <c r="E1687" s="471"/>
      <c r="F1687" s="471"/>
      <c r="G1687" s="47" t="str">
        <f t="shared" si="26"/>
        <v xml:space="preserve">, </v>
      </c>
    </row>
    <row r="1688" spans="1:7" x14ac:dyDescent="0.3">
      <c r="A1688" s="471"/>
      <c r="B1688" s="471"/>
      <c r="C1688" s="471"/>
      <c r="D1688" s="471"/>
      <c r="E1688" s="471"/>
      <c r="F1688" s="471"/>
      <c r="G1688" s="47" t="str">
        <f t="shared" si="26"/>
        <v xml:space="preserve">, </v>
      </c>
    </row>
    <row r="1689" spans="1:7" x14ac:dyDescent="0.3">
      <c r="A1689" s="471"/>
      <c r="B1689" s="471"/>
      <c r="C1689" s="471"/>
      <c r="D1689" s="471"/>
      <c r="E1689" s="471"/>
      <c r="F1689" s="471"/>
      <c r="G1689" s="47" t="str">
        <f t="shared" si="26"/>
        <v xml:space="preserve">, </v>
      </c>
    </row>
    <row r="1690" spans="1:7" x14ac:dyDescent="0.3">
      <c r="A1690" s="471"/>
      <c r="B1690" s="471"/>
      <c r="C1690" s="471"/>
      <c r="D1690" s="471"/>
      <c r="E1690" s="471"/>
      <c r="F1690" s="471"/>
      <c r="G1690" s="47" t="str">
        <f t="shared" si="26"/>
        <v xml:space="preserve">, </v>
      </c>
    </row>
    <row r="1691" spans="1:7" x14ac:dyDescent="0.3">
      <c r="A1691" s="471"/>
      <c r="B1691" s="471"/>
      <c r="C1691" s="471"/>
      <c r="D1691" s="471"/>
      <c r="E1691" s="471"/>
      <c r="F1691" s="471"/>
      <c r="G1691" s="47" t="str">
        <f t="shared" si="26"/>
        <v xml:space="preserve">, </v>
      </c>
    </row>
    <row r="1692" spans="1:7" x14ac:dyDescent="0.3">
      <c r="A1692" s="471"/>
      <c r="B1692" s="471"/>
      <c r="C1692" s="471"/>
      <c r="D1692" s="471"/>
      <c r="E1692" s="471"/>
      <c r="F1692" s="471"/>
      <c r="G1692" s="47" t="str">
        <f t="shared" si="26"/>
        <v xml:space="preserve">, </v>
      </c>
    </row>
    <row r="1693" spans="1:7" x14ac:dyDescent="0.3">
      <c r="A1693" s="471"/>
      <c r="B1693" s="471"/>
      <c r="C1693" s="471"/>
      <c r="D1693" s="471"/>
      <c r="E1693" s="471"/>
      <c r="F1693" s="471"/>
      <c r="G1693" s="47" t="str">
        <f t="shared" si="26"/>
        <v xml:space="preserve">, </v>
      </c>
    </row>
    <row r="1694" spans="1:7" x14ac:dyDescent="0.3">
      <c r="A1694" s="471"/>
      <c r="B1694" s="471"/>
      <c r="C1694" s="471"/>
      <c r="D1694" s="471"/>
      <c r="E1694" s="471"/>
      <c r="F1694" s="471"/>
      <c r="G1694" s="47" t="str">
        <f t="shared" si="26"/>
        <v xml:space="preserve">, </v>
      </c>
    </row>
    <row r="1695" spans="1:7" x14ac:dyDescent="0.3">
      <c r="A1695" s="471"/>
      <c r="B1695" s="471"/>
      <c r="C1695" s="471"/>
      <c r="D1695" s="471"/>
      <c r="E1695" s="471"/>
      <c r="F1695" s="471"/>
      <c r="G1695" s="47" t="str">
        <f t="shared" si="26"/>
        <v xml:space="preserve">, </v>
      </c>
    </row>
    <row r="1696" spans="1:7" x14ac:dyDescent="0.3">
      <c r="A1696" s="471"/>
      <c r="B1696" s="471"/>
      <c r="C1696" s="471"/>
      <c r="D1696" s="471"/>
      <c r="E1696" s="471"/>
      <c r="F1696" s="471"/>
      <c r="G1696" s="47" t="str">
        <f t="shared" si="26"/>
        <v xml:space="preserve">, </v>
      </c>
    </row>
    <row r="1697" spans="1:7" x14ac:dyDescent="0.3">
      <c r="A1697" s="471"/>
      <c r="B1697" s="471"/>
      <c r="C1697" s="471"/>
      <c r="D1697" s="471"/>
      <c r="E1697" s="471"/>
      <c r="F1697" s="471"/>
      <c r="G1697" s="47" t="str">
        <f t="shared" si="26"/>
        <v xml:space="preserve">, </v>
      </c>
    </row>
    <row r="1698" spans="1:7" x14ac:dyDescent="0.3">
      <c r="A1698" s="471"/>
      <c r="B1698" s="471"/>
      <c r="C1698" s="471"/>
      <c r="D1698" s="471"/>
      <c r="E1698" s="471"/>
      <c r="F1698" s="471"/>
      <c r="G1698" s="47" t="str">
        <f t="shared" si="26"/>
        <v xml:space="preserve">, </v>
      </c>
    </row>
    <row r="1699" spans="1:7" x14ac:dyDescent="0.3">
      <c r="A1699" s="471"/>
      <c r="B1699" s="471"/>
      <c r="C1699" s="471"/>
      <c r="D1699" s="471"/>
      <c r="E1699" s="471"/>
      <c r="F1699" s="471"/>
      <c r="G1699" s="47" t="str">
        <f t="shared" si="26"/>
        <v xml:space="preserve">, </v>
      </c>
    </row>
    <row r="1700" spans="1:7" x14ac:dyDescent="0.3">
      <c r="A1700" s="471"/>
      <c r="B1700" s="471"/>
      <c r="C1700" s="471"/>
      <c r="D1700" s="471"/>
      <c r="E1700" s="471"/>
      <c r="F1700" s="471"/>
      <c r="G1700" s="47" t="str">
        <f t="shared" si="26"/>
        <v xml:space="preserve">, </v>
      </c>
    </row>
    <row r="1701" spans="1:7" x14ac:dyDescent="0.3">
      <c r="A1701" s="471"/>
      <c r="B1701" s="471"/>
      <c r="C1701" s="471"/>
      <c r="D1701" s="471"/>
      <c r="E1701" s="471"/>
      <c r="F1701" s="471"/>
      <c r="G1701" s="47" t="str">
        <f t="shared" si="26"/>
        <v xml:space="preserve">, </v>
      </c>
    </row>
    <row r="1702" spans="1:7" x14ac:dyDescent="0.3">
      <c r="A1702" s="471"/>
      <c r="B1702" s="471"/>
      <c r="C1702" s="471"/>
      <c r="D1702" s="471"/>
      <c r="E1702" s="471"/>
      <c r="F1702" s="471"/>
      <c r="G1702" s="47" t="str">
        <f t="shared" si="26"/>
        <v xml:space="preserve">, </v>
      </c>
    </row>
    <row r="1703" spans="1:7" x14ac:dyDescent="0.3">
      <c r="A1703" s="471"/>
      <c r="B1703" s="471"/>
      <c r="C1703" s="471"/>
      <c r="D1703" s="471"/>
      <c r="E1703" s="471"/>
      <c r="F1703" s="471"/>
      <c r="G1703" s="47" t="str">
        <f t="shared" si="26"/>
        <v xml:space="preserve">, </v>
      </c>
    </row>
    <row r="1704" spans="1:7" x14ac:dyDescent="0.3">
      <c r="A1704" s="471"/>
      <c r="B1704" s="471"/>
      <c r="C1704" s="471"/>
      <c r="D1704" s="471"/>
      <c r="E1704" s="471"/>
      <c r="F1704" s="471"/>
      <c r="G1704" s="47" t="str">
        <f t="shared" si="26"/>
        <v xml:space="preserve">, </v>
      </c>
    </row>
    <row r="1705" spans="1:7" x14ac:dyDescent="0.3">
      <c r="A1705" s="471"/>
      <c r="B1705" s="471"/>
      <c r="C1705" s="471"/>
      <c r="D1705" s="471"/>
      <c r="E1705" s="471"/>
      <c r="F1705" s="471"/>
      <c r="G1705" s="47" t="str">
        <f t="shared" si="26"/>
        <v xml:space="preserve">, </v>
      </c>
    </row>
    <row r="1706" spans="1:7" x14ac:dyDescent="0.3">
      <c r="A1706" s="471"/>
      <c r="B1706" s="471"/>
      <c r="C1706" s="471"/>
      <c r="D1706" s="471"/>
      <c r="E1706" s="471"/>
      <c r="F1706" s="471"/>
      <c r="G1706" s="47" t="str">
        <f t="shared" si="26"/>
        <v xml:space="preserve">, </v>
      </c>
    </row>
    <row r="1707" spans="1:7" x14ac:dyDescent="0.3">
      <c r="A1707" s="471"/>
      <c r="B1707" s="471"/>
      <c r="C1707" s="471"/>
      <c r="D1707" s="471"/>
      <c r="E1707" s="471"/>
      <c r="F1707" s="471"/>
      <c r="G1707" s="47" t="str">
        <f t="shared" si="26"/>
        <v xml:space="preserve">, </v>
      </c>
    </row>
    <row r="1708" spans="1:7" x14ac:dyDescent="0.3">
      <c r="A1708" s="471"/>
      <c r="B1708" s="471"/>
      <c r="C1708" s="471"/>
      <c r="D1708" s="471"/>
      <c r="E1708" s="471"/>
      <c r="F1708" s="471"/>
      <c r="G1708" s="47" t="str">
        <f t="shared" si="26"/>
        <v xml:space="preserve">, </v>
      </c>
    </row>
    <row r="1709" spans="1:7" x14ac:dyDescent="0.3">
      <c r="A1709" s="471"/>
      <c r="B1709" s="471"/>
      <c r="C1709" s="471"/>
      <c r="D1709" s="471"/>
      <c r="E1709" s="471"/>
      <c r="F1709" s="471"/>
      <c r="G1709" s="47" t="str">
        <f t="shared" si="26"/>
        <v xml:space="preserve">, </v>
      </c>
    </row>
    <row r="1710" spans="1:7" x14ac:dyDescent="0.3">
      <c r="A1710" s="471"/>
      <c r="B1710" s="471"/>
      <c r="C1710" s="471"/>
      <c r="D1710" s="471"/>
      <c r="E1710" s="471"/>
      <c r="F1710" s="471"/>
      <c r="G1710" s="47" t="str">
        <f t="shared" si="26"/>
        <v xml:space="preserve">, </v>
      </c>
    </row>
    <row r="1711" spans="1:7" x14ac:dyDescent="0.3">
      <c r="A1711" s="471"/>
      <c r="B1711" s="471"/>
      <c r="C1711" s="471"/>
      <c r="D1711" s="471"/>
      <c r="E1711" s="471"/>
      <c r="F1711" s="471"/>
      <c r="G1711" s="47" t="str">
        <f t="shared" si="26"/>
        <v xml:space="preserve">, </v>
      </c>
    </row>
    <row r="1712" spans="1:7" x14ac:dyDescent="0.3">
      <c r="A1712" s="471"/>
      <c r="B1712" s="471"/>
      <c r="C1712" s="471"/>
      <c r="D1712" s="471"/>
      <c r="E1712" s="471"/>
      <c r="F1712" s="471"/>
      <c r="G1712" s="47" t="str">
        <f t="shared" si="26"/>
        <v xml:space="preserve">, </v>
      </c>
    </row>
    <row r="1713" spans="1:7" x14ac:dyDescent="0.3">
      <c r="A1713" s="471"/>
      <c r="B1713" s="471"/>
      <c r="C1713" s="471"/>
      <c r="D1713" s="471"/>
      <c r="E1713" s="471"/>
      <c r="F1713" s="471"/>
      <c r="G1713" s="47" t="str">
        <f t="shared" si="26"/>
        <v xml:space="preserve">, </v>
      </c>
    </row>
    <row r="1714" spans="1:7" x14ac:dyDescent="0.3">
      <c r="A1714" s="471"/>
      <c r="B1714" s="471"/>
      <c r="C1714" s="471"/>
      <c r="D1714" s="471"/>
      <c r="E1714" s="471"/>
      <c r="F1714" s="471"/>
      <c r="G1714" s="47" t="str">
        <f t="shared" si="26"/>
        <v xml:space="preserve">, </v>
      </c>
    </row>
    <row r="1715" spans="1:7" x14ac:dyDescent="0.3">
      <c r="A1715" s="471"/>
      <c r="B1715" s="471"/>
      <c r="C1715" s="471"/>
      <c r="D1715" s="471"/>
      <c r="E1715" s="471"/>
      <c r="F1715" s="471"/>
      <c r="G1715" s="47" t="str">
        <f t="shared" si="26"/>
        <v xml:space="preserve">, </v>
      </c>
    </row>
    <row r="1716" spans="1:7" x14ac:dyDescent="0.3">
      <c r="A1716" s="471"/>
      <c r="B1716" s="471"/>
      <c r="C1716" s="471"/>
      <c r="D1716" s="471"/>
      <c r="E1716" s="471"/>
      <c r="F1716" s="471"/>
      <c r="G1716" s="47" t="str">
        <f t="shared" si="26"/>
        <v xml:space="preserve">, </v>
      </c>
    </row>
    <row r="1717" spans="1:7" x14ac:dyDescent="0.3">
      <c r="A1717" s="471"/>
      <c r="B1717" s="471"/>
      <c r="C1717" s="471"/>
      <c r="D1717" s="471"/>
      <c r="E1717" s="471"/>
      <c r="F1717" s="471"/>
      <c r="G1717" s="47" t="str">
        <f t="shared" si="26"/>
        <v xml:space="preserve">, </v>
      </c>
    </row>
    <row r="1718" spans="1:7" x14ac:dyDescent="0.3">
      <c r="A1718" s="471"/>
      <c r="B1718" s="471"/>
      <c r="C1718" s="471"/>
      <c r="D1718" s="471"/>
      <c r="E1718" s="471"/>
      <c r="F1718" s="471"/>
      <c r="G1718" s="47" t="str">
        <f t="shared" si="26"/>
        <v xml:space="preserve">, </v>
      </c>
    </row>
    <row r="1719" spans="1:7" x14ac:dyDescent="0.3">
      <c r="A1719" s="471"/>
      <c r="B1719" s="471"/>
      <c r="C1719" s="471"/>
      <c r="D1719" s="471"/>
      <c r="E1719" s="471"/>
      <c r="F1719" s="471"/>
      <c r="G1719" s="47" t="str">
        <f t="shared" si="26"/>
        <v xml:space="preserve">, </v>
      </c>
    </row>
    <row r="1720" spans="1:7" x14ac:dyDescent="0.3">
      <c r="A1720" s="471"/>
      <c r="B1720" s="471"/>
      <c r="C1720" s="471"/>
      <c r="D1720" s="471"/>
      <c r="E1720" s="471"/>
      <c r="F1720" s="471"/>
      <c r="G1720" s="47" t="str">
        <f t="shared" si="26"/>
        <v xml:space="preserve">, </v>
      </c>
    </row>
    <row r="1721" spans="1:7" x14ac:dyDescent="0.3">
      <c r="A1721" s="471"/>
      <c r="B1721" s="471"/>
      <c r="C1721" s="471"/>
      <c r="D1721" s="471"/>
      <c r="E1721" s="471"/>
      <c r="F1721" s="471"/>
      <c r="G1721" s="47" t="str">
        <f t="shared" si="26"/>
        <v xml:space="preserve">, </v>
      </c>
    </row>
    <row r="1722" spans="1:7" x14ac:dyDescent="0.3">
      <c r="A1722" s="471"/>
      <c r="B1722" s="471"/>
      <c r="C1722" s="471"/>
      <c r="D1722" s="471"/>
      <c r="E1722" s="471"/>
      <c r="F1722" s="471"/>
      <c r="G1722" s="47" t="str">
        <f t="shared" si="26"/>
        <v xml:space="preserve">, </v>
      </c>
    </row>
    <row r="1723" spans="1:7" x14ac:dyDescent="0.3">
      <c r="A1723" s="471"/>
      <c r="B1723" s="471"/>
      <c r="C1723" s="471"/>
      <c r="D1723" s="471"/>
      <c r="E1723" s="471"/>
      <c r="F1723" s="471"/>
      <c r="G1723" s="47" t="str">
        <f t="shared" si="26"/>
        <v xml:space="preserve">, </v>
      </c>
    </row>
    <row r="1724" spans="1:7" x14ac:dyDescent="0.3">
      <c r="A1724" s="471"/>
      <c r="B1724" s="471"/>
      <c r="C1724" s="471"/>
      <c r="D1724" s="471"/>
      <c r="E1724" s="471"/>
      <c r="F1724" s="471"/>
      <c r="G1724" s="47" t="str">
        <f t="shared" si="26"/>
        <v xml:space="preserve">, </v>
      </c>
    </row>
    <row r="1725" spans="1:7" x14ac:dyDescent="0.3">
      <c r="A1725" s="471"/>
      <c r="B1725" s="471"/>
      <c r="C1725" s="471"/>
      <c r="D1725" s="471"/>
      <c r="E1725" s="471"/>
      <c r="F1725" s="471"/>
      <c r="G1725" s="47" t="str">
        <f t="shared" si="26"/>
        <v xml:space="preserve">, </v>
      </c>
    </row>
    <row r="1726" spans="1:7" x14ac:dyDescent="0.3">
      <c r="A1726" s="471"/>
      <c r="B1726" s="471"/>
      <c r="C1726" s="471"/>
      <c r="D1726" s="471"/>
      <c r="E1726" s="471"/>
      <c r="F1726" s="471"/>
      <c r="G1726" s="47" t="str">
        <f t="shared" si="26"/>
        <v xml:space="preserve">, </v>
      </c>
    </row>
    <row r="1727" spans="1:7" x14ac:dyDescent="0.3">
      <c r="A1727" s="471"/>
      <c r="B1727" s="471"/>
      <c r="C1727" s="471"/>
      <c r="D1727" s="471"/>
      <c r="E1727" s="471"/>
      <c r="F1727" s="471"/>
      <c r="G1727" s="47" t="str">
        <f t="shared" si="26"/>
        <v xml:space="preserve">, </v>
      </c>
    </row>
    <row r="1728" spans="1:7" x14ac:dyDescent="0.3">
      <c r="A1728" s="471"/>
      <c r="B1728" s="471"/>
      <c r="C1728" s="471"/>
      <c r="D1728" s="471"/>
      <c r="E1728" s="471"/>
      <c r="F1728" s="471"/>
      <c r="G1728" s="47" t="str">
        <f t="shared" si="26"/>
        <v xml:space="preserve">, </v>
      </c>
    </row>
    <row r="1729" spans="1:7" x14ac:dyDescent="0.3">
      <c r="A1729" s="471"/>
      <c r="B1729" s="471"/>
      <c r="C1729" s="471"/>
      <c r="D1729" s="471"/>
      <c r="E1729" s="471"/>
      <c r="F1729" s="471"/>
      <c r="G1729" s="47" t="str">
        <f t="shared" si="26"/>
        <v xml:space="preserve">, </v>
      </c>
    </row>
    <row r="1730" spans="1:7" x14ac:dyDescent="0.3">
      <c r="A1730" s="471"/>
      <c r="B1730" s="471"/>
      <c r="C1730" s="471"/>
      <c r="D1730" s="471"/>
      <c r="E1730" s="471"/>
      <c r="F1730" s="471"/>
      <c r="G1730" s="47" t="str">
        <f t="shared" si="26"/>
        <v xml:space="preserve">, </v>
      </c>
    </row>
    <row r="1731" spans="1:7" x14ac:dyDescent="0.3">
      <c r="A1731" s="471"/>
      <c r="B1731" s="471"/>
      <c r="C1731" s="471"/>
      <c r="D1731" s="471"/>
      <c r="E1731" s="471"/>
      <c r="F1731" s="471"/>
      <c r="G1731" s="47" t="str">
        <f t="shared" si="26"/>
        <v xml:space="preserve">, </v>
      </c>
    </row>
    <row r="1732" spans="1:7" x14ac:dyDescent="0.3">
      <c r="A1732" s="471"/>
      <c r="B1732" s="471"/>
      <c r="C1732" s="471"/>
      <c r="D1732" s="471"/>
      <c r="E1732" s="471"/>
      <c r="F1732" s="471"/>
      <c r="G1732" s="47" t="str">
        <f t="shared" si="26"/>
        <v xml:space="preserve">, </v>
      </c>
    </row>
    <row r="1733" spans="1:7" x14ac:dyDescent="0.3">
      <c r="A1733" s="471"/>
      <c r="B1733" s="471"/>
      <c r="C1733" s="471"/>
      <c r="D1733" s="471"/>
      <c r="E1733" s="471"/>
      <c r="F1733" s="471"/>
      <c r="G1733" s="47" t="str">
        <f t="shared" si="26"/>
        <v xml:space="preserve">, </v>
      </c>
    </row>
    <row r="1734" spans="1:7" x14ac:dyDescent="0.3">
      <c r="A1734" s="471"/>
      <c r="B1734" s="471"/>
      <c r="C1734" s="471"/>
      <c r="D1734" s="471"/>
      <c r="E1734" s="471"/>
      <c r="F1734" s="471"/>
      <c r="G1734" s="47" t="str">
        <f t="shared" si="26"/>
        <v xml:space="preserve">, </v>
      </c>
    </row>
    <row r="1735" spans="1:7" x14ac:dyDescent="0.3">
      <c r="A1735" s="471"/>
      <c r="B1735" s="471"/>
      <c r="C1735" s="471"/>
      <c r="D1735" s="471"/>
      <c r="E1735" s="471"/>
      <c r="F1735" s="471"/>
      <c r="G1735" s="47" t="str">
        <f t="shared" si="26"/>
        <v xml:space="preserve">, </v>
      </c>
    </row>
    <row r="1736" spans="1:7" x14ac:dyDescent="0.3">
      <c r="A1736" s="471"/>
      <c r="B1736" s="471"/>
      <c r="C1736" s="471"/>
      <c r="D1736" s="471"/>
      <c r="E1736" s="471"/>
      <c r="F1736" s="471"/>
      <c r="G1736" s="47" t="str">
        <f t="shared" si="26"/>
        <v xml:space="preserve">, </v>
      </c>
    </row>
    <row r="1737" spans="1:7" x14ac:dyDescent="0.3">
      <c r="A1737" s="471"/>
      <c r="B1737" s="471"/>
      <c r="C1737" s="471"/>
      <c r="D1737" s="471"/>
      <c r="E1737" s="471"/>
      <c r="F1737" s="471"/>
      <c r="G1737" s="47" t="str">
        <f t="shared" si="26"/>
        <v xml:space="preserve">, </v>
      </c>
    </row>
    <row r="1738" spans="1:7" x14ac:dyDescent="0.3">
      <c r="A1738" s="471"/>
      <c r="B1738" s="471"/>
      <c r="C1738" s="471"/>
      <c r="D1738" s="471"/>
      <c r="E1738" s="471"/>
      <c r="F1738" s="471"/>
      <c r="G1738" s="47" t="str">
        <f t="shared" ref="G1738:G1801" si="27">CONCATENATE(A1738,", ", B1738)</f>
        <v xml:space="preserve">, </v>
      </c>
    </row>
    <row r="1739" spans="1:7" x14ac:dyDescent="0.3">
      <c r="A1739" s="471"/>
      <c r="B1739" s="471"/>
      <c r="C1739" s="471"/>
      <c r="D1739" s="471"/>
      <c r="E1739" s="471"/>
      <c r="F1739" s="471"/>
      <c r="G1739" s="47" t="str">
        <f t="shared" si="27"/>
        <v xml:space="preserve">, </v>
      </c>
    </row>
    <row r="1740" spans="1:7" x14ac:dyDescent="0.3">
      <c r="A1740" s="471"/>
      <c r="B1740" s="471"/>
      <c r="C1740" s="471"/>
      <c r="D1740" s="471"/>
      <c r="E1740" s="471"/>
      <c r="F1740" s="471"/>
      <c r="G1740" s="47" t="str">
        <f t="shared" si="27"/>
        <v xml:space="preserve">, </v>
      </c>
    </row>
    <row r="1741" spans="1:7" x14ac:dyDescent="0.3">
      <c r="A1741" s="471"/>
      <c r="B1741" s="471"/>
      <c r="C1741" s="471"/>
      <c r="D1741" s="471"/>
      <c r="E1741" s="471"/>
      <c r="F1741" s="471"/>
      <c r="G1741" s="47" t="str">
        <f t="shared" si="27"/>
        <v xml:space="preserve">, </v>
      </c>
    </row>
    <row r="1742" spans="1:7" x14ac:dyDescent="0.3">
      <c r="A1742" s="471"/>
      <c r="B1742" s="471"/>
      <c r="C1742" s="471"/>
      <c r="D1742" s="471"/>
      <c r="E1742" s="471"/>
      <c r="F1742" s="471"/>
      <c r="G1742" s="47" t="str">
        <f t="shared" si="27"/>
        <v xml:space="preserve">, </v>
      </c>
    </row>
    <row r="1743" spans="1:7" x14ac:dyDescent="0.3">
      <c r="A1743" s="471"/>
      <c r="B1743" s="471"/>
      <c r="C1743" s="471"/>
      <c r="D1743" s="471"/>
      <c r="E1743" s="471"/>
      <c r="F1743" s="471"/>
      <c r="G1743" s="47" t="str">
        <f t="shared" si="27"/>
        <v xml:space="preserve">, </v>
      </c>
    </row>
    <row r="1744" spans="1:7" x14ac:dyDescent="0.3">
      <c r="A1744" s="471"/>
      <c r="B1744" s="471"/>
      <c r="C1744" s="471"/>
      <c r="D1744" s="471"/>
      <c r="E1744" s="471"/>
      <c r="F1744" s="471"/>
      <c r="G1744" s="47" t="str">
        <f t="shared" si="27"/>
        <v xml:space="preserve">, </v>
      </c>
    </row>
    <row r="1745" spans="1:7" x14ac:dyDescent="0.3">
      <c r="A1745" s="471"/>
      <c r="B1745" s="471"/>
      <c r="C1745" s="471"/>
      <c r="D1745" s="471"/>
      <c r="E1745" s="471"/>
      <c r="F1745" s="471"/>
      <c r="G1745" s="47" t="str">
        <f t="shared" si="27"/>
        <v xml:space="preserve">, </v>
      </c>
    </row>
    <row r="1746" spans="1:7" x14ac:dyDescent="0.3">
      <c r="A1746" s="471"/>
      <c r="B1746" s="471"/>
      <c r="C1746" s="471"/>
      <c r="D1746" s="471"/>
      <c r="E1746" s="471"/>
      <c r="F1746" s="471"/>
      <c r="G1746" s="47" t="str">
        <f t="shared" si="27"/>
        <v xml:space="preserve">, </v>
      </c>
    </row>
    <row r="1747" spans="1:7" x14ac:dyDescent="0.3">
      <c r="A1747" s="471"/>
      <c r="B1747" s="471"/>
      <c r="C1747" s="471"/>
      <c r="D1747" s="471"/>
      <c r="E1747" s="471"/>
      <c r="F1747" s="471"/>
      <c r="G1747" s="47" t="str">
        <f t="shared" si="27"/>
        <v xml:space="preserve">, </v>
      </c>
    </row>
    <row r="1748" spans="1:7" x14ac:dyDescent="0.3">
      <c r="A1748" s="471"/>
      <c r="B1748" s="471"/>
      <c r="C1748" s="471"/>
      <c r="D1748" s="471"/>
      <c r="E1748" s="471"/>
      <c r="F1748" s="471"/>
      <c r="G1748" s="47" t="str">
        <f t="shared" si="27"/>
        <v xml:space="preserve">, </v>
      </c>
    </row>
    <row r="1749" spans="1:7" x14ac:dyDescent="0.3">
      <c r="A1749" s="471"/>
      <c r="B1749" s="471"/>
      <c r="C1749" s="471"/>
      <c r="D1749" s="471"/>
      <c r="E1749" s="471"/>
      <c r="F1749" s="471"/>
      <c r="G1749" s="47" t="str">
        <f t="shared" si="27"/>
        <v xml:space="preserve">, </v>
      </c>
    </row>
    <row r="1750" spans="1:7" x14ac:dyDescent="0.3">
      <c r="A1750" s="471"/>
      <c r="B1750" s="471"/>
      <c r="C1750" s="471"/>
      <c r="D1750" s="471"/>
      <c r="E1750" s="471"/>
      <c r="F1750" s="471"/>
      <c r="G1750" s="47" t="str">
        <f t="shared" si="27"/>
        <v xml:space="preserve">, </v>
      </c>
    </row>
    <row r="1751" spans="1:7" x14ac:dyDescent="0.3">
      <c r="A1751" s="471"/>
      <c r="B1751" s="471"/>
      <c r="C1751" s="471"/>
      <c r="D1751" s="471"/>
      <c r="E1751" s="471"/>
      <c r="F1751" s="471"/>
      <c r="G1751" s="47" t="str">
        <f t="shared" si="27"/>
        <v xml:space="preserve">, </v>
      </c>
    </row>
    <row r="1752" spans="1:7" x14ac:dyDescent="0.3">
      <c r="A1752" s="471"/>
      <c r="B1752" s="471"/>
      <c r="C1752" s="471"/>
      <c r="D1752" s="471"/>
      <c r="E1752" s="471"/>
      <c r="F1752" s="471"/>
      <c r="G1752" s="47" t="str">
        <f t="shared" si="27"/>
        <v xml:space="preserve">, </v>
      </c>
    </row>
    <row r="1753" spans="1:7" x14ac:dyDescent="0.3">
      <c r="A1753" s="471"/>
      <c r="B1753" s="471"/>
      <c r="C1753" s="471"/>
      <c r="D1753" s="471"/>
      <c r="E1753" s="471"/>
      <c r="F1753" s="471"/>
      <c r="G1753" s="47" t="str">
        <f t="shared" si="27"/>
        <v xml:space="preserve">, </v>
      </c>
    </row>
    <row r="1754" spans="1:7" x14ac:dyDescent="0.3">
      <c r="A1754" s="471"/>
      <c r="B1754" s="471"/>
      <c r="C1754" s="471"/>
      <c r="D1754" s="471"/>
      <c r="E1754" s="471"/>
      <c r="F1754" s="471"/>
      <c r="G1754" s="47" t="str">
        <f t="shared" si="27"/>
        <v xml:space="preserve">, </v>
      </c>
    </row>
    <row r="1755" spans="1:7" x14ac:dyDescent="0.3">
      <c r="A1755" s="471"/>
      <c r="B1755" s="471"/>
      <c r="C1755" s="471"/>
      <c r="D1755" s="471"/>
      <c r="E1755" s="471"/>
      <c r="F1755" s="471"/>
      <c r="G1755" s="47" t="str">
        <f t="shared" si="27"/>
        <v xml:space="preserve">, </v>
      </c>
    </row>
    <row r="1756" spans="1:7" x14ac:dyDescent="0.3">
      <c r="A1756" s="471"/>
      <c r="B1756" s="471"/>
      <c r="C1756" s="471"/>
      <c r="D1756" s="471"/>
      <c r="E1756" s="471"/>
      <c r="F1756" s="471"/>
      <c r="G1756" s="47" t="str">
        <f t="shared" si="27"/>
        <v xml:space="preserve">, </v>
      </c>
    </row>
    <row r="1757" spans="1:7" x14ac:dyDescent="0.3">
      <c r="A1757" s="471"/>
      <c r="B1757" s="471"/>
      <c r="C1757" s="471"/>
      <c r="D1757" s="471"/>
      <c r="E1757" s="471"/>
      <c r="F1757" s="471"/>
      <c r="G1757" s="47" t="str">
        <f t="shared" si="27"/>
        <v xml:space="preserve">, </v>
      </c>
    </row>
    <row r="1758" spans="1:7" x14ac:dyDescent="0.3">
      <c r="A1758" s="471"/>
      <c r="B1758" s="471"/>
      <c r="C1758" s="471"/>
      <c r="D1758" s="471"/>
      <c r="E1758" s="471"/>
      <c r="F1758" s="471"/>
      <c r="G1758" s="47" t="str">
        <f t="shared" si="27"/>
        <v xml:space="preserve">, </v>
      </c>
    </row>
    <row r="1759" spans="1:7" x14ac:dyDescent="0.3">
      <c r="A1759" s="471"/>
      <c r="B1759" s="471"/>
      <c r="C1759" s="471"/>
      <c r="D1759" s="471"/>
      <c r="E1759" s="471"/>
      <c r="F1759" s="471"/>
      <c r="G1759" s="47" t="str">
        <f t="shared" si="27"/>
        <v xml:space="preserve">, </v>
      </c>
    </row>
    <row r="1760" spans="1:7" x14ac:dyDescent="0.3">
      <c r="A1760" s="471"/>
      <c r="B1760" s="471"/>
      <c r="C1760" s="471"/>
      <c r="D1760" s="471"/>
      <c r="E1760" s="471"/>
      <c r="F1760" s="471"/>
      <c r="G1760" s="47" t="str">
        <f t="shared" si="27"/>
        <v xml:space="preserve">, </v>
      </c>
    </row>
    <row r="1761" spans="1:7" x14ac:dyDescent="0.3">
      <c r="A1761" s="471"/>
      <c r="B1761" s="471"/>
      <c r="C1761" s="471"/>
      <c r="D1761" s="471"/>
      <c r="E1761" s="471"/>
      <c r="F1761" s="471"/>
      <c r="G1761" s="47" t="str">
        <f t="shared" si="27"/>
        <v xml:space="preserve">, </v>
      </c>
    </row>
    <row r="1762" spans="1:7" x14ac:dyDescent="0.3">
      <c r="A1762" s="471"/>
      <c r="B1762" s="471"/>
      <c r="C1762" s="471"/>
      <c r="D1762" s="471"/>
      <c r="E1762" s="471"/>
      <c r="F1762" s="471"/>
      <c r="G1762" s="47" t="str">
        <f t="shared" si="27"/>
        <v xml:space="preserve">, </v>
      </c>
    </row>
    <row r="1763" spans="1:7" x14ac:dyDescent="0.3">
      <c r="A1763" s="471"/>
      <c r="B1763" s="471"/>
      <c r="C1763" s="471"/>
      <c r="D1763" s="471"/>
      <c r="E1763" s="471"/>
      <c r="F1763" s="471"/>
      <c r="G1763" s="47" t="str">
        <f t="shared" si="27"/>
        <v xml:space="preserve">, </v>
      </c>
    </row>
    <row r="1764" spans="1:7" x14ac:dyDescent="0.3">
      <c r="A1764" s="471"/>
      <c r="B1764" s="471"/>
      <c r="C1764" s="471"/>
      <c r="D1764" s="471"/>
      <c r="E1764" s="471"/>
      <c r="F1764" s="471"/>
      <c r="G1764" s="47" t="str">
        <f t="shared" si="27"/>
        <v xml:space="preserve">, </v>
      </c>
    </row>
    <row r="1765" spans="1:7" x14ac:dyDescent="0.3">
      <c r="A1765" s="471"/>
      <c r="B1765" s="471"/>
      <c r="C1765" s="471"/>
      <c r="D1765" s="471"/>
      <c r="E1765" s="471"/>
      <c r="F1765" s="471"/>
      <c r="G1765" s="47" t="str">
        <f t="shared" si="27"/>
        <v xml:space="preserve">, </v>
      </c>
    </row>
    <row r="1766" spans="1:7" x14ac:dyDescent="0.3">
      <c r="A1766" s="471"/>
      <c r="B1766" s="471"/>
      <c r="C1766" s="471"/>
      <c r="D1766" s="471"/>
      <c r="E1766" s="471"/>
      <c r="F1766" s="471"/>
      <c r="G1766" s="47" t="str">
        <f t="shared" si="27"/>
        <v xml:space="preserve">, </v>
      </c>
    </row>
    <row r="1767" spans="1:7" x14ac:dyDescent="0.3">
      <c r="A1767" s="471"/>
      <c r="B1767" s="471"/>
      <c r="C1767" s="471"/>
      <c r="D1767" s="471"/>
      <c r="E1767" s="471"/>
      <c r="F1767" s="471"/>
      <c r="G1767" s="47" t="str">
        <f t="shared" si="27"/>
        <v xml:space="preserve">, </v>
      </c>
    </row>
    <row r="1768" spans="1:7" x14ac:dyDescent="0.3">
      <c r="A1768" s="471"/>
      <c r="B1768" s="471"/>
      <c r="C1768" s="471"/>
      <c r="D1768" s="471"/>
      <c r="E1768" s="471"/>
      <c r="F1768" s="471"/>
      <c r="G1768" s="47" t="str">
        <f t="shared" si="27"/>
        <v xml:space="preserve">, </v>
      </c>
    </row>
    <row r="1769" spans="1:7" x14ac:dyDescent="0.3">
      <c r="A1769" s="471"/>
      <c r="B1769" s="471"/>
      <c r="C1769" s="471"/>
      <c r="D1769" s="471"/>
      <c r="E1769" s="471"/>
      <c r="F1769" s="471"/>
      <c r="G1769" s="47" t="str">
        <f t="shared" si="27"/>
        <v xml:space="preserve">, </v>
      </c>
    </row>
    <row r="1770" spans="1:7" x14ac:dyDescent="0.3">
      <c r="A1770" s="471"/>
      <c r="B1770" s="471"/>
      <c r="C1770" s="471"/>
      <c r="D1770" s="471"/>
      <c r="E1770" s="471"/>
      <c r="F1770" s="471"/>
      <c r="G1770" s="47" t="str">
        <f t="shared" si="27"/>
        <v xml:space="preserve">, </v>
      </c>
    </row>
    <row r="1771" spans="1:7" x14ac:dyDescent="0.3">
      <c r="A1771" s="471"/>
      <c r="B1771" s="471"/>
      <c r="C1771" s="471"/>
      <c r="D1771" s="471"/>
      <c r="E1771" s="471"/>
      <c r="F1771" s="471"/>
      <c r="G1771" s="47" t="str">
        <f t="shared" si="27"/>
        <v xml:space="preserve">, </v>
      </c>
    </row>
    <row r="1772" spans="1:7" x14ac:dyDescent="0.3">
      <c r="A1772" s="471"/>
      <c r="B1772" s="471"/>
      <c r="C1772" s="471"/>
      <c r="D1772" s="471"/>
      <c r="E1772" s="471"/>
      <c r="F1772" s="471"/>
      <c r="G1772" s="47" t="str">
        <f t="shared" si="27"/>
        <v xml:space="preserve">, </v>
      </c>
    </row>
    <row r="1773" spans="1:7" x14ac:dyDescent="0.3">
      <c r="A1773" s="471"/>
      <c r="B1773" s="471"/>
      <c r="C1773" s="471"/>
      <c r="D1773" s="471"/>
      <c r="E1773" s="471"/>
      <c r="F1773" s="471"/>
      <c r="G1773" s="47" t="str">
        <f t="shared" si="27"/>
        <v xml:space="preserve">, </v>
      </c>
    </row>
    <row r="1774" spans="1:7" x14ac:dyDescent="0.3">
      <c r="A1774" s="471"/>
      <c r="B1774" s="471"/>
      <c r="C1774" s="471"/>
      <c r="D1774" s="471"/>
      <c r="E1774" s="471"/>
      <c r="F1774" s="471"/>
      <c r="G1774" s="47" t="str">
        <f t="shared" si="27"/>
        <v xml:space="preserve">, </v>
      </c>
    </row>
    <row r="1775" spans="1:7" x14ac:dyDescent="0.3">
      <c r="A1775" s="471"/>
      <c r="B1775" s="471"/>
      <c r="C1775" s="471"/>
      <c r="D1775" s="471"/>
      <c r="E1775" s="471"/>
      <c r="F1775" s="471"/>
      <c r="G1775" s="47" t="str">
        <f t="shared" si="27"/>
        <v xml:space="preserve">, </v>
      </c>
    </row>
    <row r="1776" spans="1:7" x14ac:dyDescent="0.3">
      <c r="A1776" s="471"/>
      <c r="B1776" s="471"/>
      <c r="C1776" s="471"/>
      <c r="D1776" s="471"/>
      <c r="E1776" s="471"/>
      <c r="F1776" s="471"/>
      <c r="G1776" s="47" t="str">
        <f t="shared" si="27"/>
        <v xml:space="preserve">, </v>
      </c>
    </row>
    <row r="1777" spans="1:7" x14ac:dyDescent="0.3">
      <c r="A1777" s="471"/>
      <c r="B1777" s="471"/>
      <c r="C1777" s="471"/>
      <c r="D1777" s="471"/>
      <c r="E1777" s="471"/>
      <c r="F1777" s="471"/>
      <c r="G1777" s="47" t="str">
        <f t="shared" si="27"/>
        <v xml:space="preserve">, </v>
      </c>
    </row>
    <row r="1778" spans="1:7" x14ac:dyDescent="0.3">
      <c r="A1778" s="471"/>
      <c r="B1778" s="471"/>
      <c r="C1778" s="471"/>
      <c r="D1778" s="471"/>
      <c r="E1778" s="471"/>
      <c r="F1778" s="471"/>
      <c r="G1778" s="47" t="str">
        <f t="shared" si="27"/>
        <v xml:space="preserve">, </v>
      </c>
    </row>
    <row r="1779" spans="1:7" x14ac:dyDescent="0.3">
      <c r="A1779" s="471"/>
      <c r="B1779" s="471"/>
      <c r="C1779" s="471"/>
      <c r="D1779" s="471"/>
      <c r="E1779" s="471"/>
      <c r="F1779" s="471"/>
      <c r="G1779" s="47" t="str">
        <f t="shared" si="27"/>
        <v xml:space="preserve">, </v>
      </c>
    </row>
    <row r="1780" spans="1:7" x14ac:dyDescent="0.3">
      <c r="A1780" s="471"/>
      <c r="B1780" s="471"/>
      <c r="C1780" s="471"/>
      <c r="D1780" s="471"/>
      <c r="E1780" s="471"/>
      <c r="F1780" s="471"/>
      <c r="G1780" s="47" t="str">
        <f t="shared" si="27"/>
        <v xml:space="preserve">, </v>
      </c>
    </row>
    <row r="1781" spans="1:7" x14ac:dyDescent="0.3">
      <c r="A1781" s="471"/>
      <c r="B1781" s="471"/>
      <c r="C1781" s="471"/>
      <c r="D1781" s="471"/>
      <c r="E1781" s="471"/>
      <c r="F1781" s="471"/>
      <c r="G1781" s="47" t="str">
        <f t="shared" si="27"/>
        <v xml:space="preserve">, </v>
      </c>
    </row>
    <row r="1782" spans="1:7" x14ac:dyDescent="0.3">
      <c r="A1782" s="471"/>
      <c r="B1782" s="471"/>
      <c r="C1782" s="471"/>
      <c r="D1782" s="471"/>
      <c r="E1782" s="471"/>
      <c r="F1782" s="471"/>
      <c r="G1782" s="47" t="str">
        <f t="shared" si="27"/>
        <v xml:space="preserve">, </v>
      </c>
    </row>
    <row r="1783" spans="1:7" x14ac:dyDescent="0.3">
      <c r="A1783" s="471"/>
      <c r="B1783" s="471"/>
      <c r="C1783" s="471"/>
      <c r="D1783" s="471"/>
      <c r="E1783" s="471"/>
      <c r="F1783" s="471"/>
      <c r="G1783" s="47" t="str">
        <f t="shared" si="27"/>
        <v xml:space="preserve">, </v>
      </c>
    </row>
    <row r="1784" spans="1:7" x14ac:dyDescent="0.3">
      <c r="A1784" s="471"/>
      <c r="B1784" s="471"/>
      <c r="C1784" s="471"/>
      <c r="D1784" s="471"/>
      <c r="E1784" s="471"/>
      <c r="F1784" s="471"/>
      <c r="G1784" s="47" t="str">
        <f t="shared" si="27"/>
        <v xml:space="preserve">, </v>
      </c>
    </row>
    <row r="1785" spans="1:7" x14ac:dyDescent="0.3">
      <c r="A1785" s="471"/>
      <c r="B1785" s="471"/>
      <c r="C1785" s="471"/>
      <c r="D1785" s="471"/>
      <c r="E1785" s="471"/>
      <c r="F1785" s="471"/>
      <c r="G1785" s="47" t="str">
        <f t="shared" si="27"/>
        <v xml:space="preserve">, </v>
      </c>
    </row>
    <row r="1786" spans="1:7" x14ac:dyDescent="0.3">
      <c r="A1786" s="471"/>
      <c r="B1786" s="471"/>
      <c r="C1786" s="471"/>
      <c r="D1786" s="471"/>
      <c r="E1786" s="471"/>
      <c r="F1786" s="471"/>
      <c r="G1786" s="47" t="str">
        <f t="shared" si="27"/>
        <v xml:space="preserve">, </v>
      </c>
    </row>
    <row r="1787" spans="1:7" x14ac:dyDescent="0.3">
      <c r="A1787" s="471"/>
      <c r="B1787" s="471"/>
      <c r="C1787" s="471"/>
      <c r="D1787" s="471"/>
      <c r="E1787" s="471"/>
      <c r="F1787" s="471"/>
      <c r="G1787" s="47" t="str">
        <f t="shared" si="27"/>
        <v xml:space="preserve">, </v>
      </c>
    </row>
    <row r="1788" spans="1:7" x14ac:dyDescent="0.3">
      <c r="A1788" s="471"/>
      <c r="B1788" s="471"/>
      <c r="C1788" s="471"/>
      <c r="D1788" s="471"/>
      <c r="E1788" s="471"/>
      <c r="F1788" s="471"/>
      <c r="G1788" s="47" t="str">
        <f t="shared" si="27"/>
        <v xml:space="preserve">, </v>
      </c>
    </row>
    <row r="1789" spans="1:7" x14ac:dyDescent="0.3">
      <c r="A1789" s="471"/>
      <c r="B1789" s="471"/>
      <c r="C1789" s="471"/>
      <c r="D1789" s="471"/>
      <c r="E1789" s="471"/>
      <c r="F1789" s="471"/>
      <c r="G1789" s="47" t="str">
        <f t="shared" si="27"/>
        <v xml:space="preserve">, </v>
      </c>
    </row>
    <row r="1790" spans="1:7" x14ac:dyDescent="0.3">
      <c r="A1790" s="471"/>
      <c r="B1790" s="471"/>
      <c r="C1790" s="471"/>
      <c r="D1790" s="471"/>
      <c r="E1790" s="471"/>
      <c r="F1790" s="471"/>
      <c r="G1790" s="47" t="str">
        <f t="shared" si="27"/>
        <v xml:space="preserve">, </v>
      </c>
    </row>
    <row r="1791" spans="1:7" x14ac:dyDescent="0.3">
      <c r="A1791" s="471"/>
      <c r="B1791" s="471"/>
      <c r="C1791" s="471"/>
      <c r="D1791" s="471"/>
      <c r="E1791" s="471"/>
      <c r="F1791" s="471"/>
      <c r="G1791" s="47" t="str">
        <f t="shared" si="27"/>
        <v xml:space="preserve">, </v>
      </c>
    </row>
    <row r="1792" spans="1:7" x14ac:dyDescent="0.3">
      <c r="A1792" s="471"/>
      <c r="B1792" s="471"/>
      <c r="C1792" s="471"/>
      <c r="D1792" s="471"/>
      <c r="E1792" s="471"/>
      <c r="F1792" s="471"/>
      <c r="G1792" s="47" t="str">
        <f t="shared" si="27"/>
        <v xml:space="preserve">, </v>
      </c>
    </row>
    <row r="1793" spans="1:7" x14ac:dyDescent="0.3">
      <c r="A1793" s="471"/>
      <c r="B1793" s="471"/>
      <c r="C1793" s="471"/>
      <c r="D1793" s="471"/>
      <c r="E1793" s="471"/>
      <c r="F1793" s="471"/>
      <c r="G1793" s="47" t="str">
        <f t="shared" si="27"/>
        <v xml:space="preserve">, </v>
      </c>
    </row>
    <row r="1794" spans="1:7" x14ac:dyDescent="0.3">
      <c r="A1794" s="471"/>
      <c r="B1794" s="471"/>
      <c r="C1794" s="471"/>
      <c r="D1794" s="471"/>
      <c r="E1794" s="471"/>
      <c r="F1794" s="471"/>
      <c r="G1794" s="47" t="str">
        <f t="shared" si="27"/>
        <v xml:space="preserve">, </v>
      </c>
    </row>
    <row r="1795" spans="1:7" x14ac:dyDescent="0.3">
      <c r="A1795" s="471"/>
      <c r="B1795" s="471"/>
      <c r="C1795" s="471"/>
      <c r="D1795" s="471"/>
      <c r="E1795" s="471"/>
      <c r="F1795" s="471"/>
      <c r="G1795" s="47" t="str">
        <f t="shared" si="27"/>
        <v xml:space="preserve">, </v>
      </c>
    </row>
    <row r="1796" spans="1:7" x14ac:dyDescent="0.3">
      <c r="A1796" s="471"/>
      <c r="B1796" s="471"/>
      <c r="C1796" s="471"/>
      <c r="D1796" s="471"/>
      <c r="E1796" s="471"/>
      <c r="F1796" s="471"/>
      <c r="G1796" s="47" t="str">
        <f t="shared" si="27"/>
        <v xml:space="preserve">, </v>
      </c>
    </row>
    <row r="1797" spans="1:7" x14ac:dyDescent="0.3">
      <c r="A1797" s="471"/>
      <c r="B1797" s="471"/>
      <c r="C1797" s="471"/>
      <c r="D1797" s="471"/>
      <c r="E1797" s="471"/>
      <c r="F1797" s="471"/>
      <c r="G1797" s="47" t="str">
        <f t="shared" si="27"/>
        <v xml:space="preserve">, </v>
      </c>
    </row>
    <row r="1798" spans="1:7" x14ac:dyDescent="0.3">
      <c r="A1798" s="471"/>
      <c r="B1798" s="471"/>
      <c r="C1798" s="471"/>
      <c r="D1798" s="471"/>
      <c r="E1798" s="471"/>
      <c r="F1798" s="471"/>
      <c r="G1798" s="47" t="str">
        <f t="shared" si="27"/>
        <v xml:space="preserve">, </v>
      </c>
    </row>
    <row r="1799" spans="1:7" x14ac:dyDescent="0.3">
      <c r="A1799" s="471"/>
      <c r="B1799" s="471"/>
      <c r="C1799" s="471"/>
      <c r="D1799" s="471"/>
      <c r="E1799" s="471"/>
      <c r="F1799" s="471"/>
      <c r="G1799" s="47" t="str">
        <f t="shared" si="27"/>
        <v xml:space="preserve">, </v>
      </c>
    </row>
    <row r="1800" spans="1:7" x14ac:dyDescent="0.3">
      <c r="A1800" s="471"/>
      <c r="B1800" s="471"/>
      <c r="C1800" s="471"/>
      <c r="D1800" s="471"/>
      <c r="E1800" s="471"/>
      <c r="F1800" s="471"/>
      <c r="G1800" s="47" t="str">
        <f t="shared" si="27"/>
        <v xml:space="preserve">, </v>
      </c>
    </row>
    <row r="1801" spans="1:7" x14ac:dyDescent="0.3">
      <c r="A1801" s="471"/>
      <c r="B1801" s="471"/>
      <c r="C1801" s="471"/>
      <c r="D1801" s="471"/>
      <c r="E1801" s="471"/>
      <c r="F1801" s="471"/>
      <c r="G1801" s="47" t="str">
        <f t="shared" si="27"/>
        <v xml:space="preserve">, </v>
      </c>
    </row>
    <row r="1802" spans="1:7" x14ac:dyDescent="0.3">
      <c r="A1802" s="471"/>
      <c r="B1802" s="471"/>
      <c r="C1802" s="471"/>
      <c r="D1802" s="471"/>
      <c r="E1802" s="471"/>
      <c r="F1802" s="471"/>
      <c r="G1802" s="47" t="str">
        <f t="shared" ref="G1802:G1865" si="28">CONCATENATE(A1802,", ", B1802)</f>
        <v xml:space="preserve">, </v>
      </c>
    </row>
    <row r="1803" spans="1:7" x14ac:dyDescent="0.3">
      <c r="A1803" s="471"/>
      <c r="B1803" s="471"/>
      <c r="C1803" s="471"/>
      <c r="D1803" s="471"/>
      <c r="E1803" s="471"/>
      <c r="F1803" s="471"/>
      <c r="G1803" s="47" t="str">
        <f t="shared" si="28"/>
        <v xml:space="preserve">, </v>
      </c>
    </row>
    <row r="1804" spans="1:7" x14ac:dyDescent="0.3">
      <c r="A1804" s="471"/>
      <c r="B1804" s="471"/>
      <c r="C1804" s="471"/>
      <c r="D1804" s="471"/>
      <c r="E1804" s="471"/>
      <c r="F1804" s="471"/>
      <c r="G1804" s="47" t="str">
        <f t="shared" si="28"/>
        <v xml:space="preserve">, </v>
      </c>
    </row>
    <row r="1805" spans="1:7" x14ac:dyDescent="0.3">
      <c r="A1805" s="471"/>
      <c r="B1805" s="471"/>
      <c r="C1805" s="471"/>
      <c r="D1805" s="471"/>
      <c r="E1805" s="471"/>
      <c r="F1805" s="471"/>
      <c r="G1805" s="47" t="str">
        <f t="shared" si="28"/>
        <v xml:space="preserve">, </v>
      </c>
    </row>
    <row r="1806" spans="1:7" x14ac:dyDescent="0.3">
      <c r="A1806" s="471"/>
      <c r="B1806" s="471"/>
      <c r="C1806" s="471"/>
      <c r="D1806" s="471"/>
      <c r="E1806" s="471"/>
      <c r="F1806" s="471"/>
      <c r="G1806" s="47" t="str">
        <f t="shared" si="28"/>
        <v xml:space="preserve">, </v>
      </c>
    </row>
    <row r="1807" spans="1:7" x14ac:dyDescent="0.3">
      <c r="A1807" s="471"/>
      <c r="B1807" s="471"/>
      <c r="C1807" s="471"/>
      <c r="D1807" s="471"/>
      <c r="E1807" s="471"/>
      <c r="F1807" s="471"/>
      <c r="G1807" s="47" t="str">
        <f t="shared" si="28"/>
        <v xml:space="preserve">, </v>
      </c>
    </row>
    <row r="1808" spans="1:7" x14ac:dyDescent="0.3">
      <c r="A1808" s="471"/>
      <c r="B1808" s="471"/>
      <c r="C1808" s="471"/>
      <c r="D1808" s="471"/>
      <c r="E1808" s="471"/>
      <c r="F1808" s="471"/>
      <c r="G1808" s="47" t="str">
        <f t="shared" si="28"/>
        <v xml:space="preserve">, </v>
      </c>
    </row>
    <row r="1809" spans="1:7" x14ac:dyDescent="0.3">
      <c r="A1809" s="471"/>
      <c r="B1809" s="471"/>
      <c r="C1809" s="471"/>
      <c r="D1809" s="471"/>
      <c r="E1809" s="471"/>
      <c r="F1809" s="471"/>
      <c r="G1809" s="47" t="str">
        <f t="shared" si="28"/>
        <v xml:space="preserve">, </v>
      </c>
    </row>
    <row r="1810" spans="1:7" x14ac:dyDescent="0.3">
      <c r="A1810" s="471"/>
      <c r="B1810" s="471"/>
      <c r="C1810" s="471"/>
      <c r="D1810" s="471"/>
      <c r="E1810" s="471"/>
      <c r="F1810" s="471"/>
      <c r="G1810" s="47" t="str">
        <f t="shared" si="28"/>
        <v xml:space="preserve">, </v>
      </c>
    </row>
    <row r="1811" spans="1:7" x14ac:dyDescent="0.3">
      <c r="A1811" s="471"/>
      <c r="B1811" s="471"/>
      <c r="C1811" s="471"/>
      <c r="D1811" s="471"/>
      <c r="E1811" s="471"/>
      <c r="F1811" s="471"/>
      <c r="G1811" s="47" t="str">
        <f t="shared" si="28"/>
        <v xml:space="preserve">, </v>
      </c>
    </row>
    <row r="1812" spans="1:7" x14ac:dyDescent="0.3">
      <c r="A1812" s="471"/>
      <c r="B1812" s="471"/>
      <c r="C1812" s="471"/>
      <c r="D1812" s="471"/>
      <c r="E1812" s="471"/>
      <c r="F1812" s="471"/>
      <c r="G1812" s="47" t="str">
        <f t="shared" si="28"/>
        <v xml:space="preserve">, </v>
      </c>
    </row>
    <row r="1813" spans="1:7" x14ac:dyDescent="0.3">
      <c r="A1813" s="471"/>
      <c r="B1813" s="471"/>
      <c r="C1813" s="471"/>
      <c r="D1813" s="471"/>
      <c r="E1813" s="471"/>
      <c r="F1813" s="471"/>
      <c r="G1813" s="47" t="str">
        <f t="shared" si="28"/>
        <v xml:space="preserve">, </v>
      </c>
    </row>
    <row r="1814" spans="1:7" x14ac:dyDescent="0.3">
      <c r="A1814" s="471"/>
      <c r="B1814" s="471"/>
      <c r="C1814" s="471"/>
      <c r="D1814" s="471"/>
      <c r="E1814" s="471"/>
      <c r="F1814" s="471"/>
      <c r="G1814" s="47" t="str">
        <f t="shared" si="28"/>
        <v xml:space="preserve">, </v>
      </c>
    </row>
    <row r="1815" spans="1:7" x14ac:dyDescent="0.3">
      <c r="A1815" s="471"/>
      <c r="B1815" s="471"/>
      <c r="C1815" s="471"/>
      <c r="D1815" s="471"/>
      <c r="E1815" s="471"/>
      <c r="F1815" s="471"/>
      <c r="G1815" s="47" t="str">
        <f t="shared" si="28"/>
        <v xml:space="preserve">, </v>
      </c>
    </row>
    <row r="1816" spans="1:7" x14ac:dyDescent="0.3">
      <c r="A1816" s="471"/>
      <c r="B1816" s="471"/>
      <c r="C1816" s="471"/>
      <c r="D1816" s="471"/>
      <c r="E1816" s="471"/>
      <c r="F1816" s="471"/>
      <c r="G1816" s="47" t="str">
        <f t="shared" si="28"/>
        <v xml:space="preserve">, </v>
      </c>
    </row>
    <row r="1817" spans="1:7" x14ac:dyDescent="0.3">
      <c r="A1817" s="471"/>
      <c r="B1817" s="471"/>
      <c r="C1817" s="471"/>
      <c r="D1817" s="471"/>
      <c r="E1817" s="471"/>
      <c r="F1817" s="471"/>
      <c r="G1817" s="47" t="str">
        <f t="shared" si="28"/>
        <v xml:space="preserve">, </v>
      </c>
    </row>
    <row r="1818" spans="1:7" x14ac:dyDescent="0.3">
      <c r="A1818" s="471"/>
      <c r="B1818" s="471"/>
      <c r="C1818" s="471"/>
      <c r="D1818" s="471"/>
      <c r="E1818" s="471"/>
      <c r="F1818" s="471"/>
      <c r="G1818" s="47" t="str">
        <f t="shared" si="28"/>
        <v xml:space="preserve">, </v>
      </c>
    </row>
    <row r="1819" spans="1:7" x14ac:dyDescent="0.3">
      <c r="A1819" s="471"/>
      <c r="B1819" s="471"/>
      <c r="C1819" s="471"/>
      <c r="D1819" s="471"/>
      <c r="E1819" s="471"/>
      <c r="F1819" s="471"/>
      <c r="G1819" s="47" t="str">
        <f t="shared" si="28"/>
        <v xml:space="preserve">, </v>
      </c>
    </row>
    <row r="1820" spans="1:7" x14ac:dyDescent="0.3">
      <c r="A1820" s="471"/>
      <c r="B1820" s="471"/>
      <c r="C1820" s="471"/>
      <c r="D1820" s="471"/>
      <c r="E1820" s="471"/>
      <c r="F1820" s="471"/>
      <c r="G1820" s="47" t="str">
        <f t="shared" si="28"/>
        <v xml:space="preserve">, </v>
      </c>
    </row>
    <row r="1821" spans="1:7" x14ac:dyDescent="0.3">
      <c r="A1821" s="471"/>
      <c r="B1821" s="471"/>
      <c r="C1821" s="471"/>
      <c r="D1821" s="471"/>
      <c r="E1821" s="471"/>
      <c r="F1821" s="471"/>
      <c r="G1821" s="47" t="str">
        <f t="shared" si="28"/>
        <v xml:space="preserve">, </v>
      </c>
    </row>
    <row r="1822" spans="1:7" x14ac:dyDescent="0.3">
      <c r="A1822" s="471"/>
      <c r="B1822" s="471"/>
      <c r="C1822" s="471"/>
      <c r="D1822" s="471"/>
      <c r="E1822" s="471"/>
      <c r="F1822" s="471"/>
      <c r="G1822" s="47" t="str">
        <f t="shared" si="28"/>
        <v xml:space="preserve">, </v>
      </c>
    </row>
    <row r="1823" spans="1:7" x14ac:dyDescent="0.3">
      <c r="A1823" s="471"/>
      <c r="B1823" s="471"/>
      <c r="C1823" s="471"/>
      <c r="D1823" s="471"/>
      <c r="E1823" s="471"/>
      <c r="F1823" s="471"/>
      <c r="G1823" s="47" t="str">
        <f t="shared" si="28"/>
        <v xml:space="preserve">, </v>
      </c>
    </row>
    <row r="1824" spans="1:7" x14ac:dyDescent="0.3">
      <c r="A1824" s="471"/>
      <c r="B1824" s="471"/>
      <c r="C1824" s="471"/>
      <c r="D1824" s="471"/>
      <c r="E1824" s="471"/>
      <c r="F1824" s="471"/>
      <c r="G1824" s="47" t="str">
        <f t="shared" si="28"/>
        <v xml:space="preserve">, </v>
      </c>
    </row>
    <row r="1825" spans="1:7" x14ac:dyDescent="0.3">
      <c r="A1825" s="471"/>
      <c r="B1825" s="471"/>
      <c r="C1825" s="471"/>
      <c r="D1825" s="471"/>
      <c r="E1825" s="471"/>
      <c r="F1825" s="471"/>
      <c r="G1825" s="47" t="str">
        <f t="shared" si="28"/>
        <v xml:space="preserve">, </v>
      </c>
    </row>
    <row r="1826" spans="1:7" x14ac:dyDescent="0.3">
      <c r="A1826" s="471"/>
      <c r="B1826" s="471"/>
      <c r="C1826" s="471"/>
      <c r="D1826" s="471"/>
      <c r="E1826" s="471"/>
      <c r="F1826" s="471"/>
      <c r="G1826" s="47" t="str">
        <f t="shared" si="28"/>
        <v xml:space="preserve">, </v>
      </c>
    </row>
    <row r="1827" spans="1:7" x14ac:dyDescent="0.3">
      <c r="A1827" s="471"/>
      <c r="B1827" s="471"/>
      <c r="C1827" s="471"/>
      <c r="D1827" s="471"/>
      <c r="E1827" s="471"/>
      <c r="F1827" s="471"/>
      <c r="G1827" s="47" t="str">
        <f t="shared" si="28"/>
        <v xml:space="preserve">, </v>
      </c>
    </row>
    <row r="1828" spans="1:7" x14ac:dyDescent="0.3">
      <c r="A1828" s="471"/>
      <c r="B1828" s="471"/>
      <c r="C1828" s="471"/>
      <c r="D1828" s="471"/>
      <c r="E1828" s="471"/>
      <c r="F1828" s="471"/>
      <c r="G1828" s="47" t="str">
        <f t="shared" si="28"/>
        <v xml:space="preserve">, </v>
      </c>
    </row>
    <row r="1829" spans="1:7" x14ac:dyDescent="0.3">
      <c r="A1829" s="471"/>
      <c r="B1829" s="471"/>
      <c r="C1829" s="471"/>
      <c r="D1829" s="471"/>
      <c r="E1829" s="471"/>
      <c r="F1829" s="471"/>
      <c r="G1829" s="47" t="str">
        <f t="shared" si="28"/>
        <v xml:space="preserve">, </v>
      </c>
    </row>
    <row r="1830" spans="1:7" x14ac:dyDescent="0.3">
      <c r="A1830" s="471"/>
      <c r="B1830" s="471"/>
      <c r="C1830" s="471"/>
      <c r="D1830" s="471"/>
      <c r="E1830" s="471"/>
      <c r="F1830" s="471"/>
      <c r="G1830" s="47" t="str">
        <f t="shared" si="28"/>
        <v xml:space="preserve">, </v>
      </c>
    </row>
    <row r="1831" spans="1:7" x14ac:dyDescent="0.3">
      <c r="A1831" s="471"/>
      <c r="B1831" s="471"/>
      <c r="C1831" s="471"/>
      <c r="D1831" s="471"/>
      <c r="E1831" s="471"/>
      <c r="F1831" s="471"/>
      <c r="G1831" s="47" t="str">
        <f t="shared" si="28"/>
        <v xml:space="preserve">, </v>
      </c>
    </row>
    <row r="1832" spans="1:7" x14ac:dyDescent="0.3">
      <c r="A1832" s="471"/>
      <c r="B1832" s="471"/>
      <c r="C1832" s="471"/>
      <c r="D1832" s="471"/>
      <c r="E1832" s="471"/>
      <c r="F1832" s="471"/>
      <c r="G1832" s="47" t="str">
        <f t="shared" si="28"/>
        <v xml:space="preserve">, </v>
      </c>
    </row>
    <row r="1833" spans="1:7" x14ac:dyDescent="0.3">
      <c r="A1833" s="471"/>
      <c r="B1833" s="471"/>
      <c r="C1833" s="471"/>
      <c r="D1833" s="471"/>
      <c r="E1833" s="471"/>
      <c r="F1833" s="471"/>
      <c r="G1833" s="47" t="str">
        <f t="shared" si="28"/>
        <v xml:space="preserve">, </v>
      </c>
    </row>
    <row r="1834" spans="1:7" x14ac:dyDescent="0.3">
      <c r="A1834" s="471"/>
      <c r="B1834" s="471"/>
      <c r="C1834" s="471"/>
      <c r="D1834" s="471"/>
      <c r="E1834" s="471"/>
      <c r="F1834" s="471"/>
      <c r="G1834" s="47" t="str">
        <f t="shared" si="28"/>
        <v xml:space="preserve">, </v>
      </c>
    </row>
    <row r="1835" spans="1:7" x14ac:dyDescent="0.3">
      <c r="A1835" s="471"/>
      <c r="B1835" s="471"/>
      <c r="C1835" s="471"/>
      <c r="D1835" s="471"/>
      <c r="E1835" s="471"/>
      <c r="F1835" s="471"/>
      <c r="G1835" s="47" t="str">
        <f t="shared" si="28"/>
        <v xml:space="preserve">, </v>
      </c>
    </row>
    <row r="1836" spans="1:7" x14ac:dyDescent="0.3">
      <c r="A1836" s="471"/>
      <c r="B1836" s="471"/>
      <c r="C1836" s="471"/>
      <c r="D1836" s="471"/>
      <c r="E1836" s="471"/>
      <c r="F1836" s="471"/>
      <c r="G1836" s="47" t="str">
        <f t="shared" si="28"/>
        <v xml:space="preserve">, </v>
      </c>
    </row>
    <row r="1837" spans="1:7" x14ac:dyDescent="0.3">
      <c r="A1837" s="471"/>
      <c r="B1837" s="471"/>
      <c r="C1837" s="471"/>
      <c r="D1837" s="471"/>
      <c r="E1837" s="471"/>
      <c r="F1837" s="471"/>
      <c r="G1837" s="47" t="str">
        <f t="shared" si="28"/>
        <v xml:space="preserve">, </v>
      </c>
    </row>
    <row r="1838" spans="1:7" x14ac:dyDescent="0.3">
      <c r="A1838" s="471"/>
      <c r="B1838" s="471"/>
      <c r="C1838" s="471"/>
      <c r="D1838" s="471"/>
      <c r="E1838" s="471"/>
      <c r="F1838" s="471"/>
      <c r="G1838" s="47" t="str">
        <f t="shared" si="28"/>
        <v xml:space="preserve">, </v>
      </c>
    </row>
    <row r="1839" spans="1:7" x14ac:dyDescent="0.3">
      <c r="A1839" s="471"/>
      <c r="B1839" s="471"/>
      <c r="C1839" s="471"/>
      <c r="D1839" s="471"/>
      <c r="E1839" s="471"/>
      <c r="F1839" s="471"/>
      <c r="G1839" s="47" t="str">
        <f t="shared" si="28"/>
        <v xml:space="preserve">, </v>
      </c>
    </row>
    <row r="1840" spans="1:7" x14ac:dyDescent="0.3">
      <c r="A1840" s="471"/>
      <c r="B1840" s="471"/>
      <c r="C1840" s="471"/>
      <c r="D1840" s="471"/>
      <c r="E1840" s="471"/>
      <c r="F1840" s="471"/>
      <c r="G1840" s="47" t="str">
        <f t="shared" si="28"/>
        <v xml:space="preserve">, </v>
      </c>
    </row>
    <row r="1841" spans="1:7" x14ac:dyDescent="0.3">
      <c r="A1841" s="471"/>
      <c r="B1841" s="471"/>
      <c r="C1841" s="471"/>
      <c r="D1841" s="471"/>
      <c r="E1841" s="471"/>
      <c r="F1841" s="471"/>
      <c r="G1841" s="47" t="str">
        <f t="shared" si="28"/>
        <v xml:space="preserve">, </v>
      </c>
    </row>
    <row r="1842" spans="1:7" x14ac:dyDescent="0.3">
      <c r="A1842" s="471"/>
      <c r="B1842" s="471"/>
      <c r="C1842" s="471"/>
      <c r="D1842" s="471"/>
      <c r="E1842" s="471"/>
      <c r="F1842" s="471"/>
      <c r="G1842" s="47" t="str">
        <f t="shared" si="28"/>
        <v xml:space="preserve">, </v>
      </c>
    </row>
    <row r="1843" spans="1:7" x14ac:dyDescent="0.3">
      <c r="A1843" s="471"/>
      <c r="B1843" s="471"/>
      <c r="C1843" s="471"/>
      <c r="D1843" s="471"/>
      <c r="E1843" s="471"/>
      <c r="F1843" s="471"/>
      <c r="G1843" s="47" t="str">
        <f t="shared" si="28"/>
        <v xml:space="preserve">, </v>
      </c>
    </row>
    <row r="1844" spans="1:7" x14ac:dyDescent="0.3">
      <c r="A1844" s="471"/>
      <c r="B1844" s="471"/>
      <c r="C1844" s="471"/>
      <c r="D1844" s="471"/>
      <c r="E1844" s="471"/>
      <c r="F1844" s="471"/>
      <c r="G1844" s="47" t="str">
        <f t="shared" si="28"/>
        <v xml:space="preserve">, </v>
      </c>
    </row>
    <row r="1845" spans="1:7" x14ac:dyDescent="0.3">
      <c r="A1845" s="471"/>
      <c r="B1845" s="471"/>
      <c r="C1845" s="471"/>
      <c r="D1845" s="471"/>
      <c r="E1845" s="471"/>
      <c r="F1845" s="471"/>
      <c r="G1845" s="47" t="str">
        <f t="shared" si="28"/>
        <v xml:space="preserve">, </v>
      </c>
    </row>
    <row r="1846" spans="1:7" x14ac:dyDescent="0.3">
      <c r="A1846" s="471"/>
      <c r="B1846" s="471"/>
      <c r="C1846" s="471"/>
      <c r="D1846" s="471"/>
      <c r="E1846" s="471"/>
      <c r="F1846" s="471"/>
      <c r="G1846" s="47" t="str">
        <f t="shared" si="28"/>
        <v xml:space="preserve">, </v>
      </c>
    </row>
    <row r="1847" spans="1:7" x14ac:dyDescent="0.3">
      <c r="A1847" s="471"/>
      <c r="B1847" s="471"/>
      <c r="C1847" s="471"/>
      <c r="D1847" s="471"/>
      <c r="E1847" s="471"/>
      <c r="F1847" s="471"/>
      <c r="G1847" s="47" t="str">
        <f t="shared" si="28"/>
        <v xml:space="preserve">, </v>
      </c>
    </row>
    <row r="1848" spans="1:7" x14ac:dyDescent="0.3">
      <c r="A1848" s="471"/>
      <c r="B1848" s="471"/>
      <c r="C1848" s="471"/>
      <c r="D1848" s="471"/>
      <c r="E1848" s="471"/>
      <c r="F1848" s="471"/>
      <c r="G1848" s="47" t="str">
        <f t="shared" si="28"/>
        <v xml:space="preserve">, </v>
      </c>
    </row>
    <row r="1849" spans="1:7" x14ac:dyDescent="0.3">
      <c r="A1849" s="471"/>
      <c r="B1849" s="471"/>
      <c r="C1849" s="471"/>
      <c r="D1849" s="471"/>
      <c r="E1849" s="471"/>
      <c r="F1849" s="471"/>
      <c r="G1849" s="47" t="str">
        <f t="shared" si="28"/>
        <v xml:space="preserve">, </v>
      </c>
    </row>
    <row r="1850" spans="1:7" x14ac:dyDescent="0.3">
      <c r="A1850" s="471"/>
      <c r="B1850" s="471"/>
      <c r="C1850" s="471"/>
      <c r="D1850" s="471"/>
      <c r="E1850" s="471"/>
      <c r="F1850" s="471"/>
      <c r="G1850" s="47" t="str">
        <f t="shared" si="28"/>
        <v xml:space="preserve">, </v>
      </c>
    </row>
    <row r="1851" spans="1:7" x14ac:dyDescent="0.3">
      <c r="A1851" s="471"/>
      <c r="B1851" s="471"/>
      <c r="C1851" s="471"/>
      <c r="D1851" s="471"/>
      <c r="E1851" s="471"/>
      <c r="F1851" s="471"/>
      <c r="G1851" s="47" t="str">
        <f t="shared" si="28"/>
        <v xml:space="preserve">, </v>
      </c>
    </row>
    <row r="1852" spans="1:7" x14ac:dyDescent="0.3">
      <c r="A1852" s="471"/>
      <c r="B1852" s="471"/>
      <c r="C1852" s="471"/>
      <c r="D1852" s="471"/>
      <c r="E1852" s="471"/>
      <c r="F1852" s="471"/>
      <c r="G1852" s="47" t="str">
        <f t="shared" si="28"/>
        <v xml:space="preserve">, </v>
      </c>
    </row>
    <row r="1853" spans="1:7" x14ac:dyDescent="0.3">
      <c r="A1853" s="471"/>
      <c r="B1853" s="471"/>
      <c r="C1853" s="471"/>
      <c r="D1853" s="471"/>
      <c r="E1853" s="471"/>
      <c r="F1853" s="471"/>
      <c r="G1853" s="47" t="str">
        <f t="shared" si="28"/>
        <v xml:space="preserve">, </v>
      </c>
    </row>
    <row r="1854" spans="1:7" x14ac:dyDescent="0.3">
      <c r="A1854" s="471"/>
      <c r="B1854" s="471"/>
      <c r="C1854" s="471"/>
      <c r="D1854" s="471"/>
      <c r="E1854" s="471"/>
      <c r="F1854" s="471"/>
      <c r="G1854" s="47" t="str">
        <f t="shared" si="28"/>
        <v xml:space="preserve">, </v>
      </c>
    </row>
    <row r="1855" spans="1:7" x14ac:dyDescent="0.3">
      <c r="A1855" s="471"/>
      <c r="B1855" s="471"/>
      <c r="C1855" s="471"/>
      <c r="D1855" s="471"/>
      <c r="E1855" s="471"/>
      <c r="F1855" s="471"/>
      <c r="G1855" s="47" t="str">
        <f t="shared" si="28"/>
        <v xml:space="preserve">, </v>
      </c>
    </row>
    <row r="1856" spans="1:7" x14ac:dyDescent="0.3">
      <c r="A1856" s="471"/>
      <c r="B1856" s="471"/>
      <c r="C1856" s="471"/>
      <c r="D1856" s="471"/>
      <c r="E1856" s="471"/>
      <c r="F1856" s="471"/>
      <c r="G1856" s="47" t="str">
        <f t="shared" si="28"/>
        <v xml:space="preserve">, </v>
      </c>
    </row>
    <row r="1857" spans="1:7" x14ac:dyDescent="0.3">
      <c r="A1857" s="471"/>
      <c r="B1857" s="471"/>
      <c r="C1857" s="471"/>
      <c r="D1857" s="471"/>
      <c r="E1857" s="471"/>
      <c r="F1857" s="471"/>
      <c r="G1857" s="47" t="str">
        <f t="shared" si="28"/>
        <v xml:space="preserve">, </v>
      </c>
    </row>
    <row r="1858" spans="1:7" x14ac:dyDescent="0.3">
      <c r="A1858" s="471"/>
      <c r="B1858" s="471"/>
      <c r="C1858" s="471"/>
      <c r="D1858" s="471"/>
      <c r="E1858" s="471"/>
      <c r="F1858" s="471"/>
      <c r="G1858" s="47" t="str">
        <f t="shared" si="28"/>
        <v xml:space="preserve">, </v>
      </c>
    </row>
    <row r="1859" spans="1:7" x14ac:dyDescent="0.3">
      <c r="A1859" s="471"/>
      <c r="B1859" s="471"/>
      <c r="C1859" s="471"/>
      <c r="D1859" s="471"/>
      <c r="E1859" s="471"/>
      <c r="F1859" s="471"/>
      <c r="G1859" s="47" t="str">
        <f t="shared" si="28"/>
        <v xml:space="preserve">, </v>
      </c>
    </row>
    <row r="1860" spans="1:7" x14ac:dyDescent="0.3">
      <c r="A1860" s="471"/>
      <c r="B1860" s="471"/>
      <c r="C1860" s="471"/>
      <c r="D1860" s="471"/>
      <c r="E1860" s="471"/>
      <c r="F1860" s="471"/>
      <c r="G1860" s="47" t="str">
        <f t="shared" si="28"/>
        <v xml:space="preserve">, </v>
      </c>
    </row>
    <row r="1861" spans="1:7" x14ac:dyDescent="0.3">
      <c r="A1861" s="471"/>
      <c r="B1861" s="471"/>
      <c r="C1861" s="471"/>
      <c r="D1861" s="471"/>
      <c r="E1861" s="471"/>
      <c r="F1861" s="471"/>
      <c r="G1861" s="47" t="str">
        <f t="shared" si="28"/>
        <v xml:space="preserve">, </v>
      </c>
    </row>
    <row r="1862" spans="1:7" x14ac:dyDescent="0.3">
      <c r="A1862" s="471"/>
      <c r="B1862" s="471"/>
      <c r="C1862" s="471"/>
      <c r="D1862" s="471"/>
      <c r="E1862" s="471"/>
      <c r="F1862" s="471"/>
      <c r="G1862" s="47" t="str">
        <f t="shared" si="28"/>
        <v xml:space="preserve">, </v>
      </c>
    </row>
    <row r="1863" spans="1:7" x14ac:dyDescent="0.3">
      <c r="A1863" s="471"/>
      <c r="B1863" s="471"/>
      <c r="C1863" s="471"/>
      <c r="D1863" s="471"/>
      <c r="E1863" s="471"/>
      <c r="F1863" s="471"/>
      <c r="G1863" s="47" t="str">
        <f t="shared" si="28"/>
        <v xml:space="preserve">, </v>
      </c>
    </row>
    <row r="1864" spans="1:7" x14ac:dyDescent="0.3">
      <c r="A1864" s="471"/>
      <c r="B1864" s="471"/>
      <c r="C1864" s="471"/>
      <c r="D1864" s="471"/>
      <c r="E1864" s="471"/>
      <c r="F1864" s="471"/>
      <c r="G1864" s="47" t="str">
        <f t="shared" si="28"/>
        <v xml:space="preserve">, </v>
      </c>
    </row>
    <row r="1865" spans="1:7" x14ac:dyDescent="0.3">
      <c r="A1865" s="471"/>
      <c r="B1865" s="471"/>
      <c r="C1865" s="471"/>
      <c r="D1865" s="471"/>
      <c r="E1865" s="471"/>
      <c r="F1865" s="471"/>
      <c r="G1865" s="47" t="str">
        <f t="shared" si="28"/>
        <v xml:space="preserve">, </v>
      </c>
    </row>
    <row r="1866" spans="1:7" x14ac:dyDescent="0.3">
      <c r="A1866" s="471"/>
      <c r="B1866" s="471"/>
      <c r="C1866" s="471"/>
      <c r="D1866" s="471"/>
      <c r="E1866" s="471"/>
      <c r="F1866" s="471"/>
      <c r="G1866" s="47" t="str">
        <f t="shared" ref="G1866:G1929" si="29">CONCATENATE(A1866,", ", B1866)</f>
        <v xml:space="preserve">, </v>
      </c>
    </row>
    <row r="1867" spans="1:7" x14ac:dyDescent="0.3">
      <c r="A1867" s="471"/>
      <c r="B1867" s="471"/>
      <c r="C1867" s="471"/>
      <c r="D1867" s="471"/>
      <c r="E1867" s="471"/>
      <c r="F1867" s="471"/>
      <c r="G1867" s="47" t="str">
        <f t="shared" si="29"/>
        <v xml:space="preserve">, </v>
      </c>
    </row>
    <row r="1868" spans="1:7" x14ac:dyDescent="0.3">
      <c r="A1868" s="471"/>
      <c r="B1868" s="471"/>
      <c r="C1868" s="471"/>
      <c r="D1868" s="471"/>
      <c r="E1868" s="471"/>
      <c r="F1868" s="471"/>
      <c r="G1868" s="47" t="str">
        <f t="shared" si="29"/>
        <v xml:space="preserve">, </v>
      </c>
    </row>
    <row r="1869" spans="1:7" x14ac:dyDescent="0.3">
      <c r="A1869" s="471"/>
      <c r="B1869" s="471"/>
      <c r="C1869" s="471"/>
      <c r="D1869" s="471"/>
      <c r="E1869" s="471"/>
      <c r="F1869" s="471"/>
      <c r="G1869" s="47" t="str">
        <f t="shared" si="29"/>
        <v xml:space="preserve">, </v>
      </c>
    </row>
    <row r="1870" spans="1:7" x14ac:dyDescent="0.3">
      <c r="A1870" s="471"/>
      <c r="B1870" s="471"/>
      <c r="C1870" s="471"/>
      <c r="D1870" s="471"/>
      <c r="E1870" s="471"/>
      <c r="F1870" s="471"/>
      <c r="G1870" s="47" t="str">
        <f t="shared" si="29"/>
        <v xml:space="preserve">, </v>
      </c>
    </row>
    <row r="1871" spans="1:7" x14ac:dyDescent="0.3">
      <c r="A1871" s="471"/>
      <c r="B1871" s="471"/>
      <c r="C1871" s="471"/>
      <c r="D1871" s="471"/>
      <c r="E1871" s="471"/>
      <c r="F1871" s="471"/>
      <c r="G1871" s="47" t="str">
        <f t="shared" si="29"/>
        <v xml:space="preserve">, </v>
      </c>
    </row>
    <row r="1872" spans="1:7" x14ac:dyDescent="0.3">
      <c r="A1872" s="471"/>
      <c r="B1872" s="471"/>
      <c r="C1872" s="471"/>
      <c r="D1872" s="471"/>
      <c r="E1872" s="471"/>
      <c r="F1872" s="471"/>
      <c r="G1872" s="47" t="str">
        <f t="shared" si="29"/>
        <v xml:space="preserve">, </v>
      </c>
    </row>
    <row r="1873" spans="1:7" x14ac:dyDescent="0.3">
      <c r="A1873" s="471"/>
      <c r="B1873" s="471"/>
      <c r="C1873" s="471"/>
      <c r="D1873" s="471"/>
      <c r="E1873" s="471"/>
      <c r="F1873" s="471"/>
      <c r="G1873" s="47" t="str">
        <f t="shared" si="29"/>
        <v xml:space="preserve">, </v>
      </c>
    </row>
    <row r="1874" spans="1:7" x14ac:dyDescent="0.3">
      <c r="A1874" s="471"/>
      <c r="B1874" s="471"/>
      <c r="C1874" s="471"/>
      <c r="D1874" s="471"/>
      <c r="E1874" s="471"/>
      <c r="F1874" s="471"/>
      <c r="G1874" s="47" t="str">
        <f t="shared" si="29"/>
        <v xml:space="preserve">, </v>
      </c>
    </row>
    <row r="1875" spans="1:7" x14ac:dyDescent="0.3">
      <c r="A1875" s="471"/>
      <c r="B1875" s="471"/>
      <c r="C1875" s="471"/>
      <c r="D1875" s="471"/>
      <c r="E1875" s="471"/>
      <c r="F1875" s="471"/>
      <c r="G1875" s="47" t="str">
        <f t="shared" si="29"/>
        <v xml:space="preserve">, </v>
      </c>
    </row>
    <row r="1876" spans="1:7" x14ac:dyDescent="0.3">
      <c r="A1876" s="471"/>
      <c r="B1876" s="471"/>
      <c r="C1876" s="471"/>
      <c r="D1876" s="471"/>
      <c r="E1876" s="471"/>
      <c r="F1876" s="471"/>
      <c r="G1876" s="47" t="str">
        <f t="shared" si="29"/>
        <v xml:space="preserve">, </v>
      </c>
    </row>
    <row r="1877" spans="1:7" x14ac:dyDescent="0.3">
      <c r="A1877" s="471"/>
      <c r="B1877" s="471"/>
      <c r="C1877" s="471"/>
      <c r="D1877" s="471"/>
      <c r="E1877" s="471"/>
      <c r="F1877" s="471"/>
      <c r="G1877" s="47" t="str">
        <f t="shared" si="29"/>
        <v xml:space="preserve">, </v>
      </c>
    </row>
    <row r="1878" spans="1:7" x14ac:dyDescent="0.3">
      <c r="A1878" s="471"/>
      <c r="B1878" s="471"/>
      <c r="C1878" s="471"/>
      <c r="D1878" s="471"/>
      <c r="E1878" s="471"/>
      <c r="F1878" s="471"/>
      <c r="G1878" s="47" t="str">
        <f t="shared" si="29"/>
        <v xml:space="preserve">, </v>
      </c>
    </row>
    <row r="1879" spans="1:7" x14ac:dyDescent="0.3">
      <c r="A1879" s="471"/>
      <c r="B1879" s="471"/>
      <c r="C1879" s="471"/>
      <c r="D1879" s="471"/>
      <c r="E1879" s="471"/>
      <c r="F1879" s="471"/>
      <c r="G1879" s="47" t="str">
        <f t="shared" si="29"/>
        <v xml:space="preserve">, </v>
      </c>
    </row>
    <row r="1880" spans="1:7" x14ac:dyDescent="0.3">
      <c r="A1880" s="471"/>
      <c r="B1880" s="471"/>
      <c r="C1880" s="471"/>
      <c r="D1880" s="471"/>
      <c r="E1880" s="471"/>
      <c r="F1880" s="471"/>
      <c r="G1880" s="47" t="str">
        <f t="shared" si="29"/>
        <v xml:space="preserve">, </v>
      </c>
    </row>
    <row r="1881" spans="1:7" x14ac:dyDescent="0.3">
      <c r="A1881" s="471"/>
      <c r="B1881" s="471"/>
      <c r="C1881" s="471"/>
      <c r="D1881" s="471"/>
      <c r="E1881" s="471"/>
      <c r="F1881" s="471"/>
      <c r="G1881" s="47" t="str">
        <f t="shared" si="29"/>
        <v xml:space="preserve">, </v>
      </c>
    </row>
    <row r="1882" spans="1:7" x14ac:dyDescent="0.3">
      <c r="A1882" s="471"/>
      <c r="B1882" s="471"/>
      <c r="C1882" s="471"/>
      <c r="D1882" s="471"/>
      <c r="E1882" s="471"/>
      <c r="F1882" s="471"/>
      <c r="G1882" s="47" t="str">
        <f t="shared" si="29"/>
        <v xml:space="preserve">, </v>
      </c>
    </row>
    <row r="1883" spans="1:7" x14ac:dyDescent="0.3">
      <c r="A1883" s="471"/>
      <c r="B1883" s="471"/>
      <c r="C1883" s="471"/>
      <c r="D1883" s="471"/>
      <c r="E1883" s="471"/>
      <c r="F1883" s="471"/>
      <c r="G1883" s="47" t="str">
        <f t="shared" si="29"/>
        <v xml:space="preserve">, </v>
      </c>
    </row>
    <row r="1884" spans="1:7" x14ac:dyDescent="0.3">
      <c r="A1884" s="471"/>
      <c r="B1884" s="471"/>
      <c r="C1884" s="471"/>
      <c r="D1884" s="471"/>
      <c r="E1884" s="471"/>
      <c r="F1884" s="471"/>
      <c r="G1884" s="47" t="str">
        <f t="shared" si="29"/>
        <v xml:space="preserve">, </v>
      </c>
    </row>
    <row r="1885" spans="1:7" x14ac:dyDescent="0.3">
      <c r="A1885" s="471"/>
      <c r="B1885" s="471"/>
      <c r="C1885" s="471"/>
      <c r="D1885" s="471"/>
      <c r="E1885" s="471"/>
      <c r="F1885" s="471"/>
      <c r="G1885" s="47" t="str">
        <f t="shared" si="29"/>
        <v xml:space="preserve">, </v>
      </c>
    </row>
    <row r="1886" spans="1:7" x14ac:dyDescent="0.3">
      <c r="A1886" s="471"/>
      <c r="B1886" s="471"/>
      <c r="C1886" s="471"/>
      <c r="D1886" s="471"/>
      <c r="E1886" s="471"/>
      <c r="F1886" s="471"/>
      <c r="G1886" s="47" t="str">
        <f t="shared" si="29"/>
        <v xml:space="preserve">, </v>
      </c>
    </row>
    <row r="1887" spans="1:7" x14ac:dyDescent="0.3">
      <c r="A1887" s="471"/>
      <c r="B1887" s="471"/>
      <c r="C1887" s="471"/>
      <c r="D1887" s="471"/>
      <c r="E1887" s="471"/>
      <c r="F1887" s="471"/>
      <c r="G1887" s="47" t="str">
        <f t="shared" si="29"/>
        <v xml:space="preserve">, </v>
      </c>
    </row>
    <row r="1888" spans="1:7" x14ac:dyDescent="0.3">
      <c r="A1888" s="471"/>
      <c r="B1888" s="471"/>
      <c r="C1888" s="471"/>
      <c r="D1888" s="471"/>
      <c r="E1888" s="471"/>
      <c r="F1888" s="471"/>
      <c r="G1888" s="47" t="str">
        <f t="shared" si="29"/>
        <v xml:space="preserve">, </v>
      </c>
    </row>
    <row r="1889" spans="1:7" x14ac:dyDescent="0.3">
      <c r="A1889" s="471"/>
      <c r="B1889" s="471"/>
      <c r="C1889" s="471"/>
      <c r="D1889" s="471"/>
      <c r="E1889" s="471"/>
      <c r="F1889" s="471"/>
      <c r="G1889" s="47" t="str">
        <f t="shared" si="29"/>
        <v xml:space="preserve">, </v>
      </c>
    </row>
    <row r="1890" spans="1:7" x14ac:dyDescent="0.3">
      <c r="A1890" s="471"/>
      <c r="B1890" s="471"/>
      <c r="C1890" s="471"/>
      <c r="D1890" s="471"/>
      <c r="E1890" s="471"/>
      <c r="F1890" s="471"/>
      <c r="G1890" s="47" t="str">
        <f t="shared" si="29"/>
        <v xml:space="preserve">, </v>
      </c>
    </row>
    <row r="1891" spans="1:7" x14ac:dyDescent="0.3">
      <c r="A1891" s="471"/>
      <c r="B1891" s="471"/>
      <c r="C1891" s="471"/>
      <c r="D1891" s="471"/>
      <c r="E1891" s="471"/>
      <c r="F1891" s="471"/>
      <c r="G1891" s="47" t="str">
        <f t="shared" si="29"/>
        <v xml:space="preserve">, </v>
      </c>
    </row>
    <row r="1892" spans="1:7" x14ac:dyDescent="0.3">
      <c r="A1892" s="471"/>
      <c r="B1892" s="471"/>
      <c r="C1892" s="471"/>
      <c r="D1892" s="471"/>
      <c r="E1892" s="471"/>
      <c r="F1892" s="471"/>
      <c r="G1892" s="47" t="str">
        <f t="shared" si="29"/>
        <v xml:space="preserve">, </v>
      </c>
    </row>
    <row r="1893" spans="1:7" x14ac:dyDescent="0.3">
      <c r="A1893" s="471"/>
      <c r="B1893" s="471"/>
      <c r="C1893" s="471"/>
      <c r="D1893" s="471"/>
      <c r="E1893" s="471"/>
      <c r="F1893" s="471"/>
      <c r="G1893" s="47" t="str">
        <f t="shared" si="29"/>
        <v xml:space="preserve">, </v>
      </c>
    </row>
    <row r="1894" spans="1:7" x14ac:dyDescent="0.3">
      <c r="A1894" s="471"/>
      <c r="B1894" s="471"/>
      <c r="C1894" s="471"/>
      <c r="D1894" s="471"/>
      <c r="E1894" s="471"/>
      <c r="F1894" s="471"/>
      <c r="G1894" s="47" t="str">
        <f t="shared" si="29"/>
        <v xml:space="preserve">, </v>
      </c>
    </row>
    <row r="1895" spans="1:7" x14ac:dyDescent="0.3">
      <c r="A1895" s="471"/>
      <c r="B1895" s="471"/>
      <c r="C1895" s="471"/>
      <c r="D1895" s="471"/>
      <c r="E1895" s="471"/>
      <c r="F1895" s="471"/>
      <c r="G1895" s="47" t="str">
        <f t="shared" si="29"/>
        <v xml:space="preserve">, </v>
      </c>
    </row>
    <row r="1896" spans="1:7" x14ac:dyDescent="0.3">
      <c r="A1896" s="471"/>
      <c r="B1896" s="471"/>
      <c r="C1896" s="471"/>
      <c r="D1896" s="471"/>
      <c r="E1896" s="471"/>
      <c r="F1896" s="471"/>
      <c r="G1896" s="47" t="str">
        <f t="shared" si="29"/>
        <v xml:space="preserve">, </v>
      </c>
    </row>
    <row r="1897" spans="1:7" x14ac:dyDescent="0.3">
      <c r="A1897" s="471"/>
      <c r="B1897" s="471"/>
      <c r="C1897" s="471"/>
      <c r="D1897" s="471"/>
      <c r="E1897" s="471"/>
      <c r="F1897" s="471"/>
      <c r="G1897" s="47" t="str">
        <f t="shared" si="29"/>
        <v xml:space="preserve">, </v>
      </c>
    </row>
    <row r="1898" spans="1:7" x14ac:dyDescent="0.3">
      <c r="A1898" s="471"/>
      <c r="B1898" s="471"/>
      <c r="C1898" s="471"/>
      <c r="D1898" s="471"/>
      <c r="E1898" s="471"/>
      <c r="F1898" s="471"/>
      <c r="G1898" s="47" t="str">
        <f t="shared" si="29"/>
        <v xml:space="preserve">, </v>
      </c>
    </row>
    <row r="1899" spans="1:7" x14ac:dyDescent="0.3">
      <c r="A1899" s="471"/>
      <c r="B1899" s="471"/>
      <c r="C1899" s="471"/>
      <c r="D1899" s="471"/>
      <c r="E1899" s="471"/>
      <c r="F1899" s="471"/>
      <c r="G1899" s="47" t="str">
        <f t="shared" si="29"/>
        <v xml:space="preserve">, </v>
      </c>
    </row>
    <row r="1900" spans="1:7" x14ac:dyDescent="0.3">
      <c r="A1900" s="471"/>
      <c r="B1900" s="471"/>
      <c r="C1900" s="471"/>
      <c r="D1900" s="471"/>
      <c r="E1900" s="471"/>
      <c r="F1900" s="471"/>
      <c r="G1900" s="47" t="str">
        <f t="shared" si="29"/>
        <v xml:space="preserve">, </v>
      </c>
    </row>
    <row r="1901" spans="1:7" x14ac:dyDescent="0.3">
      <c r="A1901" s="471"/>
      <c r="B1901" s="471"/>
      <c r="C1901" s="471"/>
      <c r="D1901" s="471"/>
      <c r="E1901" s="471"/>
      <c r="F1901" s="471"/>
      <c r="G1901" s="47" t="str">
        <f t="shared" si="29"/>
        <v xml:space="preserve">, </v>
      </c>
    </row>
    <row r="1902" spans="1:7" x14ac:dyDescent="0.3">
      <c r="A1902" s="471"/>
      <c r="B1902" s="471"/>
      <c r="C1902" s="471"/>
      <c r="D1902" s="471"/>
      <c r="E1902" s="471"/>
      <c r="F1902" s="471"/>
      <c r="G1902" s="47" t="str">
        <f t="shared" si="29"/>
        <v xml:space="preserve">, </v>
      </c>
    </row>
    <row r="1903" spans="1:7" x14ac:dyDescent="0.3">
      <c r="A1903" s="471"/>
      <c r="B1903" s="471"/>
      <c r="C1903" s="471"/>
      <c r="D1903" s="471"/>
      <c r="E1903" s="471"/>
      <c r="F1903" s="471"/>
      <c r="G1903" s="47" t="str">
        <f t="shared" si="29"/>
        <v xml:space="preserve">, </v>
      </c>
    </row>
    <row r="1904" spans="1:7" x14ac:dyDescent="0.3">
      <c r="A1904" s="471"/>
      <c r="B1904" s="471"/>
      <c r="C1904" s="471"/>
      <c r="D1904" s="471"/>
      <c r="E1904" s="471"/>
      <c r="F1904" s="471"/>
      <c r="G1904" s="47" t="str">
        <f t="shared" si="29"/>
        <v xml:space="preserve">, </v>
      </c>
    </row>
    <row r="1905" spans="1:7" x14ac:dyDescent="0.3">
      <c r="A1905" s="471"/>
      <c r="B1905" s="471"/>
      <c r="C1905" s="471"/>
      <c r="D1905" s="471"/>
      <c r="E1905" s="471"/>
      <c r="F1905" s="471"/>
      <c r="G1905" s="47" t="str">
        <f t="shared" si="29"/>
        <v xml:space="preserve">, </v>
      </c>
    </row>
    <row r="1906" spans="1:7" x14ac:dyDescent="0.3">
      <c r="A1906" s="471"/>
      <c r="B1906" s="471"/>
      <c r="C1906" s="471"/>
      <c r="D1906" s="471"/>
      <c r="E1906" s="471"/>
      <c r="F1906" s="471"/>
      <c r="G1906" s="47" t="str">
        <f t="shared" si="29"/>
        <v xml:space="preserve">, </v>
      </c>
    </row>
    <row r="1907" spans="1:7" x14ac:dyDescent="0.3">
      <c r="A1907" s="471"/>
      <c r="B1907" s="471"/>
      <c r="C1907" s="471"/>
      <c r="D1907" s="471"/>
      <c r="E1907" s="471"/>
      <c r="F1907" s="471"/>
      <c r="G1907" s="47" t="str">
        <f t="shared" si="29"/>
        <v xml:space="preserve">, </v>
      </c>
    </row>
    <row r="1908" spans="1:7" x14ac:dyDescent="0.3">
      <c r="A1908" s="471"/>
      <c r="B1908" s="471"/>
      <c r="C1908" s="471"/>
      <c r="D1908" s="471"/>
      <c r="E1908" s="471"/>
      <c r="F1908" s="471"/>
      <c r="G1908" s="47" t="str">
        <f t="shared" si="29"/>
        <v xml:space="preserve">, </v>
      </c>
    </row>
    <row r="1909" spans="1:7" x14ac:dyDescent="0.3">
      <c r="A1909" s="471"/>
      <c r="B1909" s="471"/>
      <c r="C1909" s="471"/>
      <c r="D1909" s="471"/>
      <c r="E1909" s="471"/>
      <c r="F1909" s="471"/>
      <c r="G1909" s="47" t="str">
        <f t="shared" si="29"/>
        <v xml:space="preserve">, </v>
      </c>
    </row>
    <row r="1910" spans="1:7" x14ac:dyDescent="0.3">
      <c r="A1910" s="471"/>
      <c r="B1910" s="471"/>
      <c r="C1910" s="471"/>
      <c r="D1910" s="471"/>
      <c r="E1910" s="471"/>
      <c r="F1910" s="471"/>
      <c r="G1910" s="47" t="str">
        <f t="shared" si="29"/>
        <v xml:space="preserve">, </v>
      </c>
    </row>
    <row r="1911" spans="1:7" x14ac:dyDescent="0.3">
      <c r="A1911" s="471"/>
      <c r="B1911" s="471"/>
      <c r="C1911" s="471"/>
      <c r="D1911" s="471"/>
      <c r="E1911" s="471"/>
      <c r="F1911" s="471"/>
      <c r="G1911" s="47" t="str">
        <f t="shared" si="29"/>
        <v xml:space="preserve">, </v>
      </c>
    </row>
    <row r="1912" spans="1:7" x14ac:dyDescent="0.3">
      <c r="A1912" s="471"/>
      <c r="B1912" s="471"/>
      <c r="C1912" s="471"/>
      <c r="D1912" s="471"/>
      <c r="E1912" s="471"/>
      <c r="F1912" s="471"/>
      <c r="G1912" s="47" t="str">
        <f t="shared" si="29"/>
        <v xml:space="preserve">, </v>
      </c>
    </row>
    <row r="1913" spans="1:7" x14ac:dyDescent="0.3">
      <c r="A1913" s="471"/>
      <c r="B1913" s="471"/>
      <c r="C1913" s="471"/>
      <c r="D1913" s="471"/>
      <c r="E1913" s="471"/>
      <c r="F1913" s="471"/>
      <c r="G1913" s="47" t="str">
        <f t="shared" si="29"/>
        <v xml:space="preserve">, </v>
      </c>
    </row>
    <row r="1914" spans="1:7" x14ac:dyDescent="0.3">
      <c r="A1914" s="471"/>
      <c r="B1914" s="471"/>
      <c r="C1914" s="471"/>
      <c r="D1914" s="471"/>
      <c r="E1914" s="471"/>
      <c r="F1914" s="471"/>
      <c r="G1914" s="47" t="str">
        <f t="shared" si="29"/>
        <v xml:space="preserve">, </v>
      </c>
    </row>
    <row r="1915" spans="1:7" x14ac:dyDescent="0.3">
      <c r="A1915" s="471"/>
      <c r="B1915" s="471"/>
      <c r="C1915" s="471"/>
      <c r="D1915" s="471"/>
      <c r="E1915" s="471"/>
      <c r="F1915" s="471"/>
      <c r="G1915" s="47" t="str">
        <f t="shared" si="29"/>
        <v xml:space="preserve">, </v>
      </c>
    </row>
    <row r="1916" spans="1:7" x14ac:dyDescent="0.3">
      <c r="A1916" s="471"/>
      <c r="B1916" s="471"/>
      <c r="C1916" s="471"/>
      <c r="D1916" s="471"/>
      <c r="E1916" s="471"/>
      <c r="F1916" s="471"/>
      <c r="G1916" s="47" t="str">
        <f t="shared" si="29"/>
        <v xml:space="preserve">, </v>
      </c>
    </row>
    <row r="1917" spans="1:7" x14ac:dyDescent="0.3">
      <c r="A1917" s="471"/>
      <c r="B1917" s="471"/>
      <c r="C1917" s="471"/>
      <c r="D1917" s="471"/>
      <c r="E1917" s="471"/>
      <c r="F1917" s="471"/>
      <c r="G1917" s="47" t="str">
        <f t="shared" si="29"/>
        <v xml:space="preserve">, </v>
      </c>
    </row>
    <row r="1918" spans="1:7" x14ac:dyDescent="0.3">
      <c r="A1918" s="471"/>
      <c r="B1918" s="471"/>
      <c r="C1918" s="471"/>
      <c r="D1918" s="471"/>
      <c r="E1918" s="471"/>
      <c r="F1918" s="471"/>
      <c r="G1918" s="47" t="str">
        <f t="shared" si="29"/>
        <v xml:space="preserve">, </v>
      </c>
    </row>
    <row r="1919" spans="1:7" x14ac:dyDescent="0.3">
      <c r="A1919" s="471"/>
      <c r="B1919" s="471"/>
      <c r="C1919" s="471"/>
      <c r="D1919" s="471"/>
      <c r="E1919" s="471"/>
      <c r="F1919" s="471"/>
      <c r="G1919" s="47" t="str">
        <f t="shared" si="29"/>
        <v xml:space="preserve">, </v>
      </c>
    </row>
    <row r="1920" spans="1:7" x14ac:dyDescent="0.3">
      <c r="A1920" s="471"/>
      <c r="B1920" s="471"/>
      <c r="C1920" s="471"/>
      <c r="D1920" s="471"/>
      <c r="E1920" s="471"/>
      <c r="F1920" s="471"/>
      <c r="G1920" s="47" t="str">
        <f t="shared" si="29"/>
        <v xml:space="preserve">, </v>
      </c>
    </row>
    <row r="1921" spans="1:7" x14ac:dyDescent="0.3">
      <c r="A1921" s="471"/>
      <c r="B1921" s="471"/>
      <c r="C1921" s="471"/>
      <c r="D1921" s="471"/>
      <c r="E1921" s="471"/>
      <c r="F1921" s="471"/>
      <c r="G1921" s="47" t="str">
        <f t="shared" si="29"/>
        <v xml:space="preserve">, </v>
      </c>
    </row>
    <row r="1922" spans="1:7" x14ac:dyDescent="0.3">
      <c r="A1922" s="471"/>
      <c r="B1922" s="471"/>
      <c r="C1922" s="471"/>
      <c r="D1922" s="471"/>
      <c r="E1922" s="471"/>
      <c r="F1922" s="471"/>
      <c r="G1922" s="47" t="str">
        <f t="shared" si="29"/>
        <v xml:space="preserve">, </v>
      </c>
    </row>
    <row r="1923" spans="1:7" x14ac:dyDescent="0.3">
      <c r="A1923" s="471"/>
      <c r="B1923" s="471"/>
      <c r="C1923" s="471"/>
      <c r="D1923" s="471"/>
      <c r="E1923" s="471"/>
      <c r="F1923" s="471"/>
      <c r="G1923" s="47" t="str">
        <f t="shared" si="29"/>
        <v xml:space="preserve">, </v>
      </c>
    </row>
    <row r="1924" spans="1:7" x14ac:dyDescent="0.3">
      <c r="A1924" s="471"/>
      <c r="B1924" s="471"/>
      <c r="C1924" s="471"/>
      <c r="D1924" s="471"/>
      <c r="E1924" s="471"/>
      <c r="F1924" s="471"/>
      <c r="G1924" s="47" t="str">
        <f t="shared" si="29"/>
        <v xml:space="preserve">, </v>
      </c>
    </row>
    <row r="1925" spans="1:7" x14ac:dyDescent="0.3">
      <c r="A1925" s="471"/>
      <c r="B1925" s="471"/>
      <c r="C1925" s="471"/>
      <c r="D1925" s="471"/>
      <c r="E1925" s="471"/>
      <c r="F1925" s="471"/>
      <c r="G1925" s="47" t="str">
        <f t="shared" si="29"/>
        <v xml:space="preserve">, </v>
      </c>
    </row>
    <row r="1926" spans="1:7" x14ac:dyDescent="0.3">
      <c r="A1926" s="471"/>
      <c r="B1926" s="471"/>
      <c r="C1926" s="471"/>
      <c r="D1926" s="471"/>
      <c r="E1926" s="471"/>
      <c r="F1926" s="471"/>
      <c r="G1926" s="47" t="str">
        <f t="shared" si="29"/>
        <v xml:space="preserve">, </v>
      </c>
    </row>
    <row r="1927" spans="1:7" x14ac:dyDescent="0.3">
      <c r="A1927" s="471"/>
      <c r="B1927" s="471"/>
      <c r="C1927" s="471"/>
      <c r="D1927" s="471"/>
      <c r="E1927" s="471"/>
      <c r="F1927" s="471"/>
      <c r="G1927" s="47" t="str">
        <f t="shared" si="29"/>
        <v xml:space="preserve">, </v>
      </c>
    </row>
    <row r="1928" spans="1:7" x14ac:dyDescent="0.3">
      <c r="A1928" s="471"/>
      <c r="B1928" s="471"/>
      <c r="C1928" s="471"/>
      <c r="D1928" s="471"/>
      <c r="E1928" s="471"/>
      <c r="F1928" s="471"/>
      <c r="G1928" s="47" t="str">
        <f t="shared" si="29"/>
        <v xml:space="preserve">, </v>
      </c>
    </row>
    <row r="1929" spans="1:7" x14ac:dyDescent="0.3">
      <c r="A1929" s="471"/>
      <c r="B1929" s="471"/>
      <c r="C1929" s="471"/>
      <c r="D1929" s="471"/>
      <c r="E1929" s="471"/>
      <c r="F1929" s="471"/>
      <c r="G1929" s="47" t="str">
        <f t="shared" si="29"/>
        <v xml:space="preserve">, </v>
      </c>
    </row>
    <row r="1930" spans="1:7" x14ac:dyDescent="0.3">
      <c r="A1930" s="471"/>
      <c r="B1930" s="471"/>
      <c r="C1930" s="471"/>
      <c r="D1930" s="471"/>
      <c r="E1930" s="471"/>
      <c r="F1930" s="471"/>
      <c r="G1930" s="47" t="str">
        <f t="shared" ref="G1930:G1993" si="30">CONCATENATE(A1930,", ", B1930)</f>
        <v xml:space="preserve">, </v>
      </c>
    </row>
    <row r="1931" spans="1:7" x14ac:dyDescent="0.3">
      <c r="A1931" s="471"/>
      <c r="B1931" s="471"/>
      <c r="C1931" s="471"/>
      <c r="D1931" s="471"/>
      <c r="E1931" s="471"/>
      <c r="F1931" s="471"/>
      <c r="G1931" s="47" t="str">
        <f t="shared" si="30"/>
        <v xml:space="preserve">, </v>
      </c>
    </row>
    <row r="1932" spans="1:7" x14ac:dyDescent="0.3">
      <c r="A1932" s="471"/>
      <c r="B1932" s="471"/>
      <c r="C1932" s="471"/>
      <c r="D1932" s="471"/>
      <c r="E1932" s="471"/>
      <c r="F1932" s="471"/>
      <c r="G1932" s="47" t="str">
        <f t="shared" si="30"/>
        <v xml:space="preserve">, </v>
      </c>
    </row>
    <row r="1933" spans="1:7" x14ac:dyDescent="0.3">
      <c r="A1933" s="471"/>
      <c r="B1933" s="471"/>
      <c r="C1933" s="471"/>
      <c r="D1933" s="471"/>
      <c r="E1933" s="471"/>
      <c r="F1933" s="471"/>
      <c r="G1933" s="47" t="str">
        <f t="shared" si="30"/>
        <v xml:space="preserve">, </v>
      </c>
    </row>
    <row r="1934" spans="1:7" x14ac:dyDescent="0.3">
      <c r="A1934" s="471"/>
      <c r="B1934" s="471"/>
      <c r="C1934" s="471"/>
      <c r="D1934" s="471"/>
      <c r="E1934" s="471"/>
      <c r="F1934" s="471"/>
      <c r="G1934" s="47" t="str">
        <f t="shared" si="30"/>
        <v xml:space="preserve">, </v>
      </c>
    </row>
    <row r="1935" spans="1:7" x14ac:dyDescent="0.3">
      <c r="A1935" s="471"/>
      <c r="B1935" s="471"/>
      <c r="C1935" s="471"/>
      <c r="D1935" s="471"/>
      <c r="E1935" s="471"/>
      <c r="F1935" s="471"/>
      <c r="G1935" s="47" t="str">
        <f t="shared" si="30"/>
        <v xml:space="preserve">, </v>
      </c>
    </row>
    <row r="1936" spans="1:7" x14ac:dyDescent="0.3">
      <c r="A1936" s="471"/>
      <c r="B1936" s="471"/>
      <c r="C1936" s="471"/>
      <c r="D1936" s="471"/>
      <c r="E1936" s="471"/>
      <c r="F1936" s="471"/>
      <c r="G1936" s="47" t="str">
        <f t="shared" si="30"/>
        <v xml:space="preserve">, </v>
      </c>
    </row>
    <row r="1937" spans="1:7" x14ac:dyDescent="0.3">
      <c r="A1937" s="471"/>
      <c r="B1937" s="471"/>
      <c r="C1937" s="471"/>
      <c r="D1937" s="471"/>
      <c r="E1937" s="471"/>
      <c r="F1937" s="471"/>
      <c r="G1937" s="47" t="str">
        <f t="shared" si="30"/>
        <v xml:space="preserve">, </v>
      </c>
    </row>
    <row r="1938" spans="1:7" x14ac:dyDescent="0.3">
      <c r="A1938" s="471"/>
      <c r="B1938" s="471"/>
      <c r="C1938" s="471"/>
      <c r="D1938" s="471"/>
      <c r="E1938" s="471"/>
      <c r="F1938" s="471"/>
      <c r="G1938" s="47" t="str">
        <f t="shared" si="30"/>
        <v xml:space="preserve">, </v>
      </c>
    </row>
    <row r="1939" spans="1:7" x14ac:dyDescent="0.3">
      <c r="A1939" s="471"/>
      <c r="B1939" s="471"/>
      <c r="C1939" s="471"/>
      <c r="D1939" s="471"/>
      <c r="E1939" s="471"/>
      <c r="F1939" s="471"/>
      <c r="G1939" s="47" t="str">
        <f t="shared" si="30"/>
        <v xml:space="preserve">, </v>
      </c>
    </row>
    <row r="1940" spans="1:7" x14ac:dyDescent="0.3">
      <c r="A1940" s="471"/>
      <c r="B1940" s="471"/>
      <c r="C1940" s="471"/>
      <c r="D1940" s="471"/>
      <c r="E1940" s="471"/>
      <c r="F1940" s="471"/>
      <c r="G1940" s="47" t="str">
        <f t="shared" si="30"/>
        <v xml:space="preserve">, </v>
      </c>
    </row>
    <row r="1941" spans="1:7" x14ac:dyDescent="0.3">
      <c r="A1941" s="471"/>
      <c r="B1941" s="471"/>
      <c r="C1941" s="471"/>
      <c r="D1941" s="471"/>
      <c r="E1941" s="471"/>
      <c r="F1941" s="471"/>
      <c r="G1941" s="47" t="str">
        <f t="shared" si="30"/>
        <v xml:space="preserve">, </v>
      </c>
    </row>
    <row r="1942" spans="1:7" x14ac:dyDescent="0.3">
      <c r="A1942" s="471"/>
      <c r="B1942" s="471"/>
      <c r="C1942" s="471"/>
      <c r="D1942" s="471"/>
      <c r="E1942" s="471"/>
      <c r="F1942" s="471"/>
      <c r="G1942" s="47" t="str">
        <f t="shared" si="30"/>
        <v xml:space="preserve">, </v>
      </c>
    </row>
    <row r="1943" spans="1:7" x14ac:dyDescent="0.3">
      <c r="A1943" s="471"/>
      <c r="B1943" s="471"/>
      <c r="C1943" s="471"/>
      <c r="D1943" s="471"/>
      <c r="E1943" s="471"/>
      <c r="F1943" s="471"/>
      <c r="G1943" s="47" t="str">
        <f t="shared" si="30"/>
        <v xml:space="preserve">, </v>
      </c>
    </row>
    <row r="1944" spans="1:7" x14ac:dyDescent="0.3">
      <c r="A1944" s="471"/>
      <c r="B1944" s="471"/>
      <c r="C1944" s="471"/>
      <c r="D1944" s="471"/>
      <c r="E1944" s="471"/>
      <c r="F1944" s="471"/>
      <c r="G1944" s="47" t="str">
        <f t="shared" si="30"/>
        <v xml:space="preserve">, </v>
      </c>
    </row>
    <row r="1945" spans="1:7" x14ac:dyDescent="0.3">
      <c r="A1945" s="471"/>
      <c r="B1945" s="471"/>
      <c r="C1945" s="471"/>
      <c r="D1945" s="471"/>
      <c r="E1945" s="471"/>
      <c r="F1945" s="471"/>
      <c r="G1945" s="47" t="str">
        <f t="shared" si="30"/>
        <v xml:space="preserve">, </v>
      </c>
    </row>
    <row r="1946" spans="1:7" x14ac:dyDescent="0.3">
      <c r="A1946" s="471"/>
      <c r="B1946" s="471"/>
      <c r="C1946" s="471"/>
      <c r="D1946" s="471"/>
      <c r="E1946" s="471"/>
      <c r="F1946" s="471"/>
      <c r="G1946" s="47" t="str">
        <f t="shared" si="30"/>
        <v xml:space="preserve">, </v>
      </c>
    </row>
    <row r="1947" spans="1:7" x14ac:dyDescent="0.3">
      <c r="A1947" s="471"/>
      <c r="B1947" s="471"/>
      <c r="C1947" s="471"/>
      <c r="D1947" s="471"/>
      <c r="E1947" s="471"/>
      <c r="F1947" s="471"/>
      <c r="G1947" s="47" t="str">
        <f t="shared" si="30"/>
        <v xml:space="preserve">, </v>
      </c>
    </row>
    <row r="1948" spans="1:7" x14ac:dyDescent="0.3">
      <c r="A1948" s="471"/>
      <c r="B1948" s="471"/>
      <c r="C1948" s="471"/>
      <c r="D1948" s="471"/>
      <c r="E1948" s="471"/>
      <c r="F1948" s="471"/>
      <c r="G1948" s="47" t="str">
        <f t="shared" si="30"/>
        <v xml:space="preserve">, </v>
      </c>
    </row>
    <row r="1949" spans="1:7" x14ac:dyDescent="0.3">
      <c r="A1949" s="471"/>
      <c r="B1949" s="471"/>
      <c r="C1949" s="471"/>
      <c r="D1949" s="471"/>
      <c r="E1949" s="471"/>
      <c r="F1949" s="471"/>
      <c r="G1949" s="47" t="str">
        <f t="shared" si="30"/>
        <v xml:space="preserve">, </v>
      </c>
    </row>
    <row r="1950" spans="1:7" x14ac:dyDescent="0.3">
      <c r="A1950" s="471"/>
      <c r="B1950" s="471"/>
      <c r="C1950" s="471"/>
      <c r="D1950" s="471"/>
      <c r="E1950" s="471"/>
      <c r="F1950" s="471"/>
      <c r="G1950" s="47" t="str">
        <f t="shared" si="30"/>
        <v xml:space="preserve">, </v>
      </c>
    </row>
    <row r="1951" spans="1:7" x14ac:dyDescent="0.3">
      <c r="A1951" s="471"/>
      <c r="B1951" s="471"/>
      <c r="C1951" s="471"/>
      <c r="D1951" s="471"/>
      <c r="E1951" s="471"/>
      <c r="F1951" s="471"/>
      <c r="G1951" s="47" t="str">
        <f t="shared" si="30"/>
        <v xml:space="preserve">, </v>
      </c>
    </row>
    <row r="1952" spans="1:7" x14ac:dyDescent="0.3">
      <c r="A1952" s="471"/>
      <c r="B1952" s="471"/>
      <c r="C1952" s="471"/>
      <c r="D1952" s="471"/>
      <c r="E1952" s="471"/>
      <c r="F1952" s="471"/>
      <c r="G1952" s="47" t="str">
        <f t="shared" si="30"/>
        <v xml:space="preserve">, </v>
      </c>
    </row>
    <row r="1953" spans="1:7" x14ac:dyDescent="0.3">
      <c r="A1953" s="471"/>
      <c r="B1953" s="471"/>
      <c r="C1953" s="471"/>
      <c r="D1953" s="471"/>
      <c r="E1953" s="471"/>
      <c r="F1953" s="471"/>
      <c r="G1953" s="47" t="str">
        <f t="shared" si="30"/>
        <v xml:space="preserve">, </v>
      </c>
    </row>
    <row r="1954" spans="1:7" x14ac:dyDescent="0.3">
      <c r="A1954" s="471"/>
      <c r="B1954" s="471"/>
      <c r="C1954" s="471"/>
      <c r="D1954" s="471"/>
      <c r="E1954" s="471"/>
      <c r="F1954" s="471"/>
      <c r="G1954" s="47" t="str">
        <f t="shared" si="30"/>
        <v xml:space="preserve">, </v>
      </c>
    </row>
    <row r="1955" spans="1:7" x14ac:dyDescent="0.3">
      <c r="A1955" s="471"/>
      <c r="B1955" s="471"/>
      <c r="C1955" s="471"/>
      <c r="D1955" s="471"/>
      <c r="E1955" s="471"/>
      <c r="F1955" s="471"/>
      <c r="G1955" s="47" t="str">
        <f t="shared" si="30"/>
        <v xml:space="preserve">, </v>
      </c>
    </row>
    <row r="1956" spans="1:7" x14ac:dyDescent="0.3">
      <c r="A1956" s="471"/>
      <c r="B1956" s="471"/>
      <c r="C1956" s="471"/>
      <c r="D1956" s="471"/>
      <c r="E1956" s="471"/>
      <c r="F1956" s="471"/>
      <c r="G1956" s="47" t="str">
        <f t="shared" si="30"/>
        <v xml:space="preserve">, </v>
      </c>
    </row>
    <row r="1957" spans="1:7" x14ac:dyDescent="0.3">
      <c r="A1957" s="471"/>
      <c r="B1957" s="471"/>
      <c r="C1957" s="471"/>
      <c r="D1957" s="471"/>
      <c r="E1957" s="471"/>
      <c r="F1957" s="471"/>
      <c r="G1957" s="47" t="str">
        <f t="shared" si="30"/>
        <v xml:space="preserve">, </v>
      </c>
    </row>
    <row r="1958" spans="1:7" x14ac:dyDescent="0.3">
      <c r="A1958" s="471"/>
      <c r="B1958" s="471"/>
      <c r="C1958" s="471"/>
      <c r="D1958" s="471"/>
      <c r="E1958" s="471"/>
      <c r="F1958" s="471"/>
      <c r="G1958" s="47" t="str">
        <f t="shared" si="30"/>
        <v xml:space="preserve">, </v>
      </c>
    </row>
    <row r="1959" spans="1:7" x14ac:dyDescent="0.3">
      <c r="A1959" s="471"/>
      <c r="B1959" s="471"/>
      <c r="C1959" s="471"/>
      <c r="D1959" s="471"/>
      <c r="E1959" s="471"/>
      <c r="F1959" s="471"/>
      <c r="G1959" s="47" t="str">
        <f t="shared" si="30"/>
        <v xml:space="preserve">, </v>
      </c>
    </row>
    <row r="1960" spans="1:7" x14ac:dyDescent="0.3">
      <c r="A1960" s="471"/>
      <c r="B1960" s="471"/>
      <c r="C1960" s="471"/>
      <c r="D1960" s="471"/>
      <c r="E1960" s="471"/>
      <c r="F1960" s="471"/>
      <c r="G1960" s="47" t="str">
        <f t="shared" si="30"/>
        <v xml:space="preserve">, </v>
      </c>
    </row>
    <row r="1961" spans="1:7" x14ac:dyDescent="0.3">
      <c r="A1961" s="471"/>
      <c r="B1961" s="471"/>
      <c r="C1961" s="471"/>
      <c r="D1961" s="471"/>
      <c r="E1961" s="471"/>
      <c r="F1961" s="471"/>
      <c r="G1961" s="47" t="str">
        <f t="shared" si="30"/>
        <v xml:space="preserve">, </v>
      </c>
    </row>
    <row r="1962" spans="1:7" x14ac:dyDescent="0.3">
      <c r="A1962" s="471"/>
      <c r="B1962" s="471"/>
      <c r="C1962" s="471"/>
      <c r="D1962" s="471"/>
      <c r="E1962" s="471"/>
      <c r="F1962" s="471"/>
      <c r="G1962" s="47" t="str">
        <f t="shared" si="30"/>
        <v xml:space="preserve">, </v>
      </c>
    </row>
    <row r="1963" spans="1:7" x14ac:dyDescent="0.3">
      <c r="A1963" s="471"/>
      <c r="B1963" s="471"/>
      <c r="C1963" s="471"/>
      <c r="D1963" s="471"/>
      <c r="E1963" s="471"/>
      <c r="F1963" s="471"/>
      <c r="G1963" s="47" t="str">
        <f t="shared" si="30"/>
        <v xml:space="preserve">, </v>
      </c>
    </row>
    <row r="1964" spans="1:7" x14ac:dyDescent="0.3">
      <c r="A1964" s="471"/>
      <c r="B1964" s="471"/>
      <c r="C1964" s="471"/>
      <c r="D1964" s="471"/>
      <c r="E1964" s="471"/>
      <c r="F1964" s="471"/>
      <c r="G1964" s="47" t="str">
        <f t="shared" si="30"/>
        <v xml:space="preserve">, </v>
      </c>
    </row>
    <row r="1965" spans="1:7" x14ac:dyDescent="0.3">
      <c r="A1965" s="471"/>
      <c r="B1965" s="471"/>
      <c r="C1965" s="471"/>
      <c r="D1965" s="471"/>
      <c r="E1965" s="471"/>
      <c r="F1965" s="471"/>
      <c r="G1965" s="47" t="str">
        <f t="shared" si="30"/>
        <v xml:space="preserve">, </v>
      </c>
    </row>
    <row r="1966" spans="1:7" x14ac:dyDescent="0.3">
      <c r="A1966" s="471"/>
      <c r="B1966" s="471"/>
      <c r="C1966" s="471"/>
      <c r="D1966" s="471"/>
      <c r="E1966" s="471"/>
      <c r="F1966" s="471"/>
      <c r="G1966" s="47" t="str">
        <f t="shared" si="30"/>
        <v xml:space="preserve">, </v>
      </c>
    </row>
    <row r="1967" spans="1:7" x14ac:dyDescent="0.3">
      <c r="A1967" s="471"/>
      <c r="B1967" s="471"/>
      <c r="C1967" s="471"/>
      <c r="D1967" s="471"/>
      <c r="E1967" s="471"/>
      <c r="F1967" s="471"/>
      <c r="G1967" s="47" t="str">
        <f t="shared" si="30"/>
        <v xml:space="preserve">, </v>
      </c>
    </row>
    <row r="1968" spans="1:7" x14ac:dyDescent="0.3">
      <c r="A1968" s="471"/>
      <c r="B1968" s="471"/>
      <c r="C1968" s="471"/>
      <c r="D1968" s="471"/>
      <c r="E1968" s="471"/>
      <c r="F1968" s="471"/>
      <c r="G1968" s="47" t="str">
        <f t="shared" si="30"/>
        <v xml:space="preserve">, </v>
      </c>
    </row>
    <row r="1969" spans="1:7" x14ac:dyDescent="0.3">
      <c r="A1969" s="471"/>
      <c r="B1969" s="471"/>
      <c r="C1969" s="471"/>
      <c r="D1969" s="471"/>
      <c r="E1969" s="471"/>
      <c r="F1969" s="471"/>
      <c r="G1969" s="47" t="str">
        <f t="shared" si="30"/>
        <v xml:space="preserve">, </v>
      </c>
    </row>
    <row r="1970" spans="1:7" x14ac:dyDescent="0.3">
      <c r="A1970" s="471"/>
      <c r="B1970" s="471"/>
      <c r="C1970" s="471"/>
      <c r="D1970" s="471"/>
      <c r="E1970" s="471"/>
      <c r="F1970" s="471"/>
      <c r="G1970" s="47" t="str">
        <f t="shared" si="30"/>
        <v xml:space="preserve">, </v>
      </c>
    </row>
    <row r="1971" spans="1:7" x14ac:dyDescent="0.3">
      <c r="A1971" s="471"/>
      <c r="B1971" s="471"/>
      <c r="C1971" s="471"/>
      <c r="D1971" s="471"/>
      <c r="E1971" s="471"/>
      <c r="F1971" s="471"/>
      <c r="G1971" s="47" t="str">
        <f t="shared" si="30"/>
        <v xml:space="preserve">, </v>
      </c>
    </row>
    <row r="1972" spans="1:7" x14ac:dyDescent="0.3">
      <c r="A1972" s="471"/>
      <c r="B1972" s="471"/>
      <c r="C1972" s="471"/>
      <c r="D1972" s="471"/>
      <c r="E1972" s="471"/>
      <c r="F1972" s="471"/>
      <c r="G1972" s="47" t="str">
        <f t="shared" si="30"/>
        <v xml:space="preserve">, </v>
      </c>
    </row>
    <row r="1973" spans="1:7" x14ac:dyDescent="0.3">
      <c r="A1973" s="471"/>
      <c r="B1973" s="471"/>
      <c r="C1973" s="471"/>
      <c r="D1973" s="471"/>
      <c r="E1973" s="471"/>
      <c r="F1973" s="471"/>
      <c r="G1973" s="47" t="str">
        <f t="shared" si="30"/>
        <v xml:space="preserve">, </v>
      </c>
    </row>
    <row r="1974" spans="1:7" x14ac:dyDescent="0.3">
      <c r="A1974" s="471"/>
      <c r="B1974" s="471"/>
      <c r="C1974" s="471"/>
      <c r="D1974" s="471"/>
      <c r="E1974" s="471"/>
      <c r="F1974" s="471"/>
      <c r="G1974" s="47" t="str">
        <f t="shared" si="30"/>
        <v xml:space="preserve">, </v>
      </c>
    </row>
    <row r="1975" spans="1:7" x14ac:dyDescent="0.3">
      <c r="A1975" s="471"/>
      <c r="B1975" s="471"/>
      <c r="C1975" s="471"/>
      <c r="D1975" s="471"/>
      <c r="E1975" s="471"/>
      <c r="F1975" s="471"/>
      <c r="G1975" s="47" t="str">
        <f t="shared" si="30"/>
        <v xml:space="preserve">, </v>
      </c>
    </row>
    <row r="1976" spans="1:7" x14ac:dyDescent="0.3">
      <c r="A1976" s="471"/>
      <c r="B1976" s="471"/>
      <c r="C1976" s="471"/>
      <c r="D1976" s="471"/>
      <c r="E1976" s="471"/>
      <c r="F1976" s="471"/>
      <c r="G1976" s="47" t="str">
        <f t="shared" si="30"/>
        <v xml:space="preserve">, </v>
      </c>
    </row>
    <row r="1977" spans="1:7" x14ac:dyDescent="0.3">
      <c r="A1977" s="471"/>
      <c r="B1977" s="471"/>
      <c r="C1977" s="471"/>
      <c r="D1977" s="471"/>
      <c r="E1977" s="471"/>
      <c r="F1977" s="471"/>
      <c r="G1977" s="47" t="str">
        <f t="shared" si="30"/>
        <v xml:space="preserve">, </v>
      </c>
    </row>
    <row r="1978" spans="1:7" x14ac:dyDescent="0.3">
      <c r="A1978" s="471"/>
      <c r="B1978" s="471"/>
      <c r="C1978" s="471"/>
      <c r="D1978" s="471"/>
      <c r="E1978" s="471"/>
      <c r="F1978" s="471"/>
      <c r="G1978" s="47" t="str">
        <f t="shared" si="30"/>
        <v xml:space="preserve">, </v>
      </c>
    </row>
    <row r="1979" spans="1:7" x14ac:dyDescent="0.3">
      <c r="A1979" s="471"/>
      <c r="B1979" s="471"/>
      <c r="C1979" s="471"/>
      <c r="D1979" s="471"/>
      <c r="E1979" s="471"/>
      <c r="F1979" s="471"/>
      <c r="G1979" s="47" t="str">
        <f t="shared" si="30"/>
        <v xml:space="preserve">, </v>
      </c>
    </row>
    <row r="1980" spans="1:7" x14ac:dyDescent="0.3">
      <c r="A1980" s="471"/>
      <c r="B1980" s="471"/>
      <c r="C1980" s="471"/>
      <c r="D1980" s="471"/>
      <c r="E1980" s="471"/>
      <c r="F1980" s="471"/>
      <c r="G1980" s="47" t="str">
        <f t="shared" si="30"/>
        <v xml:space="preserve">, </v>
      </c>
    </row>
    <row r="1981" spans="1:7" x14ac:dyDescent="0.3">
      <c r="A1981" s="471"/>
      <c r="B1981" s="471"/>
      <c r="C1981" s="471"/>
      <c r="D1981" s="471"/>
      <c r="E1981" s="471"/>
      <c r="F1981" s="471"/>
      <c r="G1981" s="47" t="str">
        <f t="shared" si="30"/>
        <v xml:space="preserve">, </v>
      </c>
    </row>
    <row r="1982" spans="1:7" x14ac:dyDescent="0.3">
      <c r="A1982" s="471"/>
      <c r="B1982" s="471"/>
      <c r="C1982" s="471"/>
      <c r="D1982" s="471"/>
      <c r="E1982" s="471"/>
      <c r="F1982" s="471"/>
      <c r="G1982" s="47" t="str">
        <f t="shared" si="30"/>
        <v xml:space="preserve">, </v>
      </c>
    </row>
    <row r="1983" spans="1:7" x14ac:dyDescent="0.3">
      <c r="A1983" s="471"/>
      <c r="B1983" s="471"/>
      <c r="C1983" s="471"/>
      <c r="D1983" s="471"/>
      <c r="E1983" s="471"/>
      <c r="F1983" s="471"/>
      <c r="G1983" s="47" t="str">
        <f t="shared" si="30"/>
        <v xml:space="preserve">, </v>
      </c>
    </row>
    <row r="1984" spans="1:7" x14ac:dyDescent="0.3">
      <c r="A1984" s="471"/>
      <c r="B1984" s="471"/>
      <c r="C1984" s="471"/>
      <c r="D1984" s="471"/>
      <c r="E1984" s="471"/>
      <c r="F1984" s="471"/>
      <c r="G1984" s="47" t="str">
        <f t="shared" si="30"/>
        <v xml:space="preserve">, </v>
      </c>
    </row>
    <row r="1985" spans="1:7" x14ac:dyDescent="0.3">
      <c r="A1985" s="471"/>
      <c r="B1985" s="471"/>
      <c r="C1985" s="471"/>
      <c r="D1985" s="471"/>
      <c r="E1985" s="471"/>
      <c r="F1985" s="471"/>
      <c r="G1985" s="47" t="str">
        <f t="shared" si="30"/>
        <v xml:space="preserve">, </v>
      </c>
    </row>
    <row r="1986" spans="1:7" x14ac:dyDescent="0.3">
      <c r="A1986" s="471"/>
      <c r="B1986" s="471"/>
      <c r="C1986" s="471"/>
      <c r="D1986" s="471"/>
      <c r="E1986" s="471"/>
      <c r="F1986" s="471"/>
      <c r="G1986" s="47" t="str">
        <f t="shared" si="30"/>
        <v xml:space="preserve">, </v>
      </c>
    </row>
    <row r="1987" spans="1:7" x14ac:dyDescent="0.3">
      <c r="A1987" s="471"/>
      <c r="B1987" s="471"/>
      <c r="C1987" s="471"/>
      <c r="D1987" s="471"/>
      <c r="E1987" s="471"/>
      <c r="F1987" s="471"/>
      <c r="G1987" s="47" t="str">
        <f t="shared" si="30"/>
        <v xml:space="preserve">, </v>
      </c>
    </row>
    <row r="1988" spans="1:7" x14ac:dyDescent="0.3">
      <c r="A1988" s="471"/>
      <c r="B1988" s="471"/>
      <c r="C1988" s="471"/>
      <c r="D1988" s="471"/>
      <c r="E1988" s="471"/>
      <c r="F1988" s="471"/>
      <c r="G1988" s="47" t="str">
        <f t="shared" si="30"/>
        <v xml:space="preserve">, </v>
      </c>
    </row>
    <row r="1989" spans="1:7" x14ac:dyDescent="0.3">
      <c r="A1989" s="471"/>
      <c r="B1989" s="471"/>
      <c r="C1989" s="471"/>
      <c r="D1989" s="471"/>
      <c r="E1989" s="471"/>
      <c r="F1989" s="471"/>
      <c r="G1989" s="47" t="str">
        <f t="shared" si="30"/>
        <v xml:space="preserve">, </v>
      </c>
    </row>
    <row r="1990" spans="1:7" x14ac:dyDescent="0.3">
      <c r="A1990" s="471"/>
      <c r="B1990" s="471"/>
      <c r="C1990" s="471"/>
      <c r="D1990" s="471"/>
      <c r="E1990" s="471"/>
      <c r="F1990" s="471"/>
      <c r="G1990" s="47" t="str">
        <f t="shared" si="30"/>
        <v xml:space="preserve">, </v>
      </c>
    </row>
    <row r="1991" spans="1:7" x14ac:dyDescent="0.3">
      <c r="A1991" s="471"/>
      <c r="B1991" s="471"/>
      <c r="C1991" s="471"/>
      <c r="D1991" s="471"/>
      <c r="E1991" s="471"/>
      <c r="F1991" s="471"/>
      <c r="G1991" s="47" t="str">
        <f t="shared" si="30"/>
        <v xml:space="preserve">, </v>
      </c>
    </row>
    <row r="1992" spans="1:7" x14ac:dyDescent="0.3">
      <c r="A1992" s="471"/>
      <c r="B1992" s="471"/>
      <c r="C1992" s="471"/>
      <c r="D1992" s="471"/>
      <c r="E1992" s="471"/>
      <c r="F1992" s="471"/>
      <c r="G1992" s="47" t="str">
        <f t="shared" si="30"/>
        <v xml:space="preserve">, </v>
      </c>
    </row>
    <row r="1993" spans="1:7" x14ac:dyDescent="0.3">
      <c r="A1993" s="471"/>
      <c r="B1993" s="471"/>
      <c r="C1993" s="471"/>
      <c r="D1993" s="471"/>
      <c r="E1993" s="471"/>
      <c r="F1993" s="471"/>
      <c r="G1993" s="47" t="str">
        <f t="shared" si="30"/>
        <v xml:space="preserve">, </v>
      </c>
    </row>
    <row r="1994" spans="1:7" x14ac:dyDescent="0.3">
      <c r="A1994" s="471"/>
      <c r="B1994" s="471"/>
      <c r="C1994" s="471"/>
      <c r="D1994" s="471"/>
      <c r="E1994" s="471"/>
      <c r="F1994" s="471"/>
      <c r="G1994" s="47" t="str">
        <f t="shared" ref="G1994:G2057" si="31">CONCATENATE(A1994,", ", B1994)</f>
        <v xml:space="preserve">, </v>
      </c>
    </row>
    <row r="1995" spans="1:7" x14ac:dyDescent="0.3">
      <c r="A1995" s="471"/>
      <c r="B1995" s="471"/>
      <c r="C1995" s="471"/>
      <c r="D1995" s="471"/>
      <c r="E1995" s="471"/>
      <c r="F1995" s="471"/>
      <c r="G1995" s="47" t="str">
        <f t="shared" si="31"/>
        <v xml:space="preserve">, </v>
      </c>
    </row>
    <row r="1996" spans="1:7" x14ac:dyDescent="0.3">
      <c r="A1996" s="471"/>
      <c r="B1996" s="471"/>
      <c r="C1996" s="471"/>
      <c r="D1996" s="471"/>
      <c r="E1996" s="471"/>
      <c r="F1996" s="471"/>
      <c r="G1996" s="47" t="str">
        <f t="shared" si="31"/>
        <v xml:space="preserve">, </v>
      </c>
    </row>
    <row r="1997" spans="1:7" x14ac:dyDescent="0.3">
      <c r="A1997" s="471"/>
      <c r="B1997" s="471"/>
      <c r="C1997" s="471"/>
      <c r="D1997" s="471"/>
      <c r="E1997" s="471"/>
      <c r="F1997" s="471"/>
      <c r="G1997" s="47" t="str">
        <f t="shared" si="31"/>
        <v xml:space="preserve">, </v>
      </c>
    </row>
    <row r="1998" spans="1:7" x14ac:dyDescent="0.3">
      <c r="A1998" s="471"/>
      <c r="B1998" s="471"/>
      <c r="C1998" s="471"/>
      <c r="D1998" s="471"/>
      <c r="E1998" s="471"/>
      <c r="F1998" s="471"/>
      <c r="G1998" s="47" t="str">
        <f t="shared" si="31"/>
        <v xml:space="preserve">, </v>
      </c>
    </row>
    <row r="1999" spans="1:7" x14ac:dyDescent="0.3">
      <c r="A1999" s="471"/>
      <c r="B1999" s="471"/>
      <c r="C1999" s="471"/>
      <c r="D1999" s="471"/>
      <c r="E1999" s="471"/>
      <c r="F1999" s="471"/>
      <c r="G1999" s="47" t="str">
        <f t="shared" si="31"/>
        <v xml:space="preserve">, </v>
      </c>
    </row>
    <row r="2000" spans="1:7" x14ac:dyDescent="0.3">
      <c r="A2000" s="471"/>
      <c r="B2000" s="471"/>
      <c r="C2000" s="471"/>
      <c r="D2000" s="471"/>
      <c r="E2000" s="471"/>
      <c r="F2000" s="471"/>
      <c r="G2000" s="47" t="str">
        <f t="shared" si="31"/>
        <v xml:space="preserve">, </v>
      </c>
    </row>
    <row r="2001" spans="1:7" x14ac:dyDescent="0.3">
      <c r="A2001" s="471"/>
      <c r="B2001" s="471"/>
      <c r="C2001" s="471"/>
      <c r="D2001" s="471"/>
      <c r="E2001" s="471"/>
      <c r="F2001" s="471"/>
      <c r="G2001" s="47" t="str">
        <f t="shared" si="31"/>
        <v xml:space="preserve">, </v>
      </c>
    </row>
    <row r="2002" spans="1:7" x14ac:dyDescent="0.3">
      <c r="A2002" s="471"/>
      <c r="B2002" s="471"/>
      <c r="C2002" s="471"/>
      <c r="D2002" s="471"/>
      <c r="E2002" s="471"/>
      <c r="F2002" s="471"/>
      <c r="G2002" s="47" t="str">
        <f t="shared" si="31"/>
        <v xml:space="preserve">, </v>
      </c>
    </row>
    <row r="2003" spans="1:7" x14ac:dyDescent="0.3">
      <c r="A2003" s="471"/>
      <c r="B2003" s="471"/>
      <c r="C2003" s="471"/>
      <c r="D2003" s="471"/>
      <c r="E2003" s="471"/>
      <c r="F2003" s="471"/>
      <c r="G2003" s="47" t="str">
        <f t="shared" si="31"/>
        <v xml:space="preserve">, </v>
      </c>
    </row>
    <row r="2004" spans="1:7" x14ac:dyDescent="0.3">
      <c r="A2004" s="471"/>
      <c r="B2004" s="471"/>
      <c r="C2004" s="471"/>
      <c r="D2004" s="471"/>
      <c r="E2004" s="471"/>
      <c r="F2004" s="471"/>
      <c r="G2004" s="47" t="str">
        <f t="shared" si="31"/>
        <v xml:space="preserve">, </v>
      </c>
    </row>
    <row r="2005" spans="1:7" x14ac:dyDescent="0.3">
      <c r="A2005" s="471"/>
      <c r="B2005" s="471"/>
      <c r="C2005" s="471"/>
      <c r="D2005" s="471"/>
      <c r="E2005" s="471"/>
      <c r="F2005" s="471"/>
      <c r="G2005" s="47" t="str">
        <f t="shared" si="31"/>
        <v xml:space="preserve">, </v>
      </c>
    </row>
    <row r="2006" spans="1:7" x14ac:dyDescent="0.3">
      <c r="A2006" s="471"/>
      <c r="B2006" s="471"/>
      <c r="C2006" s="471"/>
      <c r="D2006" s="471"/>
      <c r="E2006" s="471"/>
      <c r="F2006" s="471"/>
      <c r="G2006" s="47" t="str">
        <f t="shared" si="31"/>
        <v xml:space="preserve">, </v>
      </c>
    </row>
    <row r="2007" spans="1:7" x14ac:dyDescent="0.3">
      <c r="A2007" s="471"/>
      <c r="B2007" s="471"/>
      <c r="C2007" s="471"/>
      <c r="D2007" s="471"/>
      <c r="E2007" s="471"/>
      <c r="F2007" s="471"/>
      <c r="G2007" s="47" t="str">
        <f t="shared" si="31"/>
        <v xml:space="preserve">, </v>
      </c>
    </row>
    <row r="2008" spans="1:7" x14ac:dyDescent="0.3">
      <c r="A2008" s="471"/>
      <c r="B2008" s="471"/>
      <c r="C2008" s="471"/>
      <c r="D2008" s="471"/>
      <c r="E2008" s="471"/>
      <c r="F2008" s="471"/>
      <c r="G2008" s="47" t="str">
        <f t="shared" si="31"/>
        <v xml:space="preserve">, </v>
      </c>
    </row>
    <row r="2009" spans="1:7" x14ac:dyDescent="0.3">
      <c r="A2009" s="471"/>
      <c r="B2009" s="471"/>
      <c r="C2009" s="471"/>
      <c r="D2009" s="471"/>
      <c r="E2009" s="471"/>
      <c r="F2009" s="471"/>
      <c r="G2009" s="47" t="str">
        <f t="shared" si="31"/>
        <v xml:space="preserve">, </v>
      </c>
    </row>
    <row r="2010" spans="1:7" x14ac:dyDescent="0.3">
      <c r="A2010" s="471"/>
      <c r="B2010" s="471"/>
      <c r="C2010" s="471"/>
      <c r="D2010" s="471"/>
      <c r="E2010" s="471"/>
      <c r="F2010" s="471"/>
      <c r="G2010" s="47" t="str">
        <f t="shared" si="31"/>
        <v xml:space="preserve">, </v>
      </c>
    </row>
    <row r="2011" spans="1:7" x14ac:dyDescent="0.3">
      <c r="A2011" s="471"/>
      <c r="B2011" s="471"/>
      <c r="C2011" s="471"/>
      <c r="D2011" s="471"/>
      <c r="E2011" s="471"/>
      <c r="F2011" s="471"/>
      <c r="G2011" s="47" t="str">
        <f t="shared" si="31"/>
        <v xml:space="preserve">, </v>
      </c>
    </row>
    <row r="2012" spans="1:7" x14ac:dyDescent="0.3">
      <c r="A2012" s="471"/>
      <c r="B2012" s="471"/>
      <c r="C2012" s="471"/>
      <c r="D2012" s="471"/>
      <c r="E2012" s="471"/>
      <c r="F2012" s="471"/>
      <c r="G2012" s="47" t="str">
        <f t="shared" si="31"/>
        <v xml:space="preserve">, </v>
      </c>
    </row>
    <row r="2013" spans="1:7" x14ac:dyDescent="0.3">
      <c r="A2013" s="471"/>
      <c r="B2013" s="471"/>
      <c r="C2013" s="471"/>
      <c r="D2013" s="471"/>
      <c r="E2013" s="471"/>
      <c r="F2013" s="471"/>
      <c r="G2013" s="47" t="str">
        <f t="shared" si="31"/>
        <v xml:space="preserve">, </v>
      </c>
    </row>
    <row r="2014" spans="1:7" x14ac:dyDescent="0.3">
      <c r="A2014" s="471"/>
      <c r="B2014" s="471"/>
      <c r="C2014" s="471"/>
      <c r="D2014" s="471"/>
      <c r="E2014" s="471"/>
      <c r="F2014" s="471"/>
      <c r="G2014" s="47" t="str">
        <f t="shared" si="31"/>
        <v xml:space="preserve">, </v>
      </c>
    </row>
    <row r="2015" spans="1:7" x14ac:dyDescent="0.3">
      <c r="A2015" s="471"/>
      <c r="B2015" s="471"/>
      <c r="C2015" s="471"/>
      <c r="D2015" s="471"/>
      <c r="E2015" s="471"/>
      <c r="F2015" s="471"/>
      <c r="G2015" s="47" t="str">
        <f t="shared" si="31"/>
        <v xml:space="preserve">, </v>
      </c>
    </row>
    <row r="2016" spans="1:7" x14ac:dyDescent="0.3">
      <c r="A2016" s="471"/>
      <c r="B2016" s="471"/>
      <c r="C2016" s="471"/>
      <c r="D2016" s="471"/>
      <c r="E2016" s="471"/>
      <c r="F2016" s="471"/>
      <c r="G2016" s="47" t="str">
        <f t="shared" si="31"/>
        <v xml:space="preserve">, </v>
      </c>
    </row>
    <row r="2017" spans="1:7" x14ac:dyDescent="0.3">
      <c r="A2017" s="471"/>
      <c r="B2017" s="471"/>
      <c r="C2017" s="471"/>
      <c r="D2017" s="471"/>
      <c r="E2017" s="471"/>
      <c r="F2017" s="471"/>
      <c r="G2017" s="47" t="str">
        <f t="shared" si="31"/>
        <v xml:space="preserve">, </v>
      </c>
    </row>
    <row r="2018" spans="1:7" x14ac:dyDescent="0.3">
      <c r="A2018" s="471"/>
      <c r="B2018" s="471"/>
      <c r="C2018" s="471"/>
      <c r="D2018" s="471"/>
      <c r="E2018" s="471"/>
      <c r="F2018" s="471"/>
      <c r="G2018" s="47" t="str">
        <f t="shared" si="31"/>
        <v xml:space="preserve">, </v>
      </c>
    </row>
    <row r="2019" spans="1:7" x14ac:dyDescent="0.3">
      <c r="A2019" s="471"/>
      <c r="B2019" s="471"/>
      <c r="C2019" s="471"/>
      <c r="D2019" s="471"/>
      <c r="E2019" s="471"/>
      <c r="F2019" s="471"/>
      <c r="G2019" s="47" t="str">
        <f t="shared" si="31"/>
        <v xml:space="preserve">, </v>
      </c>
    </row>
    <row r="2020" spans="1:7" x14ac:dyDescent="0.3">
      <c r="A2020" s="471"/>
      <c r="B2020" s="471"/>
      <c r="C2020" s="471"/>
      <c r="D2020" s="471"/>
      <c r="E2020" s="471"/>
      <c r="F2020" s="471"/>
      <c r="G2020" s="47" t="str">
        <f t="shared" si="31"/>
        <v xml:space="preserve">, </v>
      </c>
    </row>
    <row r="2021" spans="1:7" x14ac:dyDescent="0.3">
      <c r="A2021" s="471"/>
      <c r="B2021" s="471"/>
      <c r="C2021" s="471"/>
      <c r="D2021" s="471"/>
      <c r="E2021" s="471"/>
      <c r="F2021" s="471"/>
      <c r="G2021" s="47" t="str">
        <f t="shared" si="31"/>
        <v xml:space="preserve">, </v>
      </c>
    </row>
    <row r="2022" spans="1:7" x14ac:dyDescent="0.3">
      <c r="A2022" s="471"/>
      <c r="B2022" s="471"/>
      <c r="C2022" s="471"/>
      <c r="D2022" s="471"/>
      <c r="E2022" s="471"/>
      <c r="F2022" s="471"/>
      <c r="G2022" s="47" t="str">
        <f t="shared" si="31"/>
        <v xml:space="preserve">, </v>
      </c>
    </row>
    <row r="2023" spans="1:7" x14ac:dyDescent="0.3">
      <c r="A2023" s="471"/>
      <c r="B2023" s="471"/>
      <c r="C2023" s="471"/>
      <c r="D2023" s="471"/>
      <c r="E2023" s="471"/>
      <c r="F2023" s="471"/>
      <c r="G2023" s="47" t="str">
        <f t="shared" si="31"/>
        <v xml:space="preserve">, </v>
      </c>
    </row>
    <row r="2024" spans="1:7" x14ac:dyDescent="0.3">
      <c r="A2024" s="471"/>
      <c r="B2024" s="471"/>
      <c r="C2024" s="471"/>
      <c r="D2024" s="471"/>
      <c r="E2024" s="471"/>
      <c r="F2024" s="471"/>
      <c r="G2024" s="47" t="str">
        <f t="shared" si="31"/>
        <v xml:space="preserve">, </v>
      </c>
    </row>
    <row r="2025" spans="1:7" x14ac:dyDescent="0.3">
      <c r="A2025" s="471"/>
      <c r="B2025" s="471"/>
      <c r="C2025" s="471"/>
      <c r="D2025" s="471"/>
      <c r="E2025" s="471"/>
      <c r="F2025" s="471"/>
      <c r="G2025" s="47" t="str">
        <f t="shared" si="31"/>
        <v xml:space="preserve">, </v>
      </c>
    </row>
    <row r="2026" spans="1:7" x14ac:dyDescent="0.3">
      <c r="A2026" s="471"/>
      <c r="B2026" s="471"/>
      <c r="C2026" s="471"/>
      <c r="D2026" s="471"/>
      <c r="E2026" s="471"/>
      <c r="F2026" s="471"/>
      <c r="G2026" s="47" t="str">
        <f t="shared" si="31"/>
        <v xml:space="preserve">, </v>
      </c>
    </row>
    <row r="2027" spans="1:7" x14ac:dyDescent="0.3">
      <c r="A2027" s="471"/>
      <c r="B2027" s="471"/>
      <c r="C2027" s="471"/>
      <c r="D2027" s="471"/>
      <c r="E2027" s="471"/>
      <c r="F2027" s="471"/>
      <c r="G2027" s="47" t="str">
        <f t="shared" si="31"/>
        <v xml:space="preserve">, </v>
      </c>
    </row>
    <row r="2028" spans="1:7" x14ac:dyDescent="0.3">
      <c r="A2028" s="471"/>
      <c r="B2028" s="471"/>
      <c r="C2028" s="471"/>
      <c r="D2028" s="471"/>
      <c r="E2028" s="471"/>
      <c r="F2028" s="471"/>
      <c r="G2028" s="47" t="str">
        <f t="shared" si="31"/>
        <v xml:space="preserve">, </v>
      </c>
    </row>
    <row r="2029" spans="1:7" x14ac:dyDescent="0.3">
      <c r="A2029" s="471"/>
      <c r="B2029" s="471"/>
      <c r="C2029" s="471"/>
      <c r="D2029" s="471"/>
      <c r="E2029" s="471"/>
      <c r="F2029" s="471"/>
      <c r="G2029" s="47" t="str">
        <f t="shared" si="31"/>
        <v xml:space="preserve">, </v>
      </c>
    </row>
    <row r="2030" spans="1:7" x14ac:dyDescent="0.3">
      <c r="A2030" s="471"/>
      <c r="B2030" s="471"/>
      <c r="C2030" s="471"/>
      <c r="D2030" s="471"/>
      <c r="E2030" s="471"/>
      <c r="F2030" s="471"/>
      <c r="G2030" s="47" t="str">
        <f t="shared" si="31"/>
        <v xml:space="preserve">, </v>
      </c>
    </row>
    <row r="2031" spans="1:7" x14ac:dyDescent="0.3">
      <c r="A2031" s="471"/>
      <c r="B2031" s="471"/>
      <c r="C2031" s="471"/>
      <c r="D2031" s="471"/>
      <c r="E2031" s="471"/>
      <c r="F2031" s="471"/>
      <c r="G2031" s="47" t="str">
        <f t="shared" si="31"/>
        <v xml:space="preserve">, </v>
      </c>
    </row>
    <row r="2032" spans="1:7" x14ac:dyDescent="0.3">
      <c r="A2032" s="471"/>
      <c r="B2032" s="471"/>
      <c r="C2032" s="471"/>
      <c r="D2032" s="471"/>
      <c r="E2032" s="471"/>
      <c r="F2032" s="471"/>
      <c r="G2032" s="47" t="str">
        <f t="shared" si="31"/>
        <v xml:space="preserve">, </v>
      </c>
    </row>
    <row r="2033" spans="1:7" x14ac:dyDescent="0.3">
      <c r="A2033" s="471"/>
      <c r="B2033" s="471"/>
      <c r="C2033" s="471"/>
      <c r="D2033" s="471"/>
      <c r="E2033" s="471"/>
      <c r="F2033" s="471"/>
      <c r="G2033" s="47" t="str">
        <f t="shared" si="31"/>
        <v xml:space="preserve">, </v>
      </c>
    </row>
    <row r="2034" spans="1:7" x14ac:dyDescent="0.3">
      <c r="A2034" s="471"/>
      <c r="B2034" s="471"/>
      <c r="C2034" s="471"/>
      <c r="D2034" s="471"/>
      <c r="E2034" s="471"/>
      <c r="F2034" s="471"/>
      <c r="G2034" s="47" t="str">
        <f t="shared" si="31"/>
        <v xml:space="preserve">, </v>
      </c>
    </row>
    <row r="2035" spans="1:7" x14ac:dyDescent="0.3">
      <c r="A2035" s="471"/>
      <c r="B2035" s="471"/>
      <c r="C2035" s="471"/>
      <c r="D2035" s="471"/>
      <c r="E2035" s="471"/>
      <c r="F2035" s="471"/>
      <c r="G2035" s="47" t="str">
        <f t="shared" si="31"/>
        <v xml:space="preserve">, </v>
      </c>
    </row>
    <row r="2036" spans="1:7" x14ac:dyDescent="0.3">
      <c r="A2036" s="471"/>
      <c r="B2036" s="471"/>
      <c r="C2036" s="471"/>
      <c r="D2036" s="471"/>
      <c r="E2036" s="471"/>
      <c r="F2036" s="471"/>
      <c r="G2036" s="47" t="str">
        <f t="shared" si="31"/>
        <v xml:space="preserve">, </v>
      </c>
    </row>
    <row r="2037" spans="1:7" x14ac:dyDescent="0.3">
      <c r="A2037" s="471"/>
      <c r="B2037" s="471"/>
      <c r="C2037" s="471"/>
      <c r="D2037" s="471"/>
      <c r="E2037" s="471"/>
      <c r="F2037" s="471"/>
      <c r="G2037" s="47" t="str">
        <f t="shared" si="31"/>
        <v xml:space="preserve">, </v>
      </c>
    </row>
    <row r="2038" spans="1:7" x14ac:dyDescent="0.3">
      <c r="A2038" s="471"/>
      <c r="B2038" s="471"/>
      <c r="C2038" s="471"/>
      <c r="D2038" s="471"/>
      <c r="E2038" s="471"/>
      <c r="F2038" s="471"/>
      <c r="G2038" s="47" t="str">
        <f t="shared" si="31"/>
        <v xml:space="preserve">, </v>
      </c>
    </row>
    <row r="2039" spans="1:7" x14ac:dyDescent="0.3">
      <c r="A2039" s="471"/>
      <c r="B2039" s="471"/>
      <c r="C2039" s="471"/>
      <c r="D2039" s="471"/>
      <c r="E2039" s="471"/>
      <c r="F2039" s="471"/>
      <c r="G2039" s="47" t="str">
        <f t="shared" si="31"/>
        <v xml:space="preserve">, </v>
      </c>
    </row>
    <row r="2040" spans="1:7" x14ac:dyDescent="0.3">
      <c r="A2040" s="471"/>
      <c r="B2040" s="471"/>
      <c r="C2040" s="471"/>
      <c r="D2040" s="471"/>
      <c r="E2040" s="471"/>
      <c r="F2040" s="471"/>
      <c r="G2040" s="47" t="str">
        <f t="shared" si="31"/>
        <v xml:space="preserve">, </v>
      </c>
    </row>
    <row r="2041" spans="1:7" x14ac:dyDescent="0.3">
      <c r="A2041" s="471"/>
      <c r="B2041" s="471"/>
      <c r="C2041" s="471"/>
      <c r="D2041" s="471"/>
      <c r="E2041" s="471"/>
      <c r="F2041" s="471"/>
      <c r="G2041" s="47" t="str">
        <f t="shared" si="31"/>
        <v xml:space="preserve">, </v>
      </c>
    </row>
    <row r="2042" spans="1:7" x14ac:dyDescent="0.3">
      <c r="A2042" s="471"/>
      <c r="B2042" s="471"/>
      <c r="C2042" s="471"/>
      <c r="D2042" s="471"/>
      <c r="E2042" s="471"/>
      <c r="F2042" s="471"/>
      <c r="G2042" s="47" t="str">
        <f t="shared" si="31"/>
        <v xml:space="preserve">, </v>
      </c>
    </row>
    <row r="2043" spans="1:7" x14ac:dyDescent="0.3">
      <c r="A2043" s="471"/>
      <c r="B2043" s="471"/>
      <c r="C2043" s="471"/>
      <c r="D2043" s="471"/>
      <c r="E2043" s="471"/>
      <c r="F2043" s="471"/>
      <c r="G2043" s="47" t="str">
        <f t="shared" si="31"/>
        <v xml:space="preserve">, </v>
      </c>
    </row>
    <row r="2044" spans="1:7" x14ac:dyDescent="0.3">
      <c r="A2044" s="471"/>
      <c r="B2044" s="471"/>
      <c r="C2044" s="471"/>
      <c r="D2044" s="471"/>
      <c r="E2044" s="471"/>
      <c r="F2044" s="471"/>
      <c r="G2044" s="47" t="str">
        <f t="shared" si="31"/>
        <v xml:space="preserve">, </v>
      </c>
    </row>
    <row r="2045" spans="1:7" x14ac:dyDescent="0.3">
      <c r="A2045" s="471"/>
      <c r="B2045" s="471"/>
      <c r="C2045" s="471"/>
      <c r="D2045" s="471"/>
      <c r="E2045" s="471"/>
      <c r="F2045" s="471"/>
      <c r="G2045" s="47" t="str">
        <f t="shared" si="31"/>
        <v xml:space="preserve">, </v>
      </c>
    </row>
    <row r="2046" spans="1:7" x14ac:dyDescent="0.3">
      <c r="A2046" s="471"/>
      <c r="B2046" s="471"/>
      <c r="C2046" s="471"/>
      <c r="D2046" s="471"/>
      <c r="E2046" s="471"/>
      <c r="F2046" s="471"/>
      <c r="G2046" s="47" t="str">
        <f t="shared" si="31"/>
        <v xml:space="preserve">, </v>
      </c>
    </row>
    <row r="2047" spans="1:7" x14ac:dyDescent="0.3">
      <c r="A2047" s="471"/>
      <c r="B2047" s="471"/>
      <c r="C2047" s="471"/>
      <c r="D2047" s="471"/>
      <c r="E2047" s="471"/>
      <c r="F2047" s="471"/>
      <c r="G2047" s="47" t="str">
        <f t="shared" si="31"/>
        <v xml:space="preserve">, </v>
      </c>
    </row>
    <row r="2048" spans="1:7" x14ac:dyDescent="0.3">
      <c r="A2048" s="471"/>
      <c r="B2048" s="471"/>
      <c r="C2048" s="471"/>
      <c r="D2048" s="471"/>
      <c r="E2048" s="471"/>
      <c r="F2048" s="471"/>
      <c r="G2048" s="47" t="str">
        <f t="shared" si="31"/>
        <v xml:space="preserve">, </v>
      </c>
    </row>
    <row r="2049" spans="1:7" x14ac:dyDescent="0.3">
      <c r="A2049" s="471"/>
      <c r="B2049" s="471"/>
      <c r="C2049" s="471"/>
      <c r="D2049" s="471"/>
      <c r="E2049" s="471"/>
      <c r="F2049" s="471"/>
      <c r="G2049" s="47" t="str">
        <f t="shared" si="31"/>
        <v xml:space="preserve">, </v>
      </c>
    </row>
    <row r="2050" spans="1:7" x14ac:dyDescent="0.3">
      <c r="A2050" s="471"/>
      <c r="B2050" s="471"/>
      <c r="C2050" s="471"/>
      <c r="D2050" s="471"/>
      <c r="E2050" s="471"/>
      <c r="F2050" s="471"/>
      <c r="G2050" s="47" t="str">
        <f t="shared" si="31"/>
        <v xml:space="preserve">, </v>
      </c>
    </row>
    <row r="2051" spans="1:7" x14ac:dyDescent="0.3">
      <c r="A2051" s="471"/>
      <c r="B2051" s="471"/>
      <c r="C2051" s="471"/>
      <c r="D2051" s="471"/>
      <c r="E2051" s="471"/>
      <c r="F2051" s="471"/>
      <c r="G2051" s="47" t="str">
        <f t="shared" si="31"/>
        <v xml:space="preserve">, </v>
      </c>
    </row>
    <row r="2052" spans="1:7" x14ac:dyDescent="0.3">
      <c r="A2052" s="471"/>
      <c r="B2052" s="471"/>
      <c r="C2052" s="471"/>
      <c r="D2052" s="471"/>
      <c r="E2052" s="471"/>
      <c r="F2052" s="471"/>
      <c r="G2052" s="47" t="str">
        <f t="shared" si="31"/>
        <v xml:space="preserve">, </v>
      </c>
    </row>
    <row r="2053" spans="1:7" x14ac:dyDescent="0.3">
      <c r="A2053" s="471"/>
      <c r="B2053" s="471"/>
      <c r="C2053" s="471"/>
      <c r="D2053" s="471"/>
      <c r="E2053" s="471"/>
      <c r="F2053" s="471"/>
      <c r="G2053" s="47" t="str">
        <f t="shared" si="31"/>
        <v xml:space="preserve">, </v>
      </c>
    </row>
    <row r="2054" spans="1:7" x14ac:dyDescent="0.3">
      <c r="A2054" s="471"/>
      <c r="B2054" s="471"/>
      <c r="C2054" s="471"/>
      <c r="D2054" s="471"/>
      <c r="E2054" s="471"/>
      <c r="F2054" s="471"/>
      <c r="G2054" s="47" t="str">
        <f t="shared" si="31"/>
        <v xml:space="preserve">, </v>
      </c>
    </row>
    <row r="2055" spans="1:7" x14ac:dyDescent="0.3">
      <c r="A2055" s="471"/>
      <c r="B2055" s="471"/>
      <c r="C2055" s="471"/>
      <c r="D2055" s="471"/>
      <c r="E2055" s="471"/>
      <c r="F2055" s="471"/>
      <c r="G2055" s="47" t="str">
        <f t="shared" si="31"/>
        <v xml:space="preserve">, </v>
      </c>
    </row>
    <row r="2056" spans="1:7" x14ac:dyDescent="0.3">
      <c r="A2056" s="471"/>
      <c r="B2056" s="471"/>
      <c r="C2056" s="471"/>
      <c r="D2056" s="471"/>
      <c r="E2056" s="471"/>
      <c r="F2056" s="471"/>
      <c r="G2056" s="47" t="str">
        <f t="shared" si="31"/>
        <v xml:space="preserve">, </v>
      </c>
    </row>
    <row r="2057" spans="1:7" x14ac:dyDescent="0.3">
      <c r="A2057" s="471"/>
      <c r="B2057" s="471"/>
      <c r="C2057" s="471"/>
      <c r="D2057" s="471"/>
      <c r="E2057" s="471"/>
      <c r="F2057" s="471"/>
      <c r="G2057" s="47" t="str">
        <f t="shared" si="31"/>
        <v xml:space="preserve">, </v>
      </c>
    </row>
    <row r="2058" spans="1:7" x14ac:dyDescent="0.3">
      <c r="A2058" s="471"/>
      <c r="B2058" s="471"/>
      <c r="C2058" s="471"/>
      <c r="D2058" s="471"/>
      <c r="E2058" s="471"/>
      <c r="F2058" s="471"/>
      <c r="G2058" s="47" t="str">
        <f t="shared" ref="G2058:G2121" si="32">CONCATENATE(A2058,", ", B2058)</f>
        <v xml:space="preserve">, </v>
      </c>
    </row>
    <row r="2059" spans="1:7" x14ac:dyDescent="0.3">
      <c r="A2059" s="471"/>
      <c r="B2059" s="471"/>
      <c r="C2059" s="471"/>
      <c r="D2059" s="471"/>
      <c r="E2059" s="471"/>
      <c r="F2059" s="471"/>
      <c r="G2059" s="47" t="str">
        <f t="shared" si="32"/>
        <v xml:space="preserve">, </v>
      </c>
    </row>
    <row r="2060" spans="1:7" x14ac:dyDescent="0.3">
      <c r="A2060" s="471"/>
      <c r="B2060" s="471"/>
      <c r="C2060" s="471"/>
      <c r="D2060" s="471"/>
      <c r="E2060" s="471"/>
      <c r="F2060" s="471"/>
      <c r="G2060" s="47" t="str">
        <f t="shared" si="32"/>
        <v xml:space="preserve">, </v>
      </c>
    </row>
    <row r="2061" spans="1:7" x14ac:dyDescent="0.3">
      <c r="A2061" s="471"/>
      <c r="B2061" s="471"/>
      <c r="C2061" s="471"/>
      <c r="D2061" s="471"/>
      <c r="E2061" s="471"/>
      <c r="F2061" s="471"/>
      <c r="G2061" s="47" t="str">
        <f t="shared" si="32"/>
        <v xml:space="preserve">, </v>
      </c>
    </row>
    <row r="2062" spans="1:7" x14ac:dyDescent="0.3">
      <c r="A2062" s="471"/>
      <c r="B2062" s="471"/>
      <c r="C2062" s="471"/>
      <c r="D2062" s="471"/>
      <c r="E2062" s="471"/>
      <c r="F2062" s="471"/>
      <c r="G2062" s="47" t="str">
        <f t="shared" si="32"/>
        <v xml:space="preserve">, </v>
      </c>
    </row>
    <row r="2063" spans="1:7" x14ac:dyDescent="0.3">
      <c r="A2063" s="471"/>
      <c r="B2063" s="471"/>
      <c r="C2063" s="471"/>
      <c r="D2063" s="471"/>
      <c r="E2063" s="471"/>
      <c r="F2063" s="471"/>
      <c r="G2063" s="47" t="str">
        <f t="shared" si="32"/>
        <v xml:space="preserve">, </v>
      </c>
    </row>
    <row r="2064" spans="1:7" x14ac:dyDescent="0.3">
      <c r="A2064" s="471"/>
      <c r="B2064" s="471"/>
      <c r="C2064" s="471"/>
      <c r="D2064" s="471"/>
      <c r="E2064" s="471"/>
      <c r="F2064" s="471"/>
      <c r="G2064" s="47" t="str">
        <f t="shared" si="32"/>
        <v xml:space="preserve">, </v>
      </c>
    </row>
    <row r="2065" spans="1:7" x14ac:dyDescent="0.3">
      <c r="A2065" s="471"/>
      <c r="B2065" s="471"/>
      <c r="C2065" s="471"/>
      <c r="D2065" s="471"/>
      <c r="E2065" s="471"/>
      <c r="F2065" s="471"/>
      <c r="G2065" s="47" t="str">
        <f t="shared" si="32"/>
        <v xml:space="preserve">, </v>
      </c>
    </row>
    <row r="2066" spans="1:7" x14ac:dyDescent="0.3">
      <c r="A2066" s="471"/>
      <c r="B2066" s="471"/>
      <c r="C2066" s="471"/>
      <c r="D2066" s="471"/>
      <c r="E2066" s="471"/>
      <c r="F2066" s="471"/>
      <c r="G2066" s="47" t="str">
        <f t="shared" si="32"/>
        <v xml:space="preserve">, </v>
      </c>
    </row>
    <row r="2067" spans="1:7" x14ac:dyDescent="0.3">
      <c r="A2067" s="471"/>
      <c r="B2067" s="471"/>
      <c r="C2067" s="471"/>
      <c r="D2067" s="471"/>
      <c r="E2067" s="471"/>
      <c r="F2067" s="471"/>
      <c r="G2067" s="47" t="str">
        <f t="shared" si="32"/>
        <v xml:space="preserve">, </v>
      </c>
    </row>
    <row r="2068" spans="1:7" x14ac:dyDescent="0.3">
      <c r="A2068" s="471"/>
      <c r="B2068" s="471"/>
      <c r="C2068" s="471"/>
      <c r="D2068" s="471"/>
      <c r="E2068" s="471"/>
      <c r="F2068" s="471"/>
      <c r="G2068" s="47" t="str">
        <f t="shared" si="32"/>
        <v xml:space="preserve">, </v>
      </c>
    </row>
    <row r="2069" spans="1:7" x14ac:dyDescent="0.3">
      <c r="A2069" s="471"/>
      <c r="B2069" s="471"/>
      <c r="C2069" s="471"/>
      <c r="D2069" s="471"/>
      <c r="E2069" s="471"/>
      <c r="F2069" s="471"/>
      <c r="G2069" s="47" t="str">
        <f t="shared" si="32"/>
        <v xml:space="preserve">, </v>
      </c>
    </row>
    <row r="2070" spans="1:7" x14ac:dyDescent="0.3">
      <c r="A2070" s="471"/>
      <c r="B2070" s="471"/>
      <c r="C2070" s="471"/>
      <c r="D2070" s="471"/>
      <c r="E2070" s="471"/>
      <c r="F2070" s="471"/>
      <c r="G2070" s="47" t="str">
        <f t="shared" si="32"/>
        <v xml:space="preserve">, </v>
      </c>
    </row>
    <row r="2071" spans="1:7" x14ac:dyDescent="0.3">
      <c r="A2071" s="471"/>
      <c r="B2071" s="471"/>
      <c r="C2071" s="471"/>
      <c r="D2071" s="471"/>
      <c r="E2071" s="471"/>
      <c r="F2071" s="471"/>
      <c r="G2071" s="47" t="str">
        <f t="shared" si="32"/>
        <v xml:space="preserve">, </v>
      </c>
    </row>
    <row r="2072" spans="1:7" x14ac:dyDescent="0.3">
      <c r="A2072" s="471"/>
      <c r="B2072" s="471"/>
      <c r="C2072" s="471"/>
      <c r="D2072" s="471"/>
      <c r="E2072" s="471"/>
      <c r="F2072" s="471"/>
      <c r="G2072" s="47" t="str">
        <f t="shared" si="32"/>
        <v xml:space="preserve">, </v>
      </c>
    </row>
    <row r="2073" spans="1:7" x14ac:dyDescent="0.3">
      <c r="A2073" s="471"/>
      <c r="B2073" s="471"/>
      <c r="C2073" s="471"/>
      <c r="D2073" s="471"/>
      <c r="E2073" s="471"/>
      <c r="F2073" s="471"/>
      <c r="G2073" s="47" t="str">
        <f t="shared" si="32"/>
        <v xml:space="preserve">, </v>
      </c>
    </row>
    <row r="2074" spans="1:7" x14ac:dyDescent="0.3">
      <c r="A2074" s="471"/>
      <c r="B2074" s="471"/>
      <c r="C2074" s="471"/>
      <c r="D2074" s="471"/>
      <c r="E2074" s="471"/>
      <c r="F2074" s="471"/>
      <c r="G2074" s="47" t="str">
        <f t="shared" si="32"/>
        <v xml:space="preserve">, </v>
      </c>
    </row>
    <row r="2075" spans="1:7" x14ac:dyDescent="0.3">
      <c r="A2075" s="471"/>
      <c r="B2075" s="471"/>
      <c r="C2075" s="471"/>
      <c r="D2075" s="471"/>
      <c r="E2075" s="471"/>
      <c r="F2075" s="471"/>
      <c r="G2075" s="47" t="str">
        <f t="shared" si="32"/>
        <v xml:space="preserve">, </v>
      </c>
    </row>
    <row r="2076" spans="1:7" x14ac:dyDescent="0.3">
      <c r="A2076" s="471"/>
      <c r="B2076" s="471"/>
      <c r="C2076" s="471"/>
      <c r="D2076" s="471"/>
      <c r="E2076" s="471"/>
      <c r="F2076" s="471"/>
      <c r="G2076" s="47" t="str">
        <f t="shared" si="32"/>
        <v xml:space="preserve">, </v>
      </c>
    </row>
    <row r="2077" spans="1:7" x14ac:dyDescent="0.3">
      <c r="A2077" s="471"/>
      <c r="B2077" s="471"/>
      <c r="C2077" s="471"/>
      <c r="D2077" s="471"/>
      <c r="E2077" s="471"/>
      <c r="F2077" s="471"/>
      <c r="G2077" s="47" t="str">
        <f t="shared" si="32"/>
        <v xml:space="preserve">, </v>
      </c>
    </row>
    <row r="2078" spans="1:7" x14ac:dyDescent="0.3">
      <c r="A2078" s="471"/>
      <c r="B2078" s="471"/>
      <c r="C2078" s="471"/>
      <c r="D2078" s="471"/>
      <c r="E2078" s="471"/>
      <c r="F2078" s="471"/>
      <c r="G2078" s="47" t="str">
        <f t="shared" si="32"/>
        <v xml:space="preserve">, </v>
      </c>
    </row>
    <row r="2079" spans="1:7" x14ac:dyDescent="0.3">
      <c r="A2079" s="471"/>
      <c r="B2079" s="471"/>
      <c r="C2079" s="471"/>
      <c r="D2079" s="471"/>
      <c r="E2079" s="471"/>
      <c r="F2079" s="471"/>
      <c r="G2079" s="47" t="str">
        <f t="shared" si="32"/>
        <v xml:space="preserve">, </v>
      </c>
    </row>
    <row r="2080" spans="1:7" x14ac:dyDescent="0.3">
      <c r="A2080" s="471"/>
      <c r="B2080" s="471"/>
      <c r="C2080" s="471"/>
      <c r="D2080" s="471"/>
      <c r="E2080" s="471"/>
      <c r="F2080" s="471"/>
      <c r="G2080" s="47" t="str">
        <f t="shared" si="32"/>
        <v xml:space="preserve">, </v>
      </c>
    </row>
    <row r="2081" spans="1:7" x14ac:dyDescent="0.3">
      <c r="A2081" s="471"/>
      <c r="B2081" s="471"/>
      <c r="C2081" s="471"/>
      <c r="D2081" s="471"/>
      <c r="E2081" s="471"/>
      <c r="F2081" s="471"/>
      <c r="G2081" s="47" t="str">
        <f t="shared" si="32"/>
        <v xml:space="preserve">, </v>
      </c>
    </row>
    <row r="2082" spans="1:7" x14ac:dyDescent="0.3">
      <c r="A2082" s="471"/>
      <c r="B2082" s="471"/>
      <c r="C2082" s="471"/>
      <c r="D2082" s="471"/>
      <c r="E2082" s="471"/>
      <c r="F2082" s="471"/>
      <c r="G2082" s="47" t="str">
        <f t="shared" si="32"/>
        <v xml:space="preserve">, </v>
      </c>
    </row>
    <row r="2083" spans="1:7" x14ac:dyDescent="0.3">
      <c r="A2083" s="471"/>
      <c r="B2083" s="471"/>
      <c r="C2083" s="471"/>
      <c r="D2083" s="471"/>
      <c r="E2083" s="471"/>
      <c r="F2083" s="471"/>
      <c r="G2083" s="47" t="str">
        <f t="shared" si="32"/>
        <v xml:space="preserve">, </v>
      </c>
    </row>
    <row r="2084" spans="1:7" x14ac:dyDescent="0.3">
      <c r="A2084" s="471"/>
      <c r="B2084" s="471"/>
      <c r="C2084" s="471"/>
      <c r="D2084" s="471"/>
      <c r="E2084" s="471"/>
      <c r="F2084" s="471"/>
      <c r="G2084" s="47" t="str">
        <f t="shared" si="32"/>
        <v xml:space="preserve">, </v>
      </c>
    </row>
    <row r="2085" spans="1:7" x14ac:dyDescent="0.3">
      <c r="A2085" s="471"/>
      <c r="B2085" s="471"/>
      <c r="C2085" s="471"/>
      <c r="D2085" s="471"/>
      <c r="E2085" s="471"/>
      <c r="F2085" s="471"/>
      <c r="G2085" s="47" t="str">
        <f t="shared" si="32"/>
        <v xml:space="preserve">, </v>
      </c>
    </row>
    <row r="2086" spans="1:7" x14ac:dyDescent="0.3">
      <c r="A2086" s="471"/>
      <c r="B2086" s="471"/>
      <c r="C2086" s="471"/>
      <c r="D2086" s="471"/>
      <c r="E2086" s="471"/>
      <c r="F2086" s="471"/>
      <c r="G2086" s="47" t="str">
        <f t="shared" si="32"/>
        <v xml:space="preserve">, </v>
      </c>
    </row>
    <row r="2087" spans="1:7" x14ac:dyDescent="0.3">
      <c r="A2087" s="471"/>
      <c r="B2087" s="471"/>
      <c r="C2087" s="471"/>
      <c r="D2087" s="471"/>
      <c r="E2087" s="471"/>
      <c r="F2087" s="471"/>
      <c r="G2087" s="47" t="str">
        <f t="shared" si="32"/>
        <v xml:space="preserve">, </v>
      </c>
    </row>
    <row r="2088" spans="1:7" x14ac:dyDescent="0.3">
      <c r="A2088" s="471"/>
      <c r="B2088" s="471"/>
      <c r="C2088" s="471"/>
      <c r="D2088" s="471"/>
      <c r="E2088" s="471"/>
      <c r="F2088" s="471"/>
      <c r="G2088" s="47" t="str">
        <f t="shared" si="32"/>
        <v xml:space="preserve">, </v>
      </c>
    </row>
    <row r="2089" spans="1:7" x14ac:dyDescent="0.3">
      <c r="A2089" s="471"/>
      <c r="B2089" s="471"/>
      <c r="C2089" s="471"/>
      <c r="D2089" s="471"/>
      <c r="E2089" s="471"/>
      <c r="F2089" s="471"/>
      <c r="G2089" s="47" t="str">
        <f t="shared" si="32"/>
        <v xml:space="preserve">, </v>
      </c>
    </row>
    <row r="2090" spans="1:7" x14ac:dyDescent="0.3">
      <c r="A2090" s="471"/>
      <c r="B2090" s="471"/>
      <c r="C2090" s="471"/>
      <c r="D2090" s="471"/>
      <c r="E2090" s="471"/>
      <c r="F2090" s="471"/>
      <c r="G2090" s="47" t="str">
        <f t="shared" si="32"/>
        <v xml:space="preserve">, </v>
      </c>
    </row>
    <row r="2091" spans="1:7" x14ac:dyDescent="0.3">
      <c r="A2091" s="471"/>
      <c r="B2091" s="471"/>
      <c r="C2091" s="471"/>
      <c r="D2091" s="471"/>
      <c r="E2091" s="471"/>
      <c r="F2091" s="471"/>
      <c r="G2091" s="47" t="str">
        <f t="shared" si="32"/>
        <v xml:space="preserve">, </v>
      </c>
    </row>
    <row r="2092" spans="1:7" x14ac:dyDescent="0.3">
      <c r="A2092" s="471"/>
      <c r="B2092" s="471"/>
      <c r="C2092" s="471"/>
      <c r="D2092" s="471"/>
      <c r="E2092" s="471"/>
      <c r="F2092" s="471"/>
      <c r="G2092" s="47" t="str">
        <f t="shared" si="32"/>
        <v xml:space="preserve">, </v>
      </c>
    </row>
    <row r="2093" spans="1:7" x14ac:dyDescent="0.3">
      <c r="A2093" s="471"/>
      <c r="B2093" s="471"/>
      <c r="C2093" s="471"/>
      <c r="D2093" s="471"/>
      <c r="E2093" s="471"/>
      <c r="F2093" s="471"/>
      <c r="G2093" s="47" t="str">
        <f t="shared" si="32"/>
        <v xml:space="preserve">, </v>
      </c>
    </row>
    <row r="2094" spans="1:7" x14ac:dyDescent="0.3">
      <c r="A2094" s="471"/>
      <c r="B2094" s="471"/>
      <c r="C2094" s="471"/>
      <c r="D2094" s="471"/>
      <c r="E2094" s="471"/>
      <c r="F2094" s="471"/>
      <c r="G2094" s="47" t="str">
        <f t="shared" si="32"/>
        <v xml:space="preserve">, </v>
      </c>
    </row>
    <row r="2095" spans="1:7" x14ac:dyDescent="0.3">
      <c r="A2095" s="471"/>
      <c r="B2095" s="471"/>
      <c r="C2095" s="471"/>
      <c r="D2095" s="471"/>
      <c r="E2095" s="471"/>
      <c r="F2095" s="471"/>
      <c r="G2095" s="47" t="str">
        <f t="shared" si="32"/>
        <v xml:space="preserve">, </v>
      </c>
    </row>
    <row r="2096" spans="1:7" x14ac:dyDescent="0.3">
      <c r="A2096" s="471"/>
      <c r="B2096" s="471"/>
      <c r="C2096" s="471"/>
      <c r="D2096" s="471"/>
      <c r="E2096" s="471"/>
      <c r="F2096" s="471"/>
      <c r="G2096" s="47" t="str">
        <f t="shared" si="32"/>
        <v xml:space="preserve">, </v>
      </c>
    </row>
    <row r="2097" spans="1:7" x14ac:dyDescent="0.3">
      <c r="A2097" s="471"/>
      <c r="B2097" s="471"/>
      <c r="C2097" s="471"/>
      <c r="D2097" s="471"/>
      <c r="E2097" s="471"/>
      <c r="F2097" s="471"/>
      <c r="G2097" s="47" t="str">
        <f t="shared" si="32"/>
        <v xml:space="preserve">, </v>
      </c>
    </row>
    <row r="2098" spans="1:7" x14ac:dyDescent="0.3">
      <c r="A2098" s="471"/>
      <c r="B2098" s="471"/>
      <c r="C2098" s="471"/>
      <c r="D2098" s="471"/>
      <c r="E2098" s="471"/>
      <c r="F2098" s="471"/>
      <c r="G2098" s="47" t="str">
        <f t="shared" si="32"/>
        <v xml:space="preserve">, </v>
      </c>
    </row>
    <row r="2099" spans="1:7" x14ac:dyDescent="0.3">
      <c r="A2099" s="471"/>
      <c r="B2099" s="471"/>
      <c r="C2099" s="471"/>
      <c r="D2099" s="471"/>
      <c r="E2099" s="471"/>
      <c r="F2099" s="471"/>
      <c r="G2099" s="47" t="str">
        <f t="shared" si="32"/>
        <v xml:space="preserve">, </v>
      </c>
    </row>
    <row r="2100" spans="1:7" x14ac:dyDescent="0.3">
      <c r="A2100" s="471"/>
      <c r="B2100" s="471"/>
      <c r="C2100" s="471"/>
      <c r="D2100" s="471"/>
      <c r="E2100" s="471"/>
      <c r="F2100" s="471"/>
      <c r="G2100" s="47" t="str">
        <f t="shared" si="32"/>
        <v xml:space="preserve">, </v>
      </c>
    </row>
    <row r="2101" spans="1:7" x14ac:dyDescent="0.3">
      <c r="A2101" s="471"/>
      <c r="B2101" s="471"/>
      <c r="C2101" s="471"/>
      <c r="D2101" s="471"/>
      <c r="E2101" s="471"/>
      <c r="F2101" s="471"/>
      <c r="G2101" s="47" t="str">
        <f t="shared" si="32"/>
        <v xml:space="preserve">, </v>
      </c>
    </row>
    <row r="2102" spans="1:7" x14ac:dyDescent="0.3">
      <c r="A2102" s="471"/>
      <c r="B2102" s="471"/>
      <c r="C2102" s="471"/>
      <c r="D2102" s="471"/>
      <c r="E2102" s="471"/>
      <c r="F2102" s="471"/>
      <c r="G2102" s="47" t="str">
        <f t="shared" si="32"/>
        <v xml:space="preserve">, </v>
      </c>
    </row>
    <row r="2103" spans="1:7" x14ac:dyDescent="0.3">
      <c r="A2103" s="471"/>
      <c r="B2103" s="471"/>
      <c r="C2103" s="471"/>
      <c r="D2103" s="471"/>
      <c r="E2103" s="471"/>
      <c r="F2103" s="471"/>
      <c r="G2103" s="47" t="str">
        <f t="shared" si="32"/>
        <v xml:space="preserve">, </v>
      </c>
    </row>
    <row r="2104" spans="1:7" x14ac:dyDescent="0.3">
      <c r="A2104" s="471"/>
      <c r="B2104" s="471"/>
      <c r="C2104" s="471"/>
      <c r="D2104" s="471"/>
      <c r="E2104" s="471"/>
      <c r="F2104" s="471"/>
      <c r="G2104" s="47" t="str">
        <f t="shared" si="32"/>
        <v xml:space="preserve">, </v>
      </c>
    </row>
    <row r="2105" spans="1:7" x14ac:dyDescent="0.3">
      <c r="A2105" s="471"/>
      <c r="B2105" s="471"/>
      <c r="C2105" s="471"/>
      <c r="D2105" s="471"/>
      <c r="E2105" s="471"/>
      <c r="F2105" s="471"/>
      <c r="G2105" s="47" t="str">
        <f t="shared" si="32"/>
        <v xml:space="preserve">, </v>
      </c>
    </row>
    <row r="2106" spans="1:7" x14ac:dyDescent="0.3">
      <c r="A2106" s="471"/>
      <c r="B2106" s="471"/>
      <c r="C2106" s="471"/>
      <c r="D2106" s="471"/>
      <c r="E2106" s="471"/>
      <c r="F2106" s="471"/>
      <c r="G2106" s="47" t="str">
        <f t="shared" si="32"/>
        <v xml:space="preserve">, </v>
      </c>
    </row>
    <row r="2107" spans="1:7" x14ac:dyDescent="0.3">
      <c r="A2107" s="471"/>
      <c r="B2107" s="471"/>
      <c r="C2107" s="471"/>
      <c r="D2107" s="471"/>
      <c r="E2107" s="471"/>
      <c r="F2107" s="471"/>
      <c r="G2107" s="47" t="str">
        <f t="shared" si="32"/>
        <v xml:space="preserve">, </v>
      </c>
    </row>
    <row r="2108" spans="1:7" x14ac:dyDescent="0.3">
      <c r="A2108" s="471"/>
      <c r="B2108" s="471"/>
      <c r="C2108" s="471"/>
      <c r="D2108" s="471"/>
      <c r="E2108" s="471"/>
      <c r="F2108" s="471"/>
      <c r="G2108" s="47" t="str">
        <f t="shared" si="32"/>
        <v xml:space="preserve">, </v>
      </c>
    </row>
    <row r="2109" spans="1:7" x14ac:dyDescent="0.3">
      <c r="A2109" s="471"/>
      <c r="B2109" s="471"/>
      <c r="C2109" s="471"/>
      <c r="D2109" s="471"/>
      <c r="E2109" s="471"/>
      <c r="F2109" s="471"/>
      <c r="G2109" s="47" t="str">
        <f t="shared" si="32"/>
        <v xml:space="preserve">, </v>
      </c>
    </row>
    <row r="2110" spans="1:7" x14ac:dyDescent="0.3">
      <c r="A2110" s="471"/>
      <c r="B2110" s="471"/>
      <c r="C2110" s="471"/>
      <c r="D2110" s="471"/>
      <c r="E2110" s="471"/>
      <c r="F2110" s="471"/>
      <c r="G2110" s="47" t="str">
        <f t="shared" si="32"/>
        <v xml:space="preserve">, </v>
      </c>
    </row>
    <row r="2111" spans="1:7" x14ac:dyDescent="0.3">
      <c r="A2111" s="471"/>
      <c r="B2111" s="471"/>
      <c r="C2111" s="471"/>
      <c r="D2111" s="471"/>
      <c r="E2111" s="471"/>
      <c r="F2111" s="471"/>
      <c r="G2111" s="47" t="str">
        <f t="shared" si="32"/>
        <v xml:space="preserve">, </v>
      </c>
    </row>
    <row r="2112" spans="1:7" x14ac:dyDescent="0.3">
      <c r="A2112" s="471"/>
      <c r="B2112" s="471"/>
      <c r="C2112" s="471"/>
      <c r="D2112" s="471"/>
      <c r="E2112" s="471"/>
      <c r="F2112" s="471"/>
      <c r="G2112" s="47" t="str">
        <f t="shared" si="32"/>
        <v xml:space="preserve">, </v>
      </c>
    </row>
    <row r="2113" spans="1:7" x14ac:dyDescent="0.3">
      <c r="A2113" s="471"/>
      <c r="B2113" s="471"/>
      <c r="C2113" s="471"/>
      <c r="D2113" s="471"/>
      <c r="E2113" s="471"/>
      <c r="F2113" s="471"/>
      <c r="G2113" s="47" t="str">
        <f t="shared" si="32"/>
        <v xml:space="preserve">, </v>
      </c>
    </row>
    <row r="2114" spans="1:7" x14ac:dyDescent="0.3">
      <c r="A2114" s="471"/>
      <c r="B2114" s="471"/>
      <c r="C2114" s="471"/>
      <c r="D2114" s="471"/>
      <c r="E2114" s="471"/>
      <c r="F2114" s="471"/>
      <c r="G2114" s="47" t="str">
        <f t="shared" si="32"/>
        <v xml:space="preserve">, </v>
      </c>
    </row>
    <row r="2115" spans="1:7" x14ac:dyDescent="0.3">
      <c r="A2115" s="471"/>
      <c r="B2115" s="471"/>
      <c r="C2115" s="471"/>
      <c r="D2115" s="471"/>
      <c r="E2115" s="471"/>
      <c r="F2115" s="471"/>
      <c r="G2115" s="47" t="str">
        <f t="shared" si="32"/>
        <v xml:space="preserve">, </v>
      </c>
    </row>
    <row r="2116" spans="1:7" x14ac:dyDescent="0.3">
      <c r="A2116" s="471"/>
      <c r="B2116" s="471"/>
      <c r="C2116" s="471"/>
      <c r="D2116" s="471"/>
      <c r="E2116" s="471"/>
      <c r="F2116" s="471"/>
      <c r="G2116" s="47" t="str">
        <f t="shared" si="32"/>
        <v xml:space="preserve">, </v>
      </c>
    </row>
    <row r="2117" spans="1:7" x14ac:dyDescent="0.3">
      <c r="A2117" s="471"/>
      <c r="B2117" s="471"/>
      <c r="C2117" s="471"/>
      <c r="D2117" s="471"/>
      <c r="E2117" s="471"/>
      <c r="F2117" s="471"/>
      <c r="G2117" s="47" t="str">
        <f t="shared" si="32"/>
        <v xml:space="preserve">, </v>
      </c>
    </row>
    <row r="2118" spans="1:7" x14ac:dyDescent="0.3">
      <c r="A2118" s="471"/>
      <c r="B2118" s="471"/>
      <c r="C2118" s="471"/>
      <c r="D2118" s="471"/>
      <c r="E2118" s="471"/>
      <c r="F2118" s="471"/>
      <c r="G2118" s="47" t="str">
        <f t="shared" si="32"/>
        <v xml:space="preserve">, </v>
      </c>
    </row>
    <row r="2119" spans="1:7" x14ac:dyDescent="0.3">
      <c r="A2119" s="471"/>
      <c r="B2119" s="471"/>
      <c r="C2119" s="471"/>
      <c r="D2119" s="471"/>
      <c r="E2119" s="471"/>
      <c r="F2119" s="471"/>
      <c r="G2119" s="47" t="str">
        <f t="shared" si="32"/>
        <v xml:space="preserve">, </v>
      </c>
    </row>
    <row r="2120" spans="1:7" x14ac:dyDescent="0.3">
      <c r="A2120" s="471"/>
      <c r="B2120" s="471"/>
      <c r="C2120" s="471"/>
      <c r="D2120" s="471"/>
      <c r="E2120" s="471"/>
      <c r="F2120" s="471"/>
      <c r="G2120" s="47" t="str">
        <f t="shared" si="32"/>
        <v xml:space="preserve">, </v>
      </c>
    </row>
    <row r="2121" spans="1:7" x14ac:dyDescent="0.3">
      <c r="A2121" s="471"/>
      <c r="B2121" s="471"/>
      <c r="C2121" s="471"/>
      <c r="D2121" s="471"/>
      <c r="E2121" s="471"/>
      <c r="F2121" s="471"/>
      <c r="G2121" s="47" t="str">
        <f t="shared" si="32"/>
        <v xml:space="preserve">, </v>
      </c>
    </row>
    <row r="2122" spans="1:7" x14ac:dyDescent="0.3">
      <c r="A2122" s="471"/>
      <c r="B2122" s="471"/>
      <c r="C2122" s="471"/>
      <c r="D2122" s="471"/>
      <c r="E2122" s="471"/>
      <c r="F2122" s="471"/>
      <c r="G2122" s="47" t="str">
        <f t="shared" ref="G2122:G2185" si="33">CONCATENATE(A2122,", ", B2122)</f>
        <v xml:space="preserve">, </v>
      </c>
    </row>
    <row r="2123" spans="1:7" x14ac:dyDescent="0.3">
      <c r="A2123" s="471"/>
      <c r="B2123" s="471"/>
      <c r="C2123" s="471"/>
      <c r="D2123" s="471"/>
      <c r="E2123" s="471"/>
      <c r="F2123" s="471"/>
      <c r="G2123" s="47" t="str">
        <f t="shared" si="33"/>
        <v xml:space="preserve">, </v>
      </c>
    </row>
    <row r="2124" spans="1:7" x14ac:dyDescent="0.3">
      <c r="A2124" s="471"/>
      <c r="B2124" s="471"/>
      <c r="C2124" s="471"/>
      <c r="D2124" s="471"/>
      <c r="E2124" s="471"/>
      <c r="F2124" s="471"/>
      <c r="G2124" s="47" t="str">
        <f t="shared" si="33"/>
        <v xml:space="preserve">, </v>
      </c>
    </row>
    <row r="2125" spans="1:7" x14ac:dyDescent="0.3">
      <c r="A2125" s="471"/>
      <c r="B2125" s="471"/>
      <c r="C2125" s="471"/>
      <c r="D2125" s="471"/>
      <c r="E2125" s="471"/>
      <c r="F2125" s="471"/>
      <c r="G2125" s="47" t="str">
        <f t="shared" si="33"/>
        <v xml:space="preserve">, </v>
      </c>
    </row>
    <row r="2126" spans="1:7" x14ac:dyDescent="0.3">
      <c r="A2126" s="471"/>
      <c r="B2126" s="471"/>
      <c r="C2126" s="471"/>
      <c r="D2126" s="471"/>
      <c r="E2126" s="471"/>
      <c r="F2126" s="471"/>
      <c r="G2126" s="47" t="str">
        <f t="shared" si="33"/>
        <v xml:space="preserve">, </v>
      </c>
    </row>
    <row r="2127" spans="1:7" x14ac:dyDescent="0.3">
      <c r="A2127" s="471"/>
      <c r="B2127" s="471"/>
      <c r="C2127" s="471"/>
      <c r="D2127" s="471"/>
      <c r="E2127" s="471"/>
      <c r="F2127" s="471"/>
      <c r="G2127" s="47" t="str">
        <f t="shared" si="33"/>
        <v xml:space="preserve">, </v>
      </c>
    </row>
    <row r="2128" spans="1:7" x14ac:dyDescent="0.3">
      <c r="A2128" s="471"/>
      <c r="B2128" s="471"/>
      <c r="C2128" s="471"/>
      <c r="D2128" s="471"/>
      <c r="E2128" s="471"/>
      <c r="F2128" s="471"/>
      <c r="G2128" s="47" t="str">
        <f t="shared" si="33"/>
        <v xml:space="preserve">, </v>
      </c>
    </row>
    <row r="2129" spans="1:7" x14ac:dyDescent="0.3">
      <c r="A2129" s="471"/>
      <c r="B2129" s="471"/>
      <c r="C2129" s="471"/>
      <c r="D2129" s="471"/>
      <c r="E2129" s="471"/>
      <c r="F2129" s="471"/>
      <c r="G2129" s="47" t="str">
        <f t="shared" si="33"/>
        <v xml:space="preserve">, </v>
      </c>
    </row>
    <row r="2130" spans="1:7" x14ac:dyDescent="0.3">
      <c r="A2130" s="471"/>
      <c r="B2130" s="471"/>
      <c r="C2130" s="471"/>
      <c r="D2130" s="471"/>
      <c r="E2130" s="471"/>
      <c r="F2130" s="471"/>
      <c r="G2130" s="47" t="str">
        <f t="shared" si="33"/>
        <v xml:space="preserve">, </v>
      </c>
    </row>
    <row r="2131" spans="1:7" x14ac:dyDescent="0.3">
      <c r="A2131" s="471"/>
      <c r="B2131" s="471"/>
      <c r="C2131" s="471"/>
      <c r="D2131" s="471"/>
      <c r="E2131" s="471"/>
      <c r="F2131" s="471"/>
      <c r="G2131" s="47" t="str">
        <f t="shared" si="33"/>
        <v xml:space="preserve">, </v>
      </c>
    </row>
    <row r="2132" spans="1:7" x14ac:dyDescent="0.3">
      <c r="A2132" s="471"/>
      <c r="B2132" s="471"/>
      <c r="C2132" s="471"/>
      <c r="D2132" s="471"/>
      <c r="E2132" s="471"/>
      <c r="F2132" s="471"/>
      <c r="G2132" s="47" t="str">
        <f t="shared" si="33"/>
        <v xml:space="preserve">, </v>
      </c>
    </row>
    <row r="2133" spans="1:7" x14ac:dyDescent="0.3">
      <c r="A2133" s="471"/>
      <c r="B2133" s="471"/>
      <c r="C2133" s="471"/>
      <c r="D2133" s="471"/>
      <c r="E2133" s="471"/>
      <c r="F2133" s="471"/>
      <c r="G2133" s="47" t="str">
        <f t="shared" si="33"/>
        <v xml:space="preserve">, </v>
      </c>
    </row>
    <row r="2134" spans="1:7" x14ac:dyDescent="0.3">
      <c r="A2134" s="471"/>
      <c r="B2134" s="471"/>
      <c r="C2134" s="471"/>
      <c r="D2134" s="471"/>
      <c r="E2134" s="471"/>
      <c r="F2134" s="471"/>
      <c r="G2134" s="47" t="str">
        <f t="shared" si="33"/>
        <v xml:space="preserve">, </v>
      </c>
    </row>
    <row r="2135" spans="1:7" x14ac:dyDescent="0.3">
      <c r="A2135" s="471"/>
      <c r="B2135" s="471"/>
      <c r="C2135" s="471"/>
      <c r="D2135" s="471"/>
      <c r="E2135" s="471"/>
      <c r="F2135" s="471"/>
      <c r="G2135" s="47" t="str">
        <f t="shared" si="33"/>
        <v xml:space="preserve">, </v>
      </c>
    </row>
    <row r="2136" spans="1:7" x14ac:dyDescent="0.3">
      <c r="A2136" s="471"/>
      <c r="B2136" s="471"/>
      <c r="C2136" s="471"/>
      <c r="D2136" s="471"/>
      <c r="E2136" s="471"/>
      <c r="F2136" s="471"/>
      <c r="G2136" s="47" t="str">
        <f t="shared" si="33"/>
        <v xml:space="preserve">, </v>
      </c>
    </row>
    <row r="2137" spans="1:7" x14ac:dyDescent="0.3">
      <c r="A2137" s="471"/>
      <c r="B2137" s="471"/>
      <c r="C2137" s="471"/>
      <c r="D2137" s="471"/>
      <c r="E2137" s="471"/>
      <c r="F2137" s="471"/>
      <c r="G2137" s="47" t="str">
        <f t="shared" si="33"/>
        <v xml:space="preserve">, </v>
      </c>
    </row>
    <row r="2138" spans="1:7" x14ac:dyDescent="0.3">
      <c r="A2138" s="471"/>
      <c r="B2138" s="471"/>
      <c r="C2138" s="471"/>
      <c r="D2138" s="471"/>
      <c r="E2138" s="471"/>
      <c r="F2138" s="471"/>
      <c r="G2138" s="47" t="str">
        <f t="shared" si="33"/>
        <v xml:space="preserve">, </v>
      </c>
    </row>
    <row r="2139" spans="1:7" x14ac:dyDescent="0.3">
      <c r="A2139" s="471"/>
      <c r="B2139" s="471"/>
      <c r="C2139" s="471"/>
      <c r="D2139" s="471"/>
      <c r="E2139" s="471"/>
      <c r="F2139" s="471"/>
      <c r="G2139" s="47" t="str">
        <f t="shared" si="33"/>
        <v xml:space="preserve">, </v>
      </c>
    </row>
    <row r="2140" spans="1:7" x14ac:dyDescent="0.3">
      <c r="A2140" s="471"/>
      <c r="B2140" s="471"/>
      <c r="C2140" s="471"/>
      <c r="D2140" s="471"/>
      <c r="E2140" s="471"/>
      <c r="F2140" s="471"/>
      <c r="G2140" s="47" t="str">
        <f t="shared" si="33"/>
        <v xml:space="preserve">, </v>
      </c>
    </row>
    <row r="2141" spans="1:7" x14ac:dyDescent="0.3">
      <c r="A2141" s="471"/>
      <c r="B2141" s="471"/>
      <c r="C2141" s="471"/>
      <c r="D2141" s="471"/>
      <c r="E2141" s="471"/>
      <c r="F2141" s="471"/>
      <c r="G2141" s="47" t="str">
        <f t="shared" si="33"/>
        <v xml:space="preserve">, </v>
      </c>
    </row>
    <row r="2142" spans="1:7" x14ac:dyDescent="0.3">
      <c r="A2142" s="471"/>
      <c r="B2142" s="471"/>
      <c r="C2142" s="471"/>
      <c r="D2142" s="471"/>
      <c r="E2142" s="471"/>
      <c r="F2142" s="471"/>
      <c r="G2142" s="47" t="str">
        <f t="shared" si="33"/>
        <v xml:space="preserve">, </v>
      </c>
    </row>
    <row r="2143" spans="1:7" x14ac:dyDescent="0.3">
      <c r="A2143" s="471"/>
      <c r="B2143" s="471"/>
      <c r="C2143" s="471"/>
      <c r="D2143" s="471"/>
      <c r="E2143" s="471"/>
      <c r="F2143" s="471"/>
      <c r="G2143" s="47" t="str">
        <f t="shared" si="33"/>
        <v xml:space="preserve">, </v>
      </c>
    </row>
    <row r="2144" spans="1:7" x14ac:dyDescent="0.3">
      <c r="A2144" s="471"/>
      <c r="B2144" s="471"/>
      <c r="C2144" s="471"/>
      <c r="D2144" s="471"/>
      <c r="E2144" s="471"/>
      <c r="F2144" s="471"/>
      <c r="G2144" s="47" t="str">
        <f t="shared" si="33"/>
        <v xml:space="preserve">, </v>
      </c>
    </row>
    <row r="2145" spans="1:7" x14ac:dyDescent="0.3">
      <c r="A2145" s="471"/>
      <c r="B2145" s="471"/>
      <c r="C2145" s="471"/>
      <c r="D2145" s="471"/>
      <c r="E2145" s="471"/>
      <c r="F2145" s="471"/>
      <c r="G2145" s="47" t="str">
        <f t="shared" si="33"/>
        <v xml:space="preserve">, </v>
      </c>
    </row>
    <row r="2146" spans="1:7" x14ac:dyDescent="0.3">
      <c r="A2146" s="471"/>
      <c r="B2146" s="471"/>
      <c r="C2146" s="471"/>
      <c r="D2146" s="471"/>
      <c r="E2146" s="471"/>
      <c r="F2146" s="471"/>
      <c r="G2146" s="47" t="str">
        <f t="shared" si="33"/>
        <v xml:space="preserve">, </v>
      </c>
    </row>
    <row r="2147" spans="1:7" x14ac:dyDescent="0.3">
      <c r="A2147" s="471"/>
      <c r="B2147" s="471"/>
      <c r="C2147" s="471"/>
      <c r="D2147" s="471"/>
      <c r="E2147" s="471"/>
      <c r="F2147" s="471"/>
      <c r="G2147" s="47" t="str">
        <f t="shared" si="33"/>
        <v xml:space="preserve">, </v>
      </c>
    </row>
    <row r="2148" spans="1:7" x14ac:dyDescent="0.3">
      <c r="A2148" s="471"/>
      <c r="B2148" s="471"/>
      <c r="C2148" s="471"/>
      <c r="D2148" s="471"/>
      <c r="E2148" s="471"/>
      <c r="F2148" s="471"/>
      <c r="G2148" s="47" t="str">
        <f t="shared" si="33"/>
        <v xml:space="preserve">, </v>
      </c>
    </row>
    <row r="2149" spans="1:7" x14ac:dyDescent="0.3">
      <c r="A2149" s="471"/>
      <c r="B2149" s="471"/>
      <c r="C2149" s="471"/>
      <c r="D2149" s="471"/>
      <c r="E2149" s="471"/>
      <c r="F2149" s="471"/>
      <c r="G2149" s="47" t="str">
        <f t="shared" si="33"/>
        <v xml:space="preserve">, </v>
      </c>
    </row>
    <row r="2150" spans="1:7" x14ac:dyDescent="0.3">
      <c r="A2150" s="471"/>
      <c r="B2150" s="471"/>
      <c r="C2150" s="471"/>
      <c r="D2150" s="471"/>
      <c r="E2150" s="471"/>
      <c r="F2150" s="471"/>
      <c r="G2150" s="47" t="str">
        <f t="shared" si="33"/>
        <v xml:space="preserve">, </v>
      </c>
    </row>
    <row r="2151" spans="1:7" x14ac:dyDescent="0.3">
      <c r="A2151" s="471"/>
      <c r="B2151" s="471"/>
      <c r="C2151" s="471"/>
      <c r="D2151" s="471"/>
      <c r="E2151" s="471"/>
      <c r="F2151" s="471"/>
      <c r="G2151" s="47" t="str">
        <f t="shared" si="33"/>
        <v xml:space="preserve">, </v>
      </c>
    </row>
    <row r="2152" spans="1:7" x14ac:dyDescent="0.3">
      <c r="A2152" s="471"/>
      <c r="B2152" s="471"/>
      <c r="C2152" s="471"/>
      <c r="D2152" s="471"/>
      <c r="E2152" s="471"/>
      <c r="F2152" s="471"/>
      <c r="G2152" s="47" t="str">
        <f t="shared" si="33"/>
        <v xml:space="preserve">, </v>
      </c>
    </row>
    <row r="2153" spans="1:7" x14ac:dyDescent="0.3">
      <c r="A2153" s="471"/>
      <c r="B2153" s="471"/>
      <c r="C2153" s="471"/>
      <c r="D2153" s="471"/>
      <c r="E2153" s="471"/>
      <c r="F2153" s="471"/>
      <c r="G2153" s="47" t="str">
        <f t="shared" si="33"/>
        <v xml:space="preserve">, </v>
      </c>
    </row>
    <row r="2154" spans="1:7" x14ac:dyDescent="0.3">
      <c r="A2154" s="471"/>
      <c r="B2154" s="471"/>
      <c r="C2154" s="471"/>
      <c r="D2154" s="471"/>
      <c r="E2154" s="471"/>
      <c r="F2154" s="471"/>
      <c r="G2154" s="47" t="str">
        <f t="shared" si="33"/>
        <v xml:space="preserve">, </v>
      </c>
    </row>
    <row r="2155" spans="1:7" x14ac:dyDescent="0.3">
      <c r="A2155" s="471"/>
      <c r="B2155" s="471"/>
      <c r="C2155" s="471"/>
      <c r="D2155" s="471"/>
      <c r="E2155" s="471"/>
      <c r="F2155" s="471"/>
      <c r="G2155" s="47" t="str">
        <f t="shared" si="33"/>
        <v xml:space="preserve">, </v>
      </c>
    </row>
    <row r="2156" spans="1:7" x14ac:dyDescent="0.3">
      <c r="A2156" s="471"/>
      <c r="B2156" s="471"/>
      <c r="C2156" s="471"/>
      <c r="D2156" s="471"/>
      <c r="E2156" s="471"/>
      <c r="F2156" s="471"/>
      <c r="G2156" s="47" t="str">
        <f t="shared" si="33"/>
        <v xml:space="preserve">, </v>
      </c>
    </row>
    <row r="2157" spans="1:7" x14ac:dyDescent="0.3">
      <c r="A2157" s="471"/>
      <c r="B2157" s="471"/>
      <c r="C2157" s="471"/>
      <c r="D2157" s="471"/>
      <c r="E2157" s="471"/>
      <c r="F2157" s="471"/>
      <c r="G2157" s="47" t="str">
        <f t="shared" si="33"/>
        <v xml:space="preserve">, </v>
      </c>
    </row>
    <row r="2158" spans="1:7" x14ac:dyDescent="0.3">
      <c r="A2158" s="471"/>
      <c r="B2158" s="471"/>
      <c r="C2158" s="471"/>
      <c r="D2158" s="471"/>
      <c r="E2158" s="471"/>
      <c r="F2158" s="471"/>
      <c r="G2158" s="47" t="str">
        <f t="shared" si="33"/>
        <v xml:space="preserve">, </v>
      </c>
    </row>
    <row r="2159" spans="1:7" x14ac:dyDescent="0.3">
      <c r="A2159" s="471"/>
      <c r="B2159" s="471"/>
      <c r="C2159" s="471"/>
      <c r="D2159" s="471"/>
      <c r="E2159" s="471"/>
      <c r="F2159" s="471"/>
      <c r="G2159" s="47" t="str">
        <f t="shared" si="33"/>
        <v xml:space="preserve">, </v>
      </c>
    </row>
    <row r="2160" spans="1:7" x14ac:dyDescent="0.3">
      <c r="A2160" s="471"/>
      <c r="B2160" s="471"/>
      <c r="C2160" s="471"/>
      <c r="D2160" s="471"/>
      <c r="E2160" s="471"/>
      <c r="F2160" s="471"/>
      <c r="G2160" s="47" t="str">
        <f t="shared" si="33"/>
        <v xml:space="preserve">, </v>
      </c>
    </row>
    <row r="2161" spans="1:7" x14ac:dyDescent="0.3">
      <c r="A2161" s="471"/>
      <c r="B2161" s="471"/>
      <c r="C2161" s="471"/>
      <c r="D2161" s="471"/>
      <c r="E2161" s="471"/>
      <c r="F2161" s="471"/>
      <c r="G2161" s="47" t="str">
        <f t="shared" si="33"/>
        <v xml:space="preserve">, </v>
      </c>
    </row>
    <row r="2162" spans="1:7" x14ac:dyDescent="0.3">
      <c r="A2162" s="471"/>
      <c r="B2162" s="471"/>
      <c r="C2162" s="471"/>
      <c r="D2162" s="471"/>
      <c r="E2162" s="471"/>
      <c r="F2162" s="471"/>
      <c r="G2162" s="47" t="str">
        <f t="shared" si="33"/>
        <v xml:space="preserve">, </v>
      </c>
    </row>
    <row r="2163" spans="1:7" x14ac:dyDescent="0.3">
      <c r="A2163" s="471"/>
      <c r="B2163" s="471"/>
      <c r="C2163" s="471"/>
      <c r="D2163" s="471"/>
      <c r="E2163" s="471"/>
      <c r="F2163" s="471"/>
      <c r="G2163" s="47" t="str">
        <f t="shared" si="33"/>
        <v xml:space="preserve">, </v>
      </c>
    </row>
    <row r="2164" spans="1:7" x14ac:dyDescent="0.3">
      <c r="A2164" s="471"/>
      <c r="B2164" s="471"/>
      <c r="C2164" s="471"/>
      <c r="D2164" s="471"/>
      <c r="E2164" s="471"/>
      <c r="F2164" s="471"/>
      <c r="G2164" s="47" t="str">
        <f t="shared" si="33"/>
        <v xml:space="preserve">, </v>
      </c>
    </row>
    <row r="2165" spans="1:7" x14ac:dyDescent="0.3">
      <c r="A2165" s="471"/>
      <c r="B2165" s="471"/>
      <c r="C2165" s="471"/>
      <c r="D2165" s="471"/>
      <c r="E2165" s="471"/>
      <c r="F2165" s="471"/>
      <c r="G2165" s="47" t="str">
        <f t="shared" si="33"/>
        <v xml:space="preserve">, </v>
      </c>
    </row>
    <row r="2166" spans="1:7" x14ac:dyDescent="0.3">
      <c r="A2166" s="471"/>
      <c r="B2166" s="471"/>
      <c r="C2166" s="471"/>
      <c r="D2166" s="471"/>
      <c r="E2166" s="471"/>
      <c r="F2166" s="471"/>
      <c r="G2166" s="47" t="str">
        <f t="shared" si="33"/>
        <v xml:space="preserve">, </v>
      </c>
    </row>
    <row r="2167" spans="1:7" x14ac:dyDescent="0.3">
      <c r="A2167" s="471"/>
      <c r="B2167" s="471"/>
      <c r="C2167" s="471"/>
      <c r="D2167" s="471"/>
      <c r="E2167" s="471"/>
      <c r="F2167" s="471"/>
      <c r="G2167" s="47" t="str">
        <f t="shared" si="33"/>
        <v xml:space="preserve">, </v>
      </c>
    </row>
    <row r="2168" spans="1:7" x14ac:dyDescent="0.3">
      <c r="A2168" s="471"/>
      <c r="B2168" s="471"/>
      <c r="C2168" s="471"/>
      <c r="D2168" s="471"/>
      <c r="E2168" s="471"/>
      <c r="F2168" s="471"/>
      <c r="G2168" s="47" t="str">
        <f t="shared" si="33"/>
        <v xml:space="preserve">, </v>
      </c>
    </row>
    <row r="2169" spans="1:7" x14ac:dyDescent="0.3">
      <c r="A2169" s="471"/>
      <c r="B2169" s="471"/>
      <c r="C2169" s="471"/>
      <c r="D2169" s="471"/>
      <c r="E2169" s="471"/>
      <c r="F2169" s="471"/>
      <c r="G2169" s="47" t="str">
        <f t="shared" si="33"/>
        <v xml:space="preserve">, </v>
      </c>
    </row>
    <row r="2170" spans="1:7" x14ac:dyDescent="0.3">
      <c r="A2170" s="471"/>
      <c r="B2170" s="471"/>
      <c r="C2170" s="471"/>
      <c r="D2170" s="471"/>
      <c r="E2170" s="471"/>
      <c r="F2170" s="471"/>
      <c r="G2170" s="47" t="str">
        <f t="shared" si="33"/>
        <v xml:space="preserve">, </v>
      </c>
    </row>
    <row r="2171" spans="1:7" x14ac:dyDescent="0.3">
      <c r="A2171" s="471"/>
      <c r="B2171" s="471"/>
      <c r="C2171" s="471"/>
      <c r="D2171" s="471"/>
      <c r="E2171" s="471"/>
      <c r="F2171" s="471"/>
      <c r="G2171" s="47" t="str">
        <f t="shared" si="33"/>
        <v xml:space="preserve">, </v>
      </c>
    </row>
    <row r="2172" spans="1:7" x14ac:dyDescent="0.3">
      <c r="A2172" s="471"/>
      <c r="B2172" s="471"/>
      <c r="C2172" s="471"/>
      <c r="D2172" s="471"/>
      <c r="E2172" s="471"/>
      <c r="F2172" s="471"/>
      <c r="G2172" s="47" t="str">
        <f t="shared" si="33"/>
        <v xml:space="preserve">, </v>
      </c>
    </row>
    <row r="2173" spans="1:7" x14ac:dyDescent="0.3">
      <c r="A2173" s="471"/>
      <c r="B2173" s="471"/>
      <c r="C2173" s="471"/>
      <c r="D2173" s="471"/>
      <c r="E2173" s="471"/>
      <c r="F2173" s="471"/>
      <c r="G2173" s="47" t="str">
        <f t="shared" si="33"/>
        <v xml:space="preserve">, </v>
      </c>
    </row>
    <row r="2174" spans="1:7" x14ac:dyDescent="0.3">
      <c r="A2174" s="471"/>
      <c r="B2174" s="471"/>
      <c r="C2174" s="471"/>
      <c r="D2174" s="471"/>
      <c r="E2174" s="471"/>
      <c r="F2174" s="471"/>
      <c r="G2174" s="47" t="str">
        <f t="shared" si="33"/>
        <v xml:space="preserve">, </v>
      </c>
    </row>
    <row r="2175" spans="1:7" x14ac:dyDescent="0.3">
      <c r="A2175" s="471"/>
      <c r="B2175" s="471"/>
      <c r="C2175" s="471"/>
      <c r="D2175" s="471"/>
      <c r="E2175" s="471"/>
      <c r="F2175" s="471"/>
      <c r="G2175" s="47" t="str">
        <f t="shared" si="33"/>
        <v xml:space="preserve">, </v>
      </c>
    </row>
    <row r="2176" spans="1:7" x14ac:dyDescent="0.3">
      <c r="A2176" s="471"/>
      <c r="B2176" s="471"/>
      <c r="C2176" s="471"/>
      <c r="D2176" s="471"/>
      <c r="E2176" s="471"/>
      <c r="F2176" s="471"/>
      <c r="G2176" s="47" t="str">
        <f t="shared" si="33"/>
        <v xml:space="preserve">, </v>
      </c>
    </row>
    <row r="2177" spans="1:7" x14ac:dyDescent="0.3">
      <c r="A2177" s="471"/>
      <c r="B2177" s="471"/>
      <c r="C2177" s="471"/>
      <c r="D2177" s="471"/>
      <c r="E2177" s="471"/>
      <c r="F2177" s="471"/>
      <c r="G2177" s="47" t="str">
        <f t="shared" si="33"/>
        <v xml:space="preserve">, </v>
      </c>
    </row>
    <row r="2178" spans="1:7" x14ac:dyDescent="0.3">
      <c r="A2178" s="471"/>
      <c r="B2178" s="471"/>
      <c r="C2178" s="471"/>
      <c r="D2178" s="471"/>
      <c r="E2178" s="471"/>
      <c r="F2178" s="471"/>
      <c r="G2178" s="47" t="str">
        <f t="shared" si="33"/>
        <v xml:space="preserve">, </v>
      </c>
    </row>
    <row r="2179" spans="1:7" x14ac:dyDescent="0.3">
      <c r="A2179" s="471"/>
      <c r="B2179" s="471"/>
      <c r="C2179" s="471"/>
      <c r="D2179" s="471"/>
      <c r="E2179" s="471"/>
      <c r="F2179" s="471"/>
      <c r="G2179" s="47" t="str">
        <f t="shared" si="33"/>
        <v xml:space="preserve">, </v>
      </c>
    </row>
    <row r="2180" spans="1:7" x14ac:dyDescent="0.3">
      <c r="A2180" s="471"/>
      <c r="B2180" s="471"/>
      <c r="C2180" s="471"/>
      <c r="D2180" s="471"/>
      <c r="E2180" s="471"/>
      <c r="F2180" s="471"/>
      <c r="G2180" s="47" t="str">
        <f t="shared" si="33"/>
        <v xml:space="preserve">, </v>
      </c>
    </row>
    <row r="2181" spans="1:7" x14ac:dyDescent="0.3">
      <c r="A2181" s="471"/>
      <c r="B2181" s="471"/>
      <c r="C2181" s="471"/>
      <c r="D2181" s="471"/>
      <c r="E2181" s="471"/>
      <c r="F2181" s="471"/>
      <c r="G2181" s="47" t="str">
        <f t="shared" si="33"/>
        <v xml:space="preserve">, </v>
      </c>
    </row>
    <row r="2182" spans="1:7" x14ac:dyDescent="0.3">
      <c r="A2182" s="471"/>
      <c r="B2182" s="471"/>
      <c r="C2182" s="471"/>
      <c r="D2182" s="471"/>
      <c r="E2182" s="471"/>
      <c r="F2182" s="471"/>
      <c r="G2182" s="47" t="str">
        <f t="shared" si="33"/>
        <v xml:space="preserve">, </v>
      </c>
    </row>
    <row r="2183" spans="1:7" x14ac:dyDescent="0.3">
      <c r="A2183" s="471"/>
      <c r="B2183" s="471"/>
      <c r="C2183" s="471"/>
      <c r="D2183" s="471"/>
      <c r="E2183" s="471"/>
      <c r="F2183" s="471"/>
      <c r="G2183" s="47" t="str">
        <f t="shared" si="33"/>
        <v xml:space="preserve">, </v>
      </c>
    </row>
    <row r="2184" spans="1:7" x14ac:dyDescent="0.3">
      <c r="A2184" s="471"/>
      <c r="B2184" s="471"/>
      <c r="C2184" s="471"/>
      <c r="D2184" s="471"/>
      <c r="E2184" s="471"/>
      <c r="F2184" s="471"/>
      <c r="G2184" s="47" t="str">
        <f t="shared" si="33"/>
        <v xml:space="preserve">, </v>
      </c>
    </row>
    <row r="2185" spans="1:7" x14ac:dyDescent="0.3">
      <c r="A2185" s="471"/>
      <c r="B2185" s="471"/>
      <c r="C2185" s="471"/>
      <c r="D2185" s="471"/>
      <c r="E2185" s="471"/>
      <c r="F2185" s="471"/>
      <c r="G2185" s="47" t="str">
        <f t="shared" si="33"/>
        <v xml:space="preserve">, </v>
      </c>
    </row>
    <row r="2186" spans="1:7" x14ac:dyDescent="0.3">
      <c r="A2186" s="471"/>
      <c r="B2186" s="471"/>
      <c r="C2186" s="471"/>
      <c r="D2186" s="471"/>
      <c r="E2186" s="471"/>
      <c r="F2186" s="471"/>
      <c r="G2186" s="47" t="str">
        <f t="shared" ref="G2186:G2249" si="34">CONCATENATE(A2186,", ", B2186)</f>
        <v xml:space="preserve">, </v>
      </c>
    </row>
    <row r="2187" spans="1:7" x14ac:dyDescent="0.3">
      <c r="A2187" s="471"/>
      <c r="B2187" s="471"/>
      <c r="C2187" s="471"/>
      <c r="D2187" s="471"/>
      <c r="E2187" s="471"/>
      <c r="F2187" s="471"/>
      <c r="G2187" s="47" t="str">
        <f t="shared" si="34"/>
        <v xml:space="preserve">, </v>
      </c>
    </row>
    <row r="2188" spans="1:7" x14ac:dyDescent="0.3">
      <c r="A2188" s="471"/>
      <c r="B2188" s="471"/>
      <c r="C2188" s="471"/>
      <c r="D2188" s="471"/>
      <c r="E2188" s="471"/>
      <c r="F2188" s="471"/>
      <c r="G2188" s="47" t="str">
        <f t="shared" si="34"/>
        <v xml:space="preserve">, </v>
      </c>
    </row>
    <row r="2189" spans="1:7" x14ac:dyDescent="0.3">
      <c r="A2189" s="471"/>
      <c r="B2189" s="471"/>
      <c r="C2189" s="471"/>
      <c r="D2189" s="471"/>
      <c r="E2189" s="471"/>
      <c r="F2189" s="471"/>
      <c r="G2189" s="47" t="str">
        <f t="shared" si="34"/>
        <v xml:space="preserve">, </v>
      </c>
    </row>
    <row r="2190" spans="1:7" x14ac:dyDescent="0.3">
      <c r="A2190" s="471"/>
      <c r="B2190" s="471"/>
      <c r="C2190" s="471"/>
      <c r="D2190" s="471"/>
      <c r="E2190" s="471"/>
      <c r="F2190" s="471"/>
      <c r="G2190" s="47" t="str">
        <f t="shared" si="34"/>
        <v xml:space="preserve">, </v>
      </c>
    </row>
    <row r="2191" spans="1:7" x14ac:dyDescent="0.3">
      <c r="A2191" s="471"/>
      <c r="B2191" s="471"/>
      <c r="C2191" s="471"/>
      <c r="D2191" s="471"/>
      <c r="E2191" s="471"/>
      <c r="F2191" s="471"/>
      <c r="G2191" s="47" t="str">
        <f t="shared" si="34"/>
        <v xml:space="preserve">, </v>
      </c>
    </row>
    <row r="2192" spans="1:7" x14ac:dyDescent="0.3">
      <c r="A2192" s="471"/>
      <c r="B2192" s="471"/>
      <c r="C2192" s="471"/>
      <c r="D2192" s="471"/>
      <c r="E2192" s="471"/>
      <c r="F2192" s="471"/>
      <c r="G2192" s="47" t="str">
        <f t="shared" si="34"/>
        <v xml:space="preserve">, </v>
      </c>
    </row>
    <row r="2193" spans="1:7" x14ac:dyDescent="0.3">
      <c r="A2193" s="471"/>
      <c r="B2193" s="471"/>
      <c r="C2193" s="471"/>
      <c r="D2193" s="471"/>
      <c r="E2193" s="471"/>
      <c r="F2193" s="471"/>
      <c r="G2193" s="47" t="str">
        <f t="shared" si="34"/>
        <v xml:space="preserve">, </v>
      </c>
    </row>
    <row r="2194" spans="1:7" x14ac:dyDescent="0.3">
      <c r="A2194" s="471"/>
      <c r="B2194" s="471"/>
      <c r="C2194" s="471"/>
      <c r="D2194" s="471"/>
      <c r="E2194" s="471"/>
      <c r="F2194" s="471"/>
      <c r="G2194" s="47" t="str">
        <f t="shared" si="34"/>
        <v xml:space="preserve">, </v>
      </c>
    </row>
    <row r="2195" spans="1:7" x14ac:dyDescent="0.3">
      <c r="A2195" s="471"/>
      <c r="B2195" s="471"/>
      <c r="C2195" s="471"/>
      <c r="D2195" s="471"/>
      <c r="E2195" s="471"/>
      <c r="F2195" s="471"/>
      <c r="G2195" s="47" t="str">
        <f t="shared" si="34"/>
        <v xml:space="preserve">, </v>
      </c>
    </row>
    <row r="2196" spans="1:7" x14ac:dyDescent="0.3">
      <c r="A2196" s="471"/>
      <c r="B2196" s="471"/>
      <c r="C2196" s="471"/>
      <c r="D2196" s="471"/>
      <c r="E2196" s="471"/>
      <c r="F2196" s="471"/>
      <c r="G2196" s="47" t="str">
        <f t="shared" si="34"/>
        <v xml:space="preserve">, </v>
      </c>
    </row>
    <row r="2197" spans="1:7" x14ac:dyDescent="0.3">
      <c r="A2197" s="471"/>
      <c r="B2197" s="471"/>
      <c r="C2197" s="471"/>
      <c r="D2197" s="471"/>
      <c r="E2197" s="471"/>
      <c r="F2197" s="471"/>
      <c r="G2197" s="47" t="str">
        <f t="shared" si="34"/>
        <v xml:space="preserve">, </v>
      </c>
    </row>
    <row r="2198" spans="1:7" x14ac:dyDescent="0.3">
      <c r="A2198" s="471"/>
      <c r="B2198" s="471"/>
      <c r="C2198" s="471"/>
      <c r="D2198" s="471"/>
      <c r="E2198" s="471"/>
      <c r="F2198" s="471"/>
      <c r="G2198" s="47" t="str">
        <f t="shared" si="34"/>
        <v xml:space="preserve">, </v>
      </c>
    </row>
    <row r="2199" spans="1:7" x14ac:dyDescent="0.3">
      <c r="A2199" s="471"/>
      <c r="B2199" s="471"/>
      <c r="C2199" s="471"/>
      <c r="D2199" s="471"/>
      <c r="E2199" s="471"/>
      <c r="F2199" s="471"/>
      <c r="G2199" s="47" t="str">
        <f t="shared" si="34"/>
        <v xml:space="preserve">, </v>
      </c>
    </row>
    <row r="2200" spans="1:7" x14ac:dyDescent="0.3">
      <c r="A2200" s="471"/>
      <c r="B2200" s="471"/>
      <c r="C2200" s="471"/>
      <c r="D2200" s="471"/>
      <c r="E2200" s="471"/>
      <c r="F2200" s="471"/>
      <c r="G2200" s="47" t="str">
        <f t="shared" si="34"/>
        <v xml:space="preserve">, </v>
      </c>
    </row>
    <row r="2201" spans="1:7" x14ac:dyDescent="0.3">
      <c r="A2201" s="471"/>
      <c r="B2201" s="471"/>
      <c r="C2201" s="471"/>
      <c r="D2201" s="471"/>
      <c r="E2201" s="471"/>
      <c r="F2201" s="471"/>
      <c r="G2201" s="47" t="str">
        <f t="shared" si="34"/>
        <v xml:space="preserve">, </v>
      </c>
    </row>
    <row r="2202" spans="1:7" x14ac:dyDescent="0.3">
      <c r="A2202" s="471"/>
      <c r="B2202" s="471"/>
      <c r="C2202" s="471"/>
      <c r="D2202" s="471"/>
      <c r="E2202" s="471"/>
      <c r="F2202" s="471"/>
      <c r="G2202" s="47" t="str">
        <f t="shared" si="34"/>
        <v xml:space="preserve">, </v>
      </c>
    </row>
    <row r="2203" spans="1:7" x14ac:dyDescent="0.3">
      <c r="A2203" s="471"/>
      <c r="B2203" s="471"/>
      <c r="C2203" s="471"/>
      <c r="D2203" s="471"/>
      <c r="E2203" s="471"/>
      <c r="F2203" s="471"/>
      <c r="G2203" s="47" t="str">
        <f t="shared" si="34"/>
        <v xml:space="preserve">, </v>
      </c>
    </row>
    <row r="2204" spans="1:7" x14ac:dyDescent="0.3">
      <c r="A2204" s="471"/>
      <c r="B2204" s="471"/>
      <c r="C2204" s="471"/>
      <c r="D2204" s="471"/>
      <c r="E2204" s="471"/>
      <c r="F2204" s="471"/>
      <c r="G2204" s="47" t="str">
        <f t="shared" si="34"/>
        <v xml:space="preserve">, </v>
      </c>
    </row>
    <row r="2205" spans="1:7" x14ac:dyDescent="0.3">
      <c r="A2205" s="471"/>
      <c r="B2205" s="471"/>
      <c r="C2205" s="471"/>
      <c r="D2205" s="471"/>
      <c r="E2205" s="471"/>
      <c r="F2205" s="471"/>
      <c r="G2205" s="47" t="str">
        <f t="shared" si="34"/>
        <v xml:space="preserve">, </v>
      </c>
    </row>
    <row r="2206" spans="1:7" x14ac:dyDescent="0.3">
      <c r="A2206" s="471"/>
      <c r="B2206" s="471"/>
      <c r="C2206" s="471"/>
      <c r="D2206" s="471"/>
      <c r="E2206" s="471"/>
      <c r="F2206" s="471"/>
      <c r="G2206" s="47" t="str">
        <f t="shared" si="34"/>
        <v xml:space="preserve">, </v>
      </c>
    </row>
    <row r="2207" spans="1:7" x14ac:dyDescent="0.3">
      <c r="A2207" s="471"/>
      <c r="B2207" s="471"/>
      <c r="C2207" s="471"/>
      <c r="D2207" s="471"/>
      <c r="E2207" s="471"/>
      <c r="F2207" s="471"/>
      <c r="G2207" s="47" t="str">
        <f t="shared" si="34"/>
        <v xml:space="preserve">, </v>
      </c>
    </row>
    <row r="2208" spans="1:7" x14ac:dyDescent="0.3">
      <c r="A2208" s="471"/>
      <c r="B2208" s="471"/>
      <c r="C2208" s="471"/>
      <c r="D2208" s="471"/>
      <c r="E2208" s="471"/>
      <c r="F2208" s="471"/>
      <c r="G2208" s="47" t="str">
        <f t="shared" si="34"/>
        <v xml:space="preserve">, </v>
      </c>
    </row>
    <row r="2209" spans="1:7" x14ac:dyDescent="0.3">
      <c r="A2209" s="471"/>
      <c r="B2209" s="471"/>
      <c r="C2209" s="471"/>
      <c r="D2209" s="471"/>
      <c r="E2209" s="471"/>
      <c r="F2209" s="471"/>
      <c r="G2209" s="47" t="str">
        <f t="shared" si="34"/>
        <v xml:space="preserve">, </v>
      </c>
    </row>
    <row r="2210" spans="1:7" x14ac:dyDescent="0.3">
      <c r="A2210" s="471"/>
      <c r="B2210" s="471"/>
      <c r="C2210" s="471"/>
      <c r="D2210" s="471"/>
      <c r="E2210" s="471"/>
      <c r="F2210" s="471"/>
      <c r="G2210" s="47" t="str">
        <f t="shared" si="34"/>
        <v xml:space="preserve">, </v>
      </c>
    </row>
    <row r="2211" spans="1:7" x14ac:dyDescent="0.3">
      <c r="A2211" s="471"/>
      <c r="B2211" s="471"/>
      <c r="C2211" s="471"/>
      <c r="D2211" s="471"/>
      <c r="E2211" s="471"/>
      <c r="F2211" s="471"/>
      <c r="G2211" s="47" t="str">
        <f t="shared" si="34"/>
        <v xml:space="preserve">, </v>
      </c>
    </row>
    <row r="2212" spans="1:7" x14ac:dyDescent="0.3">
      <c r="A2212" s="471"/>
      <c r="B2212" s="471"/>
      <c r="C2212" s="471"/>
      <c r="D2212" s="471"/>
      <c r="E2212" s="471"/>
      <c r="F2212" s="471"/>
      <c r="G2212" s="47" t="str">
        <f t="shared" si="34"/>
        <v xml:space="preserve">, </v>
      </c>
    </row>
    <row r="2213" spans="1:7" x14ac:dyDescent="0.3">
      <c r="A2213" s="471"/>
      <c r="B2213" s="471"/>
      <c r="C2213" s="471"/>
      <c r="D2213" s="471"/>
      <c r="E2213" s="471"/>
      <c r="F2213" s="471"/>
      <c r="G2213" s="47" t="str">
        <f t="shared" si="34"/>
        <v xml:space="preserve">, </v>
      </c>
    </row>
    <row r="2214" spans="1:7" x14ac:dyDescent="0.3">
      <c r="A2214" s="471"/>
      <c r="B2214" s="471"/>
      <c r="C2214" s="471"/>
      <c r="D2214" s="471"/>
      <c r="E2214" s="471"/>
      <c r="F2214" s="471"/>
      <c r="G2214" s="47" t="str">
        <f t="shared" si="34"/>
        <v xml:space="preserve">, </v>
      </c>
    </row>
    <row r="2215" spans="1:7" x14ac:dyDescent="0.3">
      <c r="A2215" s="471"/>
      <c r="B2215" s="471"/>
      <c r="C2215" s="471"/>
      <c r="D2215" s="471"/>
      <c r="E2215" s="471"/>
      <c r="F2215" s="471"/>
      <c r="G2215" s="47" t="str">
        <f t="shared" si="34"/>
        <v xml:space="preserve">, </v>
      </c>
    </row>
    <row r="2216" spans="1:7" x14ac:dyDescent="0.3">
      <c r="A2216" s="471"/>
      <c r="B2216" s="471"/>
      <c r="C2216" s="471"/>
      <c r="D2216" s="471"/>
      <c r="E2216" s="471"/>
      <c r="F2216" s="471"/>
      <c r="G2216" s="47" t="str">
        <f t="shared" si="34"/>
        <v xml:space="preserve">, </v>
      </c>
    </row>
    <row r="2217" spans="1:7" x14ac:dyDescent="0.3">
      <c r="A2217" s="471"/>
      <c r="B2217" s="471"/>
      <c r="C2217" s="471"/>
      <c r="D2217" s="471"/>
      <c r="E2217" s="471"/>
      <c r="F2217" s="471"/>
      <c r="G2217" s="47" t="str">
        <f t="shared" si="34"/>
        <v xml:space="preserve">, </v>
      </c>
    </row>
    <row r="2218" spans="1:7" x14ac:dyDescent="0.3">
      <c r="A2218" s="471"/>
      <c r="B2218" s="471"/>
      <c r="C2218" s="471"/>
      <c r="D2218" s="471"/>
      <c r="E2218" s="471"/>
      <c r="F2218" s="471"/>
      <c r="G2218" s="47" t="str">
        <f t="shared" si="34"/>
        <v xml:space="preserve">, </v>
      </c>
    </row>
    <row r="2219" spans="1:7" x14ac:dyDescent="0.3">
      <c r="A2219" s="471"/>
      <c r="B2219" s="471"/>
      <c r="C2219" s="471"/>
      <c r="D2219" s="471"/>
      <c r="E2219" s="471"/>
      <c r="F2219" s="471"/>
      <c r="G2219" s="47" t="str">
        <f t="shared" si="34"/>
        <v xml:space="preserve">, </v>
      </c>
    </row>
    <row r="2220" spans="1:7" x14ac:dyDescent="0.3">
      <c r="A2220" s="471"/>
      <c r="B2220" s="471"/>
      <c r="C2220" s="471"/>
      <c r="D2220" s="471"/>
      <c r="E2220" s="471"/>
      <c r="F2220" s="471"/>
      <c r="G2220" s="47" t="str">
        <f t="shared" si="34"/>
        <v xml:space="preserve">, </v>
      </c>
    </row>
    <row r="2221" spans="1:7" x14ac:dyDescent="0.3">
      <c r="A2221" s="471"/>
      <c r="B2221" s="471"/>
      <c r="C2221" s="471"/>
      <c r="D2221" s="471"/>
      <c r="E2221" s="471"/>
      <c r="F2221" s="471"/>
      <c r="G2221" s="47" t="str">
        <f t="shared" si="34"/>
        <v xml:space="preserve">, </v>
      </c>
    </row>
    <row r="2222" spans="1:7" x14ac:dyDescent="0.3">
      <c r="A2222" s="471"/>
      <c r="B2222" s="471"/>
      <c r="C2222" s="471"/>
      <c r="D2222" s="471"/>
      <c r="E2222" s="471"/>
      <c r="F2222" s="471"/>
      <c r="G2222" s="47" t="str">
        <f t="shared" si="34"/>
        <v xml:space="preserve">, </v>
      </c>
    </row>
    <row r="2223" spans="1:7" x14ac:dyDescent="0.3">
      <c r="A2223" s="471"/>
      <c r="B2223" s="471"/>
      <c r="C2223" s="471"/>
      <c r="D2223" s="471"/>
      <c r="E2223" s="471"/>
      <c r="F2223" s="471"/>
      <c r="G2223" s="47" t="str">
        <f t="shared" si="34"/>
        <v xml:space="preserve">, </v>
      </c>
    </row>
    <row r="2224" spans="1:7" x14ac:dyDescent="0.3">
      <c r="A2224" s="471"/>
      <c r="B2224" s="471"/>
      <c r="C2224" s="471"/>
      <c r="D2224" s="471"/>
      <c r="E2224" s="471"/>
      <c r="F2224" s="471"/>
      <c r="G2224" s="47" t="str">
        <f t="shared" si="34"/>
        <v xml:space="preserve">, </v>
      </c>
    </row>
    <row r="2225" spans="1:7" x14ac:dyDescent="0.3">
      <c r="A2225" s="471"/>
      <c r="B2225" s="471"/>
      <c r="C2225" s="471"/>
      <c r="D2225" s="471"/>
      <c r="E2225" s="471"/>
      <c r="F2225" s="471"/>
      <c r="G2225" s="47" t="str">
        <f t="shared" si="34"/>
        <v xml:space="preserve">, </v>
      </c>
    </row>
    <row r="2226" spans="1:7" x14ac:dyDescent="0.3">
      <c r="A2226" s="471"/>
      <c r="B2226" s="471"/>
      <c r="C2226" s="471"/>
      <c r="D2226" s="471"/>
      <c r="E2226" s="471"/>
      <c r="F2226" s="471"/>
      <c r="G2226" s="47" t="str">
        <f t="shared" si="34"/>
        <v xml:space="preserve">, </v>
      </c>
    </row>
    <row r="2227" spans="1:7" x14ac:dyDescent="0.3">
      <c r="A2227" s="471"/>
      <c r="B2227" s="471"/>
      <c r="C2227" s="471"/>
      <c r="D2227" s="471"/>
      <c r="E2227" s="471"/>
      <c r="F2227" s="471"/>
      <c r="G2227" s="47" t="str">
        <f t="shared" si="34"/>
        <v xml:space="preserve">, </v>
      </c>
    </row>
    <row r="2228" spans="1:7" x14ac:dyDescent="0.3">
      <c r="A2228" s="471"/>
      <c r="B2228" s="471"/>
      <c r="C2228" s="471"/>
      <c r="D2228" s="471"/>
      <c r="E2228" s="471"/>
      <c r="F2228" s="471"/>
      <c r="G2228" s="47" t="str">
        <f t="shared" si="34"/>
        <v xml:space="preserve">, </v>
      </c>
    </row>
    <row r="2229" spans="1:7" x14ac:dyDescent="0.3">
      <c r="A2229" s="471"/>
      <c r="B2229" s="471"/>
      <c r="C2229" s="471"/>
      <c r="D2229" s="471"/>
      <c r="E2229" s="471"/>
      <c r="F2229" s="471"/>
      <c r="G2229" s="47" t="str">
        <f t="shared" si="34"/>
        <v xml:space="preserve">, </v>
      </c>
    </row>
    <row r="2230" spans="1:7" x14ac:dyDescent="0.3">
      <c r="A2230" s="471"/>
      <c r="B2230" s="471"/>
      <c r="C2230" s="471"/>
      <c r="D2230" s="471"/>
      <c r="E2230" s="471"/>
      <c r="F2230" s="471"/>
      <c r="G2230" s="47" t="str">
        <f t="shared" si="34"/>
        <v xml:space="preserve">, </v>
      </c>
    </row>
    <row r="2231" spans="1:7" x14ac:dyDescent="0.3">
      <c r="A2231" s="471"/>
      <c r="B2231" s="471"/>
      <c r="C2231" s="471"/>
      <c r="D2231" s="471"/>
      <c r="E2231" s="471"/>
      <c r="F2231" s="471"/>
      <c r="G2231" s="47" t="str">
        <f t="shared" si="34"/>
        <v xml:space="preserve">, </v>
      </c>
    </row>
    <row r="2232" spans="1:7" x14ac:dyDescent="0.3">
      <c r="A2232" s="471"/>
      <c r="B2232" s="471"/>
      <c r="C2232" s="471"/>
      <c r="D2232" s="471"/>
      <c r="E2232" s="471"/>
      <c r="F2232" s="471"/>
      <c r="G2232" s="47" t="str">
        <f t="shared" si="34"/>
        <v xml:space="preserve">, </v>
      </c>
    </row>
    <row r="2233" spans="1:7" x14ac:dyDescent="0.3">
      <c r="A2233" s="471"/>
      <c r="B2233" s="471"/>
      <c r="C2233" s="471"/>
      <c r="D2233" s="471"/>
      <c r="E2233" s="471"/>
      <c r="F2233" s="471"/>
      <c r="G2233" s="47" t="str">
        <f t="shared" si="34"/>
        <v xml:space="preserve">, </v>
      </c>
    </row>
    <row r="2234" spans="1:7" x14ac:dyDescent="0.3">
      <c r="A2234" s="471"/>
      <c r="B2234" s="471"/>
      <c r="C2234" s="471"/>
      <c r="D2234" s="471"/>
      <c r="E2234" s="471"/>
      <c r="F2234" s="471"/>
      <c r="G2234" s="47" t="str">
        <f t="shared" si="34"/>
        <v xml:space="preserve">, </v>
      </c>
    </row>
    <row r="2235" spans="1:7" x14ac:dyDescent="0.3">
      <c r="A2235" s="471"/>
      <c r="B2235" s="471"/>
      <c r="C2235" s="471"/>
      <c r="D2235" s="471"/>
      <c r="E2235" s="471"/>
      <c r="F2235" s="471"/>
      <c r="G2235" s="47" t="str">
        <f t="shared" si="34"/>
        <v xml:space="preserve">, </v>
      </c>
    </row>
    <row r="2236" spans="1:7" x14ac:dyDescent="0.3">
      <c r="A2236" s="471"/>
      <c r="B2236" s="471"/>
      <c r="C2236" s="471"/>
      <c r="D2236" s="471"/>
      <c r="E2236" s="471"/>
      <c r="F2236" s="471"/>
      <c r="G2236" s="47" t="str">
        <f t="shared" si="34"/>
        <v xml:space="preserve">, </v>
      </c>
    </row>
    <row r="2237" spans="1:7" x14ac:dyDescent="0.3">
      <c r="A2237" s="471"/>
      <c r="B2237" s="471"/>
      <c r="C2237" s="471"/>
      <c r="D2237" s="471"/>
      <c r="E2237" s="471"/>
      <c r="F2237" s="471"/>
      <c r="G2237" s="47" t="str">
        <f t="shared" si="34"/>
        <v xml:space="preserve">, </v>
      </c>
    </row>
    <row r="2238" spans="1:7" x14ac:dyDescent="0.3">
      <c r="A2238" s="471"/>
      <c r="B2238" s="471"/>
      <c r="C2238" s="471"/>
      <c r="D2238" s="471"/>
      <c r="E2238" s="471"/>
      <c r="F2238" s="471"/>
      <c r="G2238" s="47" t="str">
        <f t="shared" si="34"/>
        <v xml:space="preserve">, </v>
      </c>
    </row>
    <row r="2239" spans="1:7" x14ac:dyDescent="0.3">
      <c r="A2239" s="471"/>
      <c r="B2239" s="471"/>
      <c r="C2239" s="471"/>
      <c r="D2239" s="471"/>
      <c r="E2239" s="471"/>
      <c r="F2239" s="471"/>
      <c r="G2239" s="47" t="str">
        <f t="shared" si="34"/>
        <v xml:space="preserve">, </v>
      </c>
    </row>
    <row r="2240" spans="1:7" x14ac:dyDescent="0.3">
      <c r="A2240" s="471"/>
      <c r="B2240" s="471"/>
      <c r="C2240" s="471"/>
      <c r="D2240" s="471"/>
      <c r="E2240" s="471"/>
      <c r="F2240" s="471"/>
      <c r="G2240" s="47" t="str">
        <f t="shared" si="34"/>
        <v xml:space="preserve">, </v>
      </c>
    </row>
    <row r="2241" spans="1:7" x14ac:dyDescent="0.3">
      <c r="A2241" s="471"/>
      <c r="B2241" s="471"/>
      <c r="C2241" s="471"/>
      <c r="D2241" s="471"/>
      <c r="E2241" s="471"/>
      <c r="F2241" s="471"/>
      <c r="G2241" s="47" t="str">
        <f t="shared" si="34"/>
        <v xml:space="preserve">, </v>
      </c>
    </row>
    <row r="2242" spans="1:7" x14ac:dyDescent="0.3">
      <c r="A2242" s="471"/>
      <c r="B2242" s="471"/>
      <c r="C2242" s="471"/>
      <c r="D2242" s="471"/>
      <c r="E2242" s="471"/>
      <c r="F2242" s="471"/>
      <c r="G2242" s="47" t="str">
        <f t="shared" si="34"/>
        <v xml:space="preserve">, </v>
      </c>
    </row>
    <row r="2243" spans="1:7" x14ac:dyDescent="0.3">
      <c r="A2243" s="471"/>
      <c r="B2243" s="471"/>
      <c r="C2243" s="471"/>
      <c r="D2243" s="471"/>
      <c r="E2243" s="471"/>
      <c r="F2243" s="471"/>
      <c r="G2243" s="47" t="str">
        <f t="shared" si="34"/>
        <v xml:space="preserve">, </v>
      </c>
    </row>
    <row r="2244" spans="1:7" x14ac:dyDescent="0.3">
      <c r="A2244" s="471"/>
      <c r="B2244" s="471"/>
      <c r="C2244" s="471"/>
      <c r="D2244" s="471"/>
      <c r="E2244" s="471"/>
      <c r="F2244" s="471"/>
      <c r="G2244" s="47" t="str">
        <f t="shared" si="34"/>
        <v xml:space="preserve">, </v>
      </c>
    </row>
    <row r="2245" spans="1:7" x14ac:dyDescent="0.3">
      <c r="A2245" s="471"/>
      <c r="B2245" s="471"/>
      <c r="C2245" s="471"/>
      <c r="D2245" s="471"/>
      <c r="E2245" s="471"/>
      <c r="F2245" s="471"/>
      <c r="G2245" s="47" t="str">
        <f t="shared" si="34"/>
        <v xml:space="preserve">, </v>
      </c>
    </row>
    <row r="2246" spans="1:7" x14ac:dyDescent="0.3">
      <c r="A2246" s="471"/>
      <c r="B2246" s="471"/>
      <c r="C2246" s="471"/>
      <c r="D2246" s="471"/>
      <c r="E2246" s="471"/>
      <c r="F2246" s="471"/>
      <c r="G2246" s="47" t="str">
        <f t="shared" si="34"/>
        <v xml:space="preserve">, </v>
      </c>
    </row>
    <row r="2247" spans="1:7" x14ac:dyDescent="0.3">
      <c r="A2247" s="471"/>
      <c r="B2247" s="471"/>
      <c r="C2247" s="471"/>
      <c r="D2247" s="471"/>
      <c r="E2247" s="471"/>
      <c r="F2247" s="471"/>
      <c r="G2247" s="47" t="str">
        <f t="shared" si="34"/>
        <v xml:space="preserve">, </v>
      </c>
    </row>
    <row r="2248" spans="1:7" x14ac:dyDescent="0.3">
      <c r="A2248" s="471"/>
      <c r="B2248" s="471"/>
      <c r="C2248" s="471"/>
      <c r="D2248" s="471"/>
      <c r="E2248" s="471"/>
      <c r="F2248" s="471"/>
      <c r="G2248" s="47" t="str">
        <f t="shared" si="34"/>
        <v xml:space="preserve">, </v>
      </c>
    </row>
    <row r="2249" spans="1:7" x14ac:dyDescent="0.3">
      <c r="A2249" s="471"/>
      <c r="B2249" s="471"/>
      <c r="C2249" s="471"/>
      <c r="D2249" s="471"/>
      <c r="E2249" s="471"/>
      <c r="F2249" s="471"/>
      <c r="G2249" s="47" t="str">
        <f t="shared" si="34"/>
        <v xml:space="preserve">, </v>
      </c>
    </row>
    <row r="2250" spans="1:7" x14ac:dyDescent="0.3">
      <c r="A2250" s="471"/>
      <c r="B2250" s="471"/>
      <c r="C2250" s="471"/>
      <c r="D2250" s="471"/>
      <c r="E2250" s="471"/>
      <c r="F2250" s="471"/>
      <c r="G2250" s="47" t="str">
        <f t="shared" ref="G2250:G2313" si="35">CONCATENATE(A2250,", ", B2250)</f>
        <v xml:space="preserve">, </v>
      </c>
    </row>
    <row r="2251" spans="1:7" x14ac:dyDescent="0.3">
      <c r="A2251" s="471"/>
      <c r="B2251" s="471"/>
      <c r="C2251" s="471"/>
      <c r="D2251" s="471"/>
      <c r="E2251" s="471"/>
      <c r="F2251" s="471"/>
      <c r="G2251" s="47" t="str">
        <f t="shared" si="35"/>
        <v xml:space="preserve">, </v>
      </c>
    </row>
    <row r="2252" spans="1:7" x14ac:dyDescent="0.3">
      <c r="A2252" s="471"/>
      <c r="B2252" s="471"/>
      <c r="C2252" s="471"/>
      <c r="D2252" s="471"/>
      <c r="E2252" s="471"/>
      <c r="F2252" s="471"/>
      <c r="G2252" s="47" t="str">
        <f t="shared" si="35"/>
        <v xml:space="preserve">, </v>
      </c>
    </row>
    <row r="2253" spans="1:7" x14ac:dyDescent="0.3">
      <c r="A2253" s="471"/>
      <c r="B2253" s="471"/>
      <c r="C2253" s="471"/>
      <c r="D2253" s="471"/>
      <c r="E2253" s="471"/>
      <c r="F2253" s="471"/>
      <c r="G2253" s="47" t="str">
        <f t="shared" si="35"/>
        <v xml:space="preserve">, </v>
      </c>
    </row>
    <row r="2254" spans="1:7" x14ac:dyDescent="0.3">
      <c r="A2254" s="471"/>
      <c r="B2254" s="471"/>
      <c r="C2254" s="471"/>
      <c r="D2254" s="471"/>
      <c r="E2254" s="471"/>
      <c r="F2254" s="471"/>
      <c r="G2254" s="47" t="str">
        <f t="shared" si="35"/>
        <v xml:space="preserve">, </v>
      </c>
    </row>
    <row r="2255" spans="1:7" x14ac:dyDescent="0.3">
      <c r="A2255" s="471"/>
      <c r="B2255" s="471"/>
      <c r="C2255" s="471"/>
      <c r="D2255" s="471"/>
      <c r="E2255" s="471"/>
      <c r="F2255" s="471"/>
      <c r="G2255" s="47" t="str">
        <f t="shared" si="35"/>
        <v xml:space="preserve">, </v>
      </c>
    </row>
    <row r="2256" spans="1:7" x14ac:dyDescent="0.3">
      <c r="A2256" s="471"/>
      <c r="B2256" s="471"/>
      <c r="C2256" s="471"/>
      <c r="D2256" s="471"/>
      <c r="E2256" s="471"/>
      <c r="F2256" s="471"/>
      <c r="G2256" s="47" t="str">
        <f t="shared" si="35"/>
        <v xml:space="preserve">, </v>
      </c>
    </row>
    <row r="2257" spans="1:7" x14ac:dyDescent="0.3">
      <c r="A2257" s="471"/>
      <c r="B2257" s="471"/>
      <c r="C2257" s="471"/>
      <c r="D2257" s="471"/>
      <c r="E2257" s="471"/>
      <c r="F2257" s="471"/>
      <c r="G2257" s="47" t="str">
        <f t="shared" si="35"/>
        <v xml:space="preserve">, </v>
      </c>
    </row>
    <row r="2258" spans="1:7" x14ac:dyDescent="0.3">
      <c r="A2258" s="471"/>
      <c r="B2258" s="471"/>
      <c r="C2258" s="471"/>
      <c r="D2258" s="471"/>
      <c r="E2258" s="471"/>
      <c r="F2258" s="471"/>
      <c r="G2258" s="47" t="str">
        <f t="shared" si="35"/>
        <v xml:space="preserve">, </v>
      </c>
    </row>
    <row r="2259" spans="1:7" x14ac:dyDescent="0.3">
      <c r="A2259" s="471"/>
      <c r="B2259" s="471"/>
      <c r="C2259" s="471"/>
      <c r="D2259" s="471"/>
      <c r="E2259" s="471"/>
      <c r="F2259" s="471"/>
      <c r="G2259" s="47" t="str">
        <f t="shared" si="35"/>
        <v xml:space="preserve">, </v>
      </c>
    </row>
    <row r="2260" spans="1:7" x14ac:dyDescent="0.3">
      <c r="A2260" s="471"/>
      <c r="B2260" s="471"/>
      <c r="C2260" s="471"/>
      <c r="D2260" s="471"/>
      <c r="E2260" s="471"/>
      <c r="F2260" s="471"/>
      <c r="G2260" s="47" t="str">
        <f t="shared" si="35"/>
        <v xml:space="preserve">, </v>
      </c>
    </row>
    <row r="2261" spans="1:7" x14ac:dyDescent="0.3">
      <c r="A2261" s="471"/>
      <c r="B2261" s="471"/>
      <c r="C2261" s="471"/>
      <c r="D2261" s="471"/>
      <c r="E2261" s="471"/>
      <c r="F2261" s="471"/>
      <c r="G2261" s="47" t="str">
        <f t="shared" si="35"/>
        <v xml:space="preserve">, </v>
      </c>
    </row>
    <row r="2262" spans="1:7" x14ac:dyDescent="0.3">
      <c r="A2262" s="471"/>
      <c r="B2262" s="471"/>
      <c r="C2262" s="471"/>
      <c r="D2262" s="471"/>
      <c r="E2262" s="471"/>
      <c r="F2262" s="471"/>
      <c r="G2262" s="47" t="str">
        <f t="shared" si="35"/>
        <v xml:space="preserve">, </v>
      </c>
    </row>
    <row r="2263" spans="1:7" x14ac:dyDescent="0.3">
      <c r="A2263" s="471"/>
      <c r="B2263" s="471"/>
      <c r="C2263" s="471"/>
      <c r="D2263" s="471"/>
      <c r="E2263" s="471"/>
      <c r="F2263" s="471"/>
      <c r="G2263" s="47" t="str">
        <f t="shared" si="35"/>
        <v xml:space="preserve">, </v>
      </c>
    </row>
    <row r="2264" spans="1:7" x14ac:dyDescent="0.3">
      <c r="A2264" s="471"/>
      <c r="B2264" s="471"/>
      <c r="C2264" s="471"/>
      <c r="D2264" s="471"/>
      <c r="E2264" s="471"/>
      <c r="F2264" s="471"/>
      <c r="G2264" s="47" t="str">
        <f t="shared" si="35"/>
        <v xml:space="preserve">, </v>
      </c>
    </row>
    <row r="2265" spans="1:7" x14ac:dyDescent="0.3">
      <c r="A2265" s="471"/>
      <c r="B2265" s="471"/>
      <c r="C2265" s="471"/>
      <c r="D2265" s="471"/>
      <c r="E2265" s="471"/>
      <c r="F2265" s="471"/>
      <c r="G2265" s="47" t="str">
        <f t="shared" si="35"/>
        <v xml:space="preserve">, </v>
      </c>
    </row>
    <row r="2266" spans="1:7" x14ac:dyDescent="0.3">
      <c r="A2266" s="471"/>
      <c r="B2266" s="471"/>
      <c r="C2266" s="471"/>
      <c r="D2266" s="471"/>
      <c r="E2266" s="471"/>
      <c r="F2266" s="471"/>
      <c r="G2266" s="47" t="str">
        <f t="shared" si="35"/>
        <v xml:space="preserve">, </v>
      </c>
    </row>
    <row r="2267" spans="1:7" x14ac:dyDescent="0.3">
      <c r="A2267" s="471"/>
      <c r="B2267" s="471"/>
      <c r="C2267" s="471"/>
      <c r="D2267" s="471"/>
      <c r="E2267" s="471"/>
      <c r="F2267" s="471"/>
      <c r="G2267" s="47" t="str">
        <f t="shared" si="35"/>
        <v xml:space="preserve">, </v>
      </c>
    </row>
    <row r="2268" spans="1:7" x14ac:dyDescent="0.3">
      <c r="A2268" s="471"/>
      <c r="B2268" s="471"/>
      <c r="C2268" s="471"/>
      <c r="D2268" s="471"/>
      <c r="E2268" s="471"/>
      <c r="F2268" s="471"/>
      <c r="G2268" s="47" t="str">
        <f t="shared" si="35"/>
        <v xml:space="preserve">, </v>
      </c>
    </row>
    <row r="2269" spans="1:7" x14ac:dyDescent="0.3">
      <c r="A2269" s="471"/>
      <c r="B2269" s="471"/>
      <c r="C2269" s="471"/>
      <c r="D2269" s="471"/>
      <c r="E2269" s="471"/>
      <c r="F2269" s="471"/>
      <c r="G2269" s="47" t="str">
        <f t="shared" si="35"/>
        <v xml:space="preserve">, </v>
      </c>
    </row>
    <row r="2270" spans="1:7" x14ac:dyDescent="0.3">
      <c r="A2270" s="471"/>
      <c r="B2270" s="471"/>
      <c r="C2270" s="471"/>
      <c r="D2270" s="471"/>
      <c r="E2270" s="471"/>
      <c r="F2270" s="471"/>
      <c r="G2270" s="47" t="str">
        <f t="shared" si="35"/>
        <v xml:space="preserve">, </v>
      </c>
    </row>
    <row r="2271" spans="1:7" x14ac:dyDescent="0.3">
      <c r="A2271" s="471"/>
      <c r="B2271" s="471"/>
      <c r="C2271" s="471"/>
      <c r="D2271" s="471"/>
      <c r="E2271" s="471"/>
      <c r="F2271" s="471"/>
      <c r="G2271" s="47" t="str">
        <f t="shared" si="35"/>
        <v xml:space="preserve">, </v>
      </c>
    </row>
    <row r="2272" spans="1:7" x14ac:dyDescent="0.3">
      <c r="A2272" s="471"/>
      <c r="B2272" s="471"/>
      <c r="C2272" s="471"/>
      <c r="D2272" s="471"/>
      <c r="E2272" s="471"/>
      <c r="F2272" s="471"/>
      <c r="G2272" s="47" t="str">
        <f t="shared" si="35"/>
        <v xml:space="preserve">, </v>
      </c>
    </row>
    <row r="2273" spans="1:7" x14ac:dyDescent="0.3">
      <c r="A2273" s="471"/>
      <c r="B2273" s="471"/>
      <c r="C2273" s="471"/>
      <c r="D2273" s="471"/>
      <c r="E2273" s="471"/>
      <c r="F2273" s="471"/>
      <c r="G2273" s="47" t="str">
        <f t="shared" si="35"/>
        <v xml:space="preserve">, </v>
      </c>
    </row>
    <row r="2274" spans="1:7" x14ac:dyDescent="0.3">
      <c r="A2274" s="471"/>
      <c r="B2274" s="471"/>
      <c r="C2274" s="471"/>
      <c r="D2274" s="471"/>
      <c r="E2274" s="471"/>
      <c r="F2274" s="471"/>
      <c r="G2274" s="47" t="str">
        <f t="shared" si="35"/>
        <v xml:space="preserve">, </v>
      </c>
    </row>
    <row r="2275" spans="1:7" x14ac:dyDescent="0.3">
      <c r="A2275" s="471"/>
      <c r="B2275" s="471"/>
      <c r="C2275" s="471"/>
      <c r="D2275" s="471"/>
      <c r="E2275" s="471"/>
      <c r="F2275" s="471"/>
      <c r="G2275" s="47" t="str">
        <f t="shared" si="35"/>
        <v xml:space="preserve">, </v>
      </c>
    </row>
    <row r="2276" spans="1:7" x14ac:dyDescent="0.3">
      <c r="A2276" s="471"/>
      <c r="B2276" s="471"/>
      <c r="C2276" s="471"/>
      <c r="D2276" s="471"/>
      <c r="E2276" s="471"/>
      <c r="F2276" s="471"/>
      <c r="G2276" s="47" t="str">
        <f t="shared" si="35"/>
        <v xml:space="preserve">, </v>
      </c>
    </row>
    <row r="2277" spans="1:7" x14ac:dyDescent="0.3">
      <c r="A2277" s="471"/>
      <c r="B2277" s="471"/>
      <c r="C2277" s="471"/>
      <c r="D2277" s="471"/>
      <c r="E2277" s="471"/>
      <c r="F2277" s="471"/>
      <c r="G2277" s="47" t="str">
        <f t="shared" si="35"/>
        <v xml:space="preserve">, </v>
      </c>
    </row>
    <row r="2278" spans="1:7" x14ac:dyDescent="0.3">
      <c r="A2278" s="471"/>
      <c r="B2278" s="471"/>
      <c r="C2278" s="471"/>
      <c r="D2278" s="471"/>
      <c r="E2278" s="471"/>
      <c r="F2278" s="471"/>
      <c r="G2278" s="47" t="str">
        <f t="shared" si="35"/>
        <v xml:space="preserve">, </v>
      </c>
    </row>
    <row r="2279" spans="1:7" x14ac:dyDescent="0.3">
      <c r="A2279" s="471"/>
      <c r="B2279" s="471"/>
      <c r="C2279" s="471"/>
      <c r="D2279" s="471"/>
      <c r="E2279" s="471"/>
      <c r="F2279" s="471"/>
      <c r="G2279" s="47" t="str">
        <f t="shared" si="35"/>
        <v xml:space="preserve">, </v>
      </c>
    </row>
    <row r="2280" spans="1:7" x14ac:dyDescent="0.3">
      <c r="A2280" s="471"/>
      <c r="B2280" s="471"/>
      <c r="C2280" s="471"/>
      <c r="D2280" s="471"/>
      <c r="E2280" s="471"/>
      <c r="F2280" s="471"/>
      <c r="G2280" s="47" t="str">
        <f t="shared" si="35"/>
        <v xml:space="preserve">, </v>
      </c>
    </row>
    <row r="2281" spans="1:7" x14ac:dyDescent="0.3">
      <c r="A2281" s="471"/>
      <c r="B2281" s="471"/>
      <c r="C2281" s="471"/>
      <c r="D2281" s="471"/>
      <c r="E2281" s="471"/>
      <c r="F2281" s="471"/>
      <c r="G2281" s="47" t="str">
        <f t="shared" si="35"/>
        <v xml:space="preserve">, </v>
      </c>
    </row>
    <row r="2282" spans="1:7" x14ac:dyDescent="0.3">
      <c r="A2282" s="471"/>
      <c r="B2282" s="471"/>
      <c r="C2282" s="471"/>
      <c r="D2282" s="471"/>
      <c r="E2282" s="471"/>
      <c r="F2282" s="471"/>
      <c r="G2282" s="47" t="str">
        <f t="shared" si="35"/>
        <v xml:space="preserve">, </v>
      </c>
    </row>
    <row r="2283" spans="1:7" x14ac:dyDescent="0.3">
      <c r="A2283" s="471"/>
      <c r="B2283" s="471"/>
      <c r="C2283" s="471"/>
      <c r="D2283" s="471"/>
      <c r="E2283" s="471"/>
      <c r="F2283" s="471"/>
      <c r="G2283" s="47" t="str">
        <f t="shared" si="35"/>
        <v xml:space="preserve">, </v>
      </c>
    </row>
    <row r="2284" spans="1:7" x14ac:dyDescent="0.3">
      <c r="A2284" s="471"/>
      <c r="B2284" s="471"/>
      <c r="C2284" s="471"/>
      <c r="D2284" s="471"/>
      <c r="E2284" s="471"/>
      <c r="F2284" s="471"/>
      <c r="G2284" s="47" t="str">
        <f t="shared" si="35"/>
        <v xml:space="preserve">, </v>
      </c>
    </row>
    <row r="2285" spans="1:7" x14ac:dyDescent="0.3">
      <c r="A2285" s="471"/>
      <c r="B2285" s="471"/>
      <c r="C2285" s="471"/>
      <c r="D2285" s="471"/>
      <c r="E2285" s="471"/>
      <c r="F2285" s="471"/>
      <c r="G2285" s="47" t="str">
        <f t="shared" si="35"/>
        <v xml:space="preserve">, </v>
      </c>
    </row>
    <row r="2286" spans="1:7" x14ac:dyDescent="0.3">
      <c r="A2286" s="471"/>
      <c r="B2286" s="471"/>
      <c r="C2286" s="471"/>
      <c r="D2286" s="471"/>
      <c r="E2286" s="471"/>
      <c r="F2286" s="471"/>
      <c r="G2286" s="47" t="str">
        <f t="shared" si="35"/>
        <v xml:space="preserve">, </v>
      </c>
    </row>
    <row r="2287" spans="1:7" x14ac:dyDescent="0.3">
      <c r="A2287" s="471"/>
      <c r="B2287" s="471"/>
      <c r="C2287" s="471"/>
      <c r="D2287" s="471"/>
      <c r="E2287" s="471"/>
      <c r="F2287" s="471"/>
      <c r="G2287" s="47" t="str">
        <f t="shared" si="35"/>
        <v xml:space="preserve">, </v>
      </c>
    </row>
    <row r="2288" spans="1:7" x14ac:dyDescent="0.3">
      <c r="A2288" s="471"/>
      <c r="B2288" s="471"/>
      <c r="C2288" s="471"/>
      <c r="D2288" s="471"/>
      <c r="E2288" s="471"/>
      <c r="F2288" s="471"/>
      <c r="G2288" s="47" t="str">
        <f t="shared" si="35"/>
        <v xml:space="preserve">, </v>
      </c>
    </row>
    <row r="2289" spans="1:7" x14ac:dyDescent="0.3">
      <c r="A2289" s="471"/>
      <c r="B2289" s="471"/>
      <c r="C2289" s="471"/>
      <c r="D2289" s="471"/>
      <c r="E2289" s="471"/>
      <c r="F2289" s="471"/>
      <c r="G2289" s="47" t="str">
        <f t="shared" si="35"/>
        <v xml:space="preserve">, </v>
      </c>
    </row>
    <row r="2290" spans="1:7" x14ac:dyDescent="0.3">
      <c r="A2290" s="471"/>
      <c r="B2290" s="471"/>
      <c r="C2290" s="471"/>
      <c r="D2290" s="471"/>
      <c r="E2290" s="471"/>
      <c r="F2290" s="471"/>
      <c r="G2290" s="47" t="str">
        <f t="shared" si="35"/>
        <v xml:space="preserve">, </v>
      </c>
    </row>
    <row r="2291" spans="1:7" x14ac:dyDescent="0.3">
      <c r="A2291" s="471"/>
      <c r="B2291" s="471"/>
      <c r="C2291" s="471"/>
      <c r="D2291" s="471"/>
      <c r="E2291" s="471"/>
      <c r="F2291" s="471"/>
      <c r="G2291" s="47" t="str">
        <f t="shared" si="35"/>
        <v xml:space="preserve">, </v>
      </c>
    </row>
    <row r="2292" spans="1:7" x14ac:dyDescent="0.3">
      <c r="A2292" s="471"/>
      <c r="B2292" s="471"/>
      <c r="C2292" s="471"/>
      <c r="D2292" s="471"/>
      <c r="E2292" s="471"/>
      <c r="F2292" s="471"/>
      <c r="G2292" s="47" t="str">
        <f t="shared" si="35"/>
        <v xml:space="preserve">, </v>
      </c>
    </row>
    <row r="2293" spans="1:7" x14ac:dyDescent="0.3">
      <c r="A2293" s="471"/>
      <c r="B2293" s="471"/>
      <c r="C2293" s="471"/>
      <c r="D2293" s="471"/>
      <c r="E2293" s="471"/>
      <c r="F2293" s="471"/>
      <c r="G2293" s="47" t="str">
        <f t="shared" si="35"/>
        <v xml:space="preserve">, </v>
      </c>
    </row>
    <row r="2294" spans="1:7" x14ac:dyDescent="0.3">
      <c r="A2294" s="471"/>
      <c r="B2294" s="471"/>
      <c r="C2294" s="471"/>
      <c r="D2294" s="471"/>
      <c r="E2294" s="471"/>
      <c r="F2294" s="471"/>
      <c r="G2294" s="47" t="str">
        <f t="shared" si="35"/>
        <v xml:space="preserve">, </v>
      </c>
    </row>
    <row r="2295" spans="1:7" x14ac:dyDescent="0.3">
      <c r="A2295" s="471"/>
      <c r="B2295" s="471"/>
      <c r="C2295" s="471"/>
      <c r="D2295" s="471"/>
      <c r="E2295" s="471"/>
      <c r="F2295" s="471"/>
      <c r="G2295" s="47" t="str">
        <f t="shared" si="35"/>
        <v xml:space="preserve">, </v>
      </c>
    </row>
    <row r="2296" spans="1:7" x14ac:dyDescent="0.3">
      <c r="A2296" s="471"/>
      <c r="B2296" s="471"/>
      <c r="C2296" s="471"/>
      <c r="D2296" s="471"/>
      <c r="E2296" s="471"/>
      <c r="F2296" s="471"/>
      <c r="G2296" s="47" t="str">
        <f t="shared" si="35"/>
        <v xml:space="preserve">, </v>
      </c>
    </row>
    <row r="2297" spans="1:7" x14ac:dyDescent="0.3">
      <c r="A2297" s="471"/>
      <c r="B2297" s="471"/>
      <c r="C2297" s="471"/>
      <c r="D2297" s="471"/>
      <c r="E2297" s="471"/>
      <c r="F2297" s="471"/>
      <c r="G2297" s="47" t="str">
        <f t="shared" si="35"/>
        <v xml:space="preserve">, </v>
      </c>
    </row>
    <row r="2298" spans="1:7" x14ac:dyDescent="0.3">
      <c r="A2298" s="471"/>
      <c r="B2298" s="471"/>
      <c r="C2298" s="471"/>
      <c r="D2298" s="471"/>
      <c r="E2298" s="471"/>
      <c r="F2298" s="471"/>
      <c r="G2298" s="47" t="str">
        <f t="shared" si="35"/>
        <v xml:space="preserve">, </v>
      </c>
    </row>
    <row r="2299" spans="1:7" x14ac:dyDescent="0.3">
      <c r="A2299" s="471"/>
      <c r="B2299" s="471"/>
      <c r="C2299" s="471"/>
      <c r="D2299" s="471"/>
      <c r="E2299" s="471"/>
      <c r="F2299" s="471"/>
      <c r="G2299" s="47" t="str">
        <f t="shared" si="35"/>
        <v xml:space="preserve">, </v>
      </c>
    </row>
    <row r="2300" spans="1:7" x14ac:dyDescent="0.3">
      <c r="A2300" s="471"/>
      <c r="B2300" s="471"/>
      <c r="C2300" s="471"/>
      <c r="D2300" s="471"/>
      <c r="E2300" s="471"/>
      <c r="F2300" s="471"/>
      <c r="G2300" s="47" t="str">
        <f t="shared" si="35"/>
        <v xml:space="preserve">, </v>
      </c>
    </row>
    <row r="2301" spans="1:7" x14ac:dyDescent="0.3">
      <c r="A2301" s="471"/>
      <c r="B2301" s="471"/>
      <c r="C2301" s="471"/>
      <c r="D2301" s="471"/>
      <c r="E2301" s="471"/>
      <c r="F2301" s="471"/>
      <c r="G2301" s="47" t="str">
        <f t="shared" si="35"/>
        <v xml:space="preserve">, </v>
      </c>
    </row>
    <row r="2302" spans="1:7" x14ac:dyDescent="0.3">
      <c r="A2302" s="471"/>
      <c r="B2302" s="471"/>
      <c r="C2302" s="471"/>
      <c r="D2302" s="471"/>
      <c r="E2302" s="471"/>
      <c r="F2302" s="471"/>
      <c r="G2302" s="47" t="str">
        <f t="shared" si="35"/>
        <v xml:space="preserve">, </v>
      </c>
    </row>
    <row r="2303" spans="1:7" x14ac:dyDescent="0.3">
      <c r="A2303" s="471"/>
      <c r="B2303" s="471"/>
      <c r="C2303" s="471"/>
      <c r="D2303" s="471"/>
      <c r="E2303" s="471"/>
      <c r="F2303" s="471"/>
      <c r="G2303" s="47" t="str">
        <f t="shared" si="35"/>
        <v xml:space="preserve">, </v>
      </c>
    </row>
    <row r="2304" spans="1:7" x14ac:dyDescent="0.3">
      <c r="A2304" s="471"/>
      <c r="B2304" s="471"/>
      <c r="C2304" s="471"/>
      <c r="D2304" s="471"/>
      <c r="E2304" s="471"/>
      <c r="F2304" s="471"/>
      <c r="G2304" s="47" t="str">
        <f t="shared" si="35"/>
        <v xml:space="preserve">, </v>
      </c>
    </row>
    <row r="2305" spans="1:7" x14ac:dyDescent="0.3">
      <c r="A2305" s="471"/>
      <c r="B2305" s="471"/>
      <c r="C2305" s="471"/>
      <c r="D2305" s="471"/>
      <c r="E2305" s="471"/>
      <c r="F2305" s="471"/>
      <c r="G2305" s="47" t="str">
        <f t="shared" si="35"/>
        <v xml:space="preserve">, </v>
      </c>
    </row>
    <row r="2306" spans="1:7" x14ac:dyDescent="0.3">
      <c r="A2306" s="471"/>
      <c r="B2306" s="471"/>
      <c r="C2306" s="471"/>
      <c r="D2306" s="471"/>
      <c r="E2306" s="471"/>
      <c r="F2306" s="471"/>
      <c r="G2306" s="47" t="str">
        <f t="shared" si="35"/>
        <v xml:space="preserve">, </v>
      </c>
    </row>
    <row r="2307" spans="1:7" x14ac:dyDescent="0.3">
      <c r="A2307" s="471"/>
      <c r="B2307" s="471"/>
      <c r="C2307" s="471"/>
      <c r="D2307" s="471"/>
      <c r="E2307" s="471"/>
      <c r="F2307" s="471"/>
      <c r="G2307" s="47" t="str">
        <f t="shared" si="35"/>
        <v xml:space="preserve">, </v>
      </c>
    </row>
    <row r="2308" spans="1:7" x14ac:dyDescent="0.3">
      <c r="A2308" s="471"/>
      <c r="B2308" s="471"/>
      <c r="C2308" s="471"/>
      <c r="D2308" s="471"/>
      <c r="E2308" s="471"/>
      <c r="F2308" s="471"/>
      <c r="G2308" s="47" t="str">
        <f t="shared" si="35"/>
        <v xml:space="preserve">, </v>
      </c>
    </row>
    <row r="2309" spans="1:7" x14ac:dyDescent="0.3">
      <c r="A2309" s="471"/>
      <c r="B2309" s="471"/>
      <c r="C2309" s="471"/>
      <c r="D2309" s="471"/>
      <c r="E2309" s="471"/>
      <c r="F2309" s="471"/>
      <c r="G2309" s="47" t="str">
        <f t="shared" si="35"/>
        <v xml:space="preserve">, </v>
      </c>
    </row>
    <row r="2310" spans="1:7" x14ac:dyDescent="0.3">
      <c r="A2310" s="471"/>
      <c r="B2310" s="471"/>
      <c r="C2310" s="471"/>
      <c r="D2310" s="471"/>
      <c r="E2310" s="471"/>
      <c r="F2310" s="471"/>
      <c r="G2310" s="47" t="str">
        <f t="shared" si="35"/>
        <v xml:space="preserve">, </v>
      </c>
    </row>
    <row r="2311" spans="1:7" x14ac:dyDescent="0.3">
      <c r="A2311" s="471"/>
      <c r="B2311" s="471"/>
      <c r="C2311" s="471"/>
      <c r="D2311" s="471"/>
      <c r="E2311" s="471"/>
      <c r="F2311" s="471"/>
      <c r="G2311" s="47" t="str">
        <f t="shared" si="35"/>
        <v xml:space="preserve">, </v>
      </c>
    </row>
    <row r="2312" spans="1:7" x14ac:dyDescent="0.3">
      <c r="A2312" s="471"/>
      <c r="B2312" s="471"/>
      <c r="C2312" s="471"/>
      <c r="D2312" s="471"/>
      <c r="E2312" s="471"/>
      <c r="F2312" s="471"/>
      <c r="G2312" s="47" t="str">
        <f t="shared" si="35"/>
        <v xml:space="preserve">, </v>
      </c>
    </row>
    <row r="2313" spans="1:7" x14ac:dyDescent="0.3">
      <c r="A2313" s="471"/>
      <c r="B2313" s="471"/>
      <c r="C2313" s="471"/>
      <c r="D2313" s="471"/>
      <c r="E2313" s="471"/>
      <c r="F2313" s="471"/>
      <c r="G2313" s="47" t="str">
        <f t="shared" si="35"/>
        <v xml:space="preserve">, </v>
      </c>
    </row>
    <row r="2314" spans="1:7" x14ac:dyDescent="0.3">
      <c r="A2314" s="471"/>
      <c r="B2314" s="471"/>
      <c r="C2314" s="471"/>
      <c r="D2314" s="471"/>
      <c r="E2314" s="471"/>
      <c r="F2314" s="471"/>
      <c r="G2314" s="47" t="str">
        <f t="shared" ref="G2314:G2377" si="36">CONCATENATE(A2314,", ", B2314)</f>
        <v xml:space="preserve">, </v>
      </c>
    </row>
    <row r="2315" spans="1:7" x14ac:dyDescent="0.3">
      <c r="A2315" s="471"/>
      <c r="B2315" s="471"/>
      <c r="C2315" s="471"/>
      <c r="D2315" s="471"/>
      <c r="E2315" s="471"/>
      <c r="F2315" s="471"/>
      <c r="G2315" s="47" t="str">
        <f t="shared" si="36"/>
        <v xml:space="preserve">, </v>
      </c>
    </row>
    <row r="2316" spans="1:7" x14ac:dyDescent="0.3">
      <c r="A2316" s="471"/>
      <c r="B2316" s="471"/>
      <c r="C2316" s="471"/>
      <c r="D2316" s="471"/>
      <c r="E2316" s="471"/>
      <c r="F2316" s="471"/>
      <c r="G2316" s="47" t="str">
        <f t="shared" si="36"/>
        <v xml:space="preserve">, </v>
      </c>
    </row>
    <row r="2317" spans="1:7" x14ac:dyDescent="0.3">
      <c r="A2317" s="471"/>
      <c r="B2317" s="471"/>
      <c r="C2317" s="471"/>
      <c r="D2317" s="471"/>
      <c r="E2317" s="471"/>
      <c r="F2317" s="471"/>
      <c r="G2317" s="47" t="str">
        <f t="shared" si="36"/>
        <v xml:space="preserve">, </v>
      </c>
    </row>
    <row r="2318" spans="1:7" x14ac:dyDescent="0.3">
      <c r="A2318" s="471"/>
      <c r="B2318" s="471"/>
      <c r="C2318" s="471"/>
      <c r="D2318" s="471"/>
      <c r="E2318" s="471"/>
      <c r="F2318" s="471"/>
      <c r="G2318" s="47" t="str">
        <f t="shared" si="36"/>
        <v xml:space="preserve">, </v>
      </c>
    </row>
    <row r="2319" spans="1:7" x14ac:dyDescent="0.3">
      <c r="A2319" s="471"/>
      <c r="B2319" s="471"/>
      <c r="C2319" s="471"/>
      <c r="D2319" s="471"/>
      <c r="E2319" s="471"/>
      <c r="F2319" s="471"/>
      <c r="G2319" s="47" t="str">
        <f t="shared" si="36"/>
        <v xml:space="preserve">, </v>
      </c>
    </row>
    <row r="2320" spans="1:7" x14ac:dyDescent="0.3">
      <c r="A2320" s="471"/>
      <c r="B2320" s="471"/>
      <c r="C2320" s="471"/>
      <c r="D2320" s="471"/>
      <c r="E2320" s="471"/>
      <c r="F2320" s="471"/>
      <c r="G2320" s="47" t="str">
        <f t="shared" si="36"/>
        <v xml:space="preserve">, </v>
      </c>
    </row>
    <row r="2321" spans="1:7" x14ac:dyDescent="0.3">
      <c r="A2321" s="471"/>
      <c r="B2321" s="471"/>
      <c r="C2321" s="471"/>
      <c r="D2321" s="471"/>
      <c r="E2321" s="471"/>
      <c r="F2321" s="471"/>
      <c r="G2321" s="47" t="str">
        <f t="shared" si="36"/>
        <v xml:space="preserve">, </v>
      </c>
    </row>
    <row r="2322" spans="1:7" x14ac:dyDescent="0.3">
      <c r="A2322" s="471"/>
      <c r="B2322" s="471"/>
      <c r="C2322" s="471"/>
      <c r="D2322" s="471"/>
      <c r="E2322" s="471"/>
      <c r="F2322" s="471"/>
      <c r="G2322" s="47" t="str">
        <f t="shared" si="36"/>
        <v xml:space="preserve">, </v>
      </c>
    </row>
    <row r="2323" spans="1:7" x14ac:dyDescent="0.3">
      <c r="A2323" s="471"/>
      <c r="B2323" s="471"/>
      <c r="C2323" s="471"/>
      <c r="D2323" s="471"/>
      <c r="E2323" s="471"/>
      <c r="F2323" s="471"/>
      <c r="G2323" s="47" t="str">
        <f t="shared" si="36"/>
        <v xml:space="preserve">, </v>
      </c>
    </row>
    <row r="2324" spans="1:7" x14ac:dyDescent="0.3">
      <c r="A2324" s="471"/>
      <c r="B2324" s="471"/>
      <c r="C2324" s="471"/>
      <c r="D2324" s="471"/>
      <c r="E2324" s="471"/>
      <c r="F2324" s="471"/>
      <c r="G2324" s="47" t="str">
        <f t="shared" si="36"/>
        <v xml:space="preserve">, </v>
      </c>
    </row>
    <row r="2325" spans="1:7" x14ac:dyDescent="0.3">
      <c r="A2325" s="471"/>
      <c r="B2325" s="471"/>
      <c r="C2325" s="471"/>
      <c r="D2325" s="471"/>
      <c r="E2325" s="471"/>
      <c r="F2325" s="471"/>
      <c r="G2325" s="47" t="str">
        <f t="shared" si="36"/>
        <v xml:space="preserve">, </v>
      </c>
    </row>
    <row r="2326" spans="1:7" x14ac:dyDescent="0.3">
      <c r="A2326" s="471"/>
      <c r="B2326" s="471"/>
      <c r="C2326" s="471"/>
      <c r="D2326" s="471"/>
      <c r="E2326" s="471"/>
      <c r="F2326" s="471"/>
      <c r="G2326" s="47" t="str">
        <f t="shared" si="36"/>
        <v xml:space="preserve">, </v>
      </c>
    </row>
    <row r="2327" spans="1:7" x14ac:dyDescent="0.3">
      <c r="A2327" s="471"/>
      <c r="B2327" s="471"/>
      <c r="C2327" s="471"/>
      <c r="D2327" s="471"/>
      <c r="E2327" s="471"/>
      <c r="F2327" s="471"/>
      <c r="G2327" s="47" t="str">
        <f t="shared" si="36"/>
        <v xml:space="preserve">, </v>
      </c>
    </row>
    <row r="2328" spans="1:7" x14ac:dyDescent="0.3">
      <c r="A2328" s="471"/>
      <c r="B2328" s="471"/>
      <c r="C2328" s="471"/>
      <c r="D2328" s="471"/>
      <c r="E2328" s="471"/>
      <c r="F2328" s="471"/>
      <c r="G2328" s="47" t="str">
        <f t="shared" si="36"/>
        <v xml:space="preserve">, </v>
      </c>
    </row>
    <row r="2329" spans="1:7" x14ac:dyDescent="0.3">
      <c r="A2329" s="471"/>
      <c r="B2329" s="471"/>
      <c r="C2329" s="471"/>
      <c r="D2329" s="471"/>
      <c r="E2329" s="471"/>
      <c r="F2329" s="471"/>
      <c r="G2329" s="47" t="str">
        <f t="shared" si="36"/>
        <v xml:space="preserve">, </v>
      </c>
    </row>
    <row r="2330" spans="1:7" x14ac:dyDescent="0.3">
      <c r="A2330" s="471"/>
      <c r="B2330" s="471"/>
      <c r="C2330" s="471"/>
      <c r="D2330" s="471"/>
      <c r="E2330" s="471"/>
      <c r="F2330" s="471"/>
      <c r="G2330" s="47" t="str">
        <f t="shared" si="36"/>
        <v xml:space="preserve">, </v>
      </c>
    </row>
    <row r="2331" spans="1:7" x14ac:dyDescent="0.3">
      <c r="A2331" s="471"/>
      <c r="B2331" s="471"/>
      <c r="C2331" s="471"/>
      <c r="D2331" s="471"/>
      <c r="E2331" s="471"/>
      <c r="F2331" s="471"/>
      <c r="G2331" s="47" t="str">
        <f t="shared" si="36"/>
        <v xml:space="preserve">, </v>
      </c>
    </row>
    <row r="2332" spans="1:7" x14ac:dyDescent="0.3">
      <c r="A2332" s="471"/>
      <c r="B2332" s="471"/>
      <c r="C2332" s="471"/>
      <c r="D2332" s="471"/>
      <c r="E2332" s="471"/>
      <c r="F2332" s="471"/>
      <c r="G2332" s="47" t="str">
        <f t="shared" si="36"/>
        <v xml:space="preserve">, </v>
      </c>
    </row>
    <row r="2333" spans="1:7" x14ac:dyDescent="0.3">
      <c r="A2333" s="471"/>
      <c r="B2333" s="471"/>
      <c r="C2333" s="471"/>
      <c r="D2333" s="471"/>
      <c r="E2333" s="471"/>
      <c r="F2333" s="471"/>
      <c r="G2333" s="47" t="str">
        <f t="shared" si="36"/>
        <v xml:space="preserve">, </v>
      </c>
    </row>
    <row r="2334" spans="1:7" x14ac:dyDescent="0.3">
      <c r="A2334" s="471"/>
      <c r="B2334" s="471"/>
      <c r="C2334" s="471"/>
      <c r="D2334" s="471"/>
      <c r="E2334" s="471"/>
      <c r="F2334" s="471"/>
      <c r="G2334" s="47" t="str">
        <f t="shared" si="36"/>
        <v xml:space="preserve">, </v>
      </c>
    </row>
    <row r="2335" spans="1:7" x14ac:dyDescent="0.3">
      <c r="A2335" s="471"/>
      <c r="B2335" s="471"/>
      <c r="C2335" s="471"/>
      <c r="D2335" s="471"/>
      <c r="E2335" s="471"/>
      <c r="F2335" s="471"/>
      <c r="G2335" s="47" t="str">
        <f t="shared" si="36"/>
        <v xml:space="preserve">, </v>
      </c>
    </row>
    <row r="2336" spans="1:7" x14ac:dyDescent="0.3">
      <c r="A2336" s="471"/>
      <c r="B2336" s="471"/>
      <c r="C2336" s="471"/>
      <c r="D2336" s="471"/>
      <c r="E2336" s="471"/>
      <c r="F2336" s="471"/>
      <c r="G2336" s="47" t="str">
        <f t="shared" si="36"/>
        <v xml:space="preserve">, </v>
      </c>
    </row>
    <row r="2337" spans="1:7" x14ac:dyDescent="0.3">
      <c r="A2337" s="471"/>
      <c r="B2337" s="471"/>
      <c r="C2337" s="471"/>
      <c r="D2337" s="471"/>
      <c r="E2337" s="471"/>
      <c r="F2337" s="471"/>
      <c r="G2337" s="47" t="str">
        <f t="shared" si="36"/>
        <v xml:space="preserve">, </v>
      </c>
    </row>
    <row r="2338" spans="1:7" x14ac:dyDescent="0.3">
      <c r="A2338" s="471"/>
      <c r="B2338" s="471"/>
      <c r="C2338" s="471"/>
      <c r="D2338" s="471"/>
      <c r="E2338" s="471"/>
      <c r="F2338" s="471"/>
      <c r="G2338" s="47" t="str">
        <f t="shared" si="36"/>
        <v xml:space="preserve">, </v>
      </c>
    </row>
    <row r="2339" spans="1:7" x14ac:dyDescent="0.3">
      <c r="A2339" s="471"/>
      <c r="B2339" s="471"/>
      <c r="C2339" s="471"/>
      <c r="D2339" s="471"/>
      <c r="E2339" s="471"/>
      <c r="F2339" s="471"/>
      <c r="G2339" s="47" t="str">
        <f t="shared" si="36"/>
        <v xml:space="preserve">, </v>
      </c>
    </row>
    <row r="2340" spans="1:7" x14ac:dyDescent="0.3">
      <c r="A2340" s="471"/>
      <c r="B2340" s="471"/>
      <c r="C2340" s="471"/>
      <c r="D2340" s="471"/>
      <c r="E2340" s="471"/>
      <c r="F2340" s="471"/>
      <c r="G2340" s="47" t="str">
        <f t="shared" si="36"/>
        <v xml:space="preserve">, </v>
      </c>
    </row>
    <row r="2341" spans="1:7" x14ac:dyDescent="0.3">
      <c r="A2341" s="471"/>
      <c r="B2341" s="471"/>
      <c r="C2341" s="471"/>
      <c r="D2341" s="471"/>
      <c r="E2341" s="471"/>
      <c r="F2341" s="471"/>
      <c r="G2341" s="47" t="str">
        <f t="shared" si="36"/>
        <v xml:space="preserve">, </v>
      </c>
    </row>
    <row r="2342" spans="1:7" x14ac:dyDescent="0.3">
      <c r="A2342" s="471"/>
      <c r="B2342" s="471"/>
      <c r="C2342" s="471"/>
      <c r="D2342" s="471"/>
      <c r="E2342" s="471"/>
      <c r="F2342" s="471"/>
      <c r="G2342" s="47" t="str">
        <f t="shared" si="36"/>
        <v xml:space="preserve">, </v>
      </c>
    </row>
    <row r="2343" spans="1:7" x14ac:dyDescent="0.3">
      <c r="A2343" s="471"/>
      <c r="B2343" s="471"/>
      <c r="C2343" s="471"/>
      <c r="D2343" s="471"/>
      <c r="E2343" s="471"/>
      <c r="F2343" s="471"/>
      <c r="G2343" s="47" t="str">
        <f t="shared" si="36"/>
        <v xml:space="preserve">, </v>
      </c>
    </row>
    <row r="2344" spans="1:7" x14ac:dyDescent="0.3">
      <c r="A2344" s="471"/>
      <c r="B2344" s="471"/>
      <c r="C2344" s="471"/>
      <c r="D2344" s="471"/>
      <c r="E2344" s="471"/>
      <c r="F2344" s="471"/>
      <c r="G2344" s="47" t="str">
        <f t="shared" si="36"/>
        <v xml:space="preserve">, </v>
      </c>
    </row>
    <row r="2345" spans="1:7" x14ac:dyDescent="0.3">
      <c r="A2345" s="471"/>
      <c r="B2345" s="471"/>
      <c r="C2345" s="471"/>
      <c r="D2345" s="471"/>
      <c r="E2345" s="471"/>
      <c r="F2345" s="471"/>
      <c r="G2345" s="47" t="str">
        <f t="shared" si="36"/>
        <v xml:space="preserve">, </v>
      </c>
    </row>
    <row r="2346" spans="1:7" x14ac:dyDescent="0.3">
      <c r="A2346" s="471"/>
      <c r="B2346" s="471"/>
      <c r="C2346" s="471"/>
      <c r="D2346" s="471"/>
      <c r="E2346" s="471"/>
      <c r="F2346" s="471"/>
      <c r="G2346" s="47" t="str">
        <f t="shared" si="36"/>
        <v xml:space="preserve">, </v>
      </c>
    </row>
    <row r="2347" spans="1:7" x14ac:dyDescent="0.3">
      <c r="A2347" s="471"/>
      <c r="B2347" s="471"/>
      <c r="C2347" s="471"/>
      <c r="D2347" s="471"/>
      <c r="E2347" s="471"/>
      <c r="F2347" s="471"/>
      <c r="G2347" s="47" t="str">
        <f t="shared" si="36"/>
        <v xml:space="preserve">, </v>
      </c>
    </row>
    <row r="2348" spans="1:7" x14ac:dyDescent="0.3">
      <c r="A2348" s="471"/>
      <c r="B2348" s="471"/>
      <c r="C2348" s="471"/>
      <c r="D2348" s="471"/>
      <c r="E2348" s="471"/>
      <c r="F2348" s="471"/>
      <c r="G2348" s="47" t="str">
        <f t="shared" si="36"/>
        <v xml:space="preserve">, </v>
      </c>
    </row>
    <row r="2349" spans="1:7" x14ac:dyDescent="0.3">
      <c r="A2349" s="471"/>
      <c r="B2349" s="471"/>
      <c r="C2349" s="471"/>
      <c r="D2349" s="471"/>
      <c r="E2349" s="471"/>
      <c r="F2349" s="471"/>
      <c r="G2349" s="47" t="str">
        <f t="shared" si="36"/>
        <v xml:space="preserve">, </v>
      </c>
    </row>
    <row r="2350" spans="1:7" x14ac:dyDescent="0.3">
      <c r="A2350" s="471"/>
      <c r="B2350" s="471"/>
      <c r="C2350" s="471"/>
      <c r="D2350" s="471"/>
      <c r="E2350" s="471"/>
      <c r="F2350" s="471"/>
      <c r="G2350" s="47" t="str">
        <f t="shared" si="36"/>
        <v xml:space="preserve">, </v>
      </c>
    </row>
    <row r="2351" spans="1:7" x14ac:dyDescent="0.3">
      <c r="A2351" s="471"/>
      <c r="B2351" s="471"/>
      <c r="C2351" s="471"/>
      <c r="D2351" s="471"/>
      <c r="E2351" s="471"/>
      <c r="F2351" s="471"/>
      <c r="G2351" s="47" t="str">
        <f t="shared" si="36"/>
        <v xml:space="preserve">, </v>
      </c>
    </row>
    <row r="2352" spans="1:7" x14ac:dyDescent="0.3">
      <c r="A2352" s="471"/>
      <c r="B2352" s="471"/>
      <c r="C2352" s="471"/>
      <c r="D2352" s="471"/>
      <c r="E2352" s="471"/>
      <c r="F2352" s="471"/>
      <c r="G2352" s="47" t="str">
        <f t="shared" si="36"/>
        <v xml:space="preserve">, </v>
      </c>
    </row>
    <row r="2353" spans="1:7" x14ac:dyDescent="0.3">
      <c r="A2353" s="471"/>
      <c r="B2353" s="471"/>
      <c r="C2353" s="471"/>
      <c r="D2353" s="471"/>
      <c r="E2353" s="471"/>
      <c r="F2353" s="471"/>
      <c r="G2353" s="47" t="str">
        <f t="shared" si="36"/>
        <v xml:space="preserve">, </v>
      </c>
    </row>
    <row r="2354" spans="1:7" x14ac:dyDescent="0.3">
      <c r="A2354" s="471"/>
      <c r="B2354" s="471"/>
      <c r="C2354" s="471"/>
      <c r="D2354" s="471"/>
      <c r="E2354" s="471"/>
      <c r="F2354" s="471"/>
      <c r="G2354" s="47" t="str">
        <f t="shared" si="36"/>
        <v xml:space="preserve">, </v>
      </c>
    </row>
    <row r="2355" spans="1:7" x14ac:dyDescent="0.3">
      <c r="A2355" s="471"/>
      <c r="B2355" s="471"/>
      <c r="C2355" s="471"/>
      <c r="D2355" s="471"/>
      <c r="E2355" s="471"/>
      <c r="F2355" s="471"/>
      <c r="G2355" s="47" t="str">
        <f t="shared" si="36"/>
        <v xml:space="preserve">, </v>
      </c>
    </row>
    <row r="2356" spans="1:7" x14ac:dyDescent="0.3">
      <c r="A2356" s="471"/>
      <c r="B2356" s="471"/>
      <c r="C2356" s="471"/>
      <c r="D2356" s="471"/>
      <c r="E2356" s="471"/>
      <c r="F2356" s="471"/>
      <c r="G2356" s="47" t="str">
        <f t="shared" si="36"/>
        <v xml:space="preserve">, </v>
      </c>
    </row>
    <row r="2357" spans="1:7" x14ac:dyDescent="0.3">
      <c r="A2357" s="471"/>
      <c r="B2357" s="471"/>
      <c r="C2357" s="471"/>
      <c r="D2357" s="471"/>
      <c r="E2357" s="471"/>
      <c r="F2357" s="471"/>
      <c r="G2357" s="47" t="str">
        <f t="shared" si="36"/>
        <v xml:space="preserve">, </v>
      </c>
    </row>
    <row r="2358" spans="1:7" x14ac:dyDescent="0.3">
      <c r="A2358" s="471"/>
      <c r="B2358" s="471"/>
      <c r="C2358" s="471"/>
      <c r="D2358" s="471"/>
      <c r="E2358" s="471"/>
      <c r="F2358" s="471"/>
      <c r="G2358" s="47" t="str">
        <f t="shared" si="36"/>
        <v xml:space="preserve">, </v>
      </c>
    </row>
    <row r="2359" spans="1:7" x14ac:dyDescent="0.3">
      <c r="A2359" s="471"/>
      <c r="B2359" s="471"/>
      <c r="C2359" s="471"/>
      <c r="D2359" s="471"/>
      <c r="E2359" s="471"/>
      <c r="F2359" s="471"/>
      <c r="G2359" s="47" t="str">
        <f t="shared" si="36"/>
        <v xml:space="preserve">, </v>
      </c>
    </row>
    <row r="2360" spans="1:7" x14ac:dyDescent="0.3">
      <c r="A2360" s="471"/>
      <c r="B2360" s="471"/>
      <c r="C2360" s="471"/>
      <c r="D2360" s="471"/>
      <c r="E2360" s="471"/>
      <c r="F2360" s="471"/>
      <c r="G2360" s="47" t="str">
        <f t="shared" si="36"/>
        <v xml:space="preserve">, </v>
      </c>
    </row>
    <row r="2361" spans="1:7" x14ac:dyDescent="0.3">
      <c r="A2361" s="471"/>
      <c r="B2361" s="471"/>
      <c r="C2361" s="471"/>
      <c r="D2361" s="471"/>
      <c r="E2361" s="471"/>
      <c r="F2361" s="471"/>
      <c r="G2361" s="47" t="str">
        <f t="shared" si="36"/>
        <v xml:space="preserve">, </v>
      </c>
    </row>
    <row r="2362" spans="1:7" x14ac:dyDescent="0.3">
      <c r="A2362" s="471"/>
      <c r="B2362" s="471"/>
      <c r="C2362" s="471"/>
      <c r="D2362" s="471"/>
      <c r="E2362" s="471"/>
      <c r="F2362" s="471"/>
      <c r="G2362" s="47" t="str">
        <f t="shared" si="36"/>
        <v xml:space="preserve">, </v>
      </c>
    </row>
    <row r="2363" spans="1:7" x14ac:dyDescent="0.3">
      <c r="A2363" s="471"/>
      <c r="B2363" s="471"/>
      <c r="C2363" s="471"/>
      <c r="D2363" s="471"/>
      <c r="E2363" s="471"/>
      <c r="F2363" s="471"/>
      <c r="G2363" s="47" t="str">
        <f t="shared" si="36"/>
        <v xml:space="preserve">, </v>
      </c>
    </row>
    <row r="2364" spans="1:7" x14ac:dyDescent="0.3">
      <c r="A2364" s="471"/>
      <c r="B2364" s="471"/>
      <c r="C2364" s="471"/>
      <c r="D2364" s="471"/>
      <c r="E2364" s="471"/>
      <c r="F2364" s="471"/>
      <c r="G2364" s="47" t="str">
        <f t="shared" si="36"/>
        <v xml:space="preserve">, </v>
      </c>
    </row>
    <row r="2365" spans="1:7" x14ac:dyDescent="0.3">
      <c r="A2365" s="471"/>
      <c r="B2365" s="471"/>
      <c r="C2365" s="471"/>
      <c r="D2365" s="471"/>
      <c r="E2365" s="471"/>
      <c r="F2365" s="471"/>
      <c r="G2365" s="47" t="str">
        <f t="shared" si="36"/>
        <v xml:space="preserve">, </v>
      </c>
    </row>
    <row r="2366" spans="1:7" x14ac:dyDescent="0.3">
      <c r="A2366" s="471"/>
      <c r="B2366" s="471"/>
      <c r="C2366" s="471"/>
      <c r="D2366" s="471"/>
      <c r="E2366" s="471"/>
      <c r="F2366" s="471"/>
      <c r="G2366" s="47" t="str">
        <f t="shared" si="36"/>
        <v xml:space="preserve">, </v>
      </c>
    </row>
    <row r="2367" spans="1:7" x14ac:dyDescent="0.3">
      <c r="A2367" s="471"/>
      <c r="B2367" s="471"/>
      <c r="C2367" s="471"/>
      <c r="D2367" s="471"/>
      <c r="E2367" s="471"/>
      <c r="F2367" s="471"/>
      <c r="G2367" s="47" t="str">
        <f t="shared" si="36"/>
        <v xml:space="preserve">, </v>
      </c>
    </row>
    <row r="2368" spans="1:7" x14ac:dyDescent="0.3">
      <c r="A2368" s="471"/>
      <c r="B2368" s="471"/>
      <c r="C2368" s="471"/>
      <c r="D2368" s="471"/>
      <c r="E2368" s="471"/>
      <c r="F2368" s="471"/>
      <c r="G2368" s="47" t="str">
        <f t="shared" si="36"/>
        <v xml:space="preserve">, </v>
      </c>
    </row>
    <row r="2369" spans="1:7" x14ac:dyDescent="0.3">
      <c r="A2369" s="471"/>
      <c r="B2369" s="471"/>
      <c r="C2369" s="471"/>
      <c r="D2369" s="471"/>
      <c r="E2369" s="471"/>
      <c r="F2369" s="471"/>
      <c r="G2369" s="47" t="str">
        <f t="shared" si="36"/>
        <v xml:space="preserve">, </v>
      </c>
    </row>
    <row r="2370" spans="1:7" x14ac:dyDescent="0.3">
      <c r="A2370" s="471"/>
      <c r="B2370" s="471"/>
      <c r="C2370" s="471"/>
      <c r="D2370" s="471"/>
      <c r="E2370" s="471"/>
      <c r="F2370" s="471"/>
      <c r="G2370" s="47" t="str">
        <f t="shared" si="36"/>
        <v xml:space="preserve">, </v>
      </c>
    </row>
    <row r="2371" spans="1:7" x14ac:dyDescent="0.3">
      <c r="A2371" s="471"/>
      <c r="B2371" s="471"/>
      <c r="C2371" s="471"/>
      <c r="D2371" s="471"/>
      <c r="E2371" s="471"/>
      <c r="F2371" s="471"/>
      <c r="G2371" s="47" t="str">
        <f t="shared" si="36"/>
        <v xml:space="preserve">, </v>
      </c>
    </row>
    <row r="2372" spans="1:7" x14ac:dyDescent="0.3">
      <c r="A2372" s="471"/>
      <c r="B2372" s="471"/>
      <c r="C2372" s="471"/>
      <c r="D2372" s="471"/>
      <c r="E2372" s="471"/>
      <c r="F2372" s="471"/>
      <c r="G2372" s="47" t="str">
        <f t="shared" si="36"/>
        <v xml:space="preserve">, </v>
      </c>
    </row>
    <row r="2373" spans="1:7" x14ac:dyDescent="0.3">
      <c r="A2373" s="471"/>
      <c r="B2373" s="471"/>
      <c r="C2373" s="471"/>
      <c r="D2373" s="471"/>
      <c r="E2373" s="471"/>
      <c r="F2373" s="471"/>
      <c r="G2373" s="47" t="str">
        <f t="shared" si="36"/>
        <v xml:space="preserve">, </v>
      </c>
    </row>
    <row r="2374" spans="1:7" x14ac:dyDescent="0.3">
      <c r="A2374" s="471"/>
      <c r="B2374" s="471"/>
      <c r="C2374" s="471"/>
      <c r="D2374" s="471"/>
      <c r="E2374" s="471"/>
      <c r="F2374" s="471"/>
      <c r="G2374" s="47" t="str">
        <f t="shared" si="36"/>
        <v xml:space="preserve">, </v>
      </c>
    </row>
    <row r="2375" spans="1:7" x14ac:dyDescent="0.3">
      <c r="A2375" s="471"/>
      <c r="B2375" s="471"/>
      <c r="C2375" s="471"/>
      <c r="D2375" s="471"/>
      <c r="E2375" s="471"/>
      <c r="F2375" s="471"/>
      <c r="G2375" s="47" t="str">
        <f t="shared" si="36"/>
        <v xml:space="preserve">, </v>
      </c>
    </row>
    <row r="2376" spans="1:7" x14ac:dyDescent="0.3">
      <c r="A2376" s="471"/>
      <c r="B2376" s="471"/>
      <c r="C2376" s="471"/>
      <c r="D2376" s="471"/>
      <c r="E2376" s="471"/>
      <c r="F2376" s="471"/>
      <c r="G2376" s="47" t="str">
        <f t="shared" si="36"/>
        <v xml:space="preserve">, </v>
      </c>
    </row>
    <row r="2377" spans="1:7" x14ac:dyDescent="0.3">
      <c r="A2377" s="471"/>
      <c r="B2377" s="471"/>
      <c r="C2377" s="471"/>
      <c r="D2377" s="471"/>
      <c r="E2377" s="471"/>
      <c r="F2377" s="471"/>
      <c r="G2377" s="47" t="str">
        <f t="shared" si="36"/>
        <v xml:space="preserve">, </v>
      </c>
    </row>
    <row r="2378" spans="1:7" x14ac:dyDescent="0.3">
      <c r="A2378" s="471"/>
      <c r="B2378" s="471"/>
      <c r="C2378" s="471"/>
      <c r="D2378" s="471"/>
      <c r="E2378" s="471"/>
      <c r="F2378" s="471"/>
      <c r="G2378" s="47" t="str">
        <f t="shared" ref="G2378:G2441" si="37">CONCATENATE(A2378,", ", B2378)</f>
        <v xml:space="preserve">, </v>
      </c>
    </row>
    <row r="2379" spans="1:7" x14ac:dyDescent="0.3">
      <c r="A2379" s="471"/>
      <c r="B2379" s="471"/>
      <c r="C2379" s="471"/>
      <c r="D2379" s="471"/>
      <c r="E2379" s="471"/>
      <c r="F2379" s="471"/>
      <c r="G2379" s="47" t="str">
        <f t="shared" si="37"/>
        <v xml:space="preserve">, </v>
      </c>
    </row>
    <row r="2380" spans="1:7" x14ac:dyDescent="0.3">
      <c r="A2380" s="471"/>
      <c r="B2380" s="471"/>
      <c r="C2380" s="471"/>
      <c r="D2380" s="471"/>
      <c r="E2380" s="471"/>
      <c r="F2380" s="471"/>
      <c r="G2380" s="47" t="str">
        <f t="shared" si="37"/>
        <v xml:space="preserve">, </v>
      </c>
    </row>
    <row r="2381" spans="1:7" x14ac:dyDescent="0.3">
      <c r="A2381" s="471"/>
      <c r="B2381" s="471"/>
      <c r="C2381" s="471"/>
      <c r="D2381" s="471"/>
      <c r="E2381" s="471"/>
      <c r="F2381" s="471"/>
      <c r="G2381" s="47" t="str">
        <f t="shared" si="37"/>
        <v xml:space="preserve">, </v>
      </c>
    </row>
    <row r="2382" spans="1:7" x14ac:dyDescent="0.3">
      <c r="A2382" s="471"/>
      <c r="B2382" s="471"/>
      <c r="C2382" s="471"/>
      <c r="D2382" s="471"/>
      <c r="E2382" s="471"/>
      <c r="F2382" s="471"/>
      <c r="G2382" s="47" t="str">
        <f t="shared" si="37"/>
        <v xml:space="preserve">, </v>
      </c>
    </row>
    <row r="2383" spans="1:7" x14ac:dyDescent="0.3">
      <c r="A2383" s="471"/>
      <c r="B2383" s="471"/>
      <c r="C2383" s="471"/>
      <c r="D2383" s="471"/>
      <c r="E2383" s="471"/>
      <c r="F2383" s="471"/>
      <c r="G2383" s="47" t="str">
        <f t="shared" si="37"/>
        <v xml:space="preserve">, </v>
      </c>
    </row>
    <row r="2384" spans="1:7" x14ac:dyDescent="0.3">
      <c r="A2384" s="471"/>
      <c r="B2384" s="471"/>
      <c r="C2384" s="471"/>
      <c r="D2384" s="471"/>
      <c r="E2384" s="471"/>
      <c r="F2384" s="471"/>
      <c r="G2384" s="47" t="str">
        <f t="shared" si="37"/>
        <v xml:space="preserve">, </v>
      </c>
    </row>
    <row r="2385" spans="1:7" x14ac:dyDescent="0.3">
      <c r="A2385" s="471"/>
      <c r="B2385" s="471"/>
      <c r="C2385" s="471"/>
      <c r="D2385" s="471"/>
      <c r="E2385" s="471"/>
      <c r="F2385" s="471"/>
      <c r="G2385" s="47" t="str">
        <f t="shared" si="37"/>
        <v xml:space="preserve">, </v>
      </c>
    </row>
    <row r="2386" spans="1:7" x14ac:dyDescent="0.3">
      <c r="A2386" s="471"/>
      <c r="B2386" s="471"/>
      <c r="C2386" s="471"/>
      <c r="D2386" s="471"/>
      <c r="E2386" s="471"/>
      <c r="F2386" s="471"/>
      <c r="G2386" s="47" t="str">
        <f t="shared" si="37"/>
        <v xml:space="preserve">, </v>
      </c>
    </row>
    <row r="2387" spans="1:7" x14ac:dyDescent="0.3">
      <c r="A2387" s="471"/>
      <c r="B2387" s="471"/>
      <c r="C2387" s="471"/>
      <c r="D2387" s="471"/>
      <c r="E2387" s="471"/>
      <c r="F2387" s="471"/>
      <c r="G2387" s="47" t="str">
        <f t="shared" si="37"/>
        <v xml:space="preserve">, </v>
      </c>
    </row>
    <row r="2388" spans="1:7" x14ac:dyDescent="0.3">
      <c r="A2388" s="471"/>
      <c r="B2388" s="471"/>
      <c r="C2388" s="471"/>
      <c r="D2388" s="471"/>
      <c r="E2388" s="471"/>
      <c r="F2388" s="471"/>
      <c r="G2388" s="47" t="str">
        <f t="shared" si="37"/>
        <v xml:space="preserve">, </v>
      </c>
    </row>
    <row r="2389" spans="1:7" x14ac:dyDescent="0.3">
      <c r="A2389" s="471"/>
      <c r="B2389" s="471"/>
      <c r="C2389" s="471"/>
      <c r="D2389" s="471"/>
      <c r="E2389" s="471"/>
      <c r="F2389" s="471"/>
      <c r="G2389" s="47" t="str">
        <f t="shared" si="37"/>
        <v xml:space="preserve">, </v>
      </c>
    </row>
    <row r="2390" spans="1:7" x14ac:dyDescent="0.3">
      <c r="A2390" s="471"/>
      <c r="B2390" s="471"/>
      <c r="C2390" s="471"/>
      <c r="D2390" s="471"/>
      <c r="E2390" s="471"/>
      <c r="F2390" s="471"/>
      <c r="G2390" s="47" t="str">
        <f t="shared" si="37"/>
        <v xml:space="preserve">, </v>
      </c>
    </row>
    <row r="2391" spans="1:7" x14ac:dyDescent="0.3">
      <c r="A2391" s="471"/>
      <c r="B2391" s="471"/>
      <c r="C2391" s="471"/>
      <c r="D2391" s="471"/>
      <c r="E2391" s="471"/>
      <c r="F2391" s="471"/>
      <c r="G2391" s="47" t="str">
        <f t="shared" si="37"/>
        <v xml:space="preserve">, </v>
      </c>
    </row>
    <row r="2392" spans="1:7" x14ac:dyDescent="0.3">
      <c r="A2392" s="471"/>
      <c r="B2392" s="471"/>
      <c r="C2392" s="471"/>
      <c r="D2392" s="471"/>
      <c r="E2392" s="471"/>
      <c r="F2392" s="471"/>
      <c r="G2392" s="47" t="str">
        <f t="shared" si="37"/>
        <v xml:space="preserve">, </v>
      </c>
    </row>
    <row r="2393" spans="1:7" x14ac:dyDescent="0.3">
      <c r="A2393" s="471"/>
      <c r="B2393" s="471"/>
      <c r="C2393" s="471"/>
      <c r="D2393" s="471"/>
      <c r="E2393" s="471"/>
      <c r="F2393" s="471"/>
      <c r="G2393" s="47" t="str">
        <f t="shared" si="37"/>
        <v xml:space="preserve">, </v>
      </c>
    </row>
    <row r="2394" spans="1:7" x14ac:dyDescent="0.3">
      <c r="A2394" s="471"/>
      <c r="B2394" s="471"/>
      <c r="C2394" s="471"/>
      <c r="D2394" s="471"/>
      <c r="E2394" s="471"/>
      <c r="F2394" s="471"/>
      <c r="G2394" s="47" t="str">
        <f t="shared" si="37"/>
        <v xml:space="preserve">, </v>
      </c>
    </row>
    <row r="2395" spans="1:7" x14ac:dyDescent="0.3">
      <c r="A2395" s="471"/>
      <c r="B2395" s="471"/>
      <c r="C2395" s="471"/>
      <c r="D2395" s="471"/>
      <c r="E2395" s="471"/>
      <c r="F2395" s="471"/>
      <c r="G2395" s="47" t="str">
        <f t="shared" si="37"/>
        <v xml:space="preserve">, </v>
      </c>
    </row>
    <row r="2396" spans="1:7" x14ac:dyDescent="0.3">
      <c r="A2396" s="471"/>
      <c r="B2396" s="471"/>
      <c r="C2396" s="471"/>
      <c r="D2396" s="471"/>
      <c r="E2396" s="471"/>
      <c r="F2396" s="471"/>
      <c r="G2396" s="47" t="str">
        <f t="shared" si="37"/>
        <v xml:space="preserve">, </v>
      </c>
    </row>
    <row r="2397" spans="1:7" x14ac:dyDescent="0.3">
      <c r="A2397" s="471"/>
      <c r="B2397" s="471"/>
      <c r="C2397" s="471"/>
      <c r="D2397" s="471"/>
      <c r="E2397" s="471"/>
      <c r="F2397" s="471"/>
      <c r="G2397" s="47" t="str">
        <f t="shared" si="37"/>
        <v xml:space="preserve">, </v>
      </c>
    </row>
    <row r="2398" spans="1:7" x14ac:dyDescent="0.3">
      <c r="A2398" s="471"/>
      <c r="B2398" s="471"/>
      <c r="C2398" s="471"/>
      <c r="D2398" s="471"/>
      <c r="E2398" s="471"/>
      <c r="F2398" s="471"/>
      <c r="G2398" s="47" t="str">
        <f t="shared" si="37"/>
        <v xml:space="preserve">, </v>
      </c>
    </row>
    <row r="2399" spans="1:7" x14ac:dyDescent="0.3">
      <c r="A2399" s="471"/>
      <c r="B2399" s="471"/>
      <c r="C2399" s="471"/>
      <c r="D2399" s="471"/>
      <c r="E2399" s="471"/>
      <c r="F2399" s="471"/>
      <c r="G2399" s="47" t="str">
        <f t="shared" si="37"/>
        <v xml:space="preserve">, </v>
      </c>
    </row>
    <row r="2400" spans="1:7" x14ac:dyDescent="0.3">
      <c r="A2400" s="471"/>
      <c r="B2400" s="471"/>
      <c r="C2400" s="471"/>
      <c r="D2400" s="471"/>
      <c r="E2400" s="471"/>
      <c r="F2400" s="471"/>
      <c r="G2400" s="47" t="str">
        <f t="shared" si="37"/>
        <v xml:space="preserve">, </v>
      </c>
    </row>
    <row r="2401" spans="1:7" x14ac:dyDescent="0.3">
      <c r="A2401" s="471"/>
      <c r="B2401" s="471"/>
      <c r="C2401" s="471"/>
      <c r="D2401" s="471"/>
      <c r="E2401" s="471"/>
      <c r="F2401" s="471"/>
      <c r="G2401" s="47" t="str">
        <f t="shared" si="37"/>
        <v xml:space="preserve">, </v>
      </c>
    </row>
    <row r="2402" spans="1:7" x14ac:dyDescent="0.3">
      <c r="A2402" s="471"/>
      <c r="B2402" s="471"/>
      <c r="C2402" s="471"/>
      <c r="D2402" s="471"/>
      <c r="E2402" s="471"/>
      <c r="F2402" s="471"/>
      <c r="G2402" s="47" t="str">
        <f t="shared" si="37"/>
        <v xml:space="preserve">, </v>
      </c>
    </row>
    <row r="2403" spans="1:7" x14ac:dyDescent="0.3">
      <c r="A2403" s="471"/>
      <c r="B2403" s="471"/>
      <c r="C2403" s="471"/>
      <c r="D2403" s="471"/>
      <c r="E2403" s="471"/>
      <c r="F2403" s="471"/>
      <c r="G2403" s="47" t="str">
        <f t="shared" si="37"/>
        <v xml:space="preserve">, </v>
      </c>
    </row>
    <row r="2404" spans="1:7" x14ac:dyDescent="0.3">
      <c r="A2404" s="471"/>
      <c r="B2404" s="471"/>
      <c r="C2404" s="471"/>
      <c r="D2404" s="471"/>
      <c r="E2404" s="471"/>
      <c r="F2404" s="471"/>
      <c r="G2404" s="47" t="str">
        <f t="shared" si="37"/>
        <v xml:space="preserve">, </v>
      </c>
    </row>
    <row r="2405" spans="1:7" x14ac:dyDescent="0.3">
      <c r="A2405" s="471"/>
      <c r="B2405" s="471"/>
      <c r="C2405" s="471"/>
      <c r="D2405" s="471"/>
      <c r="E2405" s="471"/>
      <c r="F2405" s="471"/>
      <c r="G2405" s="47" t="str">
        <f t="shared" si="37"/>
        <v xml:space="preserve">, </v>
      </c>
    </row>
    <row r="2406" spans="1:7" x14ac:dyDescent="0.3">
      <c r="A2406" s="471"/>
      <c r="B2406" s="471"/>
      <c r="C2406" s="471"/>
      <c r="D2406" s="471"/>
      <c r="E2406" s="471"/>
      <c r="F2406" s="471"/>
      <c r="G2406" s="47" t="str">
        <f t="shared" si="37"/>
        <v xml:space="preserve">, </v>
      </c>
    </row>
    <row r="2407" spans="1:7" x14ac:dyDescent="0.3">
      <c r="A2407" s="471"/>
      <c r="B2407" s="471"/>
      <c r="C2407" s="471"/>
      <c r="D2407" s="471"/>
      <c r="E2407" s="471"/>
      <c r="F2407" s="471"/>
      <c r="G2407" s="47" t="str">
        <f t="shared" si="37"/>
        <v xml:space="preserve">, </v>
      </c>
    </row>
    <row r="2408" spans="1:7" x14ac:dyDescent="0.3">
      <c r="A2408" s="471"/>
      <c r="B2408" s="471"/>
      <c r="C2408" s="471"/>
      <c r="D2408" s="471"/>
      <c r="E2408" s="471"/>
      <c r="F2408" s="471"/>
      <c r="G2408" s="47" t="str">
        <f t="shared" si="37"/>
        <v xml:space="preserve">, </v>
      </c>
    </row>
    <row r="2409" spans="1:7" x14ac:dyDescent="0.3">
      <c r="A2409" s="471"/>
      <c r="B2409" s="471"/>
      <c r="C2409" s="471"/>
      <c r="D2409" s="471"/>
      <c r="E2409" s="471"/>
      <c r="F2409" s="471"/>
      <c r="G2409" s="47" t="str">
        <f t="shared" si="37"/>
        <v xml:space="preserve">, </v>
      </c>
    </row>
    <row r="2410" spans="1:7" x14ac:dyDescent="0.3">
      <c r="A2410" s="471"/>
      <c r="B2410" s="471"/>
      <c r="C2410" s="471"/>
      <c r="D2410" s="471"/>
      <c r="E2410" s="471"/>
      <c r="F2410" s="471"/>
      <c r="G2410" s="47" t="str">
        <f t="shared" si="37"/>
        <v xml:space="preserve">, </v>
      </c>
    </row>
    <row r="2411" spans="1:7" x14ac:dyDescent="0.3">
      <c r="A2411" s="471"/>
      <c r="B2411" s="471"/>
      <c r="C2411" s="471"/>
      <c r="D2411" s="471"/>
      <c r="E2411" s="471"/>
      <c r="F2411" s="471"/>
      <c r="G2411" s="47" t="str">
        <f t="shared" si="37"/>
        <v xml:space="preserve">, </v>
      </c>
    </row>
    <row r="2412" spans="1:7" x14ac:dyDescent="0.3">
      <c r="A2412" s="471"/>
      <c r="B2412" s="471"/>
      <c r="C2412" s="471"/>
      <c r="D2412" s="471"/>
      <c r="E2412" s="471"/>
      <c r="F2412" s="471"/>
      <c r="G2412" s="47" t="str">
        <f t="shared" si="37"/>
        <v xml:space="preserve">, </v>
      </c>
    </row>
    <row r="2413" spans="1:7" x14ac:dyDescent="0.3">
      <c r="A2413" s="471"/>
      <c r="B2413" s="471"/>
      <c r="C2413" s="471"/>
      <c r="D2413" s="471"/>
      <c r="E2413" s="471"/>
      <c r="F2413" s="471"/>
      <c r="G2413" s="47" t="str">
        <f t="shared" si="37"/>
        <v xml:space="preserve">, </v>
      </c>
    </row>
    <row r="2414" spans="1:7" x14ac:dyDescent="0.3">
      <c r="A2414" s="471"/>
      <c r="B2414" s="471"/>
      <c r="C2414" s="471"/>
      <c r="D2414" s="471"/>
      <c r="E2414" s="471"/>
      <c r="F2414" s="471"/>
      <c r="G2414" s="47" t="str">
        <f t="shared" si="37"/>
        <v xml:space="preserve">, </v>
      </c>
    </row>
    <row r="2415" spans="1:7" x14ac:dyDescent="0.3">
      <c r="A2415" s="471"/>
      <c r="B2415" s="471"/>
      <c r="C2415" s="471"/>
      <c r="D2415" s="471"/>
      <c r="E2415" s="471"/>
      <c r="F2415" s="471"/>
      <c r="G2415" s="47" t="str">
        <f t="shared" si="37"/>
        <v xml:space="preserve">, </v>
      </c>
    </row>
    <row r="2416" spans="1:7" x14ac:dyDescent="0.3">
      <c r="A2416" s="471"/>
      <c r="B2416" s="471"/>
      <c r="C2416" s="471"/>
      <c r="D2416" s="471"/>
      <c r="E2416" s="471"/>
      <c r="F2416" s="471"/>
      <c r="G2416" s="47" t="str">
        <f t="shared" si="37"/>
        <v xml:space="preserve">, </v>
      </c>
    </row>
    <row r="2417" spans="1:7" x14ac:dyDescent="0.3">
      <c r="A2417" s="471"/>
      <c r="B2417" s="471"/>
      <c r="C2417" s="471"/>
      <c r="D2417" s="471"/>
      <c r="E2417" s="471"/>
      <c r="F2417" s="471"/>
      <c r="G2417" s="47" t="str">
        <f t="shared" si="37"/>
        <v xml:space="preserve">, </v>
      </c>
    </row>
    <row r="2418" spans="1:7" x14ac:dyDescent="0.3">
      <c r="A2418" s="471"/>
      <c r="B2418" s="471"/>
      <c r="C2418" s="471"/>
      <c r="D2418" s="471"/>
      <c r="E2418" s="471"/>
      <c r="F2418" s="471"/>
      <c r="G2418" s="47" t="str">
        <f t="shared" si="37"/>
        <v xml:space="preserve">, </v>
      </c>
    </row>
    <row r="2419" spans="1:7" x14ac:dyDescent="0.3">
      <c r="A2419" s="471"/>
      <c r="B2419" s="471"/>
      <c r="C2419" s="471"/>
      <c r="D2419" s="471"/>
      <c r="E2419" s="471"/>
      <c r="F2419" s="471"/>
      <c r="G2419" s="47" t="str">
        <f t="shared" si="37"/>
        <v xml:space="preserve">, </v>
      </c>
    </row>
    <row r="2420" spans="1:7" x14ac:dyDescent="0.3">
      <c r="A2420" s="471"/>
      <c r="B2420" s="471"/>
      <c r="C2420" s="471"/>
      <c r="D2420" s="471"/>
      <c r="E2420" s="471"/>
      <c r="F2420" s="471"/>
      <c r="G2420" s="47" t="str">
        <f t="shared" si="37"/>
        <v xml:space="preserve">, </v>
      </c>
    </row>
    <row r="2421" spans="1:7" x14ac:dyDescent="0.3">
      <c r="A2421" s="471"/>
      <c r="B2421" s="471"/>
      <c r="C2421" s="471"/>
      <c r="D2421" s="471"/>
      <c r="E2421" s="471"/>
      <c r="F2421" s="471"/>
      <c r="G2421" s="47" t="str">
        <f t="shared" si="37"/>
        <v xml:space="preserve">, </v>
      </c>
    </row>
    <row r="2422" spans="1:7" x14ac:dyDescent="0.3">
      <c r="A2422" s="471"/>
      <c r="B2422" s="471"/>
      <c r="C2422" s="471"/>
      <c r="D2422" s="471"/>
      <c r="E2422" s="471"/>
      <c r="F2422" s="471"/>
      <c r="G2422" s="47" t="str">
        <f t="shared" si="37"/>
        <v xml:space="preserve">, </v>
      </c>
    </row>
    <row r="2423" spans="1:7" x14ac:dyDescent="0.3">
      <c r="A2423" s="471"/>
      <c r="B2423" s="471"/>
      <c r="C2423" s="471"/>
      <c r="D2423" s="471"/>
      <c r="E2423" s="471"/>
      <c r="F2423" s="471"/>
      <c r="G2423" s="47" t="str">
        <f t="shared" si="37"/>
        <v xml:space="preserve">, </v>
      </c>
    </row>
    <row r="2424" spans="1:7" x14ac:dyDescent="0.3">
      <c r="A2424" s="471"/>
      <c r="B2424" s="471"/>
      <c r="C2424" s="471"/>
      <c r="D2424" s="471"/>
      <c r="E2424" s="471"/>
      <c r="F2424" s="471"/>
      <c r="G2424" s="47" t="str">
        <f t="shared" si="37"/>
        <v xml:space="preserve">, </v>
      </c>
    </row>
    <row r="2425" spans="1:7" x14ac:dyDescent="0.3">
      <c r="A2425" s="471"/>
      <c r="B2425" s="471"/>
      <c r="C2425" s="471"/>
      <c r="D2425" s="471"/>
      <c r="E2425" s="471"/>
      <c r="F2425" s="471"/>
      <c r="G2425" s="47" t="str">
        <f t="shared" si="37"/>
        <v xml:space="preserve">, </v>
      </c>
    </row>
    <row r="2426" spans="1:7" x14ac:dyDescent="0.3">
      <c r="A2426" s="471"/>
      <c r="B2426" s="471"/>
      <c r="C2426" s="471"/>
      <c r="D2426" s="471"/>
      <c r="E2426" s="471"/>
      <c r="F2426" s="471"/>
      <c r="G2426" s="47" t="str">
        <f t="shared" si="37"/>
        <v xml:space="preserve">, </v>
      </c>
    </row>
    <row r="2427" spans="1:7" x14ac:dyDescent="0.3">
      <c r="A2427" s="471"/>
      <c r="B2427" s="471"/>
      <c r="C2427" s="471"/>
      <c r="D2427" s="471"/>
      <c r="E2427" s="471"/>
      <c r="F2427" s="471"/>
      <c r="G2427" s="47" t="str">
        <f t="shared" si="37"/>
        <v xml:space="preserve">, </v>
      </c>
    </row>
    <row r="2428" spans="1:7" x14ac:dyDescent="0.3">
      <c r="A2428" s="471"/>
      <c r="B2428" s="471"/>
      <c r="C2428" s="471"/>
      <c r="D2428" s="471"/>
      <c r="E2428" s="471"/>
      <c r="F2428" s="471"/>
      <c r="G2428" s="47" t="str">
        <f t="shared" si="37"/>
        <v xml:space="preserve">, </v>
      </c>
    </row>
    <row r="2429" spans="1:7" x14ac:dyDescent="0.3">
      <c r="A2429" s="471"/>
      <c r="B2429" s="471"/>
      <c r="C2429" s="471"/>
      <c r="D2429" s="471"/>
      <c r="E2429" s="471"/>
      <c r="F2429" s="471"/>
      <c r="G2429" s="47" t="str">
        <f t="shared" si="37"/>
        <v xml:space="preserve">, </v>
      </c>
    </row>
    <row r="2430" spans="1:7" x14ac:dyDescent="0.3">
      <c r="A2430" s="471"/>
      <c r="B2430" s="471"/>
      <c r="C2430" s="471"/>
      <c r="D2430" s="471"/>
      <c r="E2430" s="471"/>
      <c r="F2430" s="471"/>
      <c r="G2430" s="47" t="str">
        <f t="shared" si="37"/>
        <v xml:space="preserve">, </v>
      </c>
    </row>
    <row r="2431" spans="1:7" x14ac:dyDescent="0.3">
      <c r="A2431" s="471"/>
      <c r="B2431" s="471"/>
      <c r="C2431" s="471"/>
      <c r="D2431" s="471"/>
      <c r="E2431" s="471"/>
      <c r="F2431" s="471"/>
      <c r="G2431" s="47" t="str">
        <f t="shared" si="37"/>
        <v xml:space="preserve">, </v>
      </c>
    </row>
    <row r="2432" spans="1:7" x14ac:dyDescent="0.3">
      <c r="A2432" s="471"/>
      <c r="B2432" s="471"/>
      <c r="C2432" s="471"/>
      <c r="D2432" s="471"/>
      <c r="E2432" s="471"/>
      <c r="F2432" s="471"/>
      <c r="G2432" s="47" t="str">
        <f t="shared" si="37"/>
        <v xml:space="preserve">, </v>
      </c>
    </row>
    <row r="2433" spans="1:7" x14ac:dyDescent="0.3">
      <c r="A2433" s="471"/>
      <c r="B2433" s="471"/>
      <c r="C2433" s="471"/>
      <c r="D2433" s="471"/>
      <c r="E2433" s="471"/>
      <c r="F2433" s="471"/>
      <c r="G2433" s="47" t="str">
        <f t="shared" si="37"/>
        <v xml:space="preserve">, </v>
      </c>
    </row>
    <row r="2434" spans="1:7" x14ac:dyDescent="0.3">
      <c r="A2434" s="471"/>
      <c r="B2434" s="471"/>
      <c r="C2434" s="471"/>
      <c r="D2434" s="471"/>
      <c r="E2434" s="471"/>
      <c r="F2434" s="471"/>
      <c r="G2434" s="47" t="str">
        <f t="shared" si="37"/>
        <v xml:space="preserve">, </v>
      </c>
    </row>
    <row r="2435" spans="1:7" x14ac:dyDescent="0.3">
      <c r="A2435" s="471"/>
      <c r="B2435" s="471"/>
      <c r="C2435" s="471"/>
      <c r="D2435" s="471"/>
      <c r="E2435" s="471"/>
      <c r="F2435" s="471"/>
      <c r="G2435" s="47" t="str">
        <f t="shared" si="37"/>
        <v xml:space="preserve">, </v>
      </c>
    </row>
    <row r="2436" spans="1:7" x14ac:dyDescent="0.3">
      <c r="A2436" s="471"/>
      <c r="B2436" s="471"/>
      <c r="C2436" s="471"/>
      <c r="D2436" s="471"/>
      <c r="E2436" s="471"/>
      <c r="F2436" s="471"/>
      <c r="G2436" s="47" t="str">
        <f t="shared" si="37"/>
        <v xml:space="preserve">, </v>
      </c>
    </row>
    <row r="2437" spans="1:7" x14ac:dyDescent="0.3">
      <c r="A2437" s="471"/>
      <c r="B2437" s="471"/>
      <c r="C2437" s="471"/>
      <c r="D2437" s="471"/>
      <c r="E2437" s="471"/>
      <c r="F2437" s="471"/>
      <c r="G2437" s="47" t="str">
        <f t="shared" si="37"/>
        <v xml:space="preserve">, </v>
      </c>
    </row>
    <row r="2438" spans="1:7" x14ac:dyDescent="0.3">
      <c r="A2438" s="471"/>
      <c r="B2438" s="471"/>
      <c r="C2438" s="471"/>
      <c r="D2438" s="471"/>
      <c r="E2438" s="471"/>
      <c r="F2438" s="471"/>
      <c r="G2438" s="47" t="str">
        <f t="shared" si="37"/>
        <v xml:space="preserve">, </v>
      </c>
    </row>
    <row r="2439" spans="1:7" x14ac:dyDescent="0.3">
      <c r="A2439" s="471"/>
      <c r="B2439" s="471"/>
      <c r="C2439" s="471"/>
      <c r="D2439" s="471"/>
      <c r="E2439" s="471"/>
      <c r="F2439" s="471"/>
      <c r="G2439" s="47" t="str">
        <f t="shared" si="37"/>
        <v xml:space="preserve">, </v>
      </c>
    </row>
    <row r="2440" spans="1:7" x14ac:dyDescent="0.3">
      <c r="A2440" s="471"/>
      <c r="B2440" s="471"/>
      <c r="C2440" s="471"/>
      <c r="D2440" s="471"/>
      <c r="E2440" s="471"/>
      <c r="F2440" s="471"/>
      <c r="G2440" s="47" t="str">
        <f t="shared" si="37"/>
        <v xml:space="preserve">, </v>
      </c>
    </row>
    <row r="2441" spans="1:7" x14ac:dyDescent="0.3">
      <c r="A2441" s="471"/>
      <c r="B2441" s="471"/>
      <c r="C2441" s="471"/>
      <c r="D2441" s="471"/>
      <c r="E2441" s="471"/>
      <c r="F2441" s="471"/>
      <c r="G2441" s="47" t="str">
        <f t="shared" si="37"/>
        <v xml:space="preserve">, </v>
      </c>
    </row>
    <row r="2442" spans="1:7" x14ac:dyDescent="0.3">
      <c r="A2442" s="471"/>
      <c r="B2442" s="471"/>
      <c r="C2442" s="471"/>
      <c r="D2442" s="471"/>
      <c r="E2442" s="471"/>
      <c r="F2442" s="471"/>
      <c r="G2442" s="47" t="str">
        <f t="shared" ref="G2442:G2505" si="38">CONCATENATE(A2442,", ", B2442)</f>
        <v xml:space="preserve">, </v>
      </c>
    </row>
    <row r="2443" spans="1:7" x14ac:dyDescent="0.3">
      <c r="A2443" s="471"/>
      <c r="B2443" s="471"/>
      <c r="C2443" s="471"/>
      <c r="D2443" s="471"/>
      <c r="E2443" s="471"/>
      <c r="F2443" s="471"/>
      <c r="G2443" s="47" t="str">
        <f t="shared" si="38"/>
        <v xml:space="preserve">, </v>
      </c>
    </row>
    <row r="2444" spans="1:7" x14ac:dyDescent="0.3">
      <c r="A2444" s="471"/>
      <c r="B2444" s="471"/>
      <c r="C2444" s="471"/>
      <c r="D2444" s="471"/>
      <c r="E2444" s="471"/>
      <c r="F2444" s="471"/>
      <c r="G2444" s="47" t="str">
        <f t="shared" si="38"/>
        <v xml:space="preserve">, </v>
      </c>
    </row>
    <row r="2445" spans="1:7" x14ac:dyDescent="0.3">
      <c r="A2445" s="471"/>
      <c r="B2445" s="471"/>
      <c r="C2445" s="471"/>
      <c r="D2445" s="471"/>
      <c r="E2445" s="471"/>
      <c r="F2445" s="471"/>
      <c r="G2445" s="47" t="str">
        <f t="shared" si="38"/>
        <v xml:space="preserve">, </v>
      </c>
    </row>
    <row r="2446" spans="1:7" x14ac:dyDescent="0.3">
      <c r="A2446" s="471"/>
      <c r="B2446" s="471"/>
      <c r="C2446" s="471"/>
      <c r="D2446" s="471"/>
      <c r="E2446" s="471"/>
      <c r="F2446" s="471"/>
      <c r="G2446" s="47" t="str">
        <f t="shared" si="38"/>
        <v xml:space="preserve">, </v>
      </c>
    </row>
    <row r="2447" spans="1:7" x14ac:dyDescent="0.3">
      <c r="A2447" s="471"/>
      <c r="B2447" s="471"/>
      <c r="C2447" s="471"/>
      <c r="D2447" s="471"/>
      <c r="E2447" s="471"/>
      <c r="F2447" s="471"/>
      <c r="G2447" s="47" t="str">
        <f t="shared" si="38"/>
        <v xml:space="preserve">, </v>
      </c>
    </row>
    <row r="2448" spans="1:7" x14ac:dyDescent="0.3">
      <c r="A2448" s="471"/>
      <c r="B2448" s="471"/>
      <c r="C2448" s="471"/>
      <c r="D2448" s="471"/>
      <c r="E2448" s="471"/>
      <c r="F2448" s="471"/>
      <c r="G2448" s="47" t="str">
        <f t="shared" si="38"/>
        <v xml:space="preserve">, </v>
      </c>
    </row>
    <row r="2449" spans="1:7" x14ac:dyDescent="0.3">
      <c r="A2449" s="471"/>
      <c r="B2449" s="471"/>
      <c r="C2449" s="471"/>
      <c r="D2449" s="471"/>
      <c r="E2449" s="471"/>
      <c r="F2449" s="471"/>
      <c r="G2449" s="47" t="str">
        <f t="shared" si="38"/>
        <v xml:space="preserve">, </v>
      </c>
    </row>
    <row r="2450" spans="1:7" x14ac:dyDescent="0.3">
      <c r="A2450" s="471"/>
      <c r="B2450" s="471"/>
      <c r="C2450" s="471"/>
      <c r="D2450" s="471"/>
      <c r="E2450" s="471"/>
      <c r="F2450" s="471"/>
      <c r="G2450" s="47" t="str">
        <f t="shared" si="38"/>
        <v xml:space="preserve">, </v>
      </c>
    </row>
    <row r="2451" spans="1:7" x14ac:dyDescent="0.3">
      <c r="A2451" s="471"/>
      <c r="B2451" s="471"/>
      <c r="C2451" s="471"/>
      <c r="D2451" s="471"/>
      <c r="E2451" s="471"/>
      <c r="F2451" s="471"/>
      <c r="G2451" s="47" t="str">
        <f t="shared" si="38"/>
        <v xml:space="preserve">, </v>
      </c>
    </row>
    <row r="2452" spans="1:7" x14ac:dyDescent="0.3">
      <c r="A2452" s="471"/>
      <c r="B2452" s="471"/>
      <c r="C2452" s="471"/>
      <c r="D2452" s="471"/>
      <c r="E2452" s="471"/>
      <c r="F2452" s="471"/>
      <c r="G2452" s="47" t="str">
        <f t="shared" si="38"/>
        <v xml:space="preserve">, </v>
      </c>
    </row>
    <row r="2453" spans="1:7" x14ac:dyDescent="0.3">
      <c r="A2453" s="471"/>
      <c r="B2453" s="471"/>
      <c r="C2453" s="471"/>
      <c r="D2453" s="471"/>
      <c r="E2453" s="471"/>
      <c r="F2453" s="471"/>
      <c r="G2453" s="47" t="str">
        <f t="shared" si="38"/>
        <v xml:space="preserve">, </v>
      </c>
    </row>
    <row r="2454" spans="1:7" x14ac:dyDescent="0.3">
      <c r="A2454" s="471"/>
      <c r="B2454" s="471"/>
      <c r="C2454" s="471"/>
      <c r="D2454" s="471"/>
      <c r="E2454" s="471"/>
      <c r="F2454" s="471"/>
      <c r="G2454" s="47" t="str">
        <f t="shared" si="38"/>
        <v xml:space="preserve">, </v>
      </c>
    </row>
    <row r="2455" spans="1:7" x14ac:dyDescent="0.3">
      <c r="A2455" s="471"/>
      <c r="B2455" s="471"/>
      <c r="C2455" s="471"/>
      <c r="D2455" s="471"/>
      <c r="E2455" s="471"/>
      <c r="F2455" s="471"/>
      <c r="G2455" s="47" t="str">
        <f t="shared" si="38"/>
        <v xml:space="preserve">, </v>
      </c>
    </row>
    <row r="2456" spans="1:7" x14ac:dyDescent="0.3">
      <c r="A2456" s="471"/>
      <c r="B2456" s="471"/>
      <c r="C2456" s="471"/>
      <c r="D2456" s="471"/>
      <c r="E2456" s="471"/>
      <c r="F2456" s="471"/>
      <c r="G2456" s="47" t="str">
        <f t="shared" si="38"/>
        <v xml:space="preserve">, </v>
      </c>
    </row>
    <row r="2457" spans="1:7" x14ac:dyDescent="0.3">
      <c r="A2457" s="471"/>
      <c r="B2457" s="471"/>
      <c r="C2457" s="471"/>
      <c r="D2457" s="471"/>
      <c r="E2457" s="471"/>
      <c r="F2457" s="471"/>
      <c r="G2457" s="47" t="str">
        <f t="shared" si="38"/>
        <v xml:space="preserve">, </v>
      </c>
    </row>
    <row r="2458" spans="1:7" x14ac:dyDescent="0.3">
      <c r="A2458" s="471"/>
      <c r="B2458" s="471"/>
      <c r="C2458" s="471"/>
      <c r="D2458" s="471"/>
      <c r="E2458" s="471"/>
      <c r="F2458" s="471"/>
      <c r="G2458" s="47" t="str">
        <f t="shared" si="38"/>
        <v xml:space="preserve">, </v>
      </c>
    </row>
    <row r="2459" spans="1:7" x14ac:dyDescent="0.3">
      <c r="A2459" s="471"/>
      <c r="B2459" s="471"/>
      <c r="C2459" s="471"/>
      <c r="D2459" s="471"/>
      <c r="E2459" s="471"/>
      <c r="F2459" s="471"/>
      <c r="G2459" s="47" t="str">
        <f t="shared" si="38"/>
        <v xml:space="preserve">, </v>
      </c>
    </row>
    <row r="2460" spans="1:7" x14ac:dyDescent="0.3">
      <c r="A2460" s="471"/>
      <c r="B2460" s="471"/>
      <c r="C2460" s="471"/>
      <c r="D2460" s="471"/>
      <c r="E2460" s="471"/>
      <c r="F2460" s="471"/>
      <c r="G2460" s="47" t="str">
        <f t="shared" si="38"/>
        <v xml:space="preserve">, </v>
      </c>
    </row>
    <row r="2461" spans="1:7" x14ac:dyDescent="0.3">
      <c r="A2461" s="471"/>
      <c r="B2461" s="471"/>
      <c r="C2461" s="471"/>
      <c r="D2461" s="471"/>
      <c r="E2461" s="471"/>
      <c r="F2461" s="471"/>
      <c r="G2461" s="47" t="str">
        <f t="shared" si="38"/>
        <v xml:space="preserve">, </v>
      </c>
    </row>
    <row r="2462" spans="1:7" x14ac:dyDescent="0.3">
      <c r="A2462" s="471"/>
      <c r="B2462" s="471"/>
      <c r="C2462" s="471"/>
      <c r="D2462" s="471"/>
      <c r="E2462" s="471"/>
      <c r="F2462" s="471"/>
      <c r="G2462" s="47" t="str">
        <f t="shared" si="38"/>
        <v xml:space="preserve">, </v>
      </c>
    </row>
    <row r="2463" spans="1:7" x14ac:dyDescent="0.3">
      <c r="A2463" s="471"/>
      <c r="B2463" s="471"/>
      <c r="C2463" s="471"/>
      <c r="D2463" s="471"/>
      <c r="E2463" s="471"/>
      <c r="F2463" s="471"/>
      <c r="G2463" s="47" t="str">
        <f t="shared" si="38"/>
        <v xml:space="preserve">, </v>
      </c>
    </row>
    <row r="2464" spans="1:7" x14ac:dyDescent="0.3">
      <c r="A2464" s="471"/>
      <c r="B2464" s="471"/>
      <c r="C2464" s="471"/>
      <c r="D2464" s="471"/>
      <c r="E2464" s="471"/>
      <c r="F2464" s="471"/>
      <c r="G2464" s="47" t="str">
        <f t="shared" si="38"/>
        <v xml:space="preserve">, </v>
      </c>
    </row>
    <row r="2465" spans="1:7" x14ac:dyDescent="0.3">
      <c r="A2465" s="471"/>
      <c r="B2465" s="471"/>
      <c r="C2465" s="471"/>
      <c r="D2465" s="471"/>
      <c r="E2465" s="471"/>
      <c r="F2465" s="471"/>
      <c r="G2465" s="47" t="str">
        <f t="shared" si="38"/>
        <v xml:space="preserve">, </v>
      </c>
    </row>
    <row r="2466" spans="1:7" x14ac:dyDescent="0.3">
      <c r="A2466" s="471"/>
      <c r="B2466" s="471"/>
      <c r="C2466" s="471"/>
      <c r="D2466" s="471"/>
      <c r="E2466" s="471"/>
      <c r="F2466" s="471"/>
      <c r="G2466" s="47" t="str">
        <f t="shared" si="38"/>
        <v xml:space="preserve">, </v>
      </c>
    </row>
    <row r="2467" spans="1:7" x14ac:dyDescent="0.3">
      <c r="A2467" s="471"/>
      <c r="B2467" s="471"/>
      <c r="C2467" s="471"/>
      <c r="D2467" s="471"/>
      <c r="E2467" s="471"/>
      <c r="F2467" s="471"/>
      <c r="G2467" s="47" t="str">
        <f t="shared" si="38"/>
        <v xml:space="preserve">, </v>
      </c>
    </row>
    <row r="2468" spans="1:7" x14ac:dyDescent="0.3">
      <c r="A2468" s="471"/>
      <c r="B2468" s="471"/>
      <c r="C2468" s="471"/>
      <c r="D2468" s="471"/>
      <c r="E2468" s="471"/>
      <c r="F2468" s="471"/>
      <c r="G2468" s="47" t="str">
        <f t="shared" si="38"/>
        <v xml:space="preserve">, </v>
      </c>
    </row>
    <row r="2469" spans="1:7" x14ac:dyDescent="0.3">
      <c r="A2469" s="471"/>
      <c r="B2469" s="471"/>
      <c r="C2469" s="471"/>
      <c r="D2469" s="471"/>
      <c r="E2469" s="471"/>
      <c r="F2469" s="471"/>
      <c r="G2469" s="47" t="str">
        <f t="shared" si="38"/>
        <v xml:space="preserve">, </v>
      </c>
    </row>
    <row r="2470" spans="1:7" x14ac:dyDescent="0.3">
      <c r="A2470" s="471"/>
      <c r="B2470" s="471"/>
      <c r="C2470" s="471"/>
      <c r="D2470" s="471"/>
      <c r="E2470" s="471"/>
      <c r="F2470" s="471"/>
      <c r="G2470" s="47" t="str">
        <f t="shared" si="38"/>
        <v xml:space="preserve">, </v>
      </c>
    </row>
    <row r="2471" spans="1:7" x14ac:dyDescent="0.3">
      <c r="A2471" s="471"/>
      <c r="B2471" s="471"/>
      <c r="C2471" s="471"/>
      <c r="D2471" s="471"/>
      <c r="E2471" s="471"/>
      <c r="F2471" s="471"/>
      <c r="G2471" s="47" t="str">
        <f t="shared" si="38"/>
        <v xml:space="preserve">, </v>
      </c>
    </row>
    <row r="2472" spans="1:7" x14ac:dyDescent="0.3">
      <c r="A2472" s="471"/>
      <c r="B2472" s="471"/>
      <c r="C2472" s="471"/>
      <c r="D2472" s="471"/>
      <c r="E2472" s="471"/>
      <c r="F2472" s="471"/>
      <c r="G2472" s="47" t="str">
        <f t="shared" si="38"/>
        <v xml:space="preserve">, </v>
      </c>
    </row>
    <row r="2473" spans="1:7" x14ac:dyDescent="0.3">
      <c r="A2473" s="471"/>
      <c r="B2473" s="471"/>
      <c r="C2473" s="471"/>
      <c r="D2473" s="471"/>
      <c r="E2473" s="471"/>
      <c r="F2473" s="471"/>
      <c r="G2473" s="47" t="str">
        <f t="shared" si="38"/>
        <v xml:space="preserve">, </v>
      </c>
    </row>
    <row r="2474" spans="1:7" x14ac:dyDescent="0.3">
      <c r="A2474" s="471"/>
      <c r="B2474" s="471"/>
      <c r="C2474" s="471"/>
      <c r="D2474" s="471"/>
      <c r="E2474" s="471"/>
      <c r="F2474" s="471"/>
      <c r="G2474" s="47" t="str">
        <f t="shared" si="38"/>
        <v xml:space="preserve">, </v>
      </c>
    </row>
    <row r="2475" spans="1:7" x14ac:dyDescent="0.3">
      <c r="A2475" s="471"/>
      <c r="B2475" s="471"/>
      <c r="C2475" s="471"/>
      <c r="D2475" s="471"/>
      <c r="E2475" s="471"/>
      <c r="F2475" s="471"/>
      <c r="G2475" s="47" t="str">
        <f t="shared" si="38"/>
        <v xml:space="preserve">, </v>
      </c>
    </row>
    <row r="2476" spans="1:7" x14ac:dyDescent="0.3">
      <c r="A2476" s="471"/>
      <c r="B2476" s="471"/>
      <c r="C2476" s="471"/>
      <c r="D2476" s="471"/>
      <c r="E2476" s="471"/>
      <c r="F2476" s="471"/>
      <c r="G2476" s="47" t="str">
        <f t="shared" si="38"/>
        <v xml:space="preserve">, </v>
      </c>
    </row>
    <row r="2477" spans="1:7" x14ac:dyDescent="0.3">
      <c r="A2477" s="471"/>
      <c r="B2477" s="471"/>
      <c r="C2477" s="471"/>
      <c r="D2477" s="471"/>
      <c r="E2477" s="471"/>
      <c r="F2477" s="471"/>
      <c r="G2477" s="47" t="str">
        <f t="shared" si="38"/>
        <v xml:space="preserve">, </v>
      </c>
    </row>
    <row r="2478" spans="1:7" x14ac:dyDescent="0.3">
      <c r="A2478" s="471"/>
      <c r="B2478" s="471"/>
      <c r="C2478" s="471"/>
      <c r="D2478" s="471"/>
      <c r="E2478" s="471"/>
      <c r="F2478" s="471"/>
      <c r="G2478" s="47" t="str">
        <f t="shared" si="38"/>
        <v xml:space="preserve">, </v>
      </c>
    </row>
    <row r="2479" spans="1:7" x14ac:dyDescent="0.3">
      <c r="A2479" s="471"/>
      <c r="B2479" s="471"/>
      <c r="C2479" s="471"/>
      <c r="D2479" s="471"/>
      <c r="E2479" s="471"/>
      <c r="F2479" s="471"/>
      <c r="G2479" s="47" t="str">
        <f t="shared" si="38"/>
        <v xml:space="preserve">, </v>
      </c>
    </row>
    <row r="2480" spans="1:7" x14ac:dyDescent="0.3">
      <c r="A2480" s="471"/>
      <c r="B2480" s="471"/>
      <c r="C2480" s="471"/>
      <c r="D2480" s="471"/>
      <c r="E2480" s="471"/>
      <c r="F2480" s="471"/>
      <c r="G2480" s="47" t="str">
        <f t="shared" si="38"/>
        <v xml:space="preserve">, </v>
      </c>
    </row>
    <row r="2481" spans="1:7" x14ac:dyDescent="0.3">
      <c r="A2481" s="471"/>
      <c r="B2481" s="471"/>
      <c r="C2481" s="471"/>
      <c r="D2481" s="471"/>
      <c r="E2481" s="471"/>
      <c r="F2481" s="471"/>
      <c r="G2481" s="47" t="str">
        <f t="shared" si="38"/>
        <v xml:space="preserve">, </v>
      </c>
    </row>
    <row r="2482" spans="1:7" x14ac:dyDescent="0.3">
      <c r="A2482" s="471"/>
      <c r="B2482" s="471"/>
      <c r="C2482" s="471"/>
      <c r="D2482" s="471"/>
      <c r="E2482" s="471"/>
      <c r="F2482" s="471"/>
      <c r="G2482" s="47" t="str">
        <f t="shared" si="38"/>
        <v xml:space="preserve">, </v>
      </c>
    </row>
    <row r="2483" spans="1:7" x14ac:dyDescent="0.3">
      <c r="A2483" s="471"/>
      <c r="B2483" s="471"/>
      <c r="C2483" s="471"/>
      <c r="D2483" s="471"/>
      <c r="E2483" s="471"/>
      <c r="F2483" s="471"/>
      <c r="G2483" s="47" t="str">
        <f t="shared" si="38"/>
        <v xml:space="preserve">, </v>
      </c>
    </row>
    <row r="2484" spans="1:7" x14ac:dyDescent="0.3">
      <c r="A2484" s="471"/>
      <c r="B2484" s="471"/>
      <c r="C2484" s="471"/>
      <c r="D2484" s="471"/>
      <c r="E2484" s="471"/>
      <c r="F2484" s="471"/>
      <c r="G2484" s="47" t="str">
        <f t="shared" si="38"/>
        <v xml:space="preserve">, </v>
      </c>
    </row>
    <row r="2485" spans="1:7" x14ac:dyDescent="0.3">
      <c r="A2485" s="471"/>
      <c r="B2485" s="471"/>
      <c r="C2485" s="471"/>
      <c r="D2485" s="471"/>
      <c r="E2485" s="471"/>
      <c r="F2485" s="471"/>
      <c r="G2485" s="47" t="str">
        <f t="shared" si="38"/>
        <v xml:space="preserve">, </v>
      </c>
    </row>
    <row r="2486" spans="1:7" x14ac:dyDescent="0.3">
      <c r="A2486" s="471"/>
      <c r="B2486" s="471"/>
      <c r="C2486" s="471"/>
      <c r="D2486" s="471"/>
      <c r="E2486" s="471"/>
      <c r="F2486" s="471"/>
      <c r="G2486" s="47" t="str">
        <f t="shared" si="38"/>
        <v xml:space="preserve">, </v>
      </c>
    </row>
    <row r="2487" spans="1:7" x14ac:dyDescent="0.3">
      <c r="A2487" s="471"/>
      <c r="B2487" s="471"/>
      <c r="C2487" s="471"/>
      <c r="D2487" s="471"/>
      <c r="E2487" s="471"/>
      <c r="F2487" s="471"/>
      <c r="G2487" s="47" t="str">
        <f t="shared" si="38"/>
        <v xml:space="preserve">, </v>
      </c>
    </row>
    <row r="2488" spans="1:7" x14ac:dyDescent="0.3">
      <c r="A2488" s="471"/>
      <c r="B2488" s="471"/>
      <c r="C2488" s="471"/>
      <c r="D2488" s="471"/>
      <c r="E2488" s="471"/>
      <c r="F2488" s="471"/>
      <c r="G2488" s="47" t="str">
        <f t="shared" si="38"/>
        <v xml:space="preserve">, </v>
      </c>
    </row>
    <row r="2489" spans="1:7" x14ac:dyDescent="0.3">
      <c r="A2489" s="471"/>
      <c r="B2489" s="471"/>
      <c r="C2489" s="471"/>
      <c r="D2489" s="471"/>
      <c r="E2489" s="471"/>
      <c r="F2489" s="471"/>
      <c r="G2489" s="47" t="str">
        <f t="shared" si="38"/>
        <v xml:space="preserve">, </v>
      </c>
    </row>
    <row r="2490" spans="1:7" x14ac:dyDescent="0.3">
      <c r="A2490" s="471"/>
      <c r="B2490" s="471"/>
      <c r="C2490" s="471"/>
      <c r="D2490" s="471"/>
      <c r="E2490" s="471"/>
      <c r="F2490" s="471"/>
      <c r="G2490" s="47" t="str">
        <f t="shared" si="38"/>
        <v xml:space="preserve">, </v>
      </c>
    </row>
    <row r="2491" spans="1:7" x14ac:dyDescent="0.3">
      <c r="A2491" s="471"/>
      <c r="B2491" s="471"/>
      <c r="C2491" s="471"/>
      <c r="D2491" s="471"/>
      <c r="E2491" s="471"/>
      <c r="F2491" s="471"/>
      <c r="G2491" s="47" t="str">
        <f t="shared" si="38"/>
        <v xml:space="preserve">, </v>
      </c>
    </row>
    <row r="2492" spans="1:7" x14ac:dyDescent="0.3">
      <c r="A2492" s="471"/>
      <c r="B2492" s="471"/>
      <c r="C2492" s="471"/>
      <c r="D2492" s="471"/>
      <c r="E2492" s="471"/>
      <c r="F2492" s="471"/>
      <c r="G2492" s="47" t="str">
        <f t="shared" si="38"/>
        <v xml:space="preserve">, </v>
      </c>
    </row>
    <row r="2493" spans="1:7" x14ac:dyDescent="0.3">
      <c r="A2493" s="471"/>
      <c r="B2493" s="471"/>
      <c r="C2493" s="471"/>
      <c r="D2493" s="471"/>
      <c r="E2493" s="471"/>
      <c r="F2493" s="471"/>
      <c r="G2493" s="47" t="str">
        <f t="shared" si="38"/>
        <v xml:space="preserve">, </v>
      </c>
    </row>
    <row r="2494" spans="1:7" x14ac:dyDescent="0.3">
      <c r="A2494" s="471"/>
      <c r="B2494" s="471"/>
      <c r="C2494" s="471"/>
      <c r="D2494" s="471"/>
      <c r="E2494" s="471"/>
      <c r="F2494" s="471"/>
      <c r="G2494" s="47" t="str">
        <f t="shared" si="38"/>
        <v xml:space="preserve">, </v>
      </c>
    </row>
    <row r="2495" spans="1:7" x14ac:dyDescent="0.3">
      <c r="A2495" s="471"/>
      <c r="B2495" s="471"/>
      <c r="C2495" s="471"/>
      <c r="D2495" s="471"/>
      <c r="E2495" s="471"/>
      <c r="F2495" s="471"/>
      <c r="G2495" s="47" t="str">
        <f t="shared" si="38"/>
        <v xml:space="preserve">, </v>
      </c>
    </row>
    <row r="2496" spans="1:7" x14ac:dyDescent="0.3">
      <c r="A2496" s="471"/>
      <c r="B2496" s="471"/>
      <c r="C2496" s="471"/>
      <c r="D2496" s="471"/>
      <c r="E2496" s="471"/>
      <c r="F2496" s="471"/>
      <c r="G2496" s="47" t="str">
        <f t="shared" si="38"/>
        <v xml:space="preserve">, </v>
      </c>
    </row>
    <row r="2497" spans="1:7" x14ac:dyDescent="0.3">
      <c r="A2497" s="471"/>
      <c r="B2497" s="471"/>
      <c r="C2497" s="471"/>
      <c r="D2497" s="471"/>
      <c r="E2497" s="471"/>
      <c r="F2497" s="471"/>
      <c r="G2497" s="47" t="str">
        <f t="shared" si="38"/>
        <v xml:space="preserve">, </v>
      </c>
    </row>
    <row r="2498" spans="1:7" x14ac:dyDescent="0.3">
      <c r="A2498" s="471"/>
      <c r="B2498" s="471"/>
      <c r="C2498" s="471"/>
      <c r="D2498" s="471"/>
      <c r="E2498" s="471"/>
      <c r="F2498" s="471"/>
      <c r="G2498" s="47" t="str">
        <f t="shared" si="38"/>
        <v xml:space="preserve">, </v>
      </c>
    </row>
    <row r="2499" spans="1:7" x14ac:dyDescent="0.3">
      <c r="A2499" s="471"/>
      <c r="B2499" s="471"/>
      <c r="C2499" s="471"/>
      <c r="D2499" s="471"/>
      <c r="E2499" s="471"/>
      <c r="F2499" s="471"/>
      <c r="G2499" s="47" t="str">
        <f t="shared" si="38"/>
        <v xml:space="preserve">, </v>
      </c>
    </row>
    <row r="2500" spans="1:7" x14ac:dyDescent="0.3">
      <c r="A2500" s="471"/>
      <c r="B2500" s="471"/>
      <c r="C2500" s="471"/>
      <c r="D2500" s="471"/>
      <c r="E2500" s="471"/>
      <c r="F2500" s="471"/>
      <c r="G2500" s="47" t="str">
        <f t="shared" si="38"/>
        <v xml:space="preserve">, </v>
      </c>
    </row>
    <row r="2501" spans="1:7" x14ac:dyDescent="0.3">
      <c r="A2501" s="471"/>
      <c r="B2501" s="471"/>
      <c r="C2501" s="471"/>
      <c r="D2501" s="471"/>
      <c r="E2501" s="471"/>
      <c r="F2501" s="471"/>
      <c r="G2501" s="47" t="str">
        <f t="shared" si="38"/>
        <v xml:space="preserve">, </v>
      </c>
    </row>
    <row r="2502" spans="1:7" x14ac:dyDescent="0.3">
      <c r="A2502" s="471"/>
      <c r="B2502" s="471"/>
      <c r="C2502" s="471"/>
      <c r="D2502" s="471"/>
      <c r="E2502" s="471"/>
      <c r="F2502" s="471"/>
      <c r="G2502" s="47" t="str">
        <f t="shared" si="38"/>
        <v xml:space="preserve">, </v>
      </c>
    </row>
    <row r="2503" spans="1:7" x14ac:dyDescent="0.3">
      <c r="A2503" s="471"/>
      <c r="B2503" s="471"/>
      <c r="C2503" s="471"/>
      <c r="D2503" s="471"/>
      <c r="E2503" s="471"/>
      <c r="F2503" s="471"/>
      <c r="G2503" s="47" t="str">
        <f t="shared" si="38"/>
        <v xml:space="preserve">, </v>
      </c>
    </row>
    <row r="2504" spans="1:7" x14ac:dyDescent="0.3">
      <c r="A2504" s="471"/>
      <c r="B2504" s="471"/>
      <c r="C2504" s="471"/>
      <c r="D2504" s="471"/>
      <c r="E2504" s="471"/>
      <c r="F2504" s="471"/>
      <c r="G2504" s="47" t="str">
        <f t="shared" si="38"/>
        <v xml:space="preserve">, </v>
      </c>
    </row>
    <row r="2505" spans="1:7" x14ac:dyDescent="0.3">
      <c r="A2505" s="471"/>
      <c r="B2505" s="471"/>
      <c r="C2505" s="471"/>
      <c r="D2505" s="471"/>
      <c r="E2505" s="471"/>
      <c r="F2505" s="471"/>
      <c r="G2505" s="47" t="str">
        <f t="shared" si="38"/>
        <v xml:space="preserve">, </v>
      </c>
    </row>
    <row r="2506" spans="1:7" x14ac:dyDescent="0.3">
      <c r="A2506" s="471"/>
      <c r="B2506" s="471"/>
      <c r="C2506" s="471"/>
      <c r="D2506" s="471"/>
      <c r="E2506" s="471"/>
      <c r="F2506" s="471"/>
      <c r="G2506" s="47" t="str">
        <f t="shared" ref="G2506:G2569" si="39">CONCATENATE(A2506,", ", B2506)</f>
        <v xml:space="preserve">, </v>
      </c>
    </row>
    <row r="2507" spans="1:7" x14ac:dyDescent="0.3">
      <c r="A2507" s="471"/>
      <c r="B2507" s="471"/>
      <c r="C2507" s="471"/>
      <c r="D2507" s="471"/>
      <c r="E2507" s="471"/>
      <c r="F2507" s="471"/>
      <c r="G2507" s="47" t="str">
        <f t="shared" si="39"/>
        <v xml:space="preserve">, </v>
      </c>
    </row>
    <row r="2508" spans="1:7" x14ac:dyDescent="0.3">
      <c r="A2508" s="471"/>
      <c r="B2508" s="471"/>
      <c r="C2508" s="471"/>
      <c r="D2508" s="471"/>
      <c r="E2508" s="471"/>
      <c r="F2508" s="471"/>
      <c r="G2508" s="47" t="str">
        <f t="shared" si="39"/>
        <v xml:space="preserve">, </v>
      </c>
    </row>
    <row r="2509" spans="1:7" x14ac:dyDescent="0.3">
      <c r="A2509" s="471"/>
      <c r="B2509" s="471"/>
      <c r="C2509" s="471"/>
      <c r="D2509" s="471"/>
      <c r="E2509" s="471"/>
      <c r="F2509" s="471"/>
      <c r="G2509" s="47" t="str">
        <f t="shared" si="39"/>
        <v xml:space="preserve">, </v>
      </c>
    </row>
    <row r="2510" spans="1:7" x14ac:dyDescent="0.3">
      <c r="A2510" s="471"/>
      <c r="B2510" s="471"/>
      <c r="C2510" s="471"/>
      <c r="D2510" s="471"/>
      <c r="E2510" s="471"/>
      <c r="F2510" s="471"/>
      <c r="G2510" s="47" t="str">
        <f t="shared" si="39"/>
        <v xml:space="preserve">, </v>
      </c>
    </row>
    <row r="2511" spans="1:7" x14ac:dyDescent="0.3">
      <c r="A2511" s="471"/>
      <c r="B2511" s="471"/>
      <c r="C2511" s="471"/>
      <c r="D2511" s="471"/>
      <c r="E2511" s="471"/>
      <c r="F2511" s="471"/>
      <c r="G2511" s="47" t="str">
        <f t="shared" si="39"/>
        <v xml:space="preserve">, </v>
      </c>
    </row>
    <row r="2512" spans="1:7" x14ac:dyDescent="0.3">
      <c r="A2512" s="471"/>
      <c r="B2512" s="471"/>
      <c r="C2512" s="471"/>
      <c r="D2512" s="471"/>
      <c r="E2512" s="471"/>
      <c r="F2512" s="471"/>
      <c r="G2512" s="47" t="str">
        <f t="shared" si="39"/>
        <v xml:space="preserve">, </v>
      </c>
    </row>
    <row r="2513" spans="1:7" x14ac:dyDescent="0.3">
      <c r="A2513" s="471"/>
      <c r="B2513" s="471"/>
      <c r="C2513" s="471"/>
      <c r="D2513" s="471"/>
      <c r="E2513" s="471"/>
      <c r="F2513" s="471"/>
      <c r="G2513" s="47" t="str">
        <f t="shared" si="39"/>
        <v xml:space="preserve">, </v>
      </c>
    </row>
    <row r="2514" spans="1:7" x14ac:dyDescent="0.3">
      <c r="A2514" s="471"/>
      <c r="B2514" s="471"/>
      <c r="C2514" s="471"/>
      <c r="D2514" s="471"/>
      <c r="E2514" s="471"/>
      <c r="F2514" s="471"/>
      <c r="G2514" s="47" t="str">
        <f t="shared" si="39"/>
        <v xml:space="preserve">, </v>
      </c>
    </row>
    <row r="2515" spans="1:7" x14ac:dyDescent="0.3">
      <c r="A2515" s="471"/>
      <c r="B2515" s="471"/>
      <c r="C2515" s="471"/>
      <c r="D2515" s="471"/>
      <c r="E2515" s="471"/>
      <c r="F2515" s="471"/>
      <c r="G2515" s="47" t="str">
        <f t="shared" si="39"/>
        <v xml:space="preserve">, </v>
      </c>
    </row>
    <row r="2516" spans="1:7" x14ac:dyDescent="0.3">
      <c r="A2516" s="471"/>
      <c r="B2516" s="471"/>
      <c r="C2516" s="471"/>
      <c r="D2516" s="471"/>
      <c r="E2516" s="471"/>
      <c r="F2516" s="471"/>
      <c r="G2516" s="47" t="str">
        <f t="shared" si="39"/>
        <v xml:space="preserve">, </v>
      </c>
    </row>
    <row r="2517" spans="1:7" x14ac:dyDescent="0.3">
      <c r="A2517" s="471"/>
      <c r="B2517" s="471"/>
      <c r="C2517" s="471"/>
      <c r="D2517" s="471"/>
      <c r="E2517" s="471"/>
      <c r="F2517" s="471"/>
      <c r="G2517" s="47" t="str">
        <f t="shared" si="39"/>
        <v xml:space="preserve">, </v>
      </c>
    </row>
    <row r="2518" spans="1:7" x14ac:dyDescent="0.3">
      <c r="A2518" s="471"/>
      <c r="B2518" s="471"/>
      <c r="C2518" s="471"/>
      <c r="D2518" s="471"/>
      <c r="E2518" s="471"/>
      <c r="F2518" s="471"/>
      <c r="G2518" s="47" t="str">
        <f t="shared" si="39"/>
        <v xml:space="preserve">, </v>
      </c>
    </row>
    <row r="2519" spans="1:7" x14ac:dyDescent="0.3">
      <c r="A2519" s="471"/>
      <c r="B2519" s="471"/>
      <c r="C2519" s="471"/>
      <c r="D2519" s="471"/>
      <c r="E2519" s="471"/>
      <c r="F2519" s="471"/>
      <c r="G2519" s="47" t="str">
        <f t="shared" si="39"/>
        <v xml:space="preserve">, </v>
      </c>
    </row>
    <row r="2520" spans="1:7" x14ac:dyDescent="0.3">
      <c r="A2520" s="471"/>
      <c r="B2520" s="471"/>
      <c r="C2520" s="471"/>
      <c r="D2520" s="471"/>
      <c r="E2520" s="471"/>
      <c r="F2520" s="471"/>
      <c r="G2520" s="47" t="str">
        <f t="shared" si="39"/>
        <v xml:space="preserve">, </v>
      </c>
    </row>
    <row r="2521" spans="1:7" x14ac:dyDescent="0.3">
      <c r="A2521" s="471"/>
      <c r="B2521" s="471"/>
      <c r="C2521" s="471"/>
      <c r="D2521" s="471"/>
      <c r="E2521" s="471"/>
      <c r="F2521" s="471"/>
      <c r="G2521" s="47" t="str">
        <f t="shared" si="39"/>
        <v xml:space="preserve">, </v>
      </c>
    </row>
    <row r="2522" spans="1:7" x14ac:dyDescent="0.3">
      <c r="A2522" s="471"/>
      <c r="B2522" s="471"/>
      <c r="C2522" s="471"/>
      <c r="D2522" s="471"/>
      <c r="E2522" s="471"/>
      <c r="F2522" s="471"/>
      <c r="G2522" s="47" t="str">
        <f t="shared" si="39"/>
        <v xml:space="preserve">, </v>
      </c>
    </row>
    <row r="2523" spans="1:7" x14ac:dyDescent="0.3">
      <c r="A2523" s="471"/>
      <c r="B2523" s="471"/>
      <c r="C2523" s="471"/>
      <c r="D2523" s="471"/>
      <c r="E2523" s="471"/>
      <c r="F2523" s="471"/>
      <c r="G2523" s="47" t="str">
        <f t="shared" si="39"/>
        <v xml:space="preserve">, </v>
      </c>
    </row>
    <row r="2524" spans="1:7" x14ac:dyDescent="0.3">
      <c r="A2524" s="471"/>
      <c r="B2524" s="471"/>
      <c r="C2524" s="471"/>
      <c r="D2524" s="471"/>
      <c r="E2524" s="471"/>
      <c r="F2524" s="471"/>
      <c r="G2524" s="47" t="str">
        <f t="shared" si="39"/>
        <v xml:space="preserve">, </v>
      </c>
    </row>
    <row r="2525" spans="1:7" x14ac:dyDescent="0.3">
      <c r="A2525" s="471"/>
      <c r="B2525" s="471"/>
      <c r="C2525" s="471"/>
      <c r="D2525" s="471"/>
      <c r="E2525" s="471"/>
      <c r="F2525" s="471"/>
      <c r="G2525" s="47" t="str">
        <f t="shared" si="39"/>
        <v xml:space="preserve">, </v>
      </c>
    </row>
    <row r="2526" spans="1:7" x14ac:dyDescent="0.3">
      <c r="A2526" s="471"/>
      <c r="B2526" s="471"/>
      <c r="C2526" s="471"/>
      <c r="D2526" s="471"/>
      <c r="E2526" s="471"/>
      <c r="F2526" s="471"/>
      <c r="G2526" s="47" t="str">
        <f t="shared" si="39"/>
        <v xml:space="preserve">, </v>
      </c>
    </row>
    <row r="2527" spans="1:7" x14ac:dyDescent="0.3">
      <c r="A2527" s="471"/>
      <c r="B2527" s="471"/>
      <c r="C2527" s="471"/>
      <c r="D2527" s="471"/>
      <c r="E2527" s="471"/>
      <c r="F2527" s="471"/>
      <c r="G2527" s="47" t="str">
        <f t="shared" si="39"/>
        <v xml:space="preserve">, </v>
      </c>
    </row>
    <row r="2528" spans="1:7" x14ac:dyDescent="0.3">
      <c r="A2528" s="471"/>
      <c r="B2528" s="471"/>
      <c r="C2528" s="471"/>
      <c r="D2528" s="471"/>
      <c r="E2528" s="471"/>
      <c r="F2528" s="471"/>
      <c r="G2528" s="47" t="str">
        <f t="shared" si="39"/>
        <v xml:space="preserve">, </v>
      </c>
    </row>
    <row r="2529" spans="1:7" x14ac:dyDescent="0.3">
      <c r="A2529" s="471"/>
      <c r="B2529" s="471"/>
      <c r="C2529" s="471"/>
      <c r="D2529" s="471"/>
      <c r="E2529" s="471"/>
      <c r="F2529" s="471"/>
      <c r="G2529" s="47" t="str">
        <f t="shared" si="39"/>
        <v xml:space="preserve">, </v>
      </c>
    </row>
    <row r="2530" spans="1:7" x14ac:dyDescent="0.3">
      <c r="A2530" s="471"/>
      <c r="B2530" s="471"/>
      <c r="C2530" s="471"/>
      <c r="D2530" s="471"/>
      <c r="E2530" s="471"/>
      <c r="F2530" s="471"/>
      <c r="G2530" s="47" t="str">
        <f t="shared" si="39"/>
        <v xml:space="preserve">, </v>
      </c>
    </row>
    <row r="2531" spans="1:7" x14ac:dyDescent="0.3">
      <c r="A2531" s="471"/>
      <c r="B2531" s="471"/>
      <c r="C2531" s="471"/>
      <c r="D2531" s="471"/>
      <c r="E2531" s="471"/>
      <c r="F2531" s="471"/>
      <c r="G2531" s="47" t="str">
        <f t="shared" si="39"/>
        <v xml:space="preserve">, </v>
      </c>
    </row>
    <row r="2532" spans="1:7" x14ac:dyDescent="0.3">
      <c r="A2532" s="471"/>
      <c r="B2532" s="471"/>
      <c r="C2532" s="471"/>
      <c r="D2532" s="471"/>
      <c r="E2532" s="471"/>
      <c r="F2532" s="471"/>
      <c r="G2532" s="47" t="str">
        <f t="shared" si="39"/>
        <v xml:space="preserve">, </v>
      </c>
    </row>
    <row r="2533" spans="1:7" x14ac:dyDescent="0.3">
      <c r="A2533" s="471"/>
      <c r="B2533" s="471"/>
      <c r="C2533" s="471"/>
      <c r="D2533" s="471"/>
      <c r="E2533" s="471"/>
      <c r="F2533" s="471"/>
      <c r="G2533" s="47" t="str">
        <f t="shared" si="39"/>
        <v xml:space="preserve">, </v>
      </c>
    </row>
    <row r="2534" spans="1:7" x14ac:dyDescent="0.3">
      <c r="A2534" s="471"/>
      <c r="B2534" s="471"/>
      <c r="C2534" s="471"/>
      <c r="D2534" s="471"/>
      <c r="E2534" s="471"/>
      <c r="F2534" s="471"/>
      <c r="G2534" s="47" t="str">
        <f t="shared" si="39"/>
        <v xml:space="preserve">, </v>
      </c>
    </row>
    <row r="2535" spans="1:7" x14ac:dyDescent="0.3">
      <c r="A2535" s="471"/>
      <c r="B2535" s="471"/>
      <c r="C2535" s="471"/>
      <c r="D2535" s="471"/>
      <c r="E2535" s="471"/>
      <c r="F2535" s="471"/>
      <c r="G2535" s="47" t="str">
        <f t="shared" si="39"/>
        <v xml:space="preserve">, </v>
      </c>
    </row>
    <row r="2536" spans="1:7" x14ac:dyDescent="0.3">
      <c r="A2536" s="471"/>
      <c r="B2536" s="471"/>
      <c r="C2536" s="471"/>
      <c r="D2536" s="471"/>
      <c r="E2536" s="471"/>
      <c r="F2536" s="471"/>
      <c r="G2536" s="47" t="str">
        <f t="shared" si="39"/>
        <v xml:space="preserve">, </v>
      </c>
    </row>
    <row r="2537" spans="1:7" x14ac:dyDescent="0.3">
      <c r="A2537" s="471"/>
      <c r="B2537" s="471"/>
      <c r="C2537" s="471"/>
      <c r="D2537" s="471"/>
      <c r="E2537" s="471"/>
      <c r="F2537" s="471"/>
      <c r="G2537" s="47" t="str">
        <f t="shared" si="39"/>
        <v xml:space="preserve">, </v>
      </c>
    </row>
    <row r="2538" spans="1:7" x14ac:dyDescent="0.3">
      <c r="A2538" s="471"/>
      <c r="B2538" s="471"/>
      <c r="C2538" s="471"/>
      <c r="D2538" s="471"/>
      <c r="E2538" s="471"/>
      <c r="F2538" s="471"/>
      <c r="G2538" s="47" t="str">
        <f t="shared" si="39"/>
        <v xml:space="preserve">, </v>
      </c>
    </row>
    <row r="2539" spans="1:7" x14ac:dyDescent="0.3">
      <c r="A2539" s="471"/>
      <c r="B2539" s="471"/>
      <c r="C2539" s="471"/>
      <c r="D2539" s="471"/>
      <c r="E2539" s="471"/>
      <c r="F2539" s="471"/>
      <c r="G2539" s="47" t="str">
        <f t="shared" si="39"/>
        <v xml:space="preserve">, </v>
      </c>
    </row>
    <row r="2540" spans="1:7" x14ac:dyDescent="0.3">
      <c r="A2540" s="471"/>
      <c r="B2540" s="471"/>
      <c r="C2540" s="471"/>
      <c r="D2540" s="471"/>
      <c r="E2540" s="471"/>
      <c r="F2540" s="471"/>
      <c r="G2540" s="47" t="str">
        <f t="shared" si="39"/>
        <v xml:space="preserve">, </v>
      </c>
    </row>
    <row r="2541" spans="1:7" x14ac:dyDescent="0.3">
      <c r="A2541" s="471"/>
      <c r="B2541" s="471"/>
      <c r="C2541" s="471"/>
      <c r="D2541" s="471"/>
      <c r="E2541" s="471"/>
      <c r="F2541" s="471"/>
      <c r="G2541" s="47" t="str">
        <f t="shared" si="39"/>
        <v xml:space="preserve">, </v>
      </c>
    </row>
    <row r="2542" spans="1:7" x14ac:dyDescent="0.3">
      <c r="A2542" s="471"/>
      <c r="B2542" s="471"/>
      <c r="C2542" s="471"/>
      <c r="D2542" s="471"/>
      <c r="E2542" s="471"/>
      <c r="F2542" s="471"/>
      <c r="G2542" s="47" t="str">
        <f t="shared" si="39"/>
        <v xml:space="preserve">, </v>
      </c>
    </row>
    <row r="2543" spans="1:7" x14ac:dyDescent="0.3">
      <c r="A2543" s="471"/>
      <c r="B2543" s="471"/>
      <c r="C2543" s="471"/>
      <c r="D2543" s="471"/>
      <c r="E2543" s="471"/>
      <c r="F2543" s="471"/>
      <c r="G2543" s="47" t="str">
        <f t="shared" si="39"/>
        <v xml:space="preserve">, </v>
      </c>
    </row>
    <row r="2544" spans="1:7" x14ac:dyDescent="0.3">
      <c r="A2544" s="471"/>
      <c r="B2544" s="471"/>
      <c r="C2544" s="471"/>
      <c r="D2544" s="471"/>
      <c r="E2544" s="471"/>
      <c r="F2544" s="471"/>
      <c r="G2544" s="47" t="str">
        <f t="shared" si="39"/>
        <v xml:space="preserve">, </v>
      </c>
    </row>
    <row r="2545" spans="1:7" x14ac:dyDescent="0.3">
      <c r="A2545" s="471"/>
      <c r="B2545" s="471"/>
      <c r="C2545" s="471"/>
      <c r="D2545" s="471"/>
      <c r="E2545" s="471"/>
      <c r="F2545" s="471"/>
      <c r="G2545" s="47" t="str">
        <f t="shared" si="39"/>
        <v xml:space="preserve">, </v>
      </c>
    </row>
    <row r="2546" spans="1:7" x14ac:dyDescent="0.3">
      <c r="A2546" s="471"/>
      <c r="B2546" s="471"/>
      <c r="C2546" s="471"/>
      <c r="D2546" s="471"/>
      <c r="E2546" s="471"/>
      <c r="F2546" s="471"/>
      <c r="G2546" s="47" t="str">
        <f t="shared" si="39"/>
        <v xml:space="preserve">, </v>
      </c>
    </row>
    <row r="2547" spans="1:7" x14ac:dyDescent="0.3">
      <c r="A2547" s="471"/>
      <c r="B2547" s="471"/>
      <c r="C2547" s="471"/>
      <c r="D2547" s="471"/>
      <c r="E2547" s="471"/>
      <c r="F2547" s="471"/>
      <c r="G2547" s="47" t="str">
        <f t="shared" si="39"/>
        <v xml:space="preserve">, </v>
      </c>
    </row>
    <row r="2548" spans="1:7" x14ac:dyDescent="0.3">
      <c r="A2548" s="471"/>
      <c r="B2548" s="471"/>
      <c r="C2548" s="471"/>
      <c r="D2548" s="471"/>
      <c r="E2548" s="471"/>
      <c r="F2548" s="471"/>
      <c r="G2548" s="47" t="str">
        <f t="shared" si="39"/>
        <v xml:space="preserve">, </v>
      </c>
    </row>
    <row r="2549" spans="1:7" x14ac:dyDescent="0.3">
      <c r="A2549" s="471"/>
      <c r="B2549" s="471"/>
      <c r="C2549" s="471"/>
      <c r="D2549" s="471"/>
      <c r="E2549" s="471"/>
      <c r="F2549" s="471"/>
      <c r="G2549" s="47" t="str">
        <f t="shared" si="39"/>
        <v xml:space="preserve">, </v>
      </c>
    </row>
    <row r="2550" spans="1:7" x14ac:dyDescent="0.3">
      <c r="A2550" s="471"/>
      <c r="B2550" s="471"/>
      <c r="C2550" s="471"/>
      <c r="D2550" s="471"/>
      <c r="E2550" s="471"/>
      <c r="F2550" s="471"/>
      <c r="G2550" s="47" t="str">
        <f t="shared" si="39"/>
        <v xml:space="preserve">, </v>
      </c>
    </row>
    <row r="2551" spans="1:7" x14ac:dyDescent="0.3">
      <c r="A2551" s="471"/>
      <c r="B2551" s="471"/>
      <c r="C2551" s="471"/>
      <c r="D2551" s="471"/>
      <c r="E2551" s="471"/>
      <c r="F2551" s="471"/>
      <c r="G2551" s="47" t="str">
        <f t="shared" si="39"/>
        <v xml:space="preserve">, </v>
      </c>
    </row>
    <row r="2552" spans="1:7" x14ac:dyDescent="0.3">
      <c r="A2552" s="471"/>
      <c r="B2552" s="471"/>
      <c r="C2552" s="471"/>
      <c r="D2552" s="471"/>
      <c r="E2552" s="471"/>
      <c r="F2552" s="471"/>
      <c r="G2552" s="47" t="str">
        <f t="shared" si="39"/>
        <v xml:space="preserve">, </v>
      </c>
    </row>
    <row r="2553" spans="1:7" x14ac:dyDescent="0.3">
      <c r="A2553" s="471"/>
      <c r="B2553" s="471"/>
      <c r="C2553" s="471"/>
      <c r="D2553" s="471"/>
      <c r="E2553" s="471"/>
      <c r="F2553" s="471"/>
      <c r="G2553" s="47" t="str">
        <f t="shared" si="39"/>
        <v xml:space="preserve">, </v>
      </c>
    </row>
    <row r="2554" spans="1:7" x14ac:dyDescent="0.3">
      <c r="A2554" s="471"/>
      <c r="B2554" s="471"/>
      <c r="C2554" s="471"/>
      <c r="D2554" s="471"/>
      <c r="E2554" s="471"/>
      <c r="F2554" s="471"/>
      <c r="G2554" s="47" t="str">
        <f t="shared" si="39"/>
        <v xml:space="preserve">, </v>
      </c>
    </row>
    <row r="2555" spans="1:7" x14ac:dyDescent="0.3">
      <c r="A2555" s="471"/>
      <c r="B2555" s="471"/>
      <c r="C2555" s="471"/>
      <c r="D2555" s="471"/>
      <c r="E2555" s="471"/>
      <c r="F2555" s="471"/>
      <c r="G2555" s="47" t="str">
        <f t="shared" si="39"/>
        <v xml:space="preserve">, </v>
      </c>
    </row>
    <row r="2556" spans="1:7" x14ac:dyDescent="0.3">
      <c r="A2556" s="471"/>
      <c r="B2556" s="471"/>
      <c r="C2556" s="471"/>
      <c r="D2556" s="471"/>
      <c r="E2556" s="471"/>
      <c r="F2556" s="471"/>
      <c r="G2556" s="47" t="str">
        <f t="shared" si="39"/>
        <v xml:space="preserve">, </v>
      </c>
    </row>
    <row r="2557" spans="1:7" x14ac:dyDescent="0.3">
      <c r="A2557" s="471"/>
      <c r="B2557" s="471"/>
      <c r="C2557" s="471"/>
      <c r="D2557" s="471"/>
      <c r="E2557" s="471"/>
      <c r="F2557" s="471"/>
      <c r="G2557" s="47" t="str">
        <f t="shared" si="39"/>
        <v xml:space="preserve">, </v>
      </c>
    </row>
    <row r="2558" spans="1:7" x14ac:dyDescent="0.3">
      <c r="A2558" s="471"/>
      <c r="B2558" s="471"/>
      <c r="C2558" s="471"/>
      <c r="D2558" s="471"/>
      <c r="E2558" s="471"/>
      <c r="F2558" s="471"/>
      <c r="G2558" s="47" t="str">
        <f t="shared" si="39"/>
        <v xml:space="preserve">, </v>
      </c>
    </row>
    <row r="2559" spans="1:7" x14ac:dyDescent="0.3">
      <c r="A2559" s="471"/>
      <c r="B2559" s="471"/>
      <c r="C2559" s="471"/>
      <c r="D2559" s="471"/>
      <c r="E2559" s="471"/>
      <c r="F2559" s="471"/>
      <c r="G2559" s="47" t="str">
        <f t="shared" si="39"/>
        <v xml:space="preserve">, </v>
      </c>
    </row>
    <row r="2560" spans="1:7" x14ac:dyDescent="0.3">
      <c r="A2560" s="471"/>
      <c r="B2560" s="471"/>
      <c r="C2560" s="471"/>
      <c r="D2560" s="471"/>
      <c r="E2560" s="471"/>
      <c r="F2560" s="471"/>
      <c r="G2560" s="47" t="str">
        <f t="shared" si="39"/>
        <v xml:space="preserve">, </v>
      </c>
    </row>
    <row r="2561" spans="1:7" x14ac:dyDescent="0.3">
      <c r="A2561" s="471"/>
      <c r="B2561" s="471"/>
      <c r="C2561" s="471"/>
      <c r="D2561" s="471"/>
      <c r="E2561" s="471"/>
      <c r="F2561" s="471"/>
      <c r="G2561" s="47" t="str">
        <f t="shared" si="39"/>
        <v xml:space="preserve">, </v>
      </c>
    </row>
    <row r="2562" spans="1:7" x14ac:dyDescent="0.3">
      <c r="A2562" s="471"/>
      <c r="B2562" s="471"/>
      <c r="C2562" s="471"/>
      <c r="D2562" s="471"/>
      <c r="E2562" s="471"/>
      <c r="F2562" s="471"/>
      <c r="G2562" s="47" t="str">
        <f t="shared" si="39"/>
        <v xml:space="preserve">, </v>
      </c>
    </row>
    <row r="2563" spans="1:7" x14ac:dyDescent="0.3">
      <c r="A2563" s="471"/>
      <c r="B2563" s="471"/>
      <c r="C2563" s="471"/>
      <c r="D2563" s="471"/>
      <c r="E2563" s="471"/>
      <c r="F2563" s="471"/>
      <c r="G2563" s="47" t="str">
        <f t="shared" si="39"/>
        <v xml:space="preserve">, </v>
      </c>
    </row>
    <row r="2564" spans="1:7" x14ac:dyDescent="0.3">
      <c r="A2564" s="471"/>
      <c r="B2564" s="471"/>
      <c r="C2564" s="471"/>
      <c r="D2564" s="471"/>
      <c r="E2564" s="471"/>
      <c r="F2564" s="471"/>
      <c r="G2564" s="47" t="str">
        <f t="shared" si="39"/>
        <v xml:space="preserve">, </v>
      </c>
    </row>
    <row r="2565" spans="1:7" x14ac:dyDescent="0.3">
      <c r="A2565" s="471"/>
      <c r="B2565" s="471"/>
      <c r="C2565" s="471"/>
      <c r="D2565" s="471"/>
      <c r="E2565" s="471"/>
      <c r="F2565" s="471"/>
      <c r="G2565" s="47" t="str">
        <f t="shared" si="39"/>
        <v xml:space="preserve">, </v>
      </c>
    </row>
    <row r="2566" spans="1:7" x14ac:dyDescent="0.3">
      <c r="A2566" s="471"/>
      <c r="B2566" s="471"/>
      <c r="C2566" s="471"/>
      <c r="D2566" s="471"/>
      <c r="E2566" s="471"/>
      <c r="F2566" s="471"/>
      <c r="G2566" s="47" t="str">
        <f t="shared" si="39"/>
        <v xml:space="preserve">, </v>
      </c>
    </row>
    <row r="2567" spans="1:7" x14ac:dyDescent="0.3">
      <c r="A2567" s="471"/>
      <c r="B2567" s="471"/>
      <c r="C2567" s="471"/>
      <c r="D2567" s="471"/>
      <c r="E2567" s="471"/>
      <c r="F2567" s="471"/>
      <c r="G2567" s="47" t="str">
        <f t="shared" si="39"/>
        <v xml:space="preserve">, </v>
      </c>
    </row>
    <row r="2568" spans="1:7" x14ac:dyDescent="0.3">
      <c r="A2568" s="471"/>
      <c r="B2568" s="471"/>
      <c r="C2568" s="471"/>
      <c r="D2568" s="471"/>
      <c r="E2568" s="471"/>
      <c r="F2568" s="471"/>
      <c r="G2568" s="47" t="str">
        <f t="shared" si="39"/>
        <v xml:space="preserve">, </v>
      </c>
    </row>
    <row r="2569" spans="1:7" x14ac:dyDescent="0.3">
      <c r="A2569" s="471"/>
      <c r="B2569" s="471"/>
      <c r="C2569" s="471"/>
      <c r="D2569" s="471"/>
      <c r="E2569" s="471"/>
      <c r="F2569" s="471"/>
      <c r="G2569" s="47" t="str">
        <f t="shared" si="39"/>
        <v xml:space="preserve">, </v>
      </c>
    </row>
    <row r="2570" spans="1:7" x14ac:dyDescent="0.3">
      <c r="A2570" s="471"/>
      <c r="B2570" s="471"/>
      <c r="C2570" s="471"/>
      <c r="D2570" s="471"/>
      <c r="E2570" s="471"/>
      <c r="F2570" s="471"/>
      <c r="G2570" s="47" t="str">
        <f t="shared" ref="G2570:G2633" si="40">CONCATENATE(A2570,", ", B2570)</f>
        <v xml:space="preserve">, </v>
      </c>
    </row>
    <row r="2571" spans="1:7" x14ac:dyDescent="0.3">
      <c r="A2571" s="471"/>
      <c r="B2571" s="471"/>
      <c r="C2571" s="471"/>
      <c r="D2571" s="471"/>
      <c r="E2571" s="471"/>
      <c r="F2571" s="471"/>
      <c r="G2571" s="47" t="str">
        <f t="shared" si="40"/>
        <v xml:space="preserve">, </v>
      </c>
    </row>
    <row r="2572" spans="1:7" x14ac:dyDescent="0.3">
      <c r="A2572" s="471"/>
      <c r="B2572" s="471"/>
      <c r="C2572" s="471"/>
      <c r="D2572" s="471"/>
      <c r="E2572" s="471"/>
      <c r="F2572" s="471"/>
      <c r="G2572" s="47" t="str">
        <f t="shared" si="40"/>
        <v xml:space="preserve">, </v>
      </c>
    </row>
    <row r="2573" spans="1:7" x14ac:dyDescent="0.3">
      <c r="A2573" s="471"/>
      <c r="B2573" s="471"/>
      <c r="C2573" s="471"/>
      <c r="D2573" s="471"/>
      <c r="E2573" s="471"/>
      <c r="F2573" s="471"/>
      <c r="G2573" s="47" t="str">
        <f t="shared" si="40"/>
        <v xml:space="preserve">, </v>
      </c>
    </row>
    <row r="2574" spans="1:7" x14ac:dyDescent="0.3">
      <c r="A2574" s="471"/>
      <c r="B2574" s="471"/>
      <c r="C2574" s="471"/>
      <c r="D2574" s="471"/>
      <c r="E2574" s="471"/>
      <c r="F2574" s="471"/>
      <c r="G2574" s="47" t="str">
        <f t="shared" si="40"/>
        <v xml:space="preserve">, </v>
      </c>
    </row>
    <row r="2575" spans="1:7" x14ac:dyDescent="0.3">
      <c r="A2575" s="471"/>
      <c r="B2575" s="471"/>
      <c r="C2575" s="471"/>
      <c r="D2575" s="471"/>
      <c r="E2575" s="471"/>
      <c r="F2575" s="471"/>
      <c r="G2575" s="47" t="str">
        <f t="shared" si="40"/>
        <v xml:space="preserve">, </v>
      </c>
    </row>
    <row r="2576" spans="1:7" x14ac:dyDescent="0.3">
      <c r="A2576" s="471"/>
      <c r="B2576" s="471"/>
      <c r="C2576" s="471"/>
      <c r="D2576" s="471"/>
      <c r="E2576" s="471"/>
      <c r="F2576" s="471"/>
      <c r="G2576" s="47" t="str">
        <f t="shared" si="40"/>
        <v xml:space="preserve">, </v>
      </c>
    </row>
    <row r="2577" spans="1:7" x14ac:dyDescent="0.3">
      <c r="A2577" s="471"/>
      <c r="B2577" s="471"/>
      <c r="C2577" s="471"/>
      <c r="D2577" s="471"/>
      <c r="E2577" s="471"/>
      <c r="F2577" s="471"/>
      <c r="G2577" s="47" t="str">
        <f t="shared" si="40"/>
        <v xml:space="preserve">, </v>
      </c>
    </row>
    <row r="2578" spans="1:7" x14ac:dyDescent="0.3">
      <c r="A2578" s="471"/>
      <c r="B2578" s="471"/>
      <c r="C2578" s="471"/>
      <c r="D2578" s="471"/>
      <c r="E2578" s="471"/>
      <c r="F2578" s="471"/>
      <c r="G2578" s="47" t="str">
        <f t="shared" si="40"/>
        <v xml:space="preserve">, </v>
      </c>
    </row>
    <row r="2579" spans="1:7" x14ac:dyDescent="0.3">
      <c r="A2579" s="471"/>
      <c r="B2579" s="471"/>
      <c r="C2579" s="471"/>
      <c r="D2579" s="471"/>
      <c r="E2579" s="471"/>
      <c r="F2579" s="471"/>
      <c r="G2579" s="47" t="str">
        <f t="shared" si="40"/>
        <v xml:space="preserve">, </v>
      </c>
    </row>
    <row r="2580" spans="1:7" x14ac:dyDescent="0.3">
      <c r="A2580" s="471"/>
      <c r="B2580" s="471"/>
      <c r="C2580" s="471"/>
      <c r="D2580" s="471"/>
      <c r="E2580" s="471"/>
      <c r="F2580" s="471"/>
      <c r="G2580" s="47" t="str">
        <f t="shared" si="40"/>
        <v xml:space="preserve">, </v>
      </c>
    </row>
    <row r="2581" spans="1:7" x14ac:dyDescent="0.3">
      <c r="A2581" s="471"/>
      <c r="B2581" s="471"/>
      <c r="C2581" s="471"/>
      <c r="D2581" s="471"/>
      <c r="E2581" s="471"/>
      <c r="F2581" s="471"/>
      <c r="G2581" s="47" t="str">
        <f t="shared" si="40"/>
        <v xml:space="preserve">, </v>
      </c>
    </row>
    <row r="2582" spans="1:7" x14ac:dyDescent="0.3">
      <c r="A2582" s="471"/>
      <c r="B2582" s="471"/>
      <c r="C2582" s="471"/>
      <c r="D2582" s="471"/>
      <c r="E2582" s="471"/>
      <c r="F2582" s="471"/>
      <c r="G2582" s="47" t="str">
        <f t="shared" si="40"/>
        <v xml:space="preserve">, </v>
      </c>
    </row>
    <row r="2583" spans="1:7" x14ac:dyDescent="0.3">
      <c r="A2583" s="471"/>
      <c r="B2583" s="471"/>
      <c r="C2583" s="471"/>
      <c r="D2583" s="471"/>
      <c r="E2583" s="471"/>
      <c r="F2583" s="471"/>
      <c r="G2583" s="47" t="str">
        <f t="shared" si="40"/>
        <v xml:space="preserve">, </v>
      </c>
    </row>
    <row r="2584" spans="1:7" x14ac:dyDescent="0.3">
      <c r="A2584" s="471"/>
      <c r="B2584" s="471"/>
      <c r="C2584" s="471"/>
      <c r="D2584" s="471"/>
      <c r="E2584" s="471"/>
      <c r="F2584" s="471"/>
      <c r="G2584" s="47" t="str">
        <f t="shared" si="40"/>
        <v xml:space="preserve">, </v>
      </c>
    </row>
    <row r="2585" spans="1:7" x14ac:dyDescent="0.3">
      <c r="A2585" s="471"/>
      <c r="B2585" s="471"/>
      <c r="C2585" s="471"/>
      <c r="D2585" s="471"/>
      <c r="E2585" s="471"/>
      <c r="F2585" s="471"/>
      <c r="G2585" s="47" t="str">
        <f t="shared" si="40"/>
        <v xml:space="preserve">, </v>
      </c>
    </row>
    <row r="2586" spans="1:7" x14ac:dyDescent="0.3">
      <c r="A2586" s="471"/>
      <c r="B2586" s="471"/>
      <c r="C2586" s="471"/>
      <c r="D2586" s="471"/>
      <c r="E2586" s="471"/>
      <c r="F2586" s="471"/>
      <c r="G2586" s="47" t="str">
        <f t="shared" si="40"/>
        <v xml:space="preserve">, </v>
      </c>
    </row>
    <row r="2587" spans="1:7" x14ac:dyDescent="0.3">
      <c r="A2587" s="471"/>
      <c r="B2587" s="471"/>
      <c r="C2587" s="471"/>
      <c r="D2587" s="471"/>
      <c r="E2587" s="471"/>
      <c r="F2587" s="471"/>
      <c r="G2587" s="47" t="str">
        <f t="shared" si="40"/>
        <v xml:space="preserve">, </v>
      </c>
    </row>
    <row r="2588" spans="1:7" x14ac:dyDescent="0.3">
      <c r="A2588" s="471"/>
      <c r="B2588" s="471"/>
      <c r="C2588" s="471"/>
      <c r="D2588" s="471"/>
      <c r="E2588" s="471"/>
      <c r="F2588" s="471"/>
      <c r="G2588" s="47" t="str">
        <f t="shared" si="40"/>
        <v xml:space="preserve">, </v>
      </c>
    </row>
    <row r="2589" spans="1:7" x14ac:dyDescent="0.3">
      <c r="A2589" s="471"/>
      <c r="B2589" s="471"/>
      <c r="C2589" s="471"/>
      <c r="D2589" s="471"/>
      <c r="E2589" s="471"/>
      <c r="F2589" s="471"/>
      <c r="G2589" s="47" t="str">
        <f t="shared" si="40"/>
        <v xml:space="preserve">, </v>
      </c>
    </row>
    <row r="2590" spans="1:7" x14ac:dyDescent="0.3">
      <c r="A2590" s="471"/>
      <c r="B2590" s="471"/>
      <c r="C2590" s="471"/>
      <c r="D2590" s="471"/>
      <c r="E2590" s="471"/>
      <c r="F2590" s="471"/>
      <c r="G2590" s="47" t="str">
        <f t="shared" si="40"/>
        <v xml:space="preserve">, </v>
      </c>
    </row>
    <row r="2591" spans="1:7" x14ac:dyDescent="0.3">
      <c r="A2591" s="471"/>
      <c r="B2591" s="471"/>
      <c r="C2591" s="471"/>
      <c r="D2591" s="471"/>
      <c r="E2591" s="471"/>
      <c r="F2591" s="471"/>
      <c r="G2591" s="47" t="str">
        <f t="shared" si="40"/>
        <v xml:space="preserve">, </v>
      </c>
    </row>
    <row r="2592" spans="1:7" x14ac:dyDescent="0.3">
      <c r="A2592" s="471"/>
      <c r="B2592" s="471"/>
      <c r="C2592" s="471"/>
      <c r="D2592" s="471"/>
      <c r="E2592" s="471"/>
      <c r="F2592" s="471"/>
      <c r="G2592" s="47" t="str">
        <f t="shared" si="40"/>
        <v xml:space="preserve">, </v>
      </c>
    </row>
    <row r="2593" spans="1:7" x14ac:dyDescent="0.3">
      <c r="A2593" s="471"/>
      <c r="B2593" s="471"/>
      <c r="C2593" s="471"/>
      <c r="D2593" s="471"/>
      <c r="E2593" s="471"/>
      <c r="F2593" s="471"/>
      <c r="G2593" s="47" t="str">
        <f t="shared" si="40"/>
        <v xml:space="preserve">, </v>
      </c>
    </row>
    <row r="2594" spans="1:7" x14ac:dyDescent="0.3">
      <c r="A2594" s="471"/>
      <c r="B2594" s="471"/>
      <c r="C2594" s="471"/>
      <c r="D2594" s="471"/>
      <c r="E2594" s="471"/>
      <c r="F2594" s="471"/>
      <c r="G2594" s="47" t="str">
        <f t="shared" si="40"/>
        <v xml:space="preserve">, </v>
      </c>
    </row>
    <row r="2595" spans="1:7" x14ac:dyDescent="0.3">
      <c r="A2595" s="471"/>
      <c r="B2595" s="471"/>
      <c r="C2595" s="471"/>
      <c r="D2595" s="471"/>
      <c r="E2595" s="471"/>
      <c r="F2595" s="471"/>
      <c r="G2595" s="47" t="str">
        <f t="shared" si="40"/>
        <v xml:space="preserve">, </v>
      </c>
    </row>
    <row r="2596" spans="1:7" x14ac:dyDescent="0.3">
      <c r="A2596" s="471"/>
      <c r="B2596" s="471"/>
      <c r="C2596" s="471"/>
      <c r="D2596" s="471"/>
      <c r="E2596" s="471"/>
      <c r="F2596" s="471"/>
      <c r="G2596" s="47" t="str">
        <f t="shared" si="40"/>
        <v xml:space="preserve">, </v>
      </c>
    </row>
    <row r="2597" spans="1:7" x14ac:dyDescent="0.3">
      <c r="A2597" s="471"/>
      <c r="B2597" s="471"/>
      <c r="C2597" s="471"/>
      <c r="D2597" s="471"/>
      <c r="E2597" s="471"/>
      <c r="F2597" s="471"/>
      <c r="G2597" s="47" t="str">
        <f t="shared" si="40"/>
        <v xml:space="preserve">, </v>
      </c>
    </row>
    <row r="2598" spans="1:7" x14ac:dyDescent="0.3">
      <c r="A2598" s="471"/>
      <c r="B2598" s="471"/>
      <c r="C2598" s="471"/>
      <c r="D2598" s="471"/>
      <c r="E2598" s="471"/>
      <c r="F2598" s="471"/>
      <c r="G2598" s="47" t="str">
        <f t="shared" si="40"/>
        <v xml:space="preserve">, </v>
      </c>
    </row>
    <row r="2599" spans="1:7" x14ac:dyDescent="0.3">
      <c r="A2599" s="471"/>
      <c r="B2599" s="471"/>
      <c r="C2599" s="471"/>
      <c r="D2599" s="471"/>
      <c r="E2599" s="471"/>
      <c r="F2599" s="471"/>
      <c r="G2599" s="47" t="str">
        <f t="shared" si="40"/>
        <v xml:space="preserve">, </v>
      </c>
    </row>
    <row r="2600" spans="1:7" x14ac:dyDescent="0.3">
      <c r="A2600" s="471"/>
      <c r="B2600" s="471"/>
      <c r="C2600" s="471"/>
      <c r="D2600" s="471"/>
      <c r="E2600" s="471"/>
      <c r="F2600" s="471"/>
      <c r="G2600" s="47" t="str">
        <f t="shared" si="40"/>
        <v xml:space="preserve">, </v>
      </c>
    </row>
    <row r="2601" spans="1:7" x14ac:dyDescent="0.3">
      <c r="A2601" s="471"/>
      <c r="B2601" s="471"/>
      <c r="C2601" s="471"/>
      <c r="D2601" s="471"/>
      <c r="E2601" s="471"/>
      <c r="F2601" s="471"/>
      <c r="G2601" s="47" t="str">
        <f t="shared" si="40"/>
        <v xml:space="preserve">, </v>
      </c>
    </row>
    <row r="2602" spans="1:7" x14ac:dyDescent="0.3">
      <c r="A2602" s="471"/>
      <c r="B2602" s="471"/>
      <c r="C2602" s="471"/>
      <c r="D2602" s="471"/>
      <c r="E2602" s="471"/>
      <c r="F2602" s="471"/>
      <c r="G2602" s="47" t="str">
        <f t="shared" si="40"/>
        <v xml:space="preserve">, </v>
      </c>
    </row>
    <row r="2603" spans="1:7" x14ac:dyDescent="0.3">
      <c r="A2603" s="471"/>
      <c r="B2603" s="471"/>
      <c r="C2603" s="471"/>
      <c r="D2603" s="471"/>
      <c r="E2603" s="471"/>
      <c r="F2603" s="471"/>
      <c r="G2603" s="47" t="str">
        <f t="shared" si="40"/>
        <v xml:space="preserve">, </v>
      </c>
    </row>
    <row r="2604" spans="1:7" x14ac:dyDescent="0.3">
      <c r="A2604" s="471"/>
      <c r="B2604" s="471"/>
      <c r="C2604" s="471"/>
      <c r="D2604" s="471"/>
      <c r="E2604" s="471"/>
      <c r="F2604" s="471"/>
      <c r="G2604" s="47" t="str">
        <f t="shared" si="40"/>
        <v xml:space="preserve">, </v>
      </c>
    </row>
    <row r="2605" spans="1:7" x14ac:dyDescent="0.3">
      <c r="A2605" s="471"/>
      <c r="B2605" s="471"/>
      <c r="C2605" s="471"/>
      <c r="D2605" s="471"/>
      <c r="E2605" s="471"/>
      <c r="F2605" s="471"/>
      <c r="G2605" s="47" t="str">
        <f t="shared" si="40"/>
        <v xml:space="preserve">, </v>
      </c>
    </row>
    <row r="2606" spans="1:7" x14ac:dyDescent="0.3">
      <c r="A2606" s="471"/>
      <c r="B2606" s="471"/>
      <c r="C2606" s="471"/>
      <c r="D2606" s="471"/>
      <c r="E2606" s="471"/>
      <c r="F2606" s="471"/>
      <c r="G2606" s="47" t="str">
        <f t="shared" si="40"/>
        <v xml:space="preserve">, </v>
      </c>
    </row>
    <row r="2607" spans="1:7" x14ac:dyDescent="0.3">
      <c r="A2607" s="471"/>
      <c r="B2607" s="471"/>
      <c r="C2607" s="471"/>
      <c r="D2607" s="471"/>
      <c r="E2607" s="471"/>
      <c r="F2607" s="471"/>
      <c r="G2607" s="47" t="str">
        <f t="shared" si="40"/>
        <v xml:space="preserve">, </v>
      </c>
    </row>
    <row r="2608" spans="1:7" x14ac:dyDescent="0.3">
      <c r="A2608" s="471"/>
      <c r="B2608" s="471"/>
      <c r="C2608" s="471"/>
      <c r="D2608" s="471"/>
      <c r="E2608" s="471"/>
      <c r="F2608" s="471"/>
      <c r="G2608" s="47" t="str">
        <f t="shared" si="40"/>
        <v xml:space="preserve">, </v>
      </c>
    </row>
    <row r="2609" spans="1:7" x14ac:dyDescent="0.3">
      <c r="A2609" s="471"/>
      <c r="B2609" s="471"/>
      <c r="C2609" s="471"/>
      <c r="D2609" s="471"/>
      <c r="E2609" s="471"/>
      <c r="F2609" s="471"/>
      <c r="G2609" s="47" t="str">
        <f t="shared" si="40"/>
        <v xml:space="preserve">, </v>
      </c>
    </row>
    <row r="2610" spans="1:7" x14ac:dyDescent="0.3">
      <c r="A2610" s="471"/>
      <c r="B2610" s="471"/>
      <c r="C2610" s="471"/>
      <c r="D2610" s="471"/>
      <c r="E2610" s="471"/>
      <c r="F2610" s="471"/>
      <c r="G2610" s="47" t="str">
        <f t="shared" si="40"/>
        <v xml:space="preserve">, </v>
      </c>
    </row>
    <row r="2611" spans="1:7" x14ac:dyDescent="0.3">
      <c r="A2611" s="471"/>
      <c r="B2611" s="471"/>
      <c r="C2611" s="471"/>
      <c r="D2611" s="471"/>
      <c r="E2611" s="471"/>
      <c r="F2611" s="471"/>
      <c r="G2611" s="47" t="str">
        <f t="shared" si="40"/>
        <v xml:space="preserve">, </v>
      </c>
    </row>
    <row r="2612" spans="1:7" x14ac:dyDescent="0.3">
      <c r="A2612" s="471"/>
      <c r="B2612" s="471"/>
      <c r="C2612" s="471"/>
      <c r="D2612" s="471"/>
      <c r="E2612" s="471"/>
      <c r="F2612" s="471"/>
      <c r="G2612" s="47" t="str">
        <f t="shared" si="40"/>
        <v xml:space="preserve">, </v>
      </c>
    </row>
    <row r="2613" spans="1:7" x14ac:dyDescent="0.3">
      <c r="A2613" s="471"/>
      <c r="B2613" s="471"/>
      <c r="C2613" s="471"/>
      <c r="D2613" s="471"/>
      <c r="E2613" s="471"/>
      <c r="F2613" s="471"/>
      <c r="G2613" s="47" t="str">
        <f t="shared" si="40"/>
        <v xml:space="preserve">, </v>
      </c>
    </row>
    <row r="2614" spans="1:7" x14ac:dyDescent="0.3">
      <c r="A2614" s="471"/>
      <c r="B2614" s="471"/>
      <c r="C2614" s="471"/>
      <c r="D2614" s="471"/>
      <c r="E2614" s="471"/>
      <c r="F2614" s="471"/>
      <c r="G2614" s="47" t="str">
        <f t="shared" si="40"/>
        <v xml:space="preserve">, </v>
      </c>
    </row>
    <row r="2615" spans="1:7" x14ac:dyDescent="0.3">
      <c r="A2615" s="471"/>
      <c r="B2615" s="471"/>
      <c r="C2615" s="471"/>
      <c r="D2615" s="471"/>
      <c r="E2615" s="471"/>
      <c r="F2615" s="471"/>
      <c r="G2615" s="47" t="str">
        <f t="shared" si="40"/>
        <v xml:space="preserve">, </v>
      </c>
    </row>
    <row r="2616" spans="1:7" x14ac:dyDescent="0.3">
      <c r="A2616" s="471"/>
      <c r="B2616" s="471"/>
      <c r="C2616" s="471"/>
      <c r="D2616" s="471"/>
      <c r="E2616" s="471"/>
      <c r="F2616" s="471"/>
      <c r="G2616" s="47" t="str">
        <f t="shared" si="40"/>
        <v xml:space="preserve">, </v>
      </c>
    </row>
    <row r="2617" spans="1:7" x14ac:dyDescent="0.3">
      <c r="A2617" s="471"/>
      <c r="B2617" s="471"/>
      <c r="C2617" s="471"/>
      <c r="D2617" s="471"/>
      <c r="E2617" s="471"/>
      <c r="F2617" s="471"/>
      <c r="G2617" s="47" t="str">
        <f t="shared" si="40"/>
        <v xml:space="preserve">, </v>
      </c>
    </row>
    <row r="2618" spans="1:7" x14ac:dyDescent="0.3">
      <c r="A2618" s="471"/>
      <c r="B2618" s="471"/>
      <c r="C2618" s="471"/>
      <c r="D2618" s="471"/>
      <c r="E2618" s="471"/>
      <c r="F2618" s="471"/>
      <c r="G2618" s="47" t="str">
        <f t="shared" si="40"/>
        <v xml:space="preserve">, </v>
      </c>
    </row>
    <row r="2619" spans="1:7" x14ac:dyDescent="0.3">
      <c r="A2619" s="471"/>
      <c r="B2619" s="471"/>
      <c r="C2619" s="471"/>
      <c r="D2619" s="471"/>
      <c r="E2619" s="471"/>
      <c r="F2619" s="471"/>
      <c r="G2619" s="47" t="str">
        <f t="shared" si="40"/>
        <v xml:space="preserve">, </v>
      </c>
    </row>
    <row r="2620" spans="1:7" x14ac:dyDescent="0.3">
      <c r="A2620" s="471"/>
      <c r="B2620" s="471"/>
      <c r="C2620" s="471"/>
      <c r="D2620" s="471"/>
      <c r="E2620" s="471"/>
      <c r="F2620" s="471"/>
      <c r="G2620" s="47" t="str">
        <f t="shared" si="40"/>
        <v xml:space="preserve">, </v>
      </c>
    </row>
    <row r="2621" spans="1:7" x14ac:dyDescent="0.3">
      <c r="A2621" s="471"/>
      <c r="B2621" s="471"/>
      <c r="C2621" s="471"/>
      <c r="D2621" s="471"/>
      <c r="E2621" s="471"/>
      <c r="F2621" s="471"/>
      <c r="G2621" s="47" t="str">
        <f t="shared" si="40"/>
        <v xml:space="preserve">, </v>
      </c>
    </row>
    <row r="2622" spans="1:7" x14ac:dyDescent="0.3">
      <c r="A2622" s="471"/>
      <c r="B2622" s="471"/>
      <c r="C2622" s="471"/>
      <c r="D2622" s="471"/>
      <c r="E2622" s="471"/>
      <c r="F2622" s="471"/>
      <c r="G2622" s="47" t="str">
        <f t="shared" si="40"/>
        <v xml:space="preserve">, </v>
      </c>
    </row>
    <row r="2623" spans="1:7" x14ac:dyDescent="0.3">
      <c r="A2623" s="471"/>
      <c r="B2623" s="471"/>
      <c r="C2623" s="471"/>
      <c r="D2623" s="471"/>
      <c r="E2623" s="471"/>
      <c r="F2623" s="471"/>
      <c r="G2623" s="47" t="str">
        <f t="shared" si="40"/>
        <v xml:space="preserve">, </v>
      </c>
    </row>
    <row r="2624" spans="1:7" x14ac:dyDescent="0.3">
      <c r="A2624" s="471"/>
      <c r="B2624" s="471"/>
      <c r="C2624" s="471"/>
      <c r="D2624" s="471"/>
      <c r="E2624" s="471"/>
      <c r="F2624" s="471"/>
      <c r="G2624" s="47" t="str">
        <f t="shared" si="40"/>
        <v xml:space="preserve">, </v>
      </c>
    </row>
    <row r="2625" spans="1:7" x14ac:dyDescent="0.3">
      <c r="A2625" s="471"/>
      <c r="B2625" s="471"/>
      <c r="C2625" s="471"/>
      <c r="D2625" s="471"/>
      <c r="E2625" s="471"/>
      <c r="F2625" s="471"/>
      <c r="G2625" s="47" t="str">
        <f t="shared" si="40"/>
        <v xml:space="preserve">, </v>
      </c>
    </row>
    <row r="2626" spans="1:7" x14ac:dyDescent="0.3">
      <c r="A2626" s="471"/>
      <c r="B2626" s="471"/>
      <c r="C2626" s="471"/>
      <c r="D2626" s="471"/>
      <c r="E2626" s="471"/>
      <c r="F2626" s="471"/>
      <c r="G2626" s="47" t="str">
        <f t="shared" si="40"/>
        <v xml:space="preserve">, </v>
      </c>
    </row>
    <row r="2627" spans="1:7" x14ac:dyDescent="0.3">
      <c r="A2627" s="471"/>
      <c r="B2627" s="471"/>
      <c r="C2627" s="471"/>
      <c r="D2627" s="471"/>
      <c r="E2627" s="471"/>
      <c r="F2627" s="471"/>
      <c r="G2627" s="47" t="str">
        <f t="shared" si="40"/>
        <v xml:space="preserve">, </v>
      </c>
    </row>
    <row r="2628" spans="1:7" x14ac:dyDescent="0.3">
      <c r="A2628" s="471"/>
      <c r="B2628" s="471"/>
      <c r="C2628" s="471"/>
      <c r="D2628" s="471"/>
      <c r="E2628" s="471"/>
      <c r="F2628" s="471"/>
      <c r="G2628" s="47" t="str">
        <f t="shared" si="40"/>
        <v xml:space="preserve">, </v>
      </c>
    </row>
    <row r="2629" spans="1:7" x14ac:dyDescent="0.3">
      <c r="A2629" s="471"/>
      <c r="B2629" s="471"/>
      <c r="C2629" s="471"/>
      <c r="D2629" s="471"/>
      <c r="E2629" s="471"/>
      <c r="F2629" s="471"/>
      <c r="G2629" s="47" t="str">
        <f t="shared" si="40"/>
        <v xml:space="preserve">, </v>
      </c>
    </row>
    <row r="2630" spans="1:7" x14ac:dyDescent="0.3">
      <c r="A2630" s="471"/>
      <c r="B2630" s="471"/>
      <c r="C2630" s="471"/>
      <c r="D2630" s="471"/>
      <c r="E2630" s="471"/>
      <c r="F2630" s="471"/>
      <c r="G2630" s="47" t="str">
        <f t="shared" si="40"/>
        <v xml:space="preserve">, </v>
      </c>
    </row>
    <row r="2631" spans="1:7" x14ac:dyDescent="0.3">
      <c r="A2631" s="471"/>
      <c r="B2631" s="471"/>
      <c r="C2631" s="471"/>
      <c r="D2631" s="471"/>
      <c r="E2631" s="471"/>
      <c r="F2631" s="471"/>
      <c r="G2631" s="47" t="str">
        <f t="shared" si="40"/>
        <v xml:space="preserve">, </v>
      </c>
    </row>
    <row r="2632" spans="1:7" x14ac:dyDescent="0.3">
      <c r="A2632" s="471"/>
      <c r="B2632" s="471"/>
      <c r="C2632" s="471"/>
      <c r="D2632" s="471"/>
      <c r="E2632" s="471"/>
      <c r="F2632" s="471"/>
      <c r="G2632" s="47" t="str">
        <f t="shared" si="40"/>
        <v xml:space="preserve">, </v>
      </c>
    </row>
    <row r="2633" spans="1:7" x14ac:dyDescent="0.3">
      <c r="A2633" s="471"/>
      <c r="B2633" s="471"/>
      <c r="C2633" s="471"/>
      <c r="D2633" s="471"/>
      <c r="E2633" s="471"/>
      <c r="F2633" s="471"/>
      <c r="G2633" s="47" t="str">
        <f t="shared" si="40"/>
        <v xml:space="preserve">, </v>
      </c>
    </row>
    <row r="2634" spans="1:7" x14ac:dyDescent="0.3">
      <c r="A2634" s="471"/>
      <c r="B2634" s="471"/>
      <c r="C2634" s="471"/>
      <c r="D2634" s="471"/>
      <c r="E2634" s="471"/>
      <c r="F2634" s="471"/>
      <c r="G2634" s="47" t="str">
        <f t="shared" ref="G2634:G2697" si="41">CONCATENATE(A2634,", ", B2634)</f>
        <v xml:space="preserve">, </v>
      </c>
    </row>
    <row r="2635" spans="1:7" x14ac:dyDescent="0.3">
      <c r="A2635" s="471"/>
      <c r="B2635" s="471"/>
      <c r="C2635" s="471"/>
      <c r="D2635" s="471"/>
      <c r="E2635" s="471"/>
      <c r="F2635" s="471"/>
      <c r="G2635" s="47" t="str">
        <f t="shared" si="41"/>
        <v xml:space="preserve">, </v>
      </c>
    </row>
    <row r="2636" spans="1:7" x14ac:dyDescent="0.3">
      <c r="A2636" s="471"/>
      <c r="B2636" s="471"/>
      <c r="C2636" s="471"/>
      <c r="D2636" s="471"/>
      <c r="E2636" s="471"/>
      <c r="F2636" s="471"/>
      <c r="G2636" s="47" t="str">
        <f t="shared" si="41"/>
        <v xml:space="preserve">, </v>
      </c>
    </row>
    <row r="2637" spans="1:7" x14ac:dyDescent="0.3">
      <c r="A2637" s="471"/>
      <c r="B2637" s="471"/>
      <c r="C2637" s="471"/>
      <c r="D2637" s="471"/>
      <c r="E2637" s="471"/>
      <c r="F2637" s="471"/>
      <c r="G2637" s="47" t="str">
        <f t="shared" si="41"/>
        <v xml:space="preserve">, </v>
      </c>
    </row>
    <row r="2638" spans="1:7" x14ac:dyDescent="0.3">
      <c r="A2638" s="471"/>
      <c r="B2638" s="471"/>
      <c r="C2638" s="471"/>
      <c r="D2638" s="471"/>
      <c r="E2638" s="471"/>
      <c r="F2638" s="471"/>
      <c r="G2638" s="47" t="str">
        <f t="shared" si="41"/>
        <v xml:space="preserve">, </v>
      </c>
    </row>
    <row r="2639" spans="1:7" x14ac:dyDescent="0.3">
      <c r="A2639" s="471"/>
      <c r="B2639" s="471"/>
      <c r="C2639" s="471"/>
      <c r="D2639" s="471"/>
      <c r="E2639" s="471"/>
      <c r="F2639" s="471"/>
      <c r="G2639" s="47" t="str">
        <f t="shared" si="41"/>
        <v xml:space="preserve">, </v>
      </c>
    </row>
    <row r="2640" spans="1:7" x14ac:dyDescent="0.3">
      <c r="A2640" s="471"/>
      <c r="B2640" s="471"/>
      <c r="C2640" s="471"/>
      <c r="D2640" s="471"/>
      <c r="E2640" s="471"/>
      <c r="F2640" s="471"/>
      <c r="G2640" s="47" t="str">
        <f t="shared" si="41"/>
        <v xml:space="preserve">, </v>
      </c>
    </row>
    <row r="2641" spans="1:7" x14ac:dyDescent="0.3">
      <c r="A2641" s="471"/>
      <c r="B2641" s="471"/>
      <c r="C2641" s="471"/>
      <c r="D2641" s="471"/>
      <c r="E2641" s="471"/>
      <c r="F2641" s="471"/>
      <c r="G2641" s="47" t="str">
        <f t="shared" si="41"/>
        <v xml:space="preserve">, </v>
      </c>
    </row>
    <row r="2642" spans="1:7" x14ac:dyDescent="0.3">
      <c r="A2642" s="471"/>
      <c r="B2642" s="471"/>
      <c r="C2642" s="471"/>
      <c r="D2642" s="471"/>
      <c r="E2642" s="471"/>
      <c r="F2642" s="471"/>
      <c r="G2642" s="47" t="str">
        <f t="shared" si="41"/>
        <v xml:space="preserve">, </v>
      </c>
    </row>
    <row r="2643" spans="1:7" x14ac:dyDescent="0.3">
      <c r="A2643" s="471"/>
      <c r="B2643" s="471"/>
      <c r="C2643" s="471"/>
      <c r="D2643" s="471"/>
      <c r="E2643" s="471"/>
      <c r="F2643" s="471"/>
      <c r="G2643" s="47" t="str">
        <f t="shared" si="41"/>
        <v xml:space="preserve">, </v>
      </c>
    </row>
    <row r="2644" spans="1:7" x14ac:dyDescent="0.3">
      <c r="A2644" s="471"/>
      <c r="B2644" s="471"/>
      <c r="C2644" s="471"/>
      <c r="D2644" s="471"/>
      <c r="E2644" s="471"/>
      <c r="F2644" s="471"/>
      <c r="G2644" s="47" t="str">
        <f t="shared" si="41"/>
        <v xml:space="preserve">, </v>
      </c>
    </row>
    <row r="2645" spans="1:7" x14ac:dyDescent="0.3">
      <c r="A2645" s="471"/>
      <c r="B2645" s="471"/>
      <c r="C2645" s="471"/>
      <c r="D2645" s="471"/>
      <c r="E2645" s="471"/>
      <c r="F2645" s="471"/>
      <c r="G2645" s="47" t="str">
        <f t="shared" si="41"/>
        <v xml:space="preserve">, </v>
      </c>
    </row>
    <row r="2646" spans="1:7" x14ac:dyDescent="0.3">
      <c r="A2646" s="471"/>
      <c r="B2646" s="471"/>
      <c r="C2646" s="471"/>
      <c r="D2646" s="471"/>
      <c r="E2646" s="471"/>
      <c r="F2646" s="471"/>
      <c r="G2646" s="47" t="str">
        <f t="shared" si="41"/>
        <v xml:space="preserve">, </v>
      </c>
    </row>
    <row r="2647" spans="1:7" x14ac:dyDescent="0.3">
      <c r="A2647" s="471"/>
      <c r="B2647" s="471"/>
      <c r="C2647" s="471"/>
      <c r="D2647" s="471"/>
      <c r="E2647" s="471"/>
      <c r="F2647" s="471"/>
      <c r="G2647" s="47" t="str">
        <f t="shared" si="41"/>
        <v xml:space="preserve">, </v>
      </c>
    </row>
    <row r="2648" spans="1:7" x14ac:dyDescent="0.3">
      <c r="A2648" s="471"/>
      <c r="B2648" s="471"/>
      <c r="C2648" s="471"/>
      <c r="D2648" s="471"/>
      <c r="E2648" s="471"/>
      <c r="F2648" s="471"/>
      <c r="G2648" s="47" t="str">
        <f t="shared" si="41"/>
        <v xml:space="preserve">, </v>
      </c>
    </row>
    <row r="2649" spans="1:7" x14ac:dyDescent="0.3">
      <c r="A2649" s="471"/>
      <c r="B2649" s="471"/>
      <c r="C2649" s="471"/>
      <c r="D2649" s="471"/>
      <c r="E2649" s="471"/>
      <c r="F2649" s="471"/>
      <c r="G2649" s="47" t="str">
        <f t="shared" si="41"/>
        <v xml:space="preserve">, </v>
      </c>
    </row>
    <row r="2650" spans="1:7" x14ac:dyDescent="0.3">
      <c r="A2650" s="471"/>
      <c r="B2650" s="471"/>
      <c r="C2650" s="471"/>
      <c r="D2650" s="471"/>
      <c r="E2650" s="471"/>
      <c r="F2650" s="471"/>
      <c r="G2650" s="47" t="str">
        <f t="shared" si="41"/>
        <v xml:space="preserve">, </v>
      </c>
    </row>
    <row r="2651" spans="1:7" x14ac:dyDescent="0.3">
      <c r="A2651" s="471"/>
      <c r="B2651" s="471"/>
      <c r="C2651" s="471"/>
      <c r="D2651" s="471"/>
      <c r="E2651" s="471"/>
      <c r="F2651" s="471"/>
      <c r="G2651" s="47" t="str">
        <f t="shared" si="41"/>
        <v xml:space="preserve">, </v>
      </c>
    </row>
    <row r="2652" spans="1:7" x14ac:dyDescent="0.3">
      <c r="A2652" s="471"/>
      <c r="B2652" s="471"/>
      <c r="C2652" s="471"/>
      <c r="D2652" s="471"/>
      <c r="E2652" s="471"/>
      <c r="F2652" s="471"/>
      <c r="G2652" s="47" t="str">
        <f t="shared" si="41"/>
        <v xml:space="preserve">, </v>
      </c>
    </row>
    <row r="2653" spans="1:7" x14ac:dyDescent="0.3">
      <c r="A2653" s="471"/>
      <c r="B2653" s="471"/>
      <c r="C2653" s="471"/>
      <c r="D2653" s="471"/>
      <c r="E2653" s="471"/>
      <c r="F2653" s="471"/>
      <c r="G2653" s="47" t="str">
        <f t="shared" si="41"/>
        <v xml:space="preserve">, </v>
      </c>
    </row>
    <row r="2654" spans="1:7" x14ac:dyDescent="0.3">
      <c r="A2654" s="471"/>
      <c r="B2654" s="471"/>
      <c r="C2654" s="471"/>
      <c r="D2654" s="471"/>
      <c r="E2654" s="471"/>
      <c r="F2654" s="471"/>
      <c r="G2654" s="47" t="str">
        <f t="shared" si="41"/>
        <v xml:space="preserve">, </v>
      </c>
    </row>
    <row r="2655" spans="1:7" x14ac:dyDescent="0.3">
      <c r="A2655" s="471"/>
      <c r="B2655" s="471"/>
      <c r="C2655" s="471"/>
      <c r="D2655" s="471"/>
      <c r="E2655" s="471"/>
      <c r="F2655" s="471"/>
      <c r="G2655" s="47" t="str">
        <f t="shared" si="41"/>
        <v xml:space="preserve">, </v>
      </c>
    </row>
    <row r="2656" spans="1:7" x14ac:dyDescent="0.3">
      <c r="A2656" s="471"/>
      <c r="B2656" s="471"/>
      <c r="C2656" s="471"/>
      <c r="D2656" s="471"/>
      <c r="E2656" s="471"/>
      <c r="F2656" s="471"/>
      <c r="G2656" s="47" t="str">
        <f t="shared" si="41"/>
        <v xml:space="preserve">, </v>
      </c>
    </row>
    <row r="2657" spans="1:7" x14ac:dyDescent="0.3">
      <c r="A2657" s="471"/>
      <c r="B2657" s="471"/>
      <c r="C2657" s="471"/>
      <c r="D2657" s="471"/>
      <c r="E2657" s="471"/>
      <c r="F2657" s="471"/>
      <c r="G2657" s="47" t="str">
        <f t="shared" si="41"/>
        <v xml:space="preserve">, </v>
      </c>
    </row>
    <row r="2658" spans="1:7" x14ac:dyDescent="0.3">
      <c r="A2658" s="471"/>
      <c r="B2658" s="471"/>
      <c r="C2658" s="471"/>
      <c r="D2658" s="471"/>
      <c r="E2658" s="471"/>
      <c r="F2658" s="471"/>
      <c r="G2658" s="47" t="str">
        <f t="shared" si="41"/>
        <v xml:space="preserve">, </v>
      </c>
    </row>
    <row r="2659" spans="1:7" x14ac:dyDescent="0.3">
      <c r="A2659" s="471"/>
      <c r="B2659" s="471"/>
      <c r="C2659" s="471"/>
      <c r="D2659" s="471"/>
      <c r="E2659" s="471"/>
      <c r="F2659" s="471"/>
      <c r="G2659" s="47" t="str">
        <f t="shared" si="41"/>
        <v xml:space="preserve">, </v>
      </c>
    </row>
    <row r="2660" spans="1:7" x14ac:dyDescent="0.3">
      <c r="A2660" s="471"/>
      <c r="B2660" s="471"/>
      <c r="C2660" s="471"/>
      <c r="D2660" s="471"/>
      <c r="E2660" s="471"/>
      <c r="F2660" s="471"/>
      <c r="G2660" s="47" t="str">
        <f t="shared" si="41"/>
        <v xml:space="preserve">, </v>
      </c>
    </row>
    <row r="2661" spans="1:7" x14ac:dyDescent="0.3">
      <c r="A2661" s="471"/>
      <c r="B2661" s="471"/>
      <c r="C2661" s="471"/>
      <c r="D2661" s="471"/>
      <c r="E2661" s="471"/>
      <c r="F2661" s="471"/>
      <c r="G2661" s="47" t="str">
        <f t="shared" si="41"/>
        <v xml:space="preserve">, </v>
      </c>
    </row>
    <row r="2662" spans="1:7" x14ac:dyDescent="0.3">
      <c r="A2662" s="471"/>
      <c r="B2662" s="471"/>
      <c r="C2662" s="471"/>
      <c r="D2662" s="471"/>
      <c r="E2662" s="471"/>
      <c r="F2662" s="471"/>
      <c r="G2662" s="47" t="str">
        <f t="shared" si="41"/>
        <v xml:space="preserve">, </v>
      </c>
    </row>
    <row r="2663" spans="1:7" x14ac:dyDescent="0.3">
      <c r="A2663" s="471"/>
      <c r="B2663" s="471"/>
      <c r="C2663" s="471"/>
      <c r="D2663" s="471"/>
      <c r="E2663" s="471"/>
      <c r="F2663" s="471"/>
      <c r="G2663" s="47" t="str">
        <f t="shared" si="41"/>
        <v xml:space="preserve">, </v>
      </c>
    </row>
    <row r="2664" spans="1:7" x14ac:dyDescent="0.3">
      <c r="A2664" s="471"/>
      <c r="B2664" s="471"/>
      <c r="C2664" s="471"/>
      <c r="D2664" s="471"/>
      <c r="E2664" s="471"/>
      <c r="F2664" s="471"/>
      <c r="G2664" s="47" t="str">
        <f t="shared" si="41"/>
        <v xml:space="preserve">, </v>
      </c>
    </row>
    <row r="2665" spans="1:7" x14ac:dyDescent="0.3">
      <c r="A2665" s="471"/>
      <c r="B2665" s="471"/>
      <c r="C2665" s="471"/>
      <c r="D2665" s="471"/>
      <c r="E2665" s="471"/>
      <c r="F2665" s="471"/>
      <c r="G2665" s="47" t="str">
        <f t="shared" si="41"/>
        <v xml:space="preserve">, </v>
      </c>
    </row>
    <row r="2666" spans="1:7" x14ac:dyDescent="0.3">
      <c r="A2666" s="471"/>
      <c r="B2666" s="471"/>
      <c r="C2666" s="471"/>
      <c r="D2666" s="471"/>
      <c r="E2666" s="471"/>
      <c r="F2666" s="471"/>
      <c r="G2666" s="47" t="str">
        <f t="shared" si="41"/>
        <v xml:space="preserve">, </v>
      </c>
    </row>
    <row r="2667" spans="1:7" x14ac:dyDescent="0.3">
      <c r="A2667" s="471"/>
      <c r="B2667" s="471"/>
      <c r="C2667" s="471"/>
      <c r="D2667" s="471"/>
      <c r="E2667" s="471"/>
      <c r="F2667" s="471"/>
      <c r="G2667" s="47" t="str">
        <f t="shared" si="41"/>
        <v xml:space="preserve">, </v>
      </c>
    </row>
    <row r="2668" spans="1:7" x14ac:dyDescent="0.3">
      <c r="A2668" s="471"/>
      <c r="B2668" s="471"/>
      <c r="C2668" s="471"/>
      <c r="D2668" s="471"/>
      <c r="E2668" s="471"/>
      <c r="F2668" s="471"/>
      <c r="G2668" s="47" t="str">
        <f t="shared" si="41"/>
        <v xml:space="preserve">, </v>
      </c>
    </row>
    <row r="2669" spans="1:7" x14ac:dyDescent="0.3">
      <c r="A2669" s="471"/>
      <c r="B2669" s="471"/>
      <c r="C2669" s="471"/>
      <c r="D2669" s="471"/>
      <c r="E2669" s="471"/>
      <c r="F2669" s="471"/>
      <c r="G2669" s="47" t="str">
        <f t="shared" si="41"/>
        <v xml:space="preserve">, </v>
      </c>
    </row>
    <row r="2670" spans="1:7" x14ac:dyDescent="0.3">
      <c r="A2670" s="471"/>
      <c r="B2670" s="471"/>
      <c r="C2670" s="471"/>
      <c r="D2670" s="471"/>
      <c r="E2670" s="471"/>
      <c r="F2670" s="471"/>
      <c r="G2670" s="47" t="str">
        <f t="shared" si="41"/>
        <v xml:space="preserve">, </v>
      </c>
    </row>
    <row r="2671" spans="1:7" x14ac:dyDescent="0.3">
      <c r="A2671" s="471"/>
      <c r="B2671" s="471"/>
      <c r="C2671" s="471"/>
      <c r="D2671" s="471"/>
      <c r="E2671" s="471"/>
      <c r="F2671" s="471"/>
      <c r="G2671" s="47" t="str">
        <f t="shared" si="41"/>
        <v xml:space="preserve">, </v>
      </c>
    </row>
    <row r="2672" spans="1:7" x14ac:dyDescent="0.3">
      <c r="A2672" s="471"/>
      <c r="B2672" s="471"/>
      <c r="C2672" s="471"/>
      <c r="D2672" s="471"/>
      <c r="E2672" s="471"/>
      <c r="F2672" s="471"/>
      <c r="G2672" s="47" t="str">
        <f t="shared" si="41"/>
        <v xml:space="preserve">, </v>
      </c>
    </row>
    <row r="2673" spans="1:7" x14ac:dyDescent="0.3">
      <c r="A2673" s="471"/>
      <c r="B2673" s="471"/>
      <c r="C2673" s="471"/>
      <c r="D2673" s="471"/>
      <c r="E2673" s="471"/>
      <c r="F2673" s="471"/>
      <c r="G2673" s="47" t="str">
        <f t="shared" si="41"/>
        <v xml:space="preserve">, </v>
      </c>
    </row>
    <row r="2674" spans="1:7" x14ac:dyDescent="0.3">
      <c r="A2674" s="471"/>
      <c r="B2674" s="471"/>
      <c r="C2674" s="471"/>
      <c r="D2674" s="471"/>
      <c r="E2674" s="471"/>
      <c r="F2674" s="471"/>
      <c r="G2674" s="47" t="str">
        <f t="shared" si="41"/>
        <v xml:space="preserve">, </v>
      </c>
    </row>
    <row r="2675" spans="1:7" x14ac:dyDescent="0.3">
      <c r="A2675" s="471"/>
      <c r="B2675" s="471"/>
      <c r="C2675" s="471"/>
      <c r="D2675" s="471"/>
      <c r="E2675" s="471"/>
      <c r="F2675" s="471"/>
      <c r="G2675" s="47" t="str">
        <f t="shared" si="41"/>
        <v xml:space="preserve">, </v>
      </c>
    </row>
    <row r="2676" spans="1:7" x14ac:dyDescent="0.3">
      <c r="A2676" s="471"/>
      <c r="B2676" s="471"/>
      <c r="C2676" s="471"/>
      <c r="D2676" s="471"/>
      <c r="E2676" s="471"/>
      <c r="F2676" s="471"/>
      <c r="G2676" s="47" t="str">
        <f t="shared" si="41"/>
        <v xml:space="preserve">, </v>
      </c>
    </row>
    <row r="2677" spans="1:7" x14ac:dyDescent="0.3">
      <c r="A2677" s="471"/>
      <c r="B2677" s="471"/>
      <c r="C2677" s="471"/>
      <c r="D2677" s="471"/>
      <c r="E2677" s="471"/>
      <c r="F2677" s="471"/>
      <c r="G2677" s="47" t="str">
        <f t="shared" si="41"/>
        <v xml:space="preserve">, </v>
      </c>
    </row>
    <row r="2678" spans="1:7" x14ac:dyDescent="0.3">
      <c r="A2678" s="471"/>
      <c r="B2678" s="471"/>
      <c r="C2678" s="471"/>
      <c r="D2678" s="471"/>
      <c r="E2678" s="471"/>
      <c r="F2678" s="471"/>
      <c r="G2678" s="47" t="str">
        <f t="shared" si="41"/>
        <v xml:space="preserve">, </v>
      </c>
    </row>
    <row r="2679" spans="1:7" x14ac:dyDescent="0.3">
      <c r="A2679" s="471"/>
      <c r="B2679" s="471"/>
      <c r="C2679" s="471"/>
      <c r="D2679" s="471"/>
      <c r="E2679" s="471"/>
      <c r="F2679" s="471"/>
      <c r="G2679" s="47" t="str">
        <f t="shared" si="41"/>
        <v xml:space="preserve">, </v>
      </c>
    </row>
    <row r="2680" spans="1:7" x14ac:dyDescent="0.3">
      <c r="A2680" s="471"/>
      <c r="B2680" s="471"/>
      <c r="C2680" s="471"/>
      <c r="D2680" s="471"/>
      <c r="E2680" s="471"/>
      <c r="F2680" s="471"/>
      <c r="G2680" s="47" t="str">
        <f t="shared" si="41"/>
        <v xml:space="preserve">, </v>
      </c>
    </row>
    <row r="2681" spans="1:7" x14ac:dyDescent="0.3">
      <c r="A2681" s="471"/>
      <c r="B2681" s="471"/>
      <c r="C2681" s="471"/>
      <c r="D2681" s="471"/>
      <c r="E2681" s="471"/>
      <c r="F2681" s="471"/>
      <c r="G2681" s="47" t="str">
        <f t="shared" si="41"/>
        <v xml:space="preserve">, </v>
      </c>
    </row>
    <row r="2682" spans="1:7" x14ac:dyDescent="0.3">
      <c r="A2682" s="471"/>
      <c r="B2682" s="471"/>
      <c r="C2682" s="471"/>
      <c r="D2682" s="471"/>
      <c r="E2682" s="471"/>
      <c r="F2682" s="471"/>
      <c r="G2682" s="47" t="str">
        <f t="shared" si="41"/>
        <v xml:space="preserve">, </v>
      </c>
    </row>
    <row r="2683" spans="1:7" x14ac:dyDescent="0.3">
      <c r="A2683" s="471"/>
      <c r="B2683" s="471"/>
      <c r="C2683" s="471"/>
      <c r="D2683" s="471"/>
      <c r="E2683" s="471"/>
      <c r="F2683" s="471"/>
      <c r="G2683" s="47" t="str">
        <f t="shared" si="41"/>
        <v xml:space="preserve">, </v>
      </c>
    </row>
    <row r="2684" spans="1:7" x14ac:dyDescent="0.3">
      <c r="A2684" s="471"/>
      <c r="B2684" s="471"/>
      <c r="C2684" s="471"/>
      <c r="D2684" s="471"/>
      <c r="E2684" s="471"/>
      <c r="F2684" s="471"/>
      <c r="G2684" s="47" t="str">
        <f t="shared" si="41"/>
        <v xml:space="preserve">, </v>
      </c>
    </row>
    <row r="2685" spans="1:7" x14ac:dyDescent="0.3">
      <c r="A2685" s="471"/>
      <c r="B2685" s="471"/>
      <c r="C2685" s="471"/>
      <c r="D2685" s="471"/>
      <c r="E2685" s="471"/>
      <c r="F2685" s="471"/>
      <c r="G2685" s="47" t="str">
        <f t="shared" si="41"/>
        <v xml:space="preserve">, </v>
      </c>
    </row>
    <row r="2686" spans="1:7" x14ac:dyDescent="0.3">
      <c r="A2686" s="471"/>
      <c r="B2686" s="471"/>
      <c r="C2686" s="471"/>
      <c r="D2686" s="471"/>
      <c r="E2686" s="471"/>
      <c r="F2686" s="471"/>
      <c r="G2686" s="47" t="str">
        <f t="shared" si="41"/>
        <v xml:space="preserve">, </v>
      </c>
    </row>
    <row r="2687" spans="1:7" x14ac:dyDescent="0.3">
      <c r="A2687" s="471"/>
      <c r="B2687" s="471"/>
      <c r="C2687" s="471"/>
      <c r="D2687" s="471"/>
      <c r="E2687" s="471"/>
      <c r="F2687" s="471"/>
      <c r="G2687" s="47" t="str">
        <f t="shared" si="41"/>
        <v xml:space="preserve">, </v>
      </c>
    </row>
    <row r="2688" spans="1:7" x14ac:dyDescent="0.3">
      <c r="A2688" s="471"/>
      <c r="B2688" s="471"/>
      <c r="C2688" s="471"/>
      <c r="D2688" s="471"/>
      <c r="E2688" s="471"/>
      <c r="F2688" s="471"/>
      <c r="G2688" s="47" t="str">
        <f t="shared" si="41"/>
        <v xml:space="preserve">, </v>
      </c>
    </row>
    <row r="2689" spans="1:7" x14ac:dyDescent="0.3">
      <c r="A2689" s="471"/>
      <c r="B2689" s="471"/>
      <c r="C2689" s="471"/>
      <c r="D2689" s="471"/>
      <c r="E2689" s="471"/>
      <c r="F2689" s="471"/>
      <c r="G2689" s="47" t="str">
        <f t="shared" si="41"/>
        <v xml:space="preserve">, </v>
      </c>
    </row>
    <row r="2690" spans="1:7" x14ac:dyDescent="0.3">
      <c r="A2690" s="471"/>
      <c r="B2690" s="471"/>
      <c r="C2690" s="471"/>
      <c r="D2690" s="471"/>
      <c r="E2690" s="471"/>
      <c r="F2690" s="471"/>
      <c r="G2690" s="47" t="str">
        <f t="shared" si="41"/>
        <v xml:space="preserve">, </v>
      </c>
    </row>
    <row r="2691" spans="1:7" x14ac:dyDescent="0.3">
      <c r="A2691" s="471"/>
      <c r="B2691" s="471"/>
      <c r="C2691" s="471"/>
      <c r="D2691" s="471"/>
      <c r="E2691" s="471"/>
      <c r="F2691" s="471"/>
      <c r="G2691" s="47" t="str">
        <f t="shared" si="41"/>
        <v xml:space="preserve">, </v>
      </c>
    </row>
    <row r="2692" spans="1:7" x14ac:dyDescent="0.3">
      <c r="A2692" s="471"/>
      <c r="B2692" s="471"/>
      <c r="C2692" s="471"/>
      <c r="D2692" s="471"/>
      <c r="E2692" s="471"/>
      <c r="F2692" s="471"/>
      <c r="G2692" s="47" t="str">
        <f t="shared" si="41"/>
        <v xml:space="preserve">, </v>
      </c>
    </row>
    <row r="2693" spans="1:7" x14ac:dyDescent="0.3">
      <c r="A2693" s="471"/>
      <c r="B2693" s="471"/>
      <c r="C2693" s="471"/>
      <c r="D2693" s="471"/>
      <c r="E2693" s="471"/>
      <c r="F2693" s="471"/>
      <c r="G2693" s="47" t="str">
        <f t="shared" si="41"/>
        <v xml:space="preserve">, </v>
      </c>
    </row>
    <row r="2694" spans="1:7" x14ac:dyDescent="0.3">
      <c r="A2694" s="471"/>
      <c r="B2694" s="471"/>
      <c r="C2694" s="471"/>
      <c r="D2694" s="471"/>
      <c r="E2694" s="471"/>
      <c r="F2694" s="471"/>
      <c r="G2694" s="47" t="str">
        <f t="shared" si="41"/>
        <v xml:space="preserve">, </v>
      </c>
    </row>
    <row r="2695" spans="1:7" x14ac:dyDescent="0.3">
      <c r="A2695" s="471"/>
      <c r="B2695" s="471"/>
      <c r="C2695" s="471"/>
      <c r="D2695" s="471"/>
      <c r="E2695" s="471"/>
      <c r="F2695" s="471"/>
      <c r="G2695" s="47" t="str">
        <f t="shared" si="41"/>
        <v xml:space="preserve">, </v>
      </c>
    </row>
    <row r="2696" spans="1:7" x14ac:dyDescent="0.3">
      <c r="A2696" s="471"/>
      <c r="B2696" s="471"/>
      <c r="C2696" s="471"/>
      <c r="D2696" s="471"/>
      <c r="E2696" s="471"/>
      <c r="F2696" s="471"/>
      <c r="G2696" s="47" t="str">
        <f t="shared" si="41"/>
        <v xml:space="preserve">, </v>
      </c>
    </row>
    <row r="2697" spans="1:7" x14ac:dyDescent="0.3">
      <c r="A2697" s="471"/>
      <c r="B2697" s="471"/>
      <c r="C2697" s="471"/>
      <c r="D2697" s="471"/>
      <c r="E2697" s="471"/>
      <c r="F2697" s="471"/>
      <c r="G2697" s="47" t="str">
        <f t="shared" si="41"/>
        <v xml:space="preserve">, </v>
      </c>
    </row>
    <row r="2698" spans="1:7" x14ac:dyDescent="0.3">
      <c r="A2698" s="471"/>
      <c r="B2698" s="471"/>
      <c r="C2698" s="471"/>
      <c r="D2698" s="471"/>
      <c r="E2698" s="471"/>
      <c r="F2698" s="471"/>
      <c r="G2698" s="47" t="str">
        <f t="shared" ref="G2698:G2761" si="42">CONCATENATE(A2698,", ", B2698)</f>
        <v xml:space="preserve">, </v>
      </c>
    </row>
    <row r="2699" spans="1:7" x14ac:dyDescent="0.3">
      <c r="A2699" s="471"/>
      <c r="B2699" s="471"/>
      <c r="C2699" s="471"/>
      <c r="D2699" s="471"/>
      <c r="E2699" s="471"/>
      <c r="F2699" s="471"/>
      <c r="G2699" s="47" t="str">
        <f t="shared" si="42"/>
        <v xml:space="preserve">, </v>
      </c>
    </row>
    <row r="2700" spans="1:7" x14ac:dyDescent="0.3">
      <c r="A2700" s="471"/>
      <c r="B2700" s="471"/>
      <c r="C2700" s="471"/>
      <c r="D2700" s="471"/>
      <c r="E2700" s="471"/>
      <c r="F2700" s="471"/>
      <c r="G2700" s="47" t="str">
        <f t="shared" si="42"/>
        <v xml:space="preserve">, </v>
      </c>
    </row>
    <row r="2701" spans="1:7" x14ac:dyDescent="0.3">
      <c r="A2701" s="471"/>
      <c r="B2701" s="471"/>
      <c r="C2701" s="471"/>
      <c r="D2701" s="471"/>
      <c r="E2701" s="471"/>
      <c r="F2701" s="471"/>
      <c r="G2701" s="47" t="str">
        <f t="shared" si="42"/>
        <v xml:space="preserve">, </v>
      </c>
    </row>
    <row r="2702" spans="1:7" x14ac:dyDescent="0.3">
      <c r="A2702" s="471"/>
      <c r="B2702" s="471"/>
      <c r="C2702" s="471"/>
      <c r="D2702" s="471"/>
      <c r="E2702" s="471"/>
      <c r="F2702" s="471"/>
      <c r="G2702" s="47" t="str">
        <f t="shared" si="42"/>
        <v xml:space="preserve">, </v>
      </c>
    </row>
    <row r="2703" spans="1:7" x14ac:dyDescent="0.3">
      <c r="A2703" s="471"/>
      <c r="B2703" s="471"/>
      <c r="C2703" s="471"/>
      <c r="D2703" s="471"/>
      <c r="E2703" s="471"/>
      <c r="F2703" s="471"/>
      <c r="G2703" s="47" t="str">
        <f t="shared" si="42"/>
        <v xml:space="preserve">, </v>
      </c>
    </row>
    <row r="2704" spans="1:7" x14ac:dyDescent="0.3">
      <c r="A2704" s="471"/>
      <c r="B2704" s="471"/>
      <c r="C2704" s="471"/>
      <c r="D2704" s="471"/>
      <c r="E2704" s="471"/>
      <c r="F2704" s="471"/>
      <c r="G2704" s="47" t="str">
        <f t="shared" si="42"/>
        <v xml:space="preserve">, </v>
      </c>
    </row>
    <row r="2705" spans="1:7" x14ac:dyDescent="0.3">
      <c r="A2705" s="471"/>
      <c r="B2705" s="471"/>
      <c r="C2705" s="471"/>
      <c r="D2705" s="471"/>
      <c r="E2705" s="471"/>
      <c r="F2705" s="471"/>
      <c r="G2705" s="47" t="str">
        <f t="shared" si="42"/>
        <v xml:space="preserve">, </v>
      </c>
    </row>
    <row r="2706" spans="1:7" x14ac:dyDescent="0.3">
      <c r="A2706" s="471"/>
      <c r="B2706" s="471"/>
      <c r="C2706" s="471"/>
      <c r="D2706" s="471"/>
      <c r="E2706" s="471"/>
      <c r="F2706" s="471"/>
      <c r="G2706" s="47" t="str">
        <f t="shared" si="42"/>
        <v xml:space="preserve">, </v>
      </c>
    </row>
    <row r="2707" spans="1:7" x14ac:dyDescent="0.3">
      <c r="A2707" s="471"/>
      <c r="B2707" s="471"/>
      <c r="C2707" s="471"/>
      <c r="D2707" s="471"/>
      <c r="E2707" s="471"/>
      <c r="F2707" s="471"/>
      <c r="G2707" s="47" t="str">
        <f t="shared" si="42"/>
        <v xml:space="preserve">, </v>
      </c>
    </row>
    <row r="2708" spans="1:7" x14ac:dyDescent="0.3">
      <c r="A2708" s="471"/>
      <c r="B2708" s="471"/>
      <c r="C2708" s="471"/>
      <c r="D2708" s="471"/>
      <c r="E2708" s="471"/>
      <c r="F2708" s="471"/>
      <c r="G2708" s="47" t="str">
        <f t="shared" si="42"/>
        <v xml:space="preserve">, </v>
      </c>
    </row>
    <row r="2709" spans="1:7" x14ac:dyDescent="0.3">
      <c r="A2709" s="471"/>
      <c r="B2709" s="471"/>
      <c r="C2709" s="471"/>
      <c r="D2709" s="471"/>
      <c r="E2709" s="471"/>
      <c r="F2709" s="471"/>
      <c r="G2709" s="47" t="str">
        <f t="shared" si="42"/>
        <v xml:space="preserve">, </v>
      </c>
    </row>
    <row r="2710" spans="1:7" x14ac:dyDescent="0.3">
      <c r="A2710" s="471"/>
      <c r="B2710" s="471"/>
      <c r="C2710" s="471"/>
      <c r="D2710" s="471"/>
      <c r="E2710" s="471"/>
      <c r="F2710" s="471"/>
      <c r="G2710" s="47" t="str">
        <f t="shared" si="42"/>
        <v xml:space="preserve">, </v>
      </c>
    </row>
    <row r="2711" spans="1:7" x14ac:dyDescent="0.3">
      <c r="A2711" s="471"/>
      <c r="B2711" s="471"/>
      <c r="C2711" s="471"/>
      <c r="D2711" s="471"/>
      <c r="E2711" s="471"/>
      <c r="F2711" s="471"/>
      <c r="G2711" s="47" t="str">
        <f t="shared" si="42"/>
        <v xml:space="preserve">, </v>
      </c>
    </row>
    <row r="2712" spans="1:7" x14ac:dyDescent="0.3">
      <c r="A2712" s="471"/>
      <c r="B2712" s="471"/>
      <c r="C2712" s="471"/>
      <c r="D2712" s="471"/>
      <c r="E2712" s="471"/>
      <c r="F2712" s="471"/>
      <c r="G2712" s="47" t="str">
        <f t="shared" si="42"/>
        <v xml:space="preserve">, </v>
      </c>
    </row>
    <row r="2713" spans="1:7" x14ac:dyDescent="0.3">
      <c r="A2713" s="471"/>
      <c r="B2713" s="471"/>
      <c r="C2713" s="471"/>
      <c r="D2713" s="471"/>
      <c r="E2713" s="471"/>
      <c r="F2713" s="471"/>
      <c r="G2713" s="47" t="str">
        <f t="shared" si="42"/>
        <v xml:space="preserve">, </v>
      </c>
    </row>
    <row r="2714" spans="1:7" x14ac:dyDescent="0.3">
      <c r="A2714" s="471"/>
      <c r="B2714" s="471"/>
      <c r="C2714" s="471"/>
      <c r="D2714" s="471"/>
      <c r="E2714" s="471"/>
      <c r="F2714" s="471"/>
      <c r="G2714" s="47" t="str">
        <f t="shared" si="42"/>
        <v xml:space="preserve">, </v>
      </c>
    </row>
    <row r="2715" spans="1:7" x14ac:dyDescent="0.3">
      <c r="A2715" s="471"/>
      <c r="B2715" s="471"/>
      <c r="C2715" s="471"/>
      <c r="D2715" s="471"/>
      <c r="E2715" s="471"/>
      <c r="F2715" s="471"/>
      <c r="G2715" s="47" t="str">
        <f t="shared" si="42"/>
        <v xml:space="preserve">, </v>
      </c>
    </row>
    <row r="2716" spans="1:7" x14ac:dyDescent="0.3">
      <c r="A2716" s="471"/>
      <c r="B2716" s="471"/>
      <c r="C2716" s="471"/>
      <c r="D2716" s="471"/>
      <c r="E2716" s="471"/>
      <c r="F2716" s="471"/>
      <c r="G2716" s="47" t="str">
        <f t="shared" si="42"/>
        <v xml:space="preserve">, </v>
      </c>
    </row>
    <row r="2717" spans="1:7" x14ac:dyDescent="0.3">
      <c r="A2717" s="471"/>
      <c r="B2717" s="471"/>
      <c r="C2717" s="471"/>
      <c r="D2717" s="471"/>
      <c r="E2717" s="471"/>
      <c r="F2717" s="471"/>
      <c r="G2717" s="47" t="str">
        <f t="shared" si="42"/>
        <v xml:space="preserve">, </v>
      </c>
    </row>
    <row r="2718" spans="1:7" x14ac:dyDescent="0.3">
      <c r="A2718" s="471"/>
      <c r="B2718" s="471"/>
      <c r="C2718" s="471"/>
      <c r="D2718" s="471"/>
      <c r="E2718" s="471"/>
      <c r="F2718" s="471"/>
      <c r="G2718" s="47" t="str">
        <f t="shared" si="42"/>
        <v xml:space="preserve">, </v>
      </c>
    </row>
    <row r="2719" spans="1:7" x14ac:dyDescent="0.3">
      <c r="A2719" s="471"/>
      <c r="B2719" s="471"/>
      <c r="C2719" s="471"/>
      <c r="D2719" s="471"/>
      <c r="E2719" s="471"/>
      <c r="F2719" s="471"/>
      <c r="G2719" s="47" t="str">
        <f t="shared" si="42"/>
        <v xml:space="preserve">, </v>
      </c>
    </row>
    <row r="2720" spans="1:7" x14ac:dyDescent="0.3">
      <c r="A2720" s="471"/>
      <c r="B2720" s="471"/>
      <c r="C2720" s="471"/>
      <c r="D2720" s="471"/>
      <c r="E2720" s="471"/>
      <c r="F2720" s="471"/>
      <c r="G2720" s="47" t="str">
        <f t="shared" si="42"/>
        <v xml:space="preserve">, </v>
      </c>
    </row>
    <row r="2721" spans="1:7" x14ac:dyDescent="0.3">
      <c r="A2721" s="471"/>
      <c r="B2721" s="471"/>
      <c r="C2721" s="471"/>
      <c r="D2721" s="471"/>
      <c r="E2721" s="471"/>
      <c r="F2721" s="471"/>
      <c r="G2721" s="47" t="str">
        <f t="shared" si="42"/>
        <v xml:space="preserve">, </v>
      </c>
    </row>
    <row r="2722" spans="1:7" x14ac:dyDescent="0.3">
      <c r="A2722" s="471"/>
      <c r="B2722" s="471"/>
      <c r="C2722" s="471"/>
      <c r="D2722" s="471"/>
      <c r="E2722" s="471"/>
      <c r="F2722" s="471"/>
      <c r="G2722" s="47" t="str">
        <f t="shared" si="42"/>
        <v xml:space="preserve">, </v>
      </c>
    </row>
    <row r="2723" spans="1:7" x14ac:dyDescent="0.3">
      <c r="A2723" s="471"/>
      <c r="B2723" s="471"/>
      <c r="C2723" s="471"/>
      <c r="D2723" s="471"/>
      <c r="E2723" s="471"/>
      <c r="F2723" s="471"/>
      <c r="G2723" s="47" t="str">
        <f t="shared" si="42"/>
        <v xml:space="preserve">, </v>
      </c>
    </row>
    <row r="2724" spans="1:7" x14ac:dyDescent="0.3">
      <c r="A2724" s="471"/>
      <c r="B2724" s="471"/>
      <c r="C2724" s="471"/>
      <c r="D2724" s="471"/>
      <c r="E2724" s="471"/>
      <c r="F2724" s="471"/>
      <c r="G2724" s="47" t="str">
        <f t="shared" si="42"/>
        <v xml:space="preserve">, </v>
      </c>
    </row>
    <row r="2725" spans="1:7" x14ac:dyDescent="0.3">
      <c r="A2725" s="471"/>
      <c r="B2725" s="471"/>
      <c r="C2725" s="471"/>
      <c r="D2725" s="471"/>
      <c r="E2725" s="471"/>
      <c r="F2725" s="471"/>
      <c r="G2725" s="47" t="str">
        <f t="shared" si="42"/>
        <v xml:space="preserve">, </v>
      </c>
    </row>
    <row r="2726" spans="1:7" x14ac:dyDescent="0.3">
      <c r="A2726" s="471"/>
      <c r="B2726" s="471"/>
      <c r="C2726" s="471"/>
      <c r="D2726" s="471"/>
      <c r="E2726" s="471"/>
      <c r="F2726" s="471"/>
      <c r="G2726" s="47" t="str">
        <f t="shared" si="42"/>
        <v xml:space="preserve">, </v>
      </c>
    </row>
    <row r="2727" spans="1:7" x14ac:dyDescent="0.3">
      <c r="A2727" s="471"/>
      <c r="B2727" s="471"/>
      <c r="C2727" s="471"/>
      <c r="D2727" s="471"/>
      <c r="E2727" s="471"/>
      <c r="F2727" s="471"/>
      <c r="G2727" s="47" t="str">
        <f t="shared" si="42"/>
        <v xml:space="preserve">, </v>
      </c>
    </row>
    <row r="2728" spans="1:7" x14ac:dyDescent="0.3">
      <c r="A2728" s="471"/>
      <c r="B2728" s="471"/>
      <c r="C2728" s="471"/>
      <c r="D2728" s="471"/>
      <c r="E2728" s="471"/>
      <c r="F2728" s="471"/>
      <c r="G2728" s="47" t="str">
        <f t="shared" si="42"/>
        <v xml:space="preserve">, </v>
      </c>
    </row>
    <row r="2729" spans="1:7" x14ac:dyDescent="0.3">
      <c r="A2729" s="471"/>
      <c r="B2729" s="471"/>
      <c r="C2729" s="471"/>
      <c r="D2729" s="471"/>
      <c r="E2729" s="471"/>
      <c r="F2729" s="471"/>
      <c r="G2729" s="47" t="str">
        <f t="shared" si="42"/>
        <v xml:space="preserve">, </v>
      </c>
    </row>
    <row r="2730" spans="1:7" x14ac:dyDescent="0.3">
      <c r="A2730" s="471"/>
      <c r="B2730" s="471"/>
      <c r="C2730" s="471"/>
      <c r="D2730" s="471"/>
      <c r="E2730" s="471"/>
      <c r="F2730" s="471"/>
      <c r="G2730" s="47" t="str">
        <f t="shared" si="42"/>
        <v xml:space="preserve">, </v>
      </c>
    </row>
    <row r="2731" spans="1:7" x14ac:dyDescent="0.3">
      <c r="A2731" s="471"/>
      <c r="B2731" s="471"/>
      <c r="C2731" s="471"/>
      <c r="D2731" s="471"/>
      <c r="E2731" s="471"/>
      <c r="F2731" s="471"/>
      <c r="G2731" s="47" t="str">
        <f t="shared" si="42"/>
        <v xml:space="preserve">, </v>
      </c>
    </row>
    <row r="2732" spans="1:7" x14ac:dyDescent="0.3">
      <c r="A2732" s="471"/>
      <c r="B2732" s="471"/>
      <c r="C2732" s="471"/>
      <c r="D2732" s="471"/>
      <c r="E2732" s="471"/>
      <c r="F2732" s="471"/>
      <c r="G2732" s="47" t="str">
        <f t="shared" si="42"/>
        <v xml:space="preserve">, </v>
      </c>
    </row>
    <row r="2733" spans="1:7" x14ac:dyDescent="0.3">
      <c r="A2733" s="471"/>
      <c r="B2733" s="471"/>
      <c r="C2733" s="471"/>
      <c r="D2733" s="471"/>
      <c r="E2733" s="471"/>
      <c r="F2733" s="471"/>
      <c r="G2733" s="47" t="str">
        <f t="shared" si="42"/>
        <v xml:space="preserve">, </v>
      </c>
    </row>
    <row r="2734" spans="1:7" x14ac:dyDescent="0.3">
      <c r="A2734" s="471"/>
      <c r="B2734" s="471"/>
      <c r="C2734" s="471"/>
      <c r="D2734" s="471"/>
      <c r="E2734" s="471"/>
      <c r="F2734" s="471"/>
      <c r="G2734" s="47" t="str">
        <f t="shared" si="42"/>
        <v xml:space="preserve">, </v>
      </c>
    </row>
    <row r="2735" spans="1:7" x14ac:dyDescent="0.3">
      <c r="A2735" s="471"/>
      <c r="B2735" s="471"/>
      <c r="C2735" s="471"/>
      <c r="D2735" s="471"/>
      <c r="E2735" s="471"/>
      <c r="F2735" s="471"/>
      <c r="G2735" s="47" t="str">
        <f t="shared" si="42"/>
        <v xml:space="preserve">, </v>
      </c>
    </row>
    <row r="2736" spans="1:7" x14ac:dyDescent="0.3">
      <c r="A2736" s="471"/>
      <c r="B2736" s="471"/>
      <c r="C2736" s="471"/>
      <c r="D2736" s="471"/>
      <c r="E2736" s="471"/>
      <c r="F2736" s="471"/>
      <c r="G2736" s="47" t="str">
        <f t="shared" si="42"/>
        <v xml:space="preserve">, </v>
      </c>
    </row>
    <row r="2737" spans="1:7" x14ac:dyDescent="0.3">
      <c r="A2737" s="471"/>
      <c r="B2737" s="471"/>
      <c r="C2737" s="471"/>
      <c r="D2737" s="471"/>
      <c r="E2737" s="471"/>
      <c r="F2737" s="471"/>
      <c r="G2737" s="47" t="str">
        <f t="shared" si="42"/>
        <v xml:space="preserve">, </v>
      </c>
    </row>
    <row r="2738" spans="1:7" x14ac:dyDescent="0.3">
      <c r="A2738" s="471"/>
      <c r="B2738" s="471"/>
      <c r="C2738" s="471"/>
      <c r="D2738" s="471"/>
      <c r="E2738" s="471"/>
      <c r="F2738" s="471"/>
      <c r="G2738" s="47" t="str">
        <f t="shared" si="42"/>
        <v xml:space="preserve">, </v>
      </c>
    </row>
    <row r="2739" spans="1:7" x14ac:dyDescent="0.3">
      <c r="A2739" s="471"/>
      <c r="B2739" s="471"/>
      <c r="C2739" s="471"/>
      <c r="D2739" s="471"/>
      <c r="E2739" s="471"/>
      <c r="F2739" s="471"/>
      <c r="G2739" s="47" t="str">
        <f t="shared" si="42"/>
        <v xml:space="preserve">, </v>
      </c>
    </row>
    <row r="2740" spans="1:7" x14ac:dyDescent="0.3">
      <c r="A2740" s="471"/>
      <c r="B2740" s="471"/>
      <c r="C2740" s="471"/>
      <c r="D2740" s="471"/>
      <c r="E2740" s="471"/>
      <c r="F2740" s="471"/>
      <c r="G2740" s="47" t="str">
        <f t="shared" si="42"/>
        <v xml:space="preserve">, </v>
      </c>
    </row>
    <row r="2741" spans="1:7" x14ac:dyDescent="0.3">
      <c r="A2741" s="471"/>
      <c r="B2741" s="471"/>
      <c r="C2741" s="471"/>
      <c r="D2741" s="471"/>
      <c r="E2741" s="471"/>
      <c r="F2741" s="471"/>
      <c r="G2741" s="47" t="str">
        <f t="shared" si="42"/>
        <v xml:space="preserve">, </v>
      </c>
    </row>
    <row r="2742" spans="1:7" x14ac:dyDescent="0.3">
      <c r="A2742" s="471"/>
      <c r="B2742" s="471"/>
      <c r="C2742" s="471"/>
      <c r="D2742" s="471"/>
      <c r="E2742" s="471"/>
      <c r="F2742" s="471"/>
      <c r="G2742" s="47" t="str">
        <f t="shared" si="42"/>
        <v xml:space="preserve">, </v>
      </c>
    </row>
    <row r="2743" spans="1:7" x14ac:dyDescent="0.3">
      <c r="A2743" s="471"/>
      <c r="B2743" s="471"/>
      <c r="C2743" s="471"/>
      <c r="D2743" s="471"/>
      <c r="E2743" s="471"/>
      <c r="F2743" s="471"/>
      <c r="G2743" s="47" t="str">
        <f t="shared" si="42"/>
        <v xml:space="preserve">, </v>
      </c>
    </row>
    <row r="2744" spans="1:7" x14ac:dyDescent="0.3">
      <c r="A2744" s="471"/>
      <c r="B2744" s="471"/>
      <c r="C2744" s="471"/>
      <c r="D2744" s="471"/>
      <c r="E2744" s="471"/>
      <c r="F2744" s="471"/>
      <c r="G2744" s="47" t="str">
        <f t="shared" si="42"/>
        <v xml:space="preserve">, </v>
      </c>
    </row>
    <row r="2745" spans="1:7" x14ac:dyDescent="0.3">
      <c r="A2745" s="471"/>
      <c r="B2745" s="471"/>
      <c r="C2745" s="471"/>
      <c r="D2745" s="471"/>
      <c r="E2745" s="471"/>
      <c r="F2745" s="471"/>
      <c r="G2745" s="47" t="str">
        <f t="shared" si="42"/>
        <v xml:space="preserve">, </v>
      </c>
    </row>
    <row r="2746" spans="1:7" x14ac:dyDescent="0.3">
      <c r="A2746" s="471"/>
      <c r="B2746" s="471"/>
      <c r="C2746" s="471"/>
      <c r="D2746" s="471"/>
      <c r="E2746" s="471"/>
      <c r="F2746" s="471"/>
      <c r="G2746" s="47" t="str">
        <f t="shared" si="42"/>
        <v xml:space="preserve">, </v>
      </c>
    </row>
    <row r="2747" spans="1:7" x14ac:dyDescent="0.3">
      <c r="A2747" s="471"/>
      <c r="B2747" s="471"/>
      <c r="C2747" s="471"/>
      <c r="D2747" s="471"/>
      <c r="E2747" s="471"/>
      <c r="F2747" s="471"/>
      <c r="G2747" s="47" t="str">
        <f t="shared" si="42"/>
        <v xml:space="preserve">, </v>
      </c>
    </row>
    <row r="2748" spans="1:7" x14ac:dyDescent="0.3">
      <c r="A2748" s="471"/>
      <c r="B2748" s="471"/>
      <c r="C2748" s="471"/>
      <c r="D2748" s="471"/>
      <c r="E2748" s="471"/>
      <c r="F2748" s="471"/>
      <c r="G2748" s="47" t="str">
        <f t="shared" si="42"/>
        <v xml:space="preserve">, </v>
      </c>
    </row>
    <row r="2749" spans="1:7" x14ac:dyDescent="0.3">
      <c r="A2749" s="471"/>
      <c r="B2749" s="471"/>
      <c r="C2749" s="471"/>
      <c r="D2749" s="471"/>
      <c r="E2749" s="471"/>
      <c r="F2749" s="471"/>
      <c r="G2749" s="47" t="str">
        <f t="shared" si="42"/>
        <v xml:space="preserve">, </v>
      </c>
    </row>
    <row r="2750" spans="1:7" x14ac:dyDescent="0.3">
      <c r="A2750" s="471"/>
      <c r="B2750" s="471"/>
      <c r="C2750" s="471"/>
      <c r="D2750" s="471"/>
      <c r="E2750" s="471"/>
      <c r="F2750" s="471"/>
      <c r="G2750" s="47" t="str">
        <f t="shared" si="42"/>
        <v xml:space="preserve">, </v>
      </c>
    </row>
    <row r="2751" spans="1:7" x14ac:dyDescent="0.3">
      <c r="A2751" s="471"/>
      <c r="B2751" s="471"/>
      <c r="C2751" s="471"/>
      <c r="D2751" s="471"/>
      <c r="E2751" s="471"/>
      <c r="F2751" s="471"/>
      <c r="G2751" s="47" t="str">
        <f t="shared" si="42"/>
        <v xml:space="preserve">, </v>
      </c>
    </row>
    <row r="2752" spans="1:7" x14ac:dyDescent="0.3">
      <c r="A2752" s="471"/>
      <c r="B2752" s="471"/>
      <c r="C2752" s="471"/>
      <c r="D2752" s="471"/>
      <c r="E2752" s="471"/>
      <c r="F2752" s="471"/>
      <c r="G2752" s="47" t="str">
        <f t="shared" si="42"/>
        <v xml:space="preserve">, </v>
      </c>
    </row>
    <row r="2753" spans="1:7" x14ac:dyDescent="0.3">
      <c r="A2753" s="471"/>
      <c r="B2753" s="471"/>
      <c r="C2753" s="471"/>
      <c r="D2753" s="471"/>
      <c r="E2753" s="471"/>
      <c r="F2753" s="471"/>
      <c r="G2753" s="47" t="str">
        <f t="shared" si="42"/>
        <v xml:space="preserve">, </v>
      </c>
    </row>
    <row r="2754" spans="1:7" x14ac:dyDescent="0.3">
      <c r="A2754" s="471"/>
      <c r="B2754" s="471"/>
      <c r="C2754" s="471"/>
      <c r="D2754" s="471"/>
      <c r="E2754" s="471"/>
      <c r="F2754" s="471"/>
      <c r="G2754" s="47" t="str">
        <f t="shared" si="42"/>
        <v xml:space="preserve">, </v>
      </c>
    </row>
    <row r="2755" spans="1:7" x14ac:dyDescent="0.3">
      <c r="A2755" s="471"/>
      <c r="B2755" s="471"/>
      <c r="C2755" s="471"/>
      <c r="D2755" s="471"/>
      <c r="E2755" s="471"/>
      <c r="F2755" s="471"/>
      <c r="G2755" s="47" t="str">
        <f t="shared" si="42"/>
        <v xml:space="preserve">, </v>
      </c>
    </row>
    <row r="2756" spans="1:7" x14ac:dyDescent="0.3">
      <c r="A2756" s="471"/>
      <c r="B2756" s="471"/>
      <c r="C2756" s="471"/>
      <c r="D2756" s="471"/>
      <c r="E2756" s="471"/>
      <c r="F2756" s="471"/>
      <c r="G2756" s="47" t="str">
        <f t="shared" si="42"/>
        <v xml:space="preserve">, </v>
      </c>
    </row>
    <row r="2757" spans="1:7" x14ac:dyDescent="0.3">
      <c r="A2757" s="471"/>
      <c r="B2757" s="471"/>
      <c r="C2757" s="471"/>
      <c r="D2757" s="471"/>
      <c r="E2757" s="471"/>
      <c r="F2757" s="471"/>
      <c r="G2757" s="47" t="str">
        <f t="shared" si="42"/>
        <v xml:space="preserve">, </v>
      </c>
    </row>
    <row r="2758" spans="1:7" x14ac:dyDescent="0.3">
      <c r="A2758" s="471"/>
      <c r="B2758" s="471"/>
      <c r="C2758" s="471"/>
      <c r="D2758" s="471"/>
      <c r="E2758" s="471"/>
      <c r="F2758" s="471"/>
      <c r="G2758" s="47" t="str">
        <f t="shared" si="42"/>
        <v xml:space="preserve">, </v>
      </c>
    </row>
    <row r="2759" spans="1:7" x14ac:dyDescent="0.3">
      <c r="A2759" s="471"/>
      <c r="B2759" s="471"/>
      <c r="C2759" s="471"/>
      <c r="D2759" s="471"/>
      <c r="E2759" s="471"/>
      <c r="F2759" s="471"/>
      <c r="G2759" s="47" t="str">
        <f t="shared" si="42"/>
        <v xml:space="preserve">, </v>
      </c>
    </row>
    <row r="2760" spans="1:7" x14ac:dyDescent="0.3">
      <c r="A2760" s="471"/>
      <c r="B2760" s="471"/>
      <c r="C2760" s="471"/>
      <c r="D2760" s="471"/>
      <c r="E2760" s="471"/>
      <c r="F2760" s="471"/>
      <c r="G2760" s="47" t="str">
        <f t="shared" si="42"/>
        <v xml:space="preserve">, </v>
      </c>
    </row>
    <row r="2761" spans="1:7" x14ac:dyDescent="0.3">
      <c r="A2761" s="471"/>
      <c r="B2761" s="471"/>
      <c r="C2761" s="471"/>
      <c r="D2761" s="471"/>
      <c r="E2761" s="471"/>
      <c r="F2761" s="471"/>
      <c r="G2761" s="47" t="str">
        <f t="shared" si="42"/>
        <v xml:space="preserve">, </v>
      </c>
    </row>
    <row r="2762" spans="1:7" x14ac:dyDescent="0.3">
      <c r="A2762" s="471"/>
      <c r="B2762" s="471"/>
      <c r="C2762" s="471"/>
      <c r="D2762" s="471"/>
      <c r="E2762" s="471"/>
      <c r="F2762" s="471"/>
      <c r="G2762" s="47" t="str">
        <f t="shared" ref="G2762:G2825" si="43">CONCATENATE(A2762,", ", B2762)</f>
        <v xml:space="preserve">, </v>
      </c>
    </row>
    <row r="2763" spans="1:7" x14ac:dyDescent="0.3">
      <c r="A2763" s="471"/>
      <c r="B2763" s="471"/>
      <c r="C2763" s="471"/>
      <c r="D2763" s="471"/>
      <c r="E2763" s="471"/>
      <c r="F2763" s="471"/>
      <c r="G2763" s="47" t="str">
        <f t="shared" si="43"/>
        <v xml:space="preserve">, </v>
      </c>
    </row>
    <row r="2764" spans="1:7" x14ac:dyDescent="0.3">
      <c r="A2764" s="471"/>
      <c r="B2764" s="471"/>
      <c r="C2764" s="471"/>
      <c r="D2764" s="471"/>
      <c r="E2764" s="471"/>
      <c r="F2764" s="471"/>
      <c r="G2764" s="47" t="str">
        <f t="shared" si="43"/>
        <v xml:space="preserve">, </v>
      </c>
    </row>
    <row r="2765" spans="1:7" x14ac:dyDescent="0.3">
      <c r="A2765" s="471"/>
      <c r="B2765" s="471"/>
      <c r="C2765" s="471"/>
      <c r="D2765" s="471"/>
      <c r="E2765" s="471"/>
      <c r="F2765" s="471"/>
      <c r="G2765" s="47" t="str">
        <f t="shared" si="43"/>
        <v xml:space="preserve">, </v>
      </c>
    </row>
    <row r="2766" spans="1:7" x14ac:dyDescent="0.3">
      <c r="A2766" s="471"/>
      <c r="B2766" s="471"/>
      <c r="C2766" s="471"/>
      <c r="D2766" s="471"/>
      <c r="E2766" s="471"/>
      <c r="F2766" s="471"/>
      <c r="G2766" s="47" t="str">
        <f t="shared" si="43"/>
        <v xml:space="preserve">, </v>
      </c>
    </row>
    <row r="2767" spans="1:7" x14ac:dyDescent="0.3">
      <c r="A2767" s="471"/>
      <c r="B2767" s="471"/>
      <c r="C2767" s="471"/>
      <c r="D2767" s="471"/>
      <c r="E2767" s="471"/>
      <c r="F2767" s="471"/>
      <c r="G2767" s="47" t="str">
        <f t="shared" si="43"/>
        <v xml:space="preserve">, </v>
      </c>
    </row>
    <row r="2768" spans="1:7" x14ac:dyDescent="0.3">
      <c r="A2768" s="471"/>
      <c r="B2768" s="471"/>
      <c r="C2768" s="471"/>
      <c r="D2768" s="471"/>
      <c r="E2768" s="471"/>
      <c r="F2768" s="471"/>
      <c r="G2768" s="47" t="str">
        <f t="shared" si="43"/>
        <v xml:space="preserve">, </v>
      </c>
    </row>
    <row r="2769" spans="1:7" x14ac:dyDescent="0.3">
      <c r="A2769" s="471"/>
      <c r="B2769" s="471"/>
      <c r="C2769" s="471"/>
      <c r="D2769" s="471"/>
      <c r="E2769" s="471"/>
      <c r="F2769" s="471"/>
      <c r="G2769" s="47" t="str">
        <f t="shared" si="43"/>
        <v xml:space="preserve">, </v>
      </c>
    </row>
    <row r="2770" spans="1:7" x14ac:dyDescent="0.3">
      <c r="A2770" s="471"/>
      <c r="B2770" s="471"/>
      <c r="C2770" s="471"/>
      <c r="D2770" s="471"/>
      <c r="E2770" s="471"/>
      <c r="F2770" s="471"/>
      <c r="G2770" s="47" t="str">
        <f t="shared" si="43"/>
        <v xml:space="preserve">, </v>
      </c>
    </row>
    <row r="2771" spans="1:7" x14ac:dyDescent="0.3">
      <c r="A2771" s="471"/>
      <c r="B2771" s="471"/>
      <c r="C2771" s="471"/>
      <c r="D2771" s="471"/>
      <c r="E2771" s="471"/>
      <c r="F2771" s="471"/>
      <c r="G2771" s="47" t="str">
        <f t="shared" si="43"/>
        <v xml:space="preserve">, </v>
      </c>
    </row>
    <row r="2772" spans="1:7" x14ac:dyDescent="0.3">
      <c r="A2772" s="471"/>
      <c r="B2772" s="471"/>
      <c r="C2772" s="471"/>
      <c r="D2772" s="471"/>
      <c r="E2772" s="471"/>
      <c r="F2772" s="471"/>
      <c r="G2772" s="47" t="str">
        <f t="shared" si="43"/>
        <v xml:space="preserve">, </v>
      </c>
    </row>
    <row r="2773" spans="1:7" x14ac:dyDescent="0.3">
      <c r="A2773" s="471"/>
      <c r="B2773" s="471"/>
      <c r="C2773" s="471"/>
      <c r="D2773" s="471"/>
      <c r="E2773" s="471"/>
      <c r="F2773" s="471"/>
      <c r="G2773" s="47" t="str">
        <f t="shared" si="43"/>
        <v xml:space="preserve">, </v>
      </c>
    </row>
    <row r="2774" spans="1:7" x14ac:dyDescent="0.3">
      <c r="A2774" s="471"/>
      <c r="B2774" s="471"/>
      <c r="C2774" s="471"/>
      <c r="D2774" s="471"/>
      <c r="E2774" s="471"/>
      <c r="F2774" s="471"/>
      <c r="G2774" s="47" t="str">
        <f t="shared" si="43"/>
        <v xml:space="preserve">, </v>
      </c>
    </row>
    <row r="2775" spans="1:7" x14ac:dyDescent="0.3">
      <c r="A2775" s="471"/>
      <c r="B2775" s="471"/>
      <c r="C2775" s="471"/>
      <c r="D2775" s="471"/>
      <c r="E2775" s="471"/>
      <c r="F2775" s="471"/>
      <c r="G2775" s="47" t="str">
        <f t="shared" si="43"/>
        <v xml:space="preserve">, </v>
      </c>
    </row>
    <row r="2776" spans="1:7" x14ac:dyDescent="0.3">
      <c r="A2776" s="471"/>
      <c r="B2776" s="471"/>
      <c r="C2776" s="471"/>
      <c r="D2776" s="471"/>
      <c r="E2776" s="471"/>
      <c r="F2776" s="471"/>
      <c r="G2776" s="47" t="str">
        <f t="shared" si="43"/>
        <v xml:space="preserve">, </v>
      </c>
    </row>
    <row r="2777" spans="1:7" x14ac:dyDescent="0.3">
      <c r="A2777" s="471"/>
      <c r="B2777" s="471"/>
      <c r="C2777" s="471"/>
      <c r="D2777" s="471"/>
      <c r="E2777" s="471"/>
      <c r="F2777" s="471"/>
      <c r="G2777" s="47" t="str">
        <f t="shared" si="43"/>
        <v xml:space="preserve">, </v>
      </c>
    </row>
    <row r="2778" spans="1:7" x14ac:dyDescent="0.3">
      <c r="A2778" s="471"/>
      <c r="B2778" s="471"/>
      <c r="C2778" s="471"/>
      <c r="D2778" s="471"/>
      <c r="E2778" s="471"/>
      <c r="F2778" s="471"/>
      <c r="G2778" s="47" t="str">
        <f t="shared" si="43"/>
        <v xml:space="preserve">, </v>
      </c>
    </row>
    <row r="2779" spans="1:7" x14ac:dyDescent="0.3">
      <c r="A2779" s="471"/>
      <c r="B2779" s="471"/>
      <c r="C2779" s="471"/>
      <c r="D2779" s="471"/>
      <c r="E2779" s="471"/>
      <c r="F2779" s="471"/>
      <c r="G2779" s="47" t="str">
        <f t="shared" si="43"/>
        <v xml:space="preserve">, </v>
      </c>
    </row>
    <row r="2780" spans="1:7" x14ac:dyDescent="0.3">
      <c r="A2780" s="471"/>
      <c r="B2780" s="471"/>
      <c r="C2780" s="471"/>
      <c r="D2780" s="471"/>
      <c r="E2780" s="471"/>
      <c r="F2780" s="471"/>
      <c r="G2780" s="47" t="str">
        <f t="shared" si="43"/>
        <v xml:space="preserve">, </v>
      </c>
    </row>
    <row r="2781" spans="1:7" x14ac:dyDescent="0.3">
      <c r="A2781" s="471"/>
      <c r="B2781" s="471"/>
      <c r="C2781" s="471"/>
      <c r="D2781" s="471"/>
      <c r="E2781" s="471"/>
      <c r="F2781" s="471"/>
      <c r="G2781" s="47" t="str">
        <f t="shared" si="43"/>
        <v xml:space="preserve">, </v>
      </c>
    </row>
    <row r="2782" spans="1:7" x14ac:dyDescent="0.3">
      <c r="A2782" s="471"/>
      <c r="B2782" s="471"/>
      <c r="C2782" s="471"/>
      <c r="D2782" s="471"/>
      <c r="E2782" s="471"/>
      <c r="F2782" s="471"/>
      <c r="G2782" s="47" t="str">
        <f t="shared" si="43"/>
        <v xml:space="preserve">, </v>
      </c>
    </row>
    <row r="2783" spans="1:7" x14ac:dyDescent="0.3">
      <c r="A2783" s="471"/>
      <c r="B2783" s="471"/>
      <c r="C2783" s="471"/>
      <c r="D2783" s="471"/>
      <c r="E2783" s="471"/>
      <c r="F2783" s="471"/>
      <c r="G2783" s="47" t="str">
        <f t="shared" si="43"/>
        <v xml:space="preserve">, </v>
      </c>
    </row>
    <row r="2784" spans="1:7" x14ac:dyDescent="0.3">
      <c r="A2784" s="471"/>
      <c r="B2784" s="471"/>
      <c r="C2784" s="471"/>
      <c r="D2784" s="471"/>
      <c r="E2784" s="471"/>
      <c r="F2784" s="471"/>
      <c r="G2784" s="47" t="str">
        <f t="shared" si="43"/>
        <v xml:space="preserve">, </v>
      </c>
    </row>
    <row r="2785" spans="1:7" x14ac:dyDescent="0.3">
      <c r="A2785" s="471"/>
      <c r="B2785" s="471"/>
      <c r="C2785" s="471"/>
      <c r="D2785" s="471"/>
      <c r="E2785" s="471"/>
      <c r="F2785" s="471"/>
      <c r="G2785" s="47" t="str">
        <f t="shared" si="43"/>
        <v xml:space="preserve">, </v>
      </c>
    </row>
    <row r="2786" spans="1:7" x14ac:dyDescent="0.3">
      <c r="A2786" s="471"/>
      <c r="B2786" s="471"/>
      <c r="C2786" s="471"/>
      <c r="D2786" s="471"/>
      <c r="E2786" s="471"/>
      <c r="F2786" s="471"/>
      <c r="G2786" s="47" t="str">
        <f t="shared" si="43"/>
        <v xml:space="preserve">, </v>
      </c>
    </row>
    <row r="2787" spans="1:7" x14ac:dyDescent="0.3">
      <c r="A2787" s="471"/>
      <c r="B2787" s="471"/>
      <c r="C2787" s="471"/>
      <c r="D2787" s="471"/>
      <c r="E2787" s="471"/>
      <c r="F2787" s="471"/>
      <c r="G2787" s="47" t="str">
        <f t="shared" si="43"/>
        <v xml:space="preserve">, </v>
      </c>
    </row>
    <row r="2788" spans="1:7" x14ac:dyDescent="0.3">
      <c r="A2788" s="471"/>
      <c r="B2788" s="471"/>
      <c r="C2788" s="471"/>
      <c r="D2788" s="471"/>
      <c r="E2788" s="471"/>
      <c r="F2788" s="471"/>
      <c r="G2788" s="47" t="str">
        <f t="shared" si="43"/>
        <v xml:space="preserve">, </v>
      </c>
    </row>
    <row r="2789" spans="1:7" x14ac:dyDescent="0.3">
      <c r="A2789" s="471"/>
      <c r="B2789" s="471"/>
      <c r="C2789" s="471"/>
      <c r="D2789" s="471"/>
      <c r="E2789" s="471"/>
      <c r="F2789" s="471"/>
      <c r="G2789" s="47" t="str">
        <f t="shared" si="43"/>
        <v xml:space="preserve">, </v>
      </c>
    </row>
    <row r="2790" spans="1:7" x14ac:dyDescent="0.3">
      <c r="A2790" s="471"/>
      <c r="B2790" s="471"/>
      <c r="C2790" s="471"/>
      <c r="D2790" s="471"/>
      <c r="E2790" s="471"/>
      <c r="F2790" s="471"/>
      <c r="G2790" s="47" t="str">
        <f t="shared" si="43"/>
        <v xml:space="preserve">, </v>
      </c>
    </row>
    <row r="2791" spans="1:7" x14ac:dyDescent="0.3">
      <c r="A2791" s="471"/>
      <c r="B2791" s="471"/>
      <c r="C2791" s="471"/>
      <c r="D2791" s="471"/>
      <c r="E2791" s="471"/>
      <c r="F2791" s="471"/>
      <c r="G2791" s="47" t="str">
        <f t="shared" si="43"/>
        <v xml:space="preserve">, </v>
      </c>
    </row>
    <row r="2792" spans="1:7" x14ac:dyDescent="0.3">
      <c r="A2792" s="471"/>
      <c r="B2792" s="471"/>
      <c r="C2792" s="471"/>
      <c r="D2792" s="471"/>
      <c r="E2792" s="471"/>
      <c r="F2792" s="471"/>
      <c r="G2792" s="47" t="str">
        <f t="shared" si="43"/>
        <v xml:space="preserve">, </v>
      </c>
    </row>
    <row r="2793" spans="1:7" x14ac:dyDescent="0.3">
      <c r="A2793" s="471"/>
      <c r="B2793" s="471"/>
      <c r="C2793" s="471"/>
      <c r="D2793" s="471"/>
      <c r="E2793" s="471"/>
      <c r="F2793" s="471"/>
      <c r="G2793" s="47" t="str">
        <f t="shared" si="43"/>
        <v xml:space="preserve">, </v>
      </c>
    </row>
    <row r="2794" spans="1:7" x14ac:dyDescent="0.3">
      <c r="A2794" s="471"/>
      <c r="B2794" s="471"/>
      <c r="C2794" s="471"/>
      <c r="D2794" s="471"/>
      <c r="E2794" s="471"/>
      <c r="F2794" s="471"/>
      <c r="G2794" s="47" t="str">
        <f t="shared" si="43"/>
        <v xml:space="preserve">, </v>
      </c>
    </row>
    <row r="2795" spans="1:7" x14ac:dyDescent="0.3">
      <c r="A2795" s="471"/>
      <c r="B2795" s="471"/>
      <c r="C2795" s="471"/>
      <c r="D2795" s="471"/>
      <c r="E2795" s="471"/>
      <c r="F2795" s="471"/>
      <c r="G2795" s="47" t="str">
        <f t="shared" si="43"/>
        <v xml:space="preserve">, </v>
      </c>
    </row>
    <row r="2796" spans="1:7" x14ac:dyDescent="0.3">
      <c r="A2796" s="471"/>
      <c r="B2796" s="471"/>
      <c r="C2796" s="471"/>
      <c r="D2796" s="471"/>
      <c r="E2796" s="471"/>
      <c r="F2796" s="471"/>
      <c r="G2796" s="47" t="str">
        <f t="shared" si="43"/>
        <v xml:space="preserve">, </v>
      </c>
    </row>
    <row r="2797" spans="1:7" x14ac:dyDescent="0.3">
      <c r="A2797" s="471"/>
      <c r="B2797" s="471"/>
      <c r="C2797" s="471"/>
      <c r="D2797" s="471"/>
      <c r="E2797" s="471"/>
      <c r="F2797" s="471"/>
      <c r="G2797" s="47" t="str">
        <f t="shared" si="43"/>
        <v xml:space="preserve">, </v>
      </c>
    </row>
    <row r="2798" spans="1:7" x14ac:dyDescent="0.3">
      <c r="A2798" s="471"/>
      <c r="B2798" s="471"/>
      <c r="C2798" s="471"/>
      <c r="D2798" s="471"/>
      <c r="E2798" s="471"/>
      <c r="F2798" s="471"/>
      <c r="G2798" s="47" t="str">
        <f t="shared" si="43"/>
        <v xml:space="preserve">, </v>
      </c>
    </row>
    <row r="2799" spans="1:7" x14ac:dyDescent="0.3">
      <c r="A2799" s="471"/>
      <c r="B2799" s="471"/>
      <c r="C2799" s="471"/>
      <c r="D2799" s="471"/>
      <c r="E2799" s="471"/>
      <c r="F2799" s="471"/>
      <c r="G2799" s="47" t="str">
        <f t="shared" si="43"/>
        <v xml:space="preserve">, </v>
      </c>
    </row>
    <row r="2800" spans="1:7" x14ac:dyDescent="0.3">
      <c r="A2800" s="471"/>
      <c r="B2800" s="471"/>
      <c r="C2800" s="471"/>
      <c r="D2800" s="471"/>
      <c r="E2800" s="471"/>
      <c r="F2800" s="471"/>
      <c r="G2800" s="47" t="str">
        <f t="shared" si="43"/>
        <v xml:space="preserve">, </v>
      </c>
    </row>
    <row r="2801" spans="1:7" x14ac:dyDescent="0.3">
      <c r="A2801" s="471"/>
      <c r="B2801" s="471"/>
      <c r="C2801" s="471"/>
      <c r="D2801" s="471"/>
      <c r="E2801" s="471"/>
      <c r="F2801" s="471"/>
      <c r="G2801" s="47" t="str">
        <f t="shared" si="43"/>
        <v xml:space="preserve">, </v>
      </c>
    </row>
    <row r="2802" spans="1:7" x14ac:dyDescent="0.3">
      <c r="A2802" s="471"/>
      <c r="B2802" s="471"/>
      <c r="C2802" s="471"/>
      <c r="D2802" s="471"/>
      <c r="E2802" s="471"/>
      <c r="F2802" s="471"/>
      <c r="G2802" s="47" t="str">
        <f t="shared" si="43"/>
        <v xml:space="preserve">, </v>
      </c>
    </row>
    <row r="2803" spans="1:7" x14ac:dyDescent="0.3">
      <c r="A2803" s="471"/>
      <c r="B2803" s="471"/>
      <c r="C2803" s="471"/>
      <c r="D2803" s="471"/>
      <c r="E2803" s="471"/>
      <c r="F2803" s="471"/>
      <c r="G2803" s="47" t="str">
        <f t="shared" si="43"/>
        <v xml:space="preserve">, </v>
      </c>
    </row>
    <row r="2804" spans="1:7" x14ac:dyDescent="0.3">
      <c r="A2804" s="471"/>
      <c r="B2804" s="471"/>
      <c r="C2804" s="471"/>
      <c r="D2804" s="471"/>
      <c r="E2804" s="471"/>
      <c r="F2804" s="471"/>
      <c r="G2804" s="47" t="str">
        <f t="shared" si="43"/>
        <v xml:space="preserve">, </v>
      </c>
    </row>
    <row r="2805" spans="1:7" x14ac:dyDescent="0.3">
      <c r="A2805" s="471"/>
      <c r="B2805" s="471"/>
      <c r="C2805" s="471"/>
      <c r="D2805" s="471"/>
      <c r="E2805" s="471"/>
      <c r="F2805" s="471"/>
      <c r="G2805" s="47" t="str">
        <f t="shared" si="43"/>
        <v xml:space="preserve">, </v>
      </c>
    </row>
    <row r="2806" spans="1:7" x14ac:dyDescent="0.3">
      <c r="A2806" s="471"/>
      <c r="B2806" s="471"/>
      <c r="C2806" s="471"/>
      <c r="D2806" s="471"/>
      <c r="E2806" s="471"/>
      <c r="F2806" s="471"/>
      <c r="G2806" s="47" t="str">
        <f t="shared" si="43"/>
        <v xml:space="preserve">, </v>
      </c>
    </row>
    <row r="2807" spans="1:7" x14ac:dyDescent="0.3">
      <c r="A2807" s="471"/>
      <c r="B2807" s="471"/>
      <c r="C2807" s="471"/>
      <c r="D2807" s="471"/>
      <c r="E2807" s="471"/>
      <c r="F2807" s="471"/>
      <c r="G2807" s="47" t="str">
        <f t="shared" si="43"/>
        <v xml:space="preserve">, </v>
      </c>
    </row>
    <row r="2808" spans="1:7" x14ac:dyDescent="0.3">
      <c r="A2808" s="471"/>
      <c r="B2808" s="471"/>
      <c r="C2808" s="471"/>
      <c r="D2808" s="471"/>
      <c r="E2808" s="471"/>
      <c r="F2808" s="471"/>
      <c r="G2808" s="47" t="str">
        <f t="shared" si="43"/>
        <v xml:space="preserve">, </v>
      </c>
    </row>
    <row r="2809" spans="1:7" x14ac:dyDescent="0.3">
      <c r="A2809" s="471"/>
      <c r="B2809" s="471"/>
      <c r="C2809" s="471"/>
      <c r="D2809" s="471"/>
      <c r="E2809" s="471"/>
      <c r="F2809" s="471"/>
      <c r="G2809" s="47" t="str">
        <f t="shared" si="43"/>
        <v xml:space="preserve">, </v>
      </c>
    </row>
    <row r="2810" spans="1:7" x14ac:dyDescent="0.3">
      <c r="A2810" s="471"/>
      <c r="B2810" s="471"/>
      <c r="C2810" s="471"/>
      <c r="D2810" s="471"/>
      <c r="E2810" s="471"/>
      <c r="F2810" s="471"/>
      <c r="G2810" s="47" t="str">
        <f t="shared" si="43"/>
        <v xml:space="preserve">, </v>
      </c>
    </row>
    <row r="2811" spans="1:7" x14ac:dyDescent="0.3">
      <c r="A2811" s="471"/>
      <c r="B2811" s="471"/>
      <c r="C2811" s="471"/>
      <c r="D2811" s="471"/>
      <c r="E2811" s="471"/>
      <c r="F2811" s="471"/>
      <c r="G2811" s="47" t="str">
        <f t="shared" si="43"/>
        <v xml:space="preserve">, </v>
      </c>
    </row>
    <row r="2812" spans="1:7" x14ac:dyDescent="0.3">
      <c r="A2812" s="471"/>
      <c r="B2812" s="471"/>
      <c r="C2812" s="471"/>
      <c r="D2812" s="471"/>
      <c r="E2812" s="471"/>
      <c r="F2812" s="471"/>
      <c r="G2812" s="47" t="str">
        <f t="shared" si="43"/>
        <v xml:space="preserve">, </v>
      </c>
    </row>
    <row r="2813" spans="1:7" x14ac:dyDescent="0.3">
      <c r="A2813" s="471"/>
      <c r="B2813" s="471"/>
      <c r="C2813" s="471"/>
      <c r="D2813" s="471"/>
      <c r="E2813" s="471"/>
      <c r="F2813" s="471"/>
      <c r="G2813" s="47" t="str">
        <f t="shared" si="43"/>
        <v xml:space="preserve">, </v>
      </c>
    </row>
    <row r="2814" spans="1:7" x14ac:dyDescent="0.3">
      <c r="A2814" s="471"/>
      <c r="B2814" s="471"/>
      <c r="C2814" s="471"/>
      <c r="D2814" s="471"/>
      <c r="E2814" s="471"/>
      <c r="F2814" s="471"/>
      <c r="G2814" s="47" t="str">
        <f t="shared" si="43"/>
        <v xml:space="preserve">, </v>
      </c>
    </row>
    <row r="2815" spans="1:7" x14ac:dyDescent="0.3">
      <c r="A2815" s="471"/>
      <c r="B2815" s="471"/>
      <c r="C2815" s="471"/>
      <c r="D2815" s="471"/>
      <c r="E2815" s="471"/>
      <c r="F2815" s="471"/>
      <c r="G2815" s="47" t="str">
        <f t="shared" si="43"/>
        <v xml:space="preserve">, </v>
      </c>
    </row>
    <row r="2816" spans="1:7" x14ac:dyDescent="0.3">
      <c r="A2816" s="471"/>
      <c r="B2816" s="471"/>
      <c r="C2816" s="471"/>
      <c r="D2816" s="471"/>
      <c r="E2816" s="471"/>
      <c r="F2816" s="471"/>
      <c r="G2816" s="47" t="str">
        <f t="shared" si="43"/>
        <v xml:space="preserve">, </v>
      </c>
    </row>
    <row r="2817" spans="1:7" x14ac:dyDescent="0.3">
      <c r="A2817" s="471"/>
      <c r="B2817" s="471"/>
      <c r="C2817" s="471"/>
      <c r="D2817" s="471"/>
      <c r="E2817" s="471"/>
      <c r="F2817" s="471"/>
      <c r="G2817" s="47" t="str">
        <f t="shared" si="43"/>
        <v xml:space="preserve">, </v>
      </c>
    </row>
    <row r="2818" spans="1:7" x14ac:dyDescent="0.3">
      <c r="A2818" s="471"/>
      <c r="B2818" s="471"/>
      <c r="C2818" s="471"/>
      <c r="D2818" s="471"/>
      <c r="E2818" s="471"/>
      <c r="F2818" s="471"/>
      <c r="G2818" s="47" t="str">
        <f t="shared" si="43"/>
        <v xml:space="preserve">, </v>
      </c>
    </row>
    <row r="2819" spans="1:7" x14ac:dyDescent="0.3">
      <c r="A2819" s="471"/>
      <c r="B2819" s="471"/>
      <c r="C2819" s="471"/>
      <c r="D2819" s="471"/>
      <c r="E2819" s="471"/>
      <c r="F2819" s="471"/>
      <c r="G2819" s="47" t="str">
        <f t="shared" si="43"/>
        <v xml:space="preserve">, </v>
      </c>
    </row>
    <row r="2820" spans="1:7" x14ac:dyDescent="0.3">
      <c r="A2820" s="471"/>
      <c r="B2820" s="471"/>
      <c r="C2820" s="471"/>
      <c r="D2820" s="471"/>
      <c r="E2820" s="471"/>
      <c r="F2820" s="471"/>
      <c r="G2820" s="47" t="str">
        <f t="shared" si="43"/>
        <v xml:space="preserve">, </v>
      </c>
    </row>
    <row r="2821" spans="1:7" x14ac:dyDescent="0.3">
      <c r="A2821" s="471"/>
      <c r="B2821" s="471"/>
      <c r="C2821" s="471"/>
      <c r="D2821" s="471"/>
      <c r="E2821" s="471"/>
      <c r="F2821" s="471"/>
      <c r="G2821" s="47" t="str">
        <f t="shared" si="43"/>
        <v xml:space="preserve">, </v>
      </c>
    </row>
    <row r="2822" spans="1:7" x14ac:dyDescent="0.3">
      <c r="A2822" s="471"/>
      <c r="B2822" s="471"/>
      <c r="C2822" s="471"/>
      <c r="D2822" s="471"/>
      <c r="E2822" s="471"/>
      <c r="F2822" s="471"/>
      <c r="G2822" s="47" t="str">
        <f t="shared" si="43"/>
        <v xml:space="preserve">, </v>
      </c>
    </row>
    <row r="2823" spans="1:7" x14ac:dyDescent="0.3">
      <c r="A2823" s="471"/>
      <c r="B2823" s="471"/>
      <c r="C2823" s="471"/>
      <c r="D2823" s="471"/>
      <c r="E2823" s="471"/>
      <c r="F2823" s="471"/>
      <c r="G2823" s="47" t="str">
        <f t="shared" si="43"/>
        <v xml:space="preserve">, </v>
      </c>
    </row>
    <row r="2824" spans="1:7" x14ac:dyDescent="0.3">
      <c r="A2824" s="471"/>
      <c r="B2824" s="471"/>
      <c r="C2824" s="471"/>
      <c r="D2824" s="471"/>
      <c r="E2824" s="471"/>
      <c r="F2824" s="471"/>
      <c r="G2824" s="47" t="str">
        <f t="shared" si="43"/>
        <v xml:space="preserve">, </v>
      </c>
    </row>
    <row r="2825" spans="1:7" x14ac:dyDescent="0.3">
      <c r="A2825" s="471"/>
      <c r="B2825" s="471"/>
      <c r="C2825" s="471"/>
      <c r="D2825" s="471"/>
      <c r="E2825" s="471"/>
      <c r="F2825" s="471"/>
      <c r="G2825" s="47" t="str">
        <f t="shared" si="43"/>
        <v xml:space="preserve">, </v>
      </c>
    </row>
    <row r="2826" spans="1:7" x14ac:dyDescent="0.3">
      <c r="A2826" s="471"/>
      <c r="B2826" s="471"/>
      <c r="C2826" s="471"/>
      <c r="D2826" s="471"/>
      <c r="E2826" s="471"/>
      <c r="F2826" s="471"/>
      <c r="G2826" s="47" t="str">
        <f t="shared" ref="G2826:G2889" si="44">CONCATENATE(A2826,", ", B2826)</f>
        <v xml:space="preserve">, </v>
      </c>
    </row>
    <row r="2827" spans="1:7" x14ac:dyDescent="0.3">
      <c r="A2827" s="471"/>
      <c r="B2827" s="471"/>
      <c r="C2827" s="471"/>
      <c r="D2827" s="471"/>
      <c r="E2827" s="471"/>
      <c r="F2827" s="471"/>
      <c r="G2827" s="47" t="str">
        <f t="shared" si="44"/>
        <v xml:space="preserve">, </v>
      </c>
    </row>
    <row r="2828" spans="1:7" x14ac:dyDescent="0.3">
      <c r="A2828" s="471"/>
      <c r="B2828" s="471"/>
      <c r="C2828" s="471"/>
      <c r="D2828" s="471"/>
      <c r="E2828" s="471"/>
      <c r="F2828" s="471"/>
      <c r="G2828" s="47" t="str">
        <f t="shared" si="44"/>
        <v xml:space="preserve">, </v>
      </c>
    </row>
    <row r="2829" spans="1:7" x14ac:dyDescent="0.3">
      <c r="A2829" s="471"/>
      <c r="B2829" s="471"/>
      <c r="C2829" s="471"/>
      <c r="D2829" s="471"/>
      <c r="E2829" s="471"/>
      <c r="F2829" s="471"/>
      <c r="G2829" s="47" t="str">
        <f t="shared" si="44"/>
        <v xml:space="preserve">, </v>
      </c>
    </row>
    <row r="2830" spans="1:7" x14ac:dyDescent="0.3">
      <c r="A2830" s="471"/>
      <c r="B2830" s="471"/>
      <c r="C2830" s="471"/>
      <c r="D2830" s="471"/>
      <c r="E2830" s="471"/>
      <c r="F2830" s="471"/>
      <c r="G2830" s="47" t="str">
        <f t="shared" si="44"/>
        <v xml:space="preserve">, </v>
      </c>
    </row>
    <row r="2831" spans="1:7" x14ac:dyDescent="0.3">
      <c r="A2831" s="471"/>
      <c r="B2831" s="471"/>
      <c r="C2831" s="471"/>
      <c r="D2831" s="471"/>
      <c r="E2831" s="471"/>
      <c r="F2831" s="471"/>
      <c r="G2831" s="47" t="str">
        <f t="shared" si="44"/>
        <v xml:space="preserve">, </v>
      </c>
    </row>
    <row r="2832" spans="1:7" x14ac:dyDescent="0.3">
      <c r="A2832" s="471"/>
      <c r="B2832" s="471"/>
      <c r="C2832" s="471"/>
      <c r="D2832" s="471"/>
      <c r="E2832" s="471"/>
      <c r="F2832" s="471"/>
      <c r="G2832" s="47" t="str">
        <f t="shared" si="44"/>
        <v xml:space="preserve">, </v>
      </c>
    </row>
    <row r="2833" spans="1:7" x14ac:dyDescent="0.3">
      <c r="A2833" s="471"/>
      <c r="B2833" s="471"/>
      <c r="C2833" s="471"/>
      <c r="D2833" s="471"/>
      <c r="E2833" s="471"/>
      <c r="F2833" s="471"/>
      <c r="G2833" s="47" t="str">
        <f t="shared" si="44"/>
        <v xml:space="preserve">, </v>
      </c>
    </row>
    <row r="2834" spans="1:7" x14ac:dyDescent="0.3">
      <c r="A2834" s="471"/>
      <c r="B2834" s="471"/>
      <c r="C2834" s="471"/>
      <c r="D2834" s="471"/>
      <c r="E2834" s="471"/>
      <c r="F2834" s="471"/>
      <c r="G2834" s="47" t="str">
        <f t="shared" si="44"/>
        <v xml:space="preserve">, </v>
      </c>
    </row>
    <row r="2835" spans="1:7" x14ac:dyDescent="0.3">
      <c r="A2835" s="471"/>
      <c r="B2835" s="471"/>
      <c r="C2835" s="471"/>
      <c r="D2835" s="471"/>
      <c r="E2835" s="471"/>
      <c r="F2835" s="471"/>
      <c r="G2835" s="47" t="str">
        <f t="shared" si="44"/>
        <v xml:space="preserve">, </v>
      </c>
    </row>
    <row r="2836" spans="1:7" x14ac:dyDescent="0.3">
      <c r="A2836" s="471"/>
      <c r="B2836" s="471"/>
      <c r="C2836" s="471"/>
      <c r="D2836" s="471"/>
      <c r="E2836" s="471"/>
      <c r="F2836" s="471"/>
      <c r="G2836" s="47" t="str">
        <f t="shared" si="44"/>
        <v xml:space="preserve">, </v>
      </c>
    </row>
    <row r="2837" spans="1:7" x14ac:dyDescent="0.3">
      <c r="A2837" s="471"/>
      <c r="B2837" s="471"/>
      <c r="C2837" s="471"/>
      <c r="D2837" s="471"/>
      <c r="E2837" s="471"/>
      <c r="F2837" s="471"/>
      <c r="G2837" s="47" t="str">
        <f t="shared" si="44"/>
        <v xml:space="preserve">, </v>
      </c>
    </row>
    <row r="2838" spans="1:7" x14ac:dyDescent="0.3">
      <c r="A2838" s="471"/>
      <c r="B2838" s="471"/>
      <c r="C2838" s="471"/>
      <c r="D2838" s="471"/>
      <c r="E2838" s="471"/>
      <c r="F2838" s="471"/>
      <c r="G2838" s="47" t="str">
        <f t="shared" si="44"/>
        <v xml:space="preserve">, </v>
      </c>
    </row>
    <row r="2839" spans="1:7" x14ac:dyDescent="0.3">
      <c r="A2839" s="471"/>
      <c r="B2839" s="471"/>
      <c r="C2839" s="471"/>
      <c r="D2839" s="471"/>
      <c r="E2839" s="471"/>
      <c r="F2839" s="471"/>
      <c r="G2839" s="47" t="str">
        <f t="shared" si="44"/>
        <v xml:space="preserve">, </v>
      </c>
    </row>
    <row r="2840" spans="1:7" x14ac:dyDescent="0.3">
      <c r="A2840" s="471"/>
      <c r="B2840" s="471"/>
      <c r="C2840" s="471"/>
      <c r="D2840" s="471"/>
      <c r="E2840" s="471"/>
      <c r="F2840" s="471"/>
      <c r="G2840" s="47" t="str">
        <f t="shared" si="44"/>
        <v xml:space="preserve">, </v>
      </c>
    </row>
    <row r="2841" spans="1:7" x14ac:dyDescent="0.3">
      <c r="A2841" s="471"/>
      <c r="B2841" s="471"/>
      <c r="C2841" s="471"/>
      <c r="D2841" s="471"/>
      <c r="E2841" s="471"/>
      <c r="F2841" s="471"/>
      <c r="G2841" s="47" t="str">
        <f t="shared" si="44"/>
        <v xml:space="preserve">, </v>
      </c>
    </row>
    <row r="2842" spans="1:7" x14ac:dyDescent="0.3">
      <c r="A2842" s="471"/>
      <c r="B2842" s="471"/>
      <c r="C2842" s="471"/>
      <c r="D2842" s="471"/>
      <c r="E2842" s="471"/>
      <c r="F2842" s="471"/>
      <c r="G2842" s="47" t="str">
        <f t="shared" si="44"/>
        <v xml:space="preserve">, </v>
      </c>
    </row>
    <row r="2843" spans="1:7" x14ac:dyDescent="0.3">
      <c r="A2843" s="471"/>
      <c r="B2843" s="471"/>
      <c r="C2843" s="471"/>
      <c r="D2843" s="471"/>
      <c r="E2843" s="471"/>
      <c r="F2843" s="471"/>
      <c r="G2843" s="47" t="str">
        <f t="shared" si="44"/>
        <v xml:space="preserve">, </v>
      </c>
    </row>
    <row r="2844" spans="1:7" x14ac:dyDescent="0.3">
      <c r="A2844" s="471"/>
      <c r="B2844" s="471"/>
      <c r="C2844" s="471"/>
      <c r="D2844" s="471"/>
      <c r="E2844" s="471"/>
      <c r="F2844" s="471"/>
      <c r="G2844" s="47" t="str">
        <f t="shared" si="44"/>
        <v xml:space="preserve">, </v>
      </c>
    </row>
    <row r="2845" spans="1:7" x14ac:dyDescent="0.3">
      <c r="A2845" s="471"/>
      <c r="B2845" s="471"/>
      <c r="C2845" s="471"/>
      <c r="D2845" s="471"/>
      <c r="E2845" s="471"/>
      <c r="F2845" s="471"/>
      <c r="G2845" s="47" t="str">
        <f t="shared" si="44"/>
        <v xml:space="preserve">, </v>
      </c>
    </row>
    <row r="2846" spans="1:7" x14ac:dyDescent="0.3">
      <c r="A2846" s="471"/>
      <c r="B2846" s="471"/>
      <c r="C2846" s="471"/>
      <c r="D2846" s="471"/>
      <c r="E2846" s="471"/>
      <c r="F2846" s="471"/>
      <c r="G2846" s="47" t="str">
        <f t="shared" si="44"/>
        <v xml:space="preserve">, </v>
      </c>
    </row>
    <row r="2847" spans="1:7" x14ac:dyDescent="0.3">
      <c r="A2847" s="471"/>
      <c r="B2847" s="471"/>
      <c r="C2847" s="471"/>
      <c r="D2847" s="471"/>
      <c r="E2847" s="471"/>
      <c r="F2847" s="471"/>
      <c r="G2847" s="47" t="str">
        <f t="shared" si="44"/>
        <v xml:space="preserve">, </v>
      </c>
    </row>
    <row r="2848" spans="1:7" x14ac:dyDescent="0.3">
      <c r="A2848" s="471"/>
      <c r="B2848" s="471"/>
      <c r="C2848" s="471"/>
      <c r="D2848" s="471"/>
      <c r="E2848" s="471"/>
      <c r="F2848" s="471"/>
      <c r="G2848" s="47" t="str">
        <f t="shared" si="44"/>
        <v xml:space="preserve">, </v>
      </c>
    </row>
    <row r="2849" spans="1:7" x14ac:dyDescent="0.3">
      <c r="A2849" s="471"/>
      <c r="B2849" s="471"/>
      <c r="C2849" s="471"/>
      <c r="D2849" s="471"/>
      <c r="E2849" s="471"/>
      <c r="F2849" s="471"/>
      <c r="G2849" s="47" t="str">
        <f t="shared" si="44"/>
        <v xml:space="preserve">, </v>
      </c>
    </row>
    <row r="2850" spans="1:7" x14ac:dyDescent="0.3">
      <c r="A2850" s="471"/>
      <c r="B2850" s="471"/>
      <c r="C2850" s="471"/>
      <c r="D2850" s="471"/>
      <c r="E2850" s="471"/>
      <c r="F2850" s="471"/>
      <c r="G2850" s="47" t="str">
        <f t="shared" si="44"/>
        <v xml:space="preserve">, </v>
      </c>
    </row>
    <row r="2851" spans="1:7" x14ac:dyDescent="0.3">
      <c r="A2851" s="471"/>
      <c r="B2851" s="471"/>
      <c r="C2851" s="471"/>
      <c r="D2851" s="471"/>
      <c r="E2851" s="471"/>
      <c r="F2851" s="471"/>
      <c r="G2851" s="47" t="str">
        <f t="shared" si="44"/>
        <v xml:space="preserve">, </v>
      </c>
    </row>
    <row r="2852" spans="1:7" x14ac:dyDescent="0.3">
      <c r="A2852" s="471"/>
      <c r="B2852" s="471"/>
      <c r="C2852" s="471"/>
      <c r="D2852" s="471"/>
      <c r="E2852" s="471"/>
      <c r="F2852" s="471"/>
      <c r="G2852" s="47" t="str">
        <f t="shared" si="44"/>
        <v xml:space="preserve">, </v>
      </c>
    </row>
    <row r="2853" spans="1:7" x14ac:dyDescent="0.3">
      <c r="A2853" s="471"/>
      <c r="B2853" s="471"/>
      <c r="C2853" s="471"/>
      <c r="D2853" s="471"/>
      <c r="E2853" s="471"/>
      <c r="F2853" s="471"/>
      <c r="G2853" s="47" t="str">
        <f t="shared" si="44"/>
        <v xml:space="preserve">, </v>
      </c>
    </row>
    <row r="2854" spans="1:7" x14ac:dyDescent="0.3">
      <c r="A2854" s="471"/>
      <c r="B2854" s="471"/>
      <c r="C2854" s="471"/>
      <c r="D2854" s="471"/>
      <c r="E2854" s="471"/>
      <c r="F2854" s="471"/>
      <c r="G2854" s="47" t="str">
        <f t="shared" si="44"/>
        <v xml:space="preserve">, </v>
      </c>
    </row>
    <row r="2855" spans="1:7" x14ac:dyDescent="0.3">
      <c r="A2855" s="471"/>
      <c r="B2855" s="471"/>
      <c r="C2855" s="471"/>
      <c r="D2855" s="471"/>
      <c r="E2855" s="471"/>
      <c r="F2855" s="471"/>
      <c r="G2855" s="47" t="str">
        <f t="shared" si="44"/>
        <v xml:space="preserve">, </v>
      </c>
    </row>
    <row r="2856" spans="1:7" x14ac:dyDescent="0.3">
      <c r="A2856" s="471"/>
      <c r="B2856" s="471"/>
      <c r="C2856" s="471"/>
      <c r="D2856" s="471"/>
      <c r="E2856" s="471"/>
      <c r="F2856" s="471"/>
      <c r="G2856" s="47" t="str">
        <f t="shared" si="44"/>
        <v xml:space="preserve">, </v>
      </c>
    </row>
    <row r="2857" spans="1:7" x14ac:dyDescent="0.3">
      <c r="A2857" s="471"/>
      <c r="B2857" s="471"/>
      <c r="C2857" s="471"/>
      <c r="D2857" s="471"/>
      <c r="E2857" s="471"/>
      <c r="F2857" s="471"/>
      <c r="G2857" s="47" t="str">
        <f t="shared" si="44"/>
        <v xml:space="preserve">, </v>
      </c>
    </row>
    <row r="2858" spans="1:7" x14ac:dyDescent="0.3">
      <c r="A2858" s="471"/>
      <c r="B2858" s="471"/>
      <c r="C2858" s="471"/>
      <c r="D2858" s="471"/>
      <c r="E2858" s="471"/>
      <c r="F2858" s="471"/>
      <c r="G2858" s="47" t="str">
        <f t="shared" si="44"/>
        <v xml:space="preserve">, </v>
      </c>
    </row>
    <row r="2859" spans="1:7" x14ac:dyDescent="0.3">
      <c r="A2859" s="471"/>
      <c r="B2859" s="471"/>
      <c r="C2859" s="471"/>
      <c r="D2859" s="471"/>
      <c r="E2859" s="471"/>
      <c r="F2859" s="471"/>
      <c r="G2859" s="47" t="str">
        <f t="shared" si="44"/>
        <v xml:space="preserve">, </v>
      </c>
    </row>
    <row r="2860" spans="1:7" x14ac:dyDescent="0.3">
      <c r="A2860" s="471"/>
      <c r="B2860" s="471"/>
      <c r="C2860" s="471"/>
      <c r="D2860" s="471"/>
      <c r="E2860" s="471"/>
      <c r="F2860" s="471"/>
      <c r="G2860" s="47" t="str">
        <f t="shared" si="44"/>
        <v xml:space="preserve">, </v>
      </c>
    </row>
    <row r="2861" spans="1:7" x14ac:dyDescent="0.3">
      <c r="A2861" s="471"/>
      <c r="B2861" s="471"/>
      <c r="C2861" s="471"/>
      <c r="D2861" s="471"/>
      <c r="E2861" s="471"/>
      <c r="F2861" s="471"/>
      <c r="G2861" s="47" t="str">
        <f t="shared" si="44"/>
        <v xml:space="preserve">, </v>
      </c>
    </row>
    <row r="2862" spans="1:7" x14ac:dyDescent="0.3">
      <c r="A2862" s="471"/>
      <c r="B2862" s="471"/>
      <c r="C2862" s="471"/>
      <c r="D2862" s="471"/>
      <c r="E2862" s="471"/>
      <c r="F2862" s="471"/>
      <c r="G2862" s="47" t="str">
        <f t="shared" si="44"/>
        <v xml:space="preserve">, </v>
      </c>
    </row>
    <row r="2863" spans="1:7" x14ac:dyDescent="0.3">
      <c r="A2863" s="471"/>
      <c r="B2863" s="471"/>
      <c r="C2863" s="471"/>
      <c r="D2863" s="471"/>
      <c r="E2863" s="471"/>
      <c r="F2863" s="471"/>
      <c r="G2863" s="47" t="str">
        <f t="shared" si="44"/>
        <v xml:space="preserve">, </v>
      </c>
    </row>
    <row r="2864" spans="1:7" x14ac:dyDescent="0.3">
      <c r="A2864" s="471"/>
      <c r="B2864" s="471"/>
      <c r="C2864" s="471"/>
      <c r="D2864" s="471"/>
      <c r="E2864" s="471"/>
      <c r="F2864" s="471"/>
      <c r="G2864" s="47" t="str">
        <f t="shared" si="44"/>
        <v xml:space="preserve">, </v>
      </c>
    </row>
    <row r="2865" spans="1:7" x14ac:dyDescent="0.3">
      <c r="A2865" s="471"/>
      <c r="B2865" s="471"/>
      <c r="C2865" s="471"/>
      <c r="D2865" s="471"/>
      <c r="E2865" s="471"/>
      <c r="F2865" s="471"/>
      <c r="G2865" s="47" t="str">
        <f t="shared" si="44"/>
        <v xml:space="preserve">, </v>
      </c>
    </row>
    <row r="2866" spans="1:7" x14ac:dyDescent="0.3">
      <c r="A2866" s="471"/>
      <c r="B2866" s="471"/>
      <c r="C2866" s="471"/>
      <c r="D2866" s="471"/>
      <c r="E2866" s="471"/>
      <c r="F2866" s="471"/>
      <c r="G2866" s="47" t="str">
        <f t="shared" si="44"/>
        <v xml:space="preserve">, </v>
      </c>
    </row>
    <row r="2867" spans="1:7" x14ac:dyDescent="0.3">
      <c r="A2867" s="471"/>
      <c r="B2867" s="471"/>
      <c r="C2867" s="471"/>
      <c r="D2867" s="471"/>
      <c r="E2867" s="471"/>
      <c r="F2867" s="471"/>
      <c r="G2867" s="47" t="str">
        <f t="shared" si="44"/>
        <v xml:space="preserve">, </v>
      </c>
    </row>
    <row r="2868" spans="1:7" x14ac:dyDescent="0.3">
      <c r="A2868" s="471"/>
      <c r="B2868" s="471"/>
      <c r="C2868" s="471"/>
      <c r="D2868" s="471"/>
      <c r="E2868" s="471"/>
      <c r="F2868" s="471"/>
      <c r="G2868" s="47" t="str">
        <f t="shared" si="44"/>
        <v xml:space="preserve">, </v>
      </c>
    </row>
    <row r="2869" spans="1:7" x14ac:dyDescent="0.3">
      <c r="A2869" s="471"/>
      <c r="B2869" s="471"/>
      <c r="C2869" s="471"/>
      <c r="D2869" s="471"/>
      <c r="E2869" s="471"/>
      <c r="F2869" s="471"/>
      <c r="G2869" s="47" t="str">
        <f t="shared" si="44"/>
        <v xml:space="preserve">, </v>
      </c>
    </row>
    <row r="2870" spans="1:7" x14ac:dyDescent="0.3">
      <c r="A2870" s="471"/>
      <c r="B2870" s="471"/>
      <c r="C2870" s="471"/>
      <c r="D2870" s="471"/>
      <c r="E2870" s="471"/>
      <c r="F2870" s="471"/>
      <c r="G2870" s="47" t="str">
        <f t="shared" si="44"/>
        <v xml:space="preserve">, </v>
      </c>
    </row>
    <row r="2871" spans="1:7" x14ac:dyDescent="0.3">
      <c r="A2871" s="471"/>
      <c r="B2871" s="471"/>
      <c r="C2871" s="471"/>
      <c r="D2871" s="471"/>
      <c r="E2871" s="471"/>
      <c r="F2871" s="471"/>
      <c r="G2871" s="47" t="str">
        <f t="shared" si="44"/>
        <v xml:space="preserve">, </v>
      </c>
    </row>
    <row r="2872" spans="1:7" x14ac:dyDescent="0.3">
      <c r="A2872" s="471"/>
      <c r="B2872" s="471"/>
      <c r="C2872" s="471"/>
      <c r="D2872" s="471"/>
      <c r="E2872" s="471"/>
      <c r="F2872" s="471"/>
      <c r="G2872" s="47" t="str">
        <f t="shared" si="44"/>
        <v xml:space="preserve">, </v>
      </c>
    </row>
    <row r="2873" spans="1:7" x14ac:dyDescent="0.3">
      <c r="A2873" s="471"/>
      <c r="B2873" s="471"/>
      <c r="C2873" s="471"/>
      <c r="D2873" s="471"/>
      <c r="E2873" s="471"/>
      <c r="F2873" s="471"/>
      <c r="G2873" s="47" t="str">
        <f t="shared" si="44"/>
        <v xml:space="preserve">, </v>
      </c>
    </row>
    <row r="2874" spans="1:7" x14ac:dyDescent="0.3">
      <c r="A2874" s="471"/>
      <c r="B2874" s="471"/>
      <c r="C2874" s="471"/>
      <c r="D2874" s="471"/>
      <c r="E2874" s="471"/>
      <c r="F2874" s="471"/>
      <c r="G2874" s="47" t="str">
        <f t="shared" si="44"/>
        <v xml:space="preserve">, </v>
      </c>
    </row>
    <row r="2875" spans="1:7" x14ac:dyDescent="0.3">
      <c r="A2875" s="471"/>
      <c r="B2875" s="471"/>
      <c r="C2875" s="471"/>
      <c r="D2875" s="471"/>
      <c r="E2875" s="471"/>
      <c r="F2875" s="471"/>
      <c r="G2875" s="47" t="str">
        <f t="shared" si="44"/>
        <v xml:space="preserve">, </v>
      </c>
    </row>
    <row r="2876" spans="1:7" x14ac:dyDescent="0.3">
      <c r="A2876" s="471"/>
      <c r="B2876" s="471"/>
      <c r="C2876" s="471"/>
      <c r="D2876" s="471"/>
      <c r="E2876" s="471"/>
      <c r="F2876" s="471"/>
      <c r="G2876" s="47" t="str">
        <f t="shared" si="44"/>
        <v xml:space="preserve">, </v>
      </c>
    </row>
    <row r="2877" spans="1:7" x14ac:dyDescent="0.3">
      <c r="A2877" s="471"/>
      <c r="B2877" s="471"/>
      <c r="C2877" s="471"/>
      <c r="D2877" s="471"/>
      <c r="E2877" s="471"/>
      <c r="F2877" s="471"/>
      <c r="G2877" s="47" t="str">
        <f t="shared" si="44"/>
        <v xml:space="preserve">, </v>
      </c>
    </row>
    <row r="2878" spans="1:7" x14ac:dyDescent="0.3">
      <c r="A2878" s="471"/>
      <c r="B2878" s="471"/>
      <c r="C2878" s="471"/>
      <c r="D2878" s="471"/>
      <c r="E2878" s="471"/>
      <c r="F2878" s="471"/>
      <c r="G2878" s="47" t="str">
        <f t="shared" si="44"/>
        <v xml:space="preserve">, </v>
      </c>
    </row>
    <row r="2879" spans="1:7" x14ac:dyDescent="0.3">
      <c r="A2879" s="471"/>
      <c r="B2879" s="471"/>
      <c r="C2879" s="471"/>
      <c r="D2879" s="471"/>
      <c r="E2879" s="471"/>
      <c r="F2879" s="471"/>
      <c r="G2879" s="47" t="str">
        <f t="shared" si="44"/>
        <v xml:space="preserve">, </v>
      </c>
    </row>
    <row r="2880" spans="1:7" x14ac:dyDescent="0.3">
      <c r="A2880" s="471"/>
      <c r="B2880" s="471"/>
      <c r="C2880" s="471"/>
      <c r="D2880" s="471"/>
      <c r="E2880" s="471"/>
      <c r="F2880" s="471"/>
      <c r="G2880" s="47" t="str">
        <f t="shared" si="44"/>
        <v xml:space="preserve">, </v>
      </c>
    </row>
    <row r="2881" spans="1:7" x14ac:dyDescent="0.3">
      <c r="A2881" s="471"/>
      <c r="B2881" s="471"/>
      <c r="C2881" s="471"/>
      <c r="D2881" s="471"/>
      <c r="E2881" s="471"/>
      <c r="F2881" s="471"/>
      <c r="G2881" s="47" t="str">
        <f t="shared" si="44"/>
        <v xml:space="preserve">, </v>
      </c>
    </row>
    <row r="2882" spans="1:7" x14ac:dyDescent="0.3">
      <c r="A2882" s="471"/>
      <c r="B2882" s="471"/>
      <c r="C2882" s="471"/>
      <c r="D2882" s="471"/>
      <c r="E2882" s="471"/>
      <c r="F2882" s="471"/>
      <c r="G2882" s="47" t="str">
        <f t="shared" si="44"/>
        <v xml:space="preserve">, </v>
      </c>
    </row>
    <row r="2883" spans="1:7" x14ac:dyDescent="0.3">
      <c r="A2883" s="471"/>
      <c r="B2883" s="471"/>
      <c r="C2883" s="471"/>
      <c r="D2883" s="471"/>
      <c r="E2883" s="471"/>
      <c r="F2883" s="471"/>
      <c r="G2883" s="47" t="str">
        <f t="shared" si="44"/>
        <v xml:space="preserve">, </v>
      </c>
    </row>
    <row r="2884" spans="1:7" x14ac:dyDescent="0.3">
      <c r="A2884" s="471"/>
      <c r="B2884" s="471"/>
      <c r="C2884" s="471"/>
      <c r="D2884" s="471"/>
      <c r="E2884" s="471"/>
      <c r="F2884" s="471"/>
      <c r="G2884" s="47" t="str">
        <f t="shared" si="44"/>
        <v xml:space="preserve">, </v>
      </c>
    </row>
    <row r="2885" spans="1:7" x14ac:dyDescent="0.3">
      <c r="A2885" s="471"/>
      <c r="B2885" s="471"/>
      <c r="C2885" s="471"/>
      <c r="D2885" s="471"/>
      <c r="E2885" s="471"/>
      <c r="F2885" s="471"/>
      <c r="G2885" s="47" t="str">
        <f t="shared" si="44"/>
        <v xml:space="preserve">, </v>
      </c>
    </row>
    <row r="2886" spans="1:7" x14ac:dyDescent="0.3">
      <c r="A2886" s="471"/>
      <c r="B2886" s="471"/>
      <c r="C2886" s="471"/>
      <c r="D2886" s="471"/>
      <c r="E2886" s="471"/>
      <c r="F2886" s="471"/>
      <c r="G2886" s="47" t="str">
        <f t="shared" si="44"/>
        <v xml:space="preserve">, </v>
      </c>
    </row>
    <row r="2887" spans="1:7" x14ac:dyDescent="0.3">
      <c r="A2887" s="471"/>
      <c r="B2887" s="471"/>
      <c r="C2887" s="471"/>
      <c r="D2887" s="471"/>
      <c r="E2887" s="471"/>
      <c r="F2887" s="471"/>
      <c r="G2887" s="47" t="str">
        <f t="shared" si="44"/>
        <v xml:space="preserve">, </v>
      </c>
    </row>
    <row r="2888" spans="1:7" x14ac:dyDescent="0.3">
      <c r="A2888" s="471"/>
      <c r="B2888" s="471"/>
      <c r="C2888" s="471"/>
      <c r="D2888" s="471"/>
      <c r="E2888" s="471"/>
      <c r="F2888" s="471"/>
      <c r="G2888" s="47" t="str">
        <f t="shared" si="44"/>
        <v xml:space="preserve">, </v>
      </c>
    </row>
    <row r="2889" spans="1:7" x14ac:dyDescent="0.3">
      <c r="A2889" s="471"/>
      <c r="B2889" s="471"/>
      <c r="C2889" s="471"/>
      <c r="D2889" s="471"/>
      <c r="E2889" s="471"/>
      <c r="F2889" s="471"/>
      <c r="G2889" s="47" t="str">
        <f t="shared" si="44"/>
        <v xml:space="preserve">, </v>
      </c>
    </row>
    <row r="2890" spans="1:7" x14ac:dyDescent="0.3">
      <c r="A2890" s="471"/>
      <c r="B2890" s="471"/>
      <c r="C2890" s="471"/>
      <c r="D2890" s="471"/>
      <c r="E2890" s="471"/>
      <c r="F2890" s="471"/>
      <c r="G2890" s="47" t="str">
        <f t="shared" ref="G2890:G2953" si="45">CONCATENATE(A2890,", ", B2890)</f>
        <v xml:space="preserve">, </v>
      </c>
    </row>
    <row r="2891" spans="1:7" x14ac:dyDescent="0.3">
      <c r="A2891" s="471"/>
      <c r="B2891" s="471"/>
      <c r="C2891" s="471"/>
      <c r="D2891" s="471"/>
      <c r="E2891" s="471"/>
      <c r="F2891" s="471"/>
      <c r="G2891" s="47" t="str">
        <f t="shared" si="45"/>
        <v xml:space="preserve">, </v>
      </c>
    </row>
    <row r="2892" spans="1:7" x14ac:dyDescent="0.3">
      <c r="A2892" s="471"/>
      <c r="B2892" s="471"/>
      <c r="C2892" s="471"/>
      <c r="D2892" s="471"/>
      <c r="E2892" s="471"/>
      <c r="F2892" s="471"/>
      <c r="G2892" s="47" t="str">
        <f t="shared" si="45"/>
        <v xml:space="preserve">, </v>
      </c>
    </row>
    <row r="2893" spans="1:7" x14ac:dyDescent="0.3">
      <c r="A2893" s="471"/>
      <c r="B2893" s="471"/>
      <c r="C2893" s="471"/>
      <c r="D2893" s="471"/>
      <c r="E2893" s="471"/>
      <c r="F2893" s="471"/>
      <c r="G2893" s="47" t="str">
        <f t="shared" si="45"/>
        <v xml:space="preserve">, </v>
      </c>
    </row>
    <row r="2894" spans="1:7" x14ac:dyDescent="0.3">
      <c r="A2894" s="471"/>
      <c r="B2894" s="471"/>
      <c r="C2894" s="471"/>
      <c r="D2894" s="471"/>
      <c r="E2894" s="471"/>
      <c r="F2894" s="471"/>
      <c r="G2894" s="47" t="str">
        <f t="shared" si="45"/>
        <v xml:space="preserve">, </v>
      </c>
    </row>
    <row r="2895" spans="1:7" x14ac:dyDescent="0.3">
      <c r="A2895" s="471"/>
      <c r="B2895" s="471"/>
      <c r="C2895" s="471"/>
      <c r="D2895" s="471"/>
      <c r="E2895" s="471"/>
      <c r="F2895" s="471"/>
      <c r="G2895" s="47" t="str">
        <f t="shared" si="45"/>
        <v xml:space="preserve">, </v>
      </c>
    </row>
    <row r="2896" spans="1:7" x14ac:dyDescent="0.3">
      <c r="A2896" s="471"/>
      <c r="B2896" s="471"/>
      <c r="C2896" s="471"/>
      <c r="D2896" s="471"/>
      <c r="E2896" s="471"/>
      <c r="F2896" s="471"/>
      <c r="G2896" s="47" t="str">
        <f t="shared" si="45"/>
        <v xml:space="preserve">, </v>
      </c>
    </row>
    <row r="2897" spans="1:7" x14ac:dyDescent="0.3">
      <c r="A2897" s="471"/>
      <c r="B2897" s="471"/>
      <c r="C2897" s="471"/>
      <c r="D2897" s="471"/>
      <c r="E2897" s="471"/>
      <c r="F2897" s="471"/>
      <c r="G2897" s="47" t="str">
        <f t="shared" si="45"/>
        <v xml:space="preserve">, </v>
      </c>
    </row>
    <row r="2898" spans="1:7" x14ac:dyDescent="0.3">
      <c r="A2898" s="471"/>
      <c r="B2898" s="471"/>
      <c r="C2898" s="471"/>
      <c r="D2898" s="471"/>
      <c r="E2898" s="471"/>
      <c r="F2898" s="471"/>
      <c r="G2898" s="47" t="str">
        <f t="shared" si="45"/>
        <v xml:space="preserve">, </v>
      </c>
    </row>
    <row r="2899" spans="1:7" x14ac:dyDescent="0.3">
      <c r="A2899" s="471"/>
      <c r="B2899" s="471"/>
      <c r="C2899" s="471"/>
      <c r="D2899" s="471"/>
      <c r="E2899" s="471"/>
      <c r="F2899" s="471"/>
      <c r="G2899" s="47" t="str">
        <f t="shared" si="45"/>
        <v xml:space="preserve">, </v>
      </c>
    </row>
    <row r="2900" spans="1:7" x14ac:dyDescent="0.3">
      <c r="A2900" s="471"/>
      <c r="B2900" s="471"/>
      <c r="C2900" s="471"/>
      <c r="D2900" s="471"/>
      <c r="E2900" s="471"/>
      <c r="F2900" s="471"/>
      <c r="G2900" s="47" t="str">
        <f t="shared" si="45"/>
        <v xml:space="preserve">, </v>
      </c>
    </row>
    <row r="2901" spans="1:7" x14ac:dyDescent="0.3">
      <c r="A2901" s="471"/>
      <c r="B2901" s="471"/>
      <c r="C2901" s="471"/>
      <c r="D2901" s="471"/>
      <c r="E2901" s="471"/>
      <c r="F2901" s="471"/>
      <c r="G2901" s="47" t="str">
        <f t="shared" si="45"/>
        <v xml:space="preserve">, </v>
      </c>
    </row>
    <row r="2902" spans="1:7" x14ac:dyDescent="0.3">
      <c r="A2902" s="471"/>
      <c r="B2902" s="471"/>
      <c r="C2902" s="471"/>
      <c r="D2902" s="471"/>
      <c r="E2902" s="471"/>
      <c r="F2902" s="471"/>
      <c r="G2902" s="47" t="str">
        <f t="shared" si="45"/>
        <v xml:space="preserve">, </v>
      </c>
    </row>
    <row r="2903" spans="1:7" x14ac:dyDescent="0.3">
      <c r="A2903" s="471"/>
      <c r="B2903" s="471"/>
      <c r="C2903" s="471"/>
      <c r="D2903" s="471"/>
      <c r="E2903" s="471"/>
      <c r="F2903" s="471"/>
      <c r="G2903" s="47" t="str">
        <f t="shared" si="45"/>
        <v xml:space="preserve">, </v>
      </c>
    </row>
    <row r="2904" spans="1:7" x14ac:dyDescent="0.3">
      <c r="A2904" s="471"/>
      <c r="B2904" s="471"/>
      <c r="C2904" s="471"/>
      <c r="D2904" s="471"/>
      <c r="E2904" s="471"/>
      <c r="F2904" s="471"/>
      <c r="G2904" s="47" t="str">
        <f t="shared" si="45"/>
        <v xml:space="preserve">, </v>
      </c>
    </row>
    <row r="2905" spans="1:7" x14ac:dyDescent="0.3">
      <c r="A2905" s="471"/>
      <c r="B2905" s="471"/>
      <c r="C2905" s="471"/>
      <c r="D2905" s="471"/>
      <c r="E2905" s="471"/>
      <c r="F2905" s="471"/>
      <c r="G2905" s="47" t="str">
        <f t="shared" si="45"/>
        <v xml:space="preserve">, </v>
      </c>
    </row>
    <row r="2906" spans="1:7" x14ac:dyDescent="0.3">
      <c r="A2906" s="471"/>
      <c r="B2906" s="471"/>
      <c r="C2906" s="471"/>
      <c r="D2906" s="471"/>
      <c r="E2906" s="471"/>
      <c r="F2906" s="471"/>
      <c r="G2906" s="47" t="str">
        <f t="shared" si="45"/>
        <v xml:space="preserve">, </v>
      </c>
    </row>
    <row r="2907" spans="1:7" x14ac:dyDescent="0.3">
      <c r="A2907" s="471"/>
      <c r="B2907" s="471"/>
      <c r="C2907" s="471"/>
      <c r="D2907" s="471"/>
      <c r="E2907" s="471"/>
      <c r="F2907" s="471"/>
      <c r="G2907" s="47" t="str">
        <f t="shared" si="45"/>
        <v xml:space="preserve">, </v>
      </c>
    </row>
    <row r="2908" spans="1:7" x14ac:dyDescent="0.3">
      <c r="A2908" s="471"/>
      <c r="B2908" s="471"/>
      <c r="C2908" s="471"/>
      <c r="D2908" s="471"/>
      <c r="E2908" s="471"/>
      <c r="F2908" s="471"/>
      <c r="G2908" s="47" t="str">
        <f t="shared" si="45"/>
        <v xml:space="preserve">, </v>
      </c>
    </row>
    <row r="2909" spans="1:7" x14ac:dyDescent="0.3">
      <c r="A2909" s="471"/>
      <c r="B2909" s="471"/>
      <c r="C2909" s="471"/>
      <c r="D2909" s="471"/>
      <c r="E2909" s="471"/>
      <c r="F2909" s="471"/>
      <c r="G2909" s="47" t="str">
        <f t="shared" si="45"/>
        <v xml:space="preserve">, </v>
      </c>
    </row>
    <row r="2910" spans="1:7" x14ac:dyDescent="0.3">
      <c r="A2910" s="471"/>
      <c r="B2910" s="471"/>
      <c r="C2910" s="471"/>
      <c r="D2910" s="471"/>
      <c r="E2910" s="471"/>
      <c r="F2910" s="471"/>
      <c r="G2910" s="47" t="str">
        <f t="shared" si="45"/>
        <v xml:space="preserve">, </v>
      </c>
    </row>
    <row r="2911" spans="1:7" x14ac:dyDescent="0.3">
      <c r="A2911" s="471"/>
      <c r="B2911" s="471"/>
      <c r="C2911" s="471"/>
      <c r="D2911" s="471"/>
      <c r="E2911" s="471"/>
      <c r="F2911" s="471"/>
      <c r="G2911" s="47" t="str">
        <f t="shared" si="45"/>
        <v xml:space="preserve">, </v>
      </c>
    </row>
    <row r="2912" spans="1:7" x14ac:dyDescent="0.3">
      <c r="A2912" s="471"/>
      <c r="B2912" s="471"/>
      <c r="C2912" s="471"/>
      <c r="D2912" s="471"/>
      <c r="E2912" s="471"/>
      <c r="F2912" s="471"/>
      <c r="G2912" s="47" t="str">
        <f t="shared" si="45"/>
        <v xml:space="preserve">, </v>
      </c>
    </row>
    <row r="2913" spans="1:7" x14ac:dyDescent="0.3">
      <c r="A2913" s="471"/>
      <c r="B2913" s="471"/>
      <c r="C2913" s="471"/>
      <c r="D2913" s="471"/>
      <c r="E2913" s="471"/>
      <c r="F2913" s="471"/>
      <c r="G2913" s="47" t="str">
        <f t="shared" si="45"/>
        <v xml:space="preserve">, </v>
      </c>
    </row>
    <row r="2914" spans="1:7" x14ac:dyDescent="0.3">
      <c r="A2914" s="471"/>
      <c r="B2914" s="471"/>
      <c r="C2914" s="471"/>
      <c r="D2914" s="471"/>
      <c r="E2914" s="471"/>
      <c r="F2914" s="471"/>
      <c r="G2914" s="47" t="str">
        <f t="shared" si="45"/>
        <v xml:space="preserve">, </v>
      </c>
    </row>
    <row r="2915" spans="1:7" x14ac:dyDescent="0.3">
      <c r="A2915" s="471"/>
      <c r="B2915" s="471"/>
      <c r="C2915" s="471"/>
      <c r="D2915" s="471"/>
      <c r="E2915" s="471"/>
      <c r="F2915" s="471"/>
      <c r="G2915" s="47" t="str">
        <f t="shared" si="45"/>
        <v xml:space="preserve">, </v>
      </c>
    </row>
    <row r="2916" spans="1:7" x14ac:dyDescent="0.3">
      <c r="A2916" s="471"/>
      <c r="B2916" s="471"/>
      <c r="C2916" s="471"/>
      <c r="D2916" s="471"/>
      <c r="E2916" s="471"/>
      <c r="F2916" s="471"/>
      <c r="G2916" s="47" t="str">
        <f t="shared" si="45"/>
        <v xml:space="preserve">, </v>
      </c>
    </row>
    <row r="2917" spans="1:7" x14ac:dyDescent="0.3">
      <c r="A2917" s="471"/>
      <c r="B2917" s="471"/>
      <c r="C2917" s="471"/>
      <c r="D2917" s="471"/>
      <c r="E2917" s="471"/>
      <c r="F2917" s="471"/>
      <c r="G2917" s="47" t="str">
        <f t="shared" si="45"/>
        <v xml:space="preserve">, </v>
      </c>
    </row>
    <row r="2918" spans="1:7" x14ac:dyDescent="0.3">
      <c r="A2918" s="471"/>
      <c r="B2918" s="471"/>
      <c r="C2918" s="471"/>
      <c r="D2918" s="471"/>
      <c r="E2918" s="471"/>
      <c r="F2918" s="471"/>
      <c r="G2918" s="47" t="str">
        <f t="shared" si="45"/>
        <v xml:space="preserve">, </v>
      </c>
    </row>
    <row r="2919" spans="1:7" x14ac:dyDescent="0.3">
      <c r="A2919" s="471"/>
      <c r="B2919" s="471"/>
      <c r="C2919" s="471"/>
      <c r="D2919" s="471"/>
      <c r="E2919" s="471"/>
      <c r="F2919" s="471"/>
      <c r="G2919" s="47" t="str">
        <f t="shared" si="45"/>
        <v xml:space="preserve">, </v>
      </c>
    </row>
    <row r="2920" spans="1:7" x14ac:dyDescent="0.3">
      <c r="A2920" s="471"/>
      <c r="B2920" s="471"/>
      <c r="C2920" s="471"/>
      <c r="D2920" s="471"/>
      <c r="E2920" s="471"/>
      <c r="F2920" s="471"/>
      <c r="G2920" s="47" t="str">
        <f t="shared" si="45"/>
        <v xml:space="preserve">, </v>
      </c>
    </row>
    <row r="2921" spans="1:7" x14ac:dyDescent="0.3">
      <c r="A2921" s="471"/>
      <c r="B2921" s="471"/>
      <c r="C2921" s="471"/>
      <c r="D2921" s="471"/>
      <c r="E2921" s="471"/>
      <c r="F2921" s="471"/>
      <c r="G2921" s="47" t="str">
        <f t="shared" si="45"/>
        <v xml:space="preserve">, </v>
      </c>
    </row>
    <row r="2922" spans="1:7" x14ac:dyDescent="0.3">
      <c r="A2922" s="471"/>
      <c r="B2922" s="471"/>
      <c r="C2922" s="471"/>
      <c r="D2922" s="471"/>
      <c r="E2922" s="471"/>
      <c r="F2922" s="471"/>
      <c r="G2922" s="47" t="str">
        <f t="shared" si="45"/>
        <v xml:space="preserve">, </v>
      </c>
    </row>
    <row r="2923" spans="1:7" x14ac:dyDescent="0.3">
      <c r="A2923" s="471"/>
      <c r="B2923" s="471"/>
      <c r="C2923" s="471"/>
      <c r="D2923" s="471"/>
      <c r="E2923" s="471"/>
      <c r="F2923" s="471"/>
      <c r="G2923" s="47" t="str">
        <f t="shared" si="45"/>
        <v xml:space="preserve">, </v>
      </c>
    </row>
    <row r="2924" spans="1:7" x14ac:dyDescent="0.3">
      <c r="A2924" s="471"/>
      <c r="B2924" s="471"/>
      <c r="C2924" s="471"/>
      <c r="D2924" s="471"/>
      <c r="E2924" s="471"/>
      <c r="F2924" s="471"/>
      <c r="G2924" s="47" t="str">
        <f t="shared" si="45"/>
        <v xml:space="preserve">, </v>
      </c>
    </row>
    <row r="2925" spans="1:7" x14ac:dyDescent="0.3">
      <c r="A2925" s="471"/>
      <c r="B2925" s="471"/>
      <c r="C2925" s="471"/>
      <c r="D2925" s="471"/>
      <c r="E2925" s="471"/>
      <c r="F2925" s="471"/>
      <c r="G2925" s="47" t="str">
        <f t="shared" si="45"/>
        <v xml:space="preserve">, </v>
      </c>
    </row>
    <row r="2926" spans="1:7" x14ac:dyDescent="0.3">
      <c r="A2926" s="471"/>
      <c r="B2926" s="471"/>
      <c r="C2926" s="471"/>
      <c r="D2926" s="471"/>
      <c r="E2926" s="471"/>
      <c r="F2926" s="471"/>
      <c r="G2926" s="47" t="str">
        <f t="shared" si="45"/>
        <v xml:space="preserve">, </v>
      </c>
    </row>
    <row r="2927" spans="1:7" x14ac:dyDescent="0.3">
      <c r="A2927" s="471"/>
      <c r="B2927" s="471"/>
      <c r="C2927" s="471"/>
      <c r="D2927" s="471"/>
      <c r="E2927" s="471"/>
      <c r="F2927" s="471"/>
      <c r="G2927" s="47" t="str">
        <f t="shared" si="45"/>
        <v xml:space="preserve">, </v>
      </c>
    </row>
    <row r="2928" spans="1:7" x14ac:dyDescent="0.3">
      <c r="A2928" s="471"/>
      <c r="B2928" s="471"/>
      <c r="C2928" s="471"/>
      <c r="D2928" s="471"/>
      <c r="E2928" s="471"/>
      <c r="F2928" s="471"/>
      <c r="G2928" s="47" t="str">
        <f t="shared" si="45"/>
        <v xml:space="preserve">, </v>
      </c>
    </row>
    <row r="2929" spans="1:7" x14ac:dyDescent="0.3">
      <c r="A2929" s="471"/>
      <c r="B2929" s="471"/>
      <c r="C2929" s="471"/>
      <c r="D2929" s="471"/>
      <c r="E2929" s="471"/>
      <c r="F2929" s="471"/>
      <c r="G2929" s="47" t="str">
        <f t="shared" si="45"/>
        <v xml:space="preserve">, </v>
      </c>
    </row>
    <row r="2930" spans="1:7" x14ac:dyDescent="0.3">
      <c r="A2930" s="471"/>
      <c r="B2930" s="471"/>
      <c r="C2930" s="471"/>
      <c r="D2930" s="471"/>
      <c r="E2930" s="471"/>
      <c r="F2930" s="471"/>
      <c r="G2930" s="47" t="str">
        <f t="shared" si="45"/>
        <v xml:space="preserve">, </v>
      </c>
    </row>
    <row r="2931" spans="1:7" x14ac:dyDescent="0.3">
      <c r="A2931" s="471"/>
      <c r="B2931" s="471"/>
      <c r="C2931" s="471"/>
      <c r="D2931" s="471"/>
      <c r="E2931" s="471"/>
      <c r="F2931" s="471"/>
      <c r="G2931" s="47" t="str">
        <f t="shared" si="45"/>
        <v xml:space="preserve">, </v>
      </c>
    </row>
    <row r="2932" spans="1:7" x14ac:dyDescent="0.3">
      <c r="A2932" s="471"/>
      <c r="B2932" s="471"/>
      <c r="C2932" s="471"/>
      <c r="D2932" s="471"/>
      <c r="E2932" s="471"/>
      <c r="F2932" s="471"/>
      <c r="G2932" s="47" t="str">
        <f t="shared" si="45"/>
        <v xml:space="preserve">, </v>
      </c>
    </row>
    <row r="2933" spans="1:7" x14ac:dyDescent="0.3">
      <c r="A2933" s="471"/>
      <c r="B2933" s="471"/>
      <c r="C2933" s="471"/>
      <c r="D2933" s="471"/>
      <c r="E2933" s="471"/>
      <c r="F2933" s="471"/>
      <c r="G2933" s="47" t="str">
        <f t="shared" si="45"/>
        <v xml:space="preserve">, </v>
      </c>
    </row>
    <row r="2934" spans="1:7" x14ac:dyDescent="0.3">
      <c r="A2934" s="471"/>
      <c r="B2934" s="471"/>
      <c r="C2934" s="471"/>
      <c r="D2934" s="471"/>
      <c r="E2934" s="471"/>
      <c r="F2934" s="471"/>
      <c r="G2934" s="47" t="str">
        <f t="shared" si="45"/>
        <v xml:space="preserve">, </v>
      </c>
    </row>
    <row r="2935" spans="1:7" x14ac:dyDescent="0.3">
      <c r="A2935" s="471"/>
      <c r="B2935" s="471"/>
      <c r="C2935" s="471"/>
      <c r="D2935" s="471"/>
      <c r="E2935" s="471"/>
      <c r="F2935" s="471"/>
      <c r="G2935" s="47" t="str">
        <f t="shared" si="45"/>
        <v xml:space="preserve">, </v>
      </c>
    </row>
    <row r="2936" spans="1:7" x14ac:dyDescent="0.3">
      <c r="A2936" s="471"/>
      <c r="B2936" s="471"/>
      <c r="C2936" s="471"/>
      <c r="D2936" s="471"/>
      <c r="E2936" s="471"/>
      <c r="F2936" s="471"/>
      <c r="G2936" s="47" t="str">
        <f t="shared" si="45"/>
        <v xml:space="preserve">, </v>
      </c>
    </row>
    <row r="2937" spans="1:7" x14ac:dyDescent="0.3">
      <c r="A2937" s="471"/>
      <c r="B2937" s="471"/>
      <c r="C2937" s="471"/>
      <c r="D2937" s="471"/>
      <c r="E2937" s="471"/>
      <c r="F2937" s="471"/>
      <c r="G2937" s="47" t="str">
        <f t="shared" si="45"/>
        <v xml:space="preserve">, </v>
      </c>
    </row>
    <row r="2938" spans="1:7" x14ac:dyDescent="0.3">
      <c r="A2938" s="471"/>
      <c r="B2938" s="471"/>
      <c r="C2938" s="471"/>
      <c r="D2938" s="471"/>
      <c r="E2938" s="471"/>
      <c r="F2938" s="471"/>
      <c r="G2938" s="47" t="str">
        <f t="shared" si="45"/>
        <v xml:space="preserve">, </v>
      </c>
    </row>
    <row r="2939" spans="1:7" x14ac:dyDescent="0.3">
      <c r="A2939" s="471"/>
      <c r="B2939" s="471"/>
      <c r="C2939" s="471"/>
      <c r="D2939" s="471"/>
      <c r="E2939" s="471"/>
      <c r="F2939" s="471"/>
      <c r="G2939" s="47" t="str">
        <f t="shared" si="45"/>
        <v xml:space="preserve">, </v>
      </c>
    </row>
    <row r="2940" spans="1:7" x14ac:dyDescent="0.3">
      <c r="A2940" s="471"/>
      <c r="B2940" s="471"/>
      <c r="C2940" s="471"/>
      <c r="D2940" s="471"/>
      <c r="E2940" s="471"/>
      <c r="F2940" s="471"/>
      <c r="G2940" s="47" t="str">
        <f t="shared" si="45"/>
        <v xml:space="preserve">, </v>
      </c>
    </row>
    <row r="2941" spans="1:7" x14ac:dyDescent="0.3">
      <c r="A2941" s="471"/>
      <c r="B2941" s="471"/>
      <c r="C2941" s="471"/>
      <c r="D2941" s="471"/>
      <c r="E2941" s="471"/>
      <c r="F2941" s="471"/>
      <c r="G2941" s="47" t="str">
        <f t="shared" si="45"/>
        <v xml:space="preserve">, </v>
      </c>
    </row>
    <row r="2942" spans="1:7" x14ac:dyDescent="0.3">
      <c r="A2942" s="471"/>
      <c r="B2942" s="471"/>
      <c r="C2942" s="471"/>
      <c r="D2942" s="471"/>
      <c r="E2942" s="471"/>
      <c r="F2942" s="471"/>
      <c r="G2942" s="47" t="str">
        <f t="shared" si="45"/>
        <v xml:space="preserve">, </v>
      </c>
    </row>
    <row r="2943" spans="1:7" x14ac:dyDescent="0.3">
      <c r="A2943" s="471"/>
      <c r="B2943" s="471"/>
      <c r="C2943" s="471"/>
      <c r="D2943" s="471"/>
      <c r="E2943" s="471"/>
      <c r="F2943" s="471"/>
      <c r="G2943" s="47" t="str">
        <f t="shared" si="45"/>
        <v xml:space="preserve">, </v>
      </c>
    </row>
    <row r="2944" spans="1:7" x14ac:dyDescent="0.3">
      <c r="A2944" s="471"/>
      <c r="B2944" s="471"/>
      <c r="C2944" s="471"/>
      <c r="D2944" s="471"/>
      <c r="E2944" s="471"/>
      <c r="F2944" s="471"/>
      <c r="G2944" s="47" t="str">
        <f t="shared" si="45"/>
        <v xml:space="preserve">, </v>
      </c>
    </row>
    <row r="2945" spans="1:7" x14ac:dyDescent="0.3">
      <c r="A2945" s="471"/>
      <c r="B2945" s="471"/>
      <c r="C2945" s="471"/>
      <c r="D2945" s="471"/>
      <c r="E2945" s="471"/>
      <c r="F2945" s="471"/>
      <c r="G2945" s="47" t="str">
        <f t="shared" si="45"/>
        <v xml:space="preserve">, </v>
      </c>
    </row>
    <row r="2946" spans="1:7" x14ac:dyDescent="0.3">
      <c r="A2946" s="471"/>
      <c r="B2946" s="471"/>
      <c r="C2946" s="471"/>
      <c r="D2946" s="471"/>
      <c r="E2946" s="471"/>
      <c r="F2946" s="471"/>
      <c r="G2946" s="47" t="str">
        <f t="shared" si="45"/>
        <v xml:space="preserve">, </v>
      </c>
    </row>
    <row r="2947" spans="1:7" x14ac:dyDescent="0.3">
      <c r="A2947" s="471"/>
      <c r="B2947" s="471"/>
      <c r="C2947" s="471"/>
      <c r="D2947" s="471"/>
      <c r="E2947" s="471"/>
      <c r="F2947" s="471"/>
      <c r="G2947" s="47" t="str">
        <f t="shared" si="45"/>
        <v xml:space="preserve">, </v>
      </c>
    </row>
    <row r="2948" spans="1:7" x14ac:dyDescent="0.3">
      <c r="A2948" s="471"/>
      <c r="B2948" s="471"/>
      <c r="C2948" s="471"/>
      <c r="D2948" s="471"/>
      <c r="E2948" s="471"/>
      <c r="F2948" s="471"/>
      <c r="G2948" s="47" t="str">
        <f t="shared" si="45"/>
        <v xml:space="preserve">, </v>
      </c>
    </row>
    <row r="2949" spans="1:7" x14ac:dyDescent="0.3">
      <c r="A2949" s="471"/>
      <c r="B2949" s="471"/>
      <c r="C2949" s="471"/>
      <c r="D2949" s="471"/>
      <c r="E2949" s="471"/>
      <c r="F2949" s="471"/>
      <c r="G2949" s="47" t="str">
        <f t="shared" si="45"/>
        <v xml:space="preserve">, </v>
      </c>
    </row>
    <row r="2950" spans="1:7" x14ac:dyDescent="0.3">
      <c r="A2950" s="471"/>
      <c r="B2950" s="471"/>
      <c r="C2950" s="471"/>
      <c r="D2950" s="471"/>
      <c r="E2950" s="471"/>
      <c r="F2950" s="471"/>
      <c r="G2950" s="47" t="str">
        <f t="shared" si="45"/>
        <v xml:space="preserve">, </v>
      </c>
    </row>
    <row r="2951" spans="1:7" x14ac:dyDescent="0.3">
      <c r="A2951" s="471"/>
      <c r="B2951" s="471"/>
      <c r="C2951" s="471"/>
      <c r="D2951" s="471"/>
      <c r="E2951" s="471"/>
      <c r="F2951" s="471"/>
      <c r="G2951" s="47" t="str">
        <f t="shared" si="45"/>
        <v xml:space="preserve">, </v>
      </c>
    </row>
    <row r="2952" spans="1:7" x14ac:dyDescent="0.3">
      <c r="A2952" s="471"/>
      <c r="B2952" s="471"/>
      <c r="C2952" s="471"/>
      <c r="D2952" s="471"/>
      <c r="E2952" s="471"/>
      <c r="F2952" s="471"/>
      <c r="G2952" s="47" t="str">
        <f t="shared" si="45"/>
        <v xml:space="preserve">, </v>
      </c>
    </row>
    <row r="2953" spans="1:7" x14ac:dyDescent="0.3">
      <c r="A2953" s="471"/>
      <c r="B2953" s="471"/>
      <c r="C2953" s="471"/>
      <c r="D2953" s="471"/>
      <c r="E2953" s="471"/>
      <c r="F2953" s="471"/>
      <c r="G2953" s="47" t="str">
        <f t="shared" si="45"/>
        <v xml:space="preserve">, </v>
      </c>
    </row>
    <row r="2954" spans="1:7" x14ac:dyDescent="0.3">
      <c r="A2954" s="471"/>
      <c r="B2954" s="471"/>
      <c r="C2954" s="471"/>
      <c r="D2954" s="471"/>
      <c r="E2954" s="471"/>
      <c r="F2954" s="471"/>
      <c r="G2954" s="47" t="str">
        <f t="shared" ref="G2954:G2996" si="46">CONCATENATE(A2954,", ", B2954)</f>
        <v xml:space="preserve">, </v>
      </c>
    </row>
    <row r="2955" spans="1:7" x14ac:dyDescent="0.3">
      <c r="A2955" s="471"/>
      <c r="B2955" s="471"/>
      <c r="C2955" s="471"/>
      <c r="D2955" s="471"/>
      <c r="E2955" s="471"/>
      <c r="F2955" s="471"/>
      <c r="G2955" s="47" t="str">
        <f t="shared" si="46"/>
        <v xml:space="preserve">, </v>
      </c>
    </row>
    <row r="2956" spans="1:7" x14ac:dyDescent="0.3">
      <c r="A2956" s="471"/>
      <c r="B2956" s="471"/>
      <c r="C2956" s="471"/>
      <c r="D2956" s="471"/>
      <c r="E2956" s="471"/>
      <c r="F2956" s="471"/>
      <c r="G2956" s="47" t="str">
        <f t="shared" si="46"/>
        <v xml:space="preserve">, </v>
      </c>
    </row>
    <row r="2957" spans="1:7" x14ac:dyDescent="0.3">
      <c r="A2957" s="471"/>
      <c r="B2957" s="471"/>
      <c r="C2957" s="471"/>
      <c r="D2957" s="471"/>
      <c r="E2957" s="471"/>
      <c r="F2957" s="471"/>
      <c r="G2957" s="47" t="str">
        <f t="shared" si="46"/>
        <v xml:space="preserve">, </v>
      </c>
    </row>
    <row r="2958" spans="1:7" x14ac:dyDescent="0.3">
      <c r="A2958" s="471"/>
      <c r="B2958" s="471"/>
      <c r="C2958" s="471"/>
      <c r="D2958" s="471"/>
      <c r="E2958" s="471"/>
      <c r="F2958" s="471"/>
      <c r="G2958" s="47" t="str">
        <f t="shared" si="46"/>
        <v xml:space="preserve">, </v>
      </c>
    </row>
    <row r="2959" spans="1:7" x14ac:dyDescent="0.3">
      <c r="A2959" s="471"/>
      <c r="B2959" s="471"/>
      <c r="C2959" s="471"/>
      <c r="D2959" s="471"/>
      <c r="E2959" s="471"/>
      <c r="F2959" s="471"/>
      <c r="G2959" s="47" t="str">
        <f t="shared" si="46"/>
        <v xml:space="preserve">, </v>
      </c>
    </row>
    <row r="2960" spans="1:7" x14ac:dyDescent="0.3">
      <c r="A2960" s="471"/>
      <c r="B2960" s="471"/>
      <c r="C2960" s="471"/>
      <c r="D2960" s="471"/>
      <c r="E2960" s="471"/>
      <c r="F2960" s="471"/>
      <c r="G2960" s="47" t="str">
        <f t="shared" si="46"/>
        <v xml:space="preserve">, </v>
      </c>
    </row>
    <row r="2961" spans="1:7" x14ac:dyDescent="0.3">
      <c r="A2961" s="471"/>
      <c r="B2961" s="471"/>
      <c r="C2961" s="471"/>
      <c r="D2961" s="471"/>
      <c r="E2961" s="471"/>
      <c r="F2961" s="471"/>
      <c r="G2961" s="47" t="str">
        <f t="shared" si="46"/>
        <v xml:space="preserve">, </v>
      </c>
    </row>
    <row r="2962" spans="1:7" x14ac:dyDescent="0.3">
      <c r="A2962" s="471"/>
      <c r="B2962" s="471"/>
      <c r="C2962" s="471"/>
      <c r="D2962" s="471"/>
      <c r="E2962" s="471"/>
      <c r="F2962" s="471"/>
      <c r="G2962" s="47" t="str">
        <f t="shared" si="46"/>
        <v xml:space="preserve">, </v>
      </c>
    </row>
    <row r="2963" spans="1:7" x14ac:dyDescent="0.3">
      <c r="A2963" s="471"/>
      <c r="B2963" s="471"/>
      <c r="C2963" s="471"/>
      <c r="D2963" s="471"/>
      <c r="E2963" s="471"/>
      <c r="F2963" s="471"/>
      <c r="G2963" s="47" t="str">
        <f t="shared" si="46"/>
        <v xml:space="preserve">, </v>
      </c>
    </row>
    <row r="2964" spans="1:7" x14ac:dyDescent="0.3">
      <c r="A2964" s="471"/>
      <c r="B2964" s="471"/>
      <c r="C2964" s="471"/>
      <c r="D2964" s="471"/>
      <c r="E2964" s="471"/>
      <c r="F2964" s="471"/>
      <c r="G2964" s="47" t="str">
        <f t="shared" si="46"/>
        <v xml:space="preserve">, </v>
      </c>
    </row>
    <row r="2965" spans="1:7" x14ac:dyDescent="0.3">
      <c r="A2965" s="471"/>
      <c r="B2965" s="471"/>
      <c r="C2965" s="471"/>
      <c r="D2965" s="471"/>
      <c r="E2965" s="471"/>
      <c r="F2965" s="471"/>
      <c r="G2965" s="47" t="str">
        <f t="shared" si="46"/>
        <v xml:space="preserve">, </v>
      </c>
    </row>
    <row r="2966" spans="1:7" x14ac:dyDescent="0.3">
      <c r="A2966" s="471"/>
      <c r="B2966" s="471"/>
      <c r="C2966" s="471"/>
      <c r="D2966" s="471"/>
      <c r="E2966" s="471"/>
      <c r="F2966" s="471"/>
      <c r="G2966" s="47" t="str">
        <f t="shared" si="46"/>
        <v xml:space="preserve">, </v>
      </c>
    </row>
    <row r="2967" spans="1:7" x14ac:dyDescent="0.3">
      <c r="A2967" s="471"/>
      <c r="B2967" s="471"/>
      <c r="C2967" s="471"/>
      <c r="D2967" s="471"/>
      <c r="E2967" s="471"/>
      <c r="F2967" s="471"/>
      <c r="G2967" s="47" t="str">
        <f t="shared" si="46"/>
        <v xml:space="preserve">, </v>
      </c>
    </row>
    <row r="2968" spans="1:7" x14ac:dyDescent="0.3">
      <c r="A2968" s="471"/>
      <c r="B2968" s="471"/>
      <c r="C2968" s="471"/>
      <c r="D2968" s="471"/>
      <c r="E2968" s="471"/>
      <c r="F2968" s="471"/>
      <c r="G2968" s="47" t="str">
        <f t="shared" si="46"/>
        <v xml:space="preserve">, </v>
      </c>
    </row>
    <row r="2969" spans="1:7" x14ac:dyDescent="0.3">
      <c r="A2969" s="471"/>
      <c r="B2969" s="471"/>
      <c r="C2969" s="471"/>
      <c r="D2969" s="471"/>
      <c r="E2969" s="471"/>
      <c r="F2969" s="471"/>
      <c r="G2969" s="47" t="str">
        <f t="shared" si="46"/>
        <v xml:space="preserve">, </v>
      </c>
    </row>
    <row r="2970" spans="1:7" x14ac:dyDescent="0.3">
      <c r="A2970" s="471"/>
      <c r="B2970" s="471"/>
      <c r="C2970" s="471"/>
      <c r="D2970" s="471"/>
      <c r="E2970" s="471"/>
      <c r="F2970" s="471"/>
      <c r="G2970" s="47" t="str">
        <f t="shared" si="46"/>
        <v xml:space="preserve">, </v>
      </c>
    </row>
    <row r="2971" spans="1:7" x14ac:dyDescent="0.3">
      <c r="A2971" s="471"/>
      <c r="B2971" s="471"/>
      <c r="C2971" s="471"/>
      <c r="D2971" s="471"/>
      <c r="E2971" s="471"/>
      <c r="F2971" s="471"/>
      <c r="G2971" s="47" t="str">
        <f t="shared" si="46"/>
        <v xml:space="preserve">, </v>
      </c>
    </row>
    <row r="2972" spans="1:7" x14ac:dyDescent="0.3">
      <c r="A2972" s="471"/>
      <c r="B2972" s="471"/>
      <c r="C2972" s="471"/>
      <c r="D2972" s="471"/>
      <c r="E2972" s="471"/>
      <c r="F2972" s="471"/>
      <c r="G2972" s="47" t="str">
        <f t="shared" si="46"/>
        <v xml:space="preserve">, </v>
      </c>
    </row>
    <row r="2973" spans="1:7" x14ac:dyDescent="0.3">
      <c r="A2973" s="471"/>
      <c r="B2973" s="471"/>
      <c r="C2973" s="471"/>
      <c r="D2973" s="471"/>
      <c r="E2973" s="471"/>
      <c r="F2973" s="471"/>
      <c r="G2973" s="47" t="str">
        <f t="shared" si="46"/>
        <v xml:space="preserve">, </v>
      </c>
    </row>
    <row r="2974" spans="1:7" x14ac:dyDescent="0.3">
      <c r="A2974" s="471"/>
      <c r="B2974" s="471"/>
      <c r="C2974" s="471"/>
      <c r="D2974" s="471"/>
      <c r="E2974" s="471"/>
      <c r="F2974" s="471"/>
      <c r="G2974" s="47" t="str">
        <f t="shared" si="46"/>
        <v xml:space="preserve">, </v>
      </c>
    </row>
    <row r="2975" spans="1:7" x14ac:dyDescent="0.3">
      <c r="A2975" s="471"/>
      <c r="B2975" s="471"/>
      <c r="C2975" s="471"/>
      <c r="D2975" s="471"/>
      <c r="E2975" s="471"/>
      <c r="F2975" s="471"/>
      <c r="G2975" s="47" t="str">
        <f t="shared" si="46"/>
        <v xml:space="preserve">, </v>
      </c>
    </row>
    <row r="2976" spans="1:7" x14ac:dyDescent="0.3">
      <c r="A2976" s="471"/>
      <c r="B2976" s="471"/>
      <c r="C2976" s="471"/>
      <c r="D2976" s="471"/>
      <c r="E2976" s="471"/>
      <c r="F2976" s="471"/>
      <c r="G2976" s="47" t="str">
        <f t="shared" si="46"/>
        <v xml:space="preserve">, </v>
      </c>
    </row>
    <row r="2977" spans="1:7" x14ac:dyDescent="0.3">
      <c r="A2977" s="471"/>
      <c r="B2977" s="471"/>
      <c r="C2977" s="471"/>
      <c r="D2977" s="471"/>
      <c r="E2977" s="471"/>
      <c r="F2977" s="471"/>
      <c r="G2977" s="47" t="str">
        <f t="shared" si="46"/>
        <v xml:space="preserve">, </v>
      </c>
    </row>
    <row r="2978" spans="1:7" x14ac:dyDescent="0.3">
      <c r="A2978" s="471"/>
      <c r="B2978" s="471"/>
      <c r="C2978" s="471"/>
      <c r="D2978" s="471"/>
      <c r="E2978" s="471"/>
      <c r="F2978" s="471"/>
      <c r="G2978" s="47" t="str">
        <f t="shared" si="46"/>
        <v xml:space="preserve">, </v>
      </c>
    </row>
    <row r="2979" spans="1:7" x14ac:dyDescent="0.3">
      <c r="A2979" s="471"/>
      <c r="B2979" s="471"/>
      <c r="C2979" s="471"/>
      <c r="D2979" s="471"/>
      <c r="E2979" s="471"/>
      <c r="F2979" s="471"/>
      <c r="G2979" s="47" t="str">
        <f t="shared" si="46"/>
        <v xml:space="preserve">, </v>
      </c>
    </row>
    <row r="2980" spans="1:7" x14ac:dyDescent="0.3">
      <c r="A2980" s="471"/>
      <c r="B2980" s="471"/>
      <c r="C2980" s="471"/>
      <c r="D2980" s="471"/>
      <c r="E2980" s="471"/>
      <c r="F2980" s="471"/>
      <c r="G2980" s="47" t="str">
        <f t="shared" si="46"/>
        <v xml:space="preserve">, </v>
      </c>
    </row>
    <row r="2981" spans="1:7" x14ac:dyDescent="0.3">
      <c r="A2981" s="471"/>
      <c r="B2981" s="471"/>
      <c r="C2981" s="471"/>
      <c r="D2981" s="471"/>
      <c r="E2981" s="471"/>
      <c r="F2981" s="471"/>
      <c r="G2981" s="47" t="str">
        <f t="shared" si="46"/>
        <v xml:space="preserve">, </v>
      </c>
    </row>
    <row r="2982" spans="1:7" x14ac:dyDescent="0.3">
      <c r="A2982" s="471"/>
      <c r="B2982" s="471"/>
      <c r="C2982" s="471"/>
      <c r="D2982" s="471"/>
      <c r="E2982" s="471"/>
      <c r="F2982" s="471"/>
      <c r="G2982" s="47" t="str">
        <f t="shared" si="46"/>
        <v xml:space="preserve">, </v>
      </c>
    </row>
    <row r="2983" spans="1:7" x14ac:dyDescent="0.3">
      <c r="A2983" s="471"/>
      <c r="B2983" s="471"/>
      <c r="C2983" s="471"/>
      <c r="D2983" s="471"/>
      <c r="E2983" s="471"/>
      <c r="F2983" s="471"/>
      <c r="G2983" s="47" t="str">
        <f t="shared" si="46"/>
        <v xml:space="preserve">, </v>
      </c>
    </row>
    <row r="2984" spans="1:7" x14ac:dyDescent="0.3">
      <c r="A2984" s="471"/>
      <c r="B2984" s="471"/>
      <c r="C2984" s="471"/>
      <c r="D2984" s="471"/>
      <c r="E2984" s="471"/>
      <c r="F2984" s="471"/>
      <c r="G2984" s="47" t="str">
        <f t="shared" si="46"/>
        <v xml:space="preserve">, </v>
      </c>
    </row>
    <row r="2985" spans="1:7" x14ac:dyDescent="0.3">
      <c r="A2985" s="471"/>
      <c r="B2985" s="471"/>
      <c r="C2985" s="471"/>
      <c r="D2985" s="471"/>
      <c r="E2985" s="471"/>
      <c r="F2985" s="471"/>
      <c r="G2985" s="47" t="str">
        <f t="shared" si="46"/>
        <v xml:space="preserve">, </v>
      </c>
    </row>
    <row r="2986" spans="1:7" x14ac:dyDescent="0.3">
      <c r="A2986" s="471"/>
      <c r="B2986" s="471"/>
      <c r="C2986" s="471"/>
      <c r="D2986" s="471"/>
      <c r="E2986" s="471"/>
      <c r="F2986" s="471"/>
      <c r="G2986" s="47" t="str">
        <f t="shared" si="46"/>
        <v xml:space="preserve">, </v>
      </c>
    </row>
    <row r="2987" spans="1:7" x14ac:dyDescent="0.3">
      <c r="A2987" s="471"/>
      <c r="B2987" s="471"/>
      <c r="C2987" s="471"/>
      <c r="D2987" s="471"/>
      <c r="E2987" s="471"/>
      <c r="F2987" s="471"/>
      <c r="G2987" s="47" t="str">
        <f t="shared" si="46"/>
        <v xml:space="preserve">, </v>
      </c>
    </row>
    <row r="2988" spans="1:7" x14ac:dyDescent="0.3">
      <c r="A2988" s="471"/>
      <c r="B2988" s="471"/>
      <c r="C2988" s="471"/>
      <c r="D2988" s="471"/>
      <c r="E2988" s="471"/>
      <c r="F2988" s="471"/>
      <c r="G2988" s="47" t="str">
        <f t="shared" si="46"/>
        <v xml:space="preserve">, </v>
      </c>
    </row>
    <row r="2989" spans="1:7" x14ac:dyDescent="0.3">
      <c r="A2989" s="471"/>
      <c r="B2989" s="471"/>
      <c r="C2989" s="471"/>
      <c r="D2989" s="471"/>
      <c r="E2989" s="471"/>
      <c r="F2989" s="471"/>
      <c r="G2989" s="47" t="str">
        <f t="shared" si="46"/>
        <v xml:space="preserve">, </v>
      </c>
    </row>
    <row r="2990" spans="1:7" x14ac:dyDescent="0.3">
      <c r="A2990" s="471"/>
      <c r="B2990" s="471"/>
      <c r="C2990" s="471"/>
      <c r="D2990" s="471"/>
      <c r="E2990" s="471"/>
      <c r="F2990" s="471"/>
      <c r="G2990" s="47" t="str">
        <f t="shared" si="46"/>
        <v xml:space="preserve">, </v>
      </c>
    </row>
    <row r="2991" spans="1:7" x14ac:dyDescent="0.3">
      <c r="A2991" s="471"/>
      <c r="B2991" s="471"/>
      <c r="C2991" s="471"/>
      <c r="D2991" s="471"/>
      <c r="E2991" s="471"/>
      <c r="F2991" s="471"/>
      <c r="G2991" s="47" t="str">
        <f t="shared" si="46"/>
        <v xml:space="preserve">, </v>
      </c>
    </row>
    <row r="2992" spans="1:7" x14ac:dyDescent="0.3">
      <c r="A2992" s="471"/>
      <c r="B2992" s="471"/>
      <c r="C2992" s="471"/>
      <c r="D2992" s="471"/>
      <c r="E2992" s="471"/>
      <c r="F2992" s="471"/>
      <c r="G2992" s="47" t="str">
        <f t="shared" si="46"/>
        <v xml:space="preserve">, </v>
      </c>
    </row>
    <row r="2993" spans="1:7" x14ac:dyDescent="0.3">
      <c r="A2993" s="471"/>
      <c r="B2993" s="471"/>
      <c r="C2993" s="471"/>
      <c r="D2993" s="471"/>
      <c r="E2993" s="471"/>
      <c r="F2993" s="471"/>
      <c r="G2993" s="47" t="str">
        <f t="shared" si="46"/>
        <v xml:space="preserve">, </v>
      </c>
    </row>
    <row r="2994" spans="1:7" x14ac:dyDescent="0.3">
      <c r="A2994" s="471"/>
      <c r="B2994" s="471"/>
      <c r="C2994" s="471"/>
      <c r="D2994" s="471"/>
      <c r="E2994" s="471"/>
      <c r="F2994" s="471"/>
      <c r="G2994" s="47" t="str">
        <f t="shared" si="46"/>
        <v xml:space="preserve">, </v>
      </c>
    </row>
    <row r="2995" spans="1:7" x14ac:dyDescent="0.3">
      <c r="A2995" s="471"/>
      <c r="B2995" s="471"/>
      <c r="C2995" s="471"/>
      <c r="D2995" s="471"/>
      <c r="E2995" s="471"/>
      <c r="F2995" s="471"/>
      <c r="G2995" s="47" t="str">
        <f t="shared" si="46"/>
        <v xml:space="preserve">, </v>
      </c>
    </row>
    <row r="2996" spans="1:7" x14ac:dyDescent="0.3">
      <c r="A2996" s="471"/>
      <c r="B2996" s="471"/>
      <c r="C2996" s="471"/>
      <c r="D2996" s="471"/>
      <c r="E2996" s="471"/>
      <c r="F2996" s="471"/>
      <c r="G2996" s="47" t="str">
        <f t="shared" si="46"/>
        <v xml:space="preserve">, </v>
      </c>
    </row>
    <row r="2997" spans="1:7" x14ac:dyDescent="0.3">
      <c r="A2997" s="471"/>
      <c r="B2997" s="471"/>
      <c r="C2997" s="471"/>
      <c r="D2997" s="471"/>
      <c r="E2997" s="471"/>
      <c r="F2997" s="471"/>
      <c r="G2997" s="47" t="str">
        <f>CONCATENATE(A2997,", ", B2997)</f>
        <v xml:space="preserve">, </v>
      </c>
    </row>
    <row r="2998" spans="1:7" x14ac:dyDescent="0.3">
      <c r="A2998" s="471"/>
      <c r="B2998" s="471"/>
      <c r="C2998" s="471"/>
      <c r="D2998" s="471"/>
      <c r="E2998" s="471"/>
      <c r="F2998" s="471"/>
    </row>
    <row r="2999" spans="1:7" x14ac:dyDescent="0.3">
      <c r="A2999" s="471"/>
      <c r="B2999" s="471"/>
      <c r="C2999" s="471"/>
      <c r="D2999" s="471"/>
      <c r="E2999" s="471"/>
      <c r="F2999" s="471"/>
    </row>
    <row r="3000" spans="1:7" x14ac:dyDescent="0.3">
      <c r="A3000" s="471"/>
      <c r="B3000" s="471"/>
      <c r="C3000" s="471"/>
      <c r="D3000" s="471"/>
      <c r="E3000" s="471"/>
      <c r="F3000" s="471"/>
    </row>
  </sheetData>
  <sheetProtection algorithmName="SHA-512" hashValue="BEG2EZE0GePexiegZEDxlqpCkSDlTp5wGskkcsn5KhMweK1z6CIYfCSjbW0ELn6WMldqqy1XyR102x9l1eoFFg==" saltValue="WBIwJaSoHg7LmRBwRlul6g==" spinCount="100000" sheet="1" selectLockedCells="1"/>
  <dataValidations count="7">
    <dataValidation allowBlank="1" showInputMessage="1" showErrorMessage="1" prompt="Input any additional internal notes as applicable" sqref="F10:F3000" xr:uid="{4E667F57-AB04-4A33-8137-A88846E90B39}"/>
    <dataValidation allowBlank="1" showInputMessage="1" showErrorMessage="1" prompt="Input Quarter 4 T S P's last name" sqref="A10:A2997 A2998 A2999 A3000" xr:uid="{0B199BA1-354A-4DE6-80F4-87C5FE163640}"/>
    <dataValidation allowBlank="1" showInputMessage="1" showErrorMessage="1" prompt="Input Quarter 4 T S P's first name" sqref="B10:B2997 B2998 B2999 B3000" xr:uid="{610C4E1D-3B42-476D-8773-5725A941C0CD}"/>
    <dataValidation allowBlank="1" showInputMessage="1" showErrorMessage="1" prompt="Input Quarter 4 T S P's job category/title (in the L E A's accounting system)" sqref="C10:C2997 C2998 C2999 C3000" xr:uid="{F19E6ABB-1AAD-4683-93F1-2171D6DE4929}"/>
    <dataValidation allowBlank="1" showInputMessage="1" showErrorMessage="1" prompt="Input the T S P's L E A B O P approved job classification for Quarter 4" sqref="D10:D2997 D2998 D2999 D3000" xr:uid="{EBFCD027-8A55-4578-B6D1-DF80D906568B}"/>
    <dataValidation allowBlank="1" showInputMessage="1" showErrorMessage="1" prompt="Press TAB to move input areas" sqref="A1" xr:uid="{D6AEABA1-2EE3-4D94-B672-18EAB48696A9}"/>
    <dataValidation allowBlank="1" showInputMessage="1" showErrorMessage="1" prompt="Indicate &quot;yes&quot; if the L E A has submitted one or more interim claims for an L E A B O P covered service provided in F Y 24-25. Indicate &quot;no&quot; if the L E A has not submitted at least one interim service claim for an L E A B O P service." sqref="E10:E3000" xr:uid="{DDBF8580-1977-4AC6-B390-D790CB2ED2D7}"/>
  </dataValidations>
  <pageMargins left="0.2" right="0.2" top="0.75" bottom="0.75" header="0.3" footer="0.3"/>
  <pageSetup scale="75" orientation="landscape" r:id="rId1"/>
  <headerFooter>
    <oddFooter>&amp;LDHCS 6299 (11/2021)&amp;RPage &amp;P</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28</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Local Governmental Financing</TermName>
          <TermId xmlns="http://schemas.microsoft.com/office/infopath/2007/PartnerControls">80c71d1a-be15-484a-88bb-f1f056d69f94</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DHCSDOC-2129867196-7108</_dlc_DocId>
    <_dlc_DocIdUrl xmlns="69bc34b3-1921-46c7-8c7a-d18363374b4b">
      <Url>https://dhcscagovauthoring/provgovpart/_layouts/15/DocIdRedir.aspx?ID=DHCSDOC-2129867196-7108</Url>
      <Description>DHCSDOC-2129867196-7108</Description>
    </_dlc_DocIdUrl>
  </documentManagement>
</p:properties>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HCS Document" ma:contentTypeID="0x010100EEE380F46F125946A8B4C4C90D9FFCDC002BD714A348B448409FBFD44A860871DB" ma:contentTypeVersion="36" ma:contentTypeDescription="This is the Custom Document Type for use by DHCS" ma:contentTypeScope="" ma:versionID="59c3955d1bcefbbb80e389060b879c5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AC7986C-7C28-4B40-9389-55F603C5FAF7}">
  <ds:schemaRefs>
    <ds:schemaRef ds:uri="http://schemas.microsoft.com/office/2006/documentManagement/types"/>
    <ds:schemaRef ds:uri="http://schemas.microsoft.com/office/2006/metadata/properties"/>
    <ds:schemaRef ds:uri="http://www.w3.org/XML/1998/namespace"/>
    <ds:schemaRef ds:uri="http://purl.org/dc/terms/"/>
    <ds:schemaRef ds:uri="http://schemas.microsoft.com/office/infopath/2007/PartnerControls"/>
    <ds:schemaRef ds:uri="http://purl.org/dc/elements/1.1/"/>
    <ds:schemaRef ds:uri="http://schemas.openxmlformats.org/package/2006/metadata/core-properties"/>
    <ds:schemaRef ds:uri="d91b64b8-619b-40c9-bef2-1eeadb5c62db"/>
    <ds:schemaRef ds:uri="0bf812f7-a18d-4454-9f36-8ab018b3cc14"/>
    <ds:schemaRef ds:uri="http://purl.org/dc/dcmitype/"/>
  </ds:schemaRefs>
</ds:datastoreItem>
</file>

<file path=customXml/itemProps2.xml><?xml version="1.0" encoding="utf-8"?>
<ds:datastoreItem xmlns:ds="http://schemas.openxmlformats.org/officeDocument/2006/customXml" ds:itemID="{BE0C7C48-2D2A-4B85-B496-05895648C0AD}">
  <ds:schemaRefs>
    <ds:schemaRef ds:uri="http://schemas.microsoft.com/office/2006/metadata/longProperties"/>
  </ds:schemaRefs>
</ds:datastoreItem>
</file>

<file path=customXml/itemProps3.xml><?xml version="1.0" encoding="utf-8"?>
<ds:datastoreItem xmlns:ds="http://schemas.openxmlformats.org/officeDocument/2006/customXml" ds:itemID="{CFECD374-4444-465F-87CA-F3BC63C2291E}">
  <ds:schemaRefs>
    <ds:schemaRef ds:uri="http://schemas.microsoft.com/sharepoint/v3/contenttype/forms"/>
  </ds:schemaRefs>
</ds:datastoreItem>
</file>

<file path=customXml/itemProps4.xml><?xml version="1.0" encoding="utf-8"?>
<ds:datastoreItem xmlns:ds="http://schemas.openxmlformats.org/officeDocument/2006/customXml" ds:itemID="{7BB48B8D-9CB3-42CE-AA9D-EDDD2F427074}"/>
</file>

<file path=customXml/itemProps5.xml><?xml version="1.0" encoding="utf-8"?>
<ds:datastoreItem xmlns:ds="http://schemas.openxmlformats.org/officeDocument/2006/customXml" ds:itemID="{C3B708BD-6EF3-470A-B43C-3954D6D4B448}"/>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17</vt:i4>
      </vt:variant>
      <vt:variant>
        <vt:lpstr>Named Ranges</vt:lpstr>
      </vt:variant>
      <vt:variant>
        <vt:i4>39</vt:i4>
      </vt:variant>
    </vt:vector>
  </HeadingPairs>
  <TitlesOfParts>
    <vt:vector size="56" baseType="lpstr">
      <vt:lpstr>Certification</vt:lpstr>
      <vt:lpstr>Allocation Statistics</vt:lpstr>
      <vt:lpstr>WS A Summary</vt:lpstr>
      <vt:lpstr>WS B Qrtly S&amp;B Data</vt:lpstr>
      <vt:lpstr>WB B.1 CYBHI Fee Schedule</vt:lpstr>
      <vt:lpstr>WS B.2 Funding</vt:lpstr>
      <vt:lpstr>WS C Other Costs</vt:lpstr>
      <vt:lpstr>C.1 Equip Depreciation</vt:lpstr>
      <vt:lpstr>WS D Contractor Costs</vt:lpstr>
      <vt:lpstr>E.1 Trans Payroll Information</vt:lpstr>
      <vt:lpstr>E.2 Other Trans Costs</vt:lpstr>
      <vt:lpstr>E.3 Trans Equip Depreciation</vt:lpstr>
      <vt:lpstr>WS E Transportation</vt:lpstr>
      <vt:lpstr>WS F.1 Q1 TSP List</vt:lpstr>
      <vt:lpstr>WS F.2 Q2 TSP List</vt:lpstr>
      <vt:lpstr>WS F.3 Q3 TSP List</vt:lpstr>
      <vt:lpstr>WS F.4 Q4 TSP List</vt:lpstr>
      <vt:lpstr>'Allocation Statistics'!Print_Area</vt:lpstr>
      <vt:lpstr>'C.1 Equip Depreciation'!Print_Area</vt:lpstr>
      <vt:lpstr>Certification!Print_Area</vt:lpstr>
      <vt:lpstr>'E.1 Trans Payroll Information'!Print_Area</vt:lpstr>
      <vt:lpstr>'E.2 Other Trans Costs'!Print_Area</vt:lpstr>
      <vt:lpstr>'E.3 Trans Equip Depreciation'!Print_Area</vt:lpstr>
      <vt:lpstr>'WB B.1 CYBHI Fee Schedule'!Print_Area</vt:lpstr>
      <vt:lpstr>'WS A Summary'!Print_Area</vt:lpstr>
      <vt:lpstr>'WS B Qrtly S&amp;B Data'!Print_Area</vt:lpstr>
      <vt:lpstr>'WS B.2 Funding'!Print_Area</vt:lpstr>
      <vt:lpstr>'WS C Other Costs'!Print_Area</vt:lpstr>
      <vt:lpstr>'WS D Contractor Costs'!Print_Area</vt:lpstr>
      <vt:lpstr>'WS E Transportation'!Print_Area</vt:lpstr>
      <vt:lpstr>Certification!Print_Titles</vt:lpstr>
      <vt:lpstr>'WS A Summary'!Print_Titles</vt:lpstr>
      <vt:lpstr>'WS B Qrtly S&amp;B Data'!Print_Titles</vt:lpstr>
      <vt:lpstr>'WS F.1 Q1 TSP List'!Print_Titles</vt:lpstr>
      <vt:lpstr>'WS F.2 Q2 TSP List'!Print_Titles</vt:lpstr>
      <vt:lpstr>'WS F.3 Q3 TSP List'!Print_Titles</vt:lpstr>
      <vt:lpstr>'WS F.4 Q4 TSP List'!Print_Titles</vt:lpstr>
      <vt:lpstr>TitleRegion1.a1.d27.1</vt:lpstr>
      <vt:lpstr>'E.2 Other Trans Costs'!TitleRegion1.a5.d13.10</vt:lpstr>
      <vt:lpstr>TitleRegion1.a5.f10.9</vt:lpstr>
      <vt:lpstr>TitleRegion1.a5.g30.5</vt:lpstr>
      <vt:lpstr>TitleRegion1.a5.g7.12</vt:lpstr>
      <vt:lpstr>TitleRegion1.a5.h29.8</vt:lpstr>
      <vt:lpstr>TitleRegion1.a5.h30.4</vt:lpstr>
      <vt:lpstr>TitleRegion1.a5.j29.6</vt:lpstr>
      <vt:lpstr>TitleRegion1.a5.k30.11</vt:lpstr>
      <vt:lpstr>TitleRegion1.a5.l37.7</vt:lpstr>
      <vt:lpstr>TitleRegion1.a6.a8.2</vt:lpstr>
      <vt:lpstr>Certification!TitleRegion1.b56.e71.1</vt:lpstr>
      <vt:lpstr>TitleRegion2.a31.h56.4</vt:lpstr>
      <vt:lpstr>TitleRegion2.a9.c15.2</vt:lpstr>
      <vt:lpstr>TitleRegion3.A16.b18.2</vt:lpstr>
      <vt:lpstr>TitleRegion3.a37.h82.4</vt:lpstr>
      <vt:lpstr>TitleRegion4.a22.b24.2</vt:lpstr>
      <vt:lpstr>TitleRegion4.a83.h108.4</vt:lpstr>
      <vt:lpstr>TitleRegion5.a109.h134.4</vt:lpstr>
    </vt:vector>
  </TitlesOfParts>
  <Manager/>
  <Company>Navigant Consulting Inc.</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FY 2023-24 CRCS Form 6299</dc:title>
  <dc:subject/>
  <dc:creator>NCI</dc:creator>
  <cp:keywords>CRCS DHCS 2437</cp:keywords>
  <dc:description/>
  <cp:lastModifiedBy>Vang, Mindy@DHCS</cp:lastModifiedBy>
  <cp:revision/>
  <cp:lastPrinted>2025-12-22T22:21:37Z</cp:lastPrinted>
  <dcterms:created xsi:type="dcterms:W3CDTF">2006-12-08T19:43:58Z</dcterms:created>
  <dcterms:modified xsi:type="dcterms:W3CDTF">2026-02-12T22:09:01Z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DHCS Document</vt:lpwstr>
  </property>
  <property fmtid="{D5CDD505-2E9C-101B-9397-08002B2CF9AE}" pid="3" name="display_urn:schemas-microsoft-com:office:office#Editor">
    <vt:lpwstr>System Account</vt:lpwstr>
  </property>
  <property fmtid="{D5CDD505-2E9C-101B-9397-08002B2CF9AE}" pid="4" name="xd_Signature">
    <vt:lpwstr/>
  </property>
  <property fmtid="{D5CDD505-2E9C-101B-9397-08002B2CF9AE}" pid="5" name="TemplateUrl">
    <vt:lpwstr/>
  </property>
  <property fmtid="{D5CDD505-2E9C-101B-9397-08002B2CF9AE}" pid="6" name="xd_ProgID">
    <vt:lpwstr/>
  </property>
  <property fmtid="{D5CDD505-2E9C-101B-9397-08002B2CF9AE}" pid="7" name="PublishingStartDate">
    <vt:lpwstr/>
  </property>
  <property fmtid="{D5CDD505-2E9C-101B-9397-08002B2CF9AE}" pid="8" name="PublishingExpirationDate">
    <vt:lpwstr/>
  </property>
  <property fmtid="{D5CDD505-2E9C-101B-9397-08002B2CF9AE}" pid="9" name="display_urn:schemas-microsoft-com:office:office#Author">
    <vt:lpwstr>System Account</vt:lpwstr>
  </property>
  <property fmtid="{D5CDD505-2E9C-101B-9397-08002B2CF9AE}" pid="10" name="display_urn">
    <vt:lpwstr>System Account</vt:lpwstr>
  </property>
  <property fmtid="{D5CDD505-2E9C-101B-9397-08002B2CF9AE}" pid="11" name="Order">
    <vt:lpwstr>660100.000000000</vt:lpwstr>
  </property>
  <property fmtid="{D5CDD505-2E9C-101B-9397-08002B2CF9AE}" pid="12" name="ContentTypeId">
    <vt:lpwstr>0x010100EEE380F46F125946A8B4C4C90D9FFCDC002BD714A348B448409FBFD44A860871DB</vt:lpwstr>
  </property>
  <property fmtid="{D5CDD505-2E9C-101B-9397-08002B2CF9AE}" pid="13" name="_dlc_DocIdItemGuid">
    <vt:lpwstr>4b7386e2-c553-4e70-a5c8-1bfdf1ce73d0</vt:lpwstr>
  </property>
  <property fmtid="{D5CDD505-2E9C-101B-9397-08002B2CF9AE}" pid="14" name="Division">
    <vt:lpwstr>28;#Local Governmental Financing|80c71d1a-be15-484a-88bb-f1f056d69f94</vt:lpwstr>
  </property>
  <property fmtid="{D5CDD505-2E9C-101B-9397-08002B2CF9AE}" pid="15" name="MediaServiceImageTags">
    <vt:lpwstr/>
  </property>
</Properties>
</file>