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725"/>
  <workbookPr defaultThemeVersion="166925"/>
  <mc:AlternateContent xmlns:mc="http://schemas.openxmlformats.org/markup-compatibility/2006">
    <mc:Choice Requires="x15">
      <x15ac:absPath xmlns:x15ac="http://schemas.microsoft.com/office/spreadsheetml/2010/11/ac" url="C:\Users\NLane\Desktop\Work\QR Reviews\"/>
    </mc:Choice>
  </mc:AlternateContent>
  <xr:revisionPtr revIDLastSave="0" documentId="8_{282F815F-977F-4085-847B-2984DCD05679}" xr6:coauthVersionLast="47" xr6:coauthVersionMax="47" xr10:uidLastSave="{00000000-0000-0000-0000-000000000000}"/>
  <bookViews>
    <workbookView xWindow="28680" yWindow="-120" windowWidth="29040" windowHeight="15720" tabRatio="751" xr2:uid="{0E0B3343-DDD6-4F3E-9B5B-D3947635FDB7}"/>
  </bookViews>
  <sheets>
    <sheet name="Reporting Instructions" sheetId="21" r:id="rId1"/>
    <sheet name="Contact Info" sheetId="19" r:id="rId2"/>
    <sheet name="1. Grievance Log" sheetId="9" r:id="rId3"/>
    <sheet name="2. Appeals and SH Log" sheetId="3" r:id="rId4"/>
    <sheet name="3. Transition at Age 17" sheetId="12" r:id="rId5"/>
    <sheet name="4. Transition at Age 20" sheetId="14" r:id="rId6"/>
    <sheet name="5. DHCS Responsibilities" sheetId="16" r:id="rId7"/>
    <sheet name="6. Quarterly Activities" sheetId="18" r:id="rId8"/>
  </sheets>
  <externalReferences>
    <externalReference r:id="rId9"/>
    <externalReference r:id="rId10"/>
  </externalReferences>
  <definedNames>
    <definedName name="_ftnref1" localSheetId="6">'5. DHCS Responsibilities'!#REF!</definedName>
    <definedName name="County" localSheetId="2">'[1]Reporting Instructions'!#REF!</definedName>
    <definedName name="County" localSheetId="6">'[1]Reporting Instructions'!#REF!</definedName>
    <definedName name="County">'[1]Reporting Instructions'!#REF!</definedName>
    <definedName name="PlanCode" localSheetId="2">'[1]Reporting Instructions'!#REF!</definedName>
    <definedName name="PlanCode" localSheetId="6">'[1]Reporting Instructions'!#REF!</definedName>
    <definedName name="PlanCode">'[1]Reporting Instructions'!#REF!</definedName>
    <definedName name="PlanName" localSheetId="2">'[1]Reporting Instructions'!#REF!</definedName>
    <definedName name="PlanName" localSheetId="6">'[1]Reporting Instructions'!#REF!</definedName>
    <definedName name="PlanName">'[1]Reporting Instructions'!#REF!</definedName>
    <definedName name="Quarter">[2]OldInstructions!$D$65:$D$68</definedName>
    <definedName name="ReportingPeriod">'[1]Reporting Instructions'!#REF!</definedName>
    <definedName name="Year">[2]OldInstructions!$C$65:$C$70</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78" uniqueCount="258">
  <si>
    <t>Press TAB to move to input areas. Press UP or DOWN ARROW in column A to read through the document</t>
  </si>
  <si>
    <t>Quarterly Reporting Template</t>
  </si>
  <si>
    <t>1. Grievance Log (County and DHCS Reporting Responsibilities)</t>
  </si>
  <si>
    <t>Column Name</t>
  </si>
  <si>
    <t>Instructions</t>
  </si>
  <si>
    <t>Responsible Entity</t>
  </si>
  <si>
    <t>Date Grievance Filed (Column A)</t>
  </si>
  <si>
    <t>Enter the date Grievance was filed using MM/DD/YYYY format</t>
  </si>
  <si>
    <t>Classic Independent, 
Classic Dependent, 
Whole Child Model (WCM) Independent, 
WCM Dependent, 
DHCS</t>
  </si>
  <si>
    <t>Date Grievance Acknowledged (Column B)</t>
  </si>
  <si>
    <t>Enter the date when the Grievance was acknowledged by CCS program staff using MM/DD/YYYY format</t>
  </si>
  <si>
    <t>Classic Independent, 
Classic Dependent, 
WCM Independent, 
WCM Dependent, 
DHCS</t>
  </si>
  <si>
    <t>Method of Grievance Acknowledgement (Column C)</t>
  </si>
  <si>
    <t>Select the method (phone call, mail, email, in person) used to acknowledge the Grievance</t>
  </si>
  <si>
    <t>CCS Beneficiary Full Name (Column D)</t>
  </si>
  <si>
    <t>Enter the CCS beneficiary's full name</t>
  </si>
  <si>
    <t>Case Number (Column E)</t>
  </si>
  <si>
    <t>Enter the CCS beneficiary's case number</t>
  </si>
  <si>
    <t>Full Name of Who is Filing the Grievance (Column F)</t>
  </si>
  <si>
    <t>Enter the full name of the person filing the Grievance</t>
  </si>
  <si>
    <t>Relationship to the CCS Beneficiary (Column G)</t>
  </si>
  <si>
    <t>Select the relationship of the person filling the Grievance to the CCS beneficiary</t>
  </si>
  <si>
    <t>Full Name of Representative Recording Grievance (Column H)</t>
  </si>
  <si>
    <t xml:space="preserve">Enter the full name of the person recording the Grievance </t>
  </si>
  <si>
    <t>Type of Grievance (Column I)</t>
  </si>
  <si>
    <t>Select the Grievance type (Standard, Expedited)</t>
  </si>
  <si>
    <t>Category of Grievance (Column J)</t>
  </si>
  <si>
    <t>Select the category of the Grievance, e.g.; timely access, quality of care, etc.</t>
  </si>
  <si>
    <t>Description of Grievance (Column K)</t>
  </si>
  <si>
    <t>Write a description of the Grievance</t>
  </si>
  <si>
    <t>Description of Action Taken by Local County CCS Program to Investigate and Resolve Grievance (Column L)</t>
  </si>
  <si>
    <t>Write a description of the action taken by local county CCS program to investigate and resolve Grievance</t>
  </si>
  <si>
    <t>Grievance Status (Column M)</t>
  </si>
  <si>
    <t>Select the status of the Grievance (Pending, Resolved, Referred/Closed, Req. DHCS for assistance)</t>
  </si>
  <si>
    <t>Grievance Resolution Exception (Column N)</t>
  </si>
  <si>
    <t>Select "Yes" or "No" to identify if the Grievance is exempt</t>
  </si>
  <si>
    <t>Reason for Exception (Column O)</t>
  </si>
  <si>
    <t>Write the reason the exception is being requested. Enter "NA" if not applicable.</t>
  </si>
  <si>
    <t>Entity Redirect To (If Applicable) (Column P)</t>
  </si>
  <si>
    <t>Enter the entity (be as specific as possible) the Grievance was redirected to, if appropriate. Enter "NA" if not applicable.</t>
  </si>
  <si>
    <t>Full Name of Representative Responsible for Resolving Grievance (Column Q)</t>
  </si>
  <si>
    <t>Enter the full name of the representative responsible for resolving the Grievance</t>
  </si>
  <si>
    <t>Date of Resolution (Column R)</t>
  </si>
  <si>
    <t>Enter the date the Grievance was resolved using MM/DD/YYYY format, if pending enter "Pending"</t>
  </si>
  <si>
    <t>Date of Notification to CCS Representative of the Grievance Resolution (Column S)</t>
  </si>
  <si>
    <t>Enter date the notification of the Grievance resolution was sent to CCS Beneficiary/Legal Guardian/Authorized Representative using MM/DD/YYYY format. If pending resolution enter "Pending"</t>
  </si>
  <si>
    <t>2. Appeals and State Hearing Log (County and DHCS Reporting Responsibilities)</t>
  </si>
  <si>
    <t>Date Appeal/State Hearing Filed (Column A)</t>
  </si>
  <si>
    <t>Enter the date appeal/State Hearing was filed using MM/DD/YYYY format</t>
  </si>
  <si>
    <t>Classic Independent, 
WCM Independent, 
DHCS</t>
  </si>
  <si>
    <t>Type of Request (Column B)</t>
  </si>
  <si>
    <t>Select the type of request (Appeal, State Fair Hearing)</t>
  </si>
  <si>
    <t>Reason for Appeal/State Hearing (Column C)</t>
  </si>
  <si>
    <t>Select the reason for the appeal/State Hearing</t>
  </si>
  <si>
    <t>If "Other" was Selected, Explain Reason (Column D)</t>
  </si>
  <si>
    <t>Enter a description for the reason "other" was selected for the appeal/State Hearing</t>
  </si>
  <si>
    <t>Full Name of Who is Filing the Appeal/State Hearing (Column E)</t>
  </si>
  <si>
    <t>Enter the full name of the person filing the appeal/State Hearing</t>
  </si>
  <si>
    <t>Relationship to the CCS Applicant/Beneficiary (Column F)</t>
  </si>
  <si>
    <t>Select the relationship of the person filing the appeal/State Hearing to the CCS applicant/beneficiary</t>
  </si>
  <si>
    <t>CCS Applicant/Beneficiary Full Name (Column G)</t>
  </si>
  <si>
    <t>Enter the CCS applicant/beneficiary's full name</t>
  </si>
  <si>
    <t>Case Number (Column H)</t>
  </si>
  <si>
    <t>Enter the CCS beneficiary's CCS case number</t>
  </si>
  <si>
    <t>Primary Language (Column I)</t>
  </si>
  <si>
    <t>Select the primary language of the person filing the appeal/State Hearing</t>
  </si>
  <si>
    <t>Date (MM/DD/YYYY) Appeal Reviewed/Hearing Scheduled (Column J)</t>
  </si>
  <si>
    <t>Enter the date the appeal was reviewed or the State Hearing was scheduled using MM/DD/YYYY format. Enter "NA" if not applicable.</t>
  </si>
  <si>
    <t>Appeal Review/Hearing Time (Column K)</t>
  </si>
  <si>
    <t>Enter the time the appeal was reviewed or the time for the Stare Hearing. Enter "NA" if not applicable.</t>
  </si>
  <si>
    <t>Statement of Position Received (SOP) (Column L)</t>
  </si>
  <si>
    <t xml:space="preserve">Select if an SOP was received </t>
  </si>
  <si>
    <t>Date of Receipt for all Necessary Information (Column M)</t>
  </si>
  <si>
    <t>Enter the date of receipt for all necessary information if different from date appeal/State Hearling filed (for example, if the county requested additional information, would be the date the additional information was received)</t>
  </si>
  <si>
    <t>Appeal/State Hearing Result (Column N)</t>
  </si>
  <si>
    <t>Select the result of the Appeal/State Hearing</t>
  </si>
  <si>
    <t>Date (MM/DD/YYYY) Appeal/State Hearing Decision Mailed to CCS Beneficiary Authorized Representative, or Legal Guardian (Column O)</t>
  </si>
  <si>
    <t>Enter the date the Appeal/State Hearing Decision Mailed to CCS Beneficiary Authorized Representative, or Legal Guardian using MM/DD/YYYY format</t>
  </si>
  <si>
    <t>3. Transition at Age 17 (County Reporting Responsibilities)</t>
  </si>
  <si>
    <t>CCS Beneficiary Full Name (Column A)</t>
  </si>
  <si>
    <t>Enter the CCS beneficiary full name</t>
  </si>
  <si>
    <t>Classic Independent
Classic Dependent
WCM Independent: CCS Only
WCM Dependent: CCS Only</t>
  </si>
  <si>
    <t>Case Number (Column B)</t>
  </si>
  <si>
    <t>Date of Birth (DOB) (Column C)</t>
  </si>
  <si>
    <t>Enter the CCS beneficiary's DOB</t>
  </si>
  <si>
    <t>Age (Column D)</t>
  </si>
  <si>
    <t>Enter the CCS beneficiary's age</t>
  </si>
  <si>
    <t>Identified as High Risk (Column E)</t>
  </si>
  <si>
    <t>Select if CCS beneficiary is identified as high risk</t>
  </si>
  <si>
    <t>What was the identifier, a CCS condition or an Medical Therapy Program (MTP)? (Column F)</t>
  </si>
  <si>
    <t>Select the high risk identifier</t>
  </si>
  <si>
    <t>Select if transition planning has started</t>
  </si>
  <si>
    <t>Select if an adult specialist, medical group, or medical home has been identified</t>
  </si>
  <si>
    <t>Select if an authorized representative/legal guardian is needed</t>
  </si>
  <si>
    <t>4. Transition at Age 20 (County Reporting Responsibilities)</t>
  </si>
  <si>
    <t>CCS Beneficiary Full Name CCS Beneficiary Full Name (Column A)</t>
  </si>
  <si>
    <t>What was the identifier, a CCS condition or an MTP? (Column F)</t>
  </si>
  <si>
    <t>Select if transition planning has been completed</t>
  </si>
  <si>
    <t>Select if the transition plan was shared with the CCS beneficiary</t>
  </si>
  <si>
    <t>Select if the transition plan was shared with the authorized representative</t>
  </si>
  <si>
    <t>Select if the transition plan was shared with the legal guardian</t>
  </si>
  <si>
    <t>Select if the transition plan was shared with the PCP</t>
  </si>
  <si>
    <t>Select if the transition plan was shared with the MCP</t>
  </si>
  <si>
    <t>5. DHCS Reporting Responsibilities</t>
  </si>
  <si>
    <t>Metric and Metric Description</t>
  </si>
  <si>
    <t>DHCS will pull the reports from CMS Net</t>
  </si>
  <si>
    <t>6. Quarterly Activities (Reference)</t>
  </si>
  <si>
    <t>This tab contains a listing of all the quarterly compliance activities. It also displays which county type is responsible for the compliance activity, the details of the metric, and the data source.</t>
  </si>
  <si>
    <t>Contact Information</t>
  </si>
  <si>
    <t>County</t>
  </si>
  <si>
    <t>County Model Type</t>
  </si>
  <si>
    <t>Reporting Period</t>
  </si>
  <si>
    <t>Preparer Name</t>
  </si>
  <si>
    <t>Preparer Title</t>
  </si>
  <si>
    <t>Preparer Email</t>
  </si>
  <si>
    <t>Preparer Phone</t>
  </si>
  <si>
    <t>1. Grievance Log</t>
  </si>
  <si>
    <t>Date (MM/DD/YYYY) Grievance Filed</t>
  </si>
  <si>
    <t>Date (MM/DD/YYYY) Grievance Acknowledged</t>
  </si>
  <si>
    <t xml:space="preserve">Method of Grievance Acknowledgement
(Select from below)
</t>
  </si>
  <si>
    <t>CCS Beneficiary Full Name</t>
  </si>
  <si>
    <t>Case Number</t>
  </si>
  <si>
    <t>Full Name of Who is Filing the Grievance</t>
  </si>
  <si>
    <t>Relationship to the CCS Beneficiary 
(Select from below)</t>
  </si>
  <si>
    <t>Full Name of Representative Recording  Grievance</t>
  </si>
  <si>
    <t>Type of Grievance 
(Select from below)</t>
  </si>
  <si>
    <t>Category of Grievance
(Select from below)</t>
  </si>
  <si>
    <t>Description of Grievance</t>
  </si>
  <si>
    <t>Description of Action Taken by County CCS Program to Investigate and Resolve Grievance</t>
  </si>
  <si>
    <t>Grievance Status
(Select from below)</t>
  </si>
  <si>
    <t>Grievance Resolution Exception
(Select from below)</t>
  </si>
  <si>
    <t>Reason for Exception
(If not applicable, write 'N/A')</t>
  </si>
  <si>
    <t>Entity Redirect To 
(If not applicable, write 'N/A')</t>
  </si>
  <si>
    <t>Full Name of Representative  Responsible for Resolving Grievance</t>
  </si>
  <si>
    <t>Date (MM/DD/YYYY) 
of Resolution</t>
  </si>
  <si>
    <t>Date (MM/DD/YYYY) of Notification to CCS Representative of the Grievance Resolution</t>
  </si>
  <si>
    <t>2. Appeals and State Hearing Log</t>
  </si>
  <si>
    <t xml:space="preserve">Date  (MM/DD/YYYY) Appeal/State Hearing Filed
</t>
  </si>
  <si>
    <t>Type of Request
(Select from below)</t>
  </si>
  <si>
    <t>Reason for Appeal/State Hearing
(Select from below)</t>
  </si>
  <si>
    <t>If "Other," was Selected, Explain Reason</t>
  </si>
  <si>
    <t>Full Name of Who is Filing the Appeal/State Hearing</t>
  </si>
  <si>
    <t>Relationship to the CCS Applicant/Beneficiary
(Select from below)</t>
  </si>
  <si>
    <t>CCS Applicant/Beneficiary 
Full Name</t>
  </si>
  <si>
    <t>Primary Language 
(Select from below)</t>
  </si>
  <si>
    <t>Date (MM/DD/YYYY) Appeal Reviewed /Hearing Scheduled 
(If not applicable, write 'N/A')</t>
  </si>
  <si>
    <t>Appeal Reviewed/
Hearing Time 
(If not applicable, write 'N/A')</t>
  </si>
  <si>
    <t>SOP Received
(Select from below)</t>
  </si>
  <si>
    <t>Appeal/State Hearing Result
(Select from below)</t>
  </si>
  <si>
    <t xml:space="preserve">Date (MM/DD/YYYY) Appeal/State Hearing Decision Mailed </t>
  </si>
  <si>
    <t>If appeal written response was mailed greater than 21 calendar days, explain reason</t>
  </si>
  <si>
    <t>3. Transition at Age 17</t>
  </si>
  <si>
    <t>At age 17, local county CCS program begins the develop the transition plan for all high risk CCS beneficiaries and shares the transition plan with the PCP and MCP to include:
a. The identified adult specialist, medical group, or medical home and; 
b. Authorized representative/legal guardian (if needed)</t>
  </si>
  <si>
    <t>DOB</t>
  </si>
  <si>
    <t>Age</t>
  </si>
  <si>
    <t>Identified as High Risk
(Yes or No)</t>
  </si>
  <si>
    <t>What was the identifier, a CCS condition or an MTP?
(Select from below, if not applicable, select 'N/A')</t>
  </si>
  <si>
    <t>Transition Planning status (Select from below. Update as needed.)</t>
  </si>
  <si>
    <t>If listed inactive or pending. Please indicate reason.</t>
  </si>
  <si>
    <t>Has transition planning started?
(Select from below, if not applicable, select 'N/A')</t>
  </si>
  <si>
    <t>Does it identify an adult specialist, medical group, or medical home?
(Select from below, if not applicable, select 'N/A')</t>
  </si>
  <si>
    <t>Does the transition planning require an authorized representative/legal guardian?
(Select from below, if not applicable, select 'N/A')</t>
  </si>
  <si>
    <t>Were there any challenges in starting the transition plan? Please describe reason.</t>
  </si>
  <si>
    <t>4. Transition at Age 20</t>
  </si>
  <si>
    <t>At age 20 years, the exit summary for the transition plan for all high risk CCS beneficiaries is developed and shared with the CCS beneficiary, authorized representative/legal guardian (if necessary), PCP, and MCP to include:
a. The identified adult specialist, medical group, or medical home and; 
b. Authorized representative/legal guardian (if needed)</t>
  </si>
  <si>
    <t>Identified as High Risk
(Select from below)</t>
  </si>
  <si>
    <t>Is transition planning completed?
(Select from below, if not applicable, select 'NA')</t>
  </si>
  <si>
    <t>Does it identify an adult specialist, medical group, or medical home?
(Select from below, if not applicable, select 'NA')</t>
  </si>
  <si>
    <t>Does the transition planning require an authorized representative/legal guardian?
(Select from below, if not applicable, select 'NA')</t>
  </si>
  <si>
    <t xml:space="preserve">Was the transition plan shared with CCS beneficiary? (Select from below)
</t>
  </si>
  <si>
    <t>Was the transition plan shared with the authorized representative? (Select from below, if not applicable, select 'NA')</t>
  </si>
  <si>
    <t>Was the transition plan shared with the legal guardian? (Select from below)</t>
  </si>
  <si>
    <t>Was the transition plan shared with the PCP? 
(Select from below)</t>
  </si>
  <si>
    <t>Was the transition plan shared with the MCP? 
(Select from below)</t>
  </si>
  <si>
    <t>If transition planning was not completed, please explain the reasons for its incompletion.</t>
  </si>
  <si>
    <t>2. DHCS Responsibilities</t>
  </si>
  <si>
    <t>Metric</t>
  </si>
  <si>
    <t>SAR Authorization</t>
  </si>
  <si>
    <t>DHCS will Pull CMS Net Report</t>
  </si>
  <si>
    <t>3. Quarterly Compliance Activities</t>
  </si>
  <si>
    <t>#</t>
  </si>
  <si>
    <t xml:space="preserve">Applies to: </t>
  </si>
  <si>
    <t>Compliance Activity</t>
  </si>
  <si>
    <t>Numerator (if applicable)</t>
  </si>
  <si>
    <t>Denominator (if applicable)</t>
  </si>
  <si>
    <t>Data Source</t>
  </si>
  <si>
    <t>Reporting Entity(ies)</t>
  </si>
  <si>
    <t xml:space="preserve">Classic Independent WCM Independent: CCS Only 
DHCS </t>
  </si>
  <si>
    <t>SARs authorized for CCS beneficiaries within five (5) business days upon receipt of all necessary documentation</t>
  </si>
  <si>
    <t>Total number of SARs adjudicated within five (5) business days upon receipt of all necessary documentation</t>
  </si>
  <si>
    <t>Total number of SARs received with all necessary documentation</t>
  </si>
  <si>
    <t>CMS Net</t>
  </si>
  <si>
    <t>DHCS</t>
  </si>
  <si>
    <t>Classic Independent WCM Independent
DHCS</t>
  </si>
  <si>
    <t xml:space="preserve">Resolution of Appeals 
</t>
  </si>
  <si>
    <t>CCS agencies shall review the appeal and mail the written response with the basis for the decision, including pertinent facts and supporting statutes or regulations to the CCS beneficiary, authorized representative, or legal guardian within 21 calendar days upon receipt of sufficient information</t>
  </si>
  <si>
    <t>N/A</t>
  </si>
  <si>
    <t>Submission of Appeal Log quarterly</t>
  </si>
  <si>
    <t>County CCS programs
DHCS</t>
  </si>
  <si>
    <t xml:space="preserve">Resolution of Grievances
</t>
  </si>
  <si>
    <t>Acknowledge standard grievances within five (5) business days, address standard grievances within 30 business days, and expedited within three (3) business days</t>
  </si>
  <si>
    <t>Submission of Grievance Log quarterly</t>
  </si>
  <si>
    <t>Classic Independent
Classic Dependent 
WCM Independent: CCS-Only
WCM Dependent: CCS Only</t>
  </si>
  <si>
    <t>Transition Planning</t>
  </si>
  <si>
    <t>At age 17, county CCS program begins to develop the transition plan for all high risk* CCS beneficiaries and shares the transition plan with the Primary Care Physican (PCP) and/or MCP to include:
a. The identified adult specialist, medical group, or medical home and;
b. Authorized representative/legal guardian (if needed)</t>
  </si>
  <si>
    <t xml:space="preserve">The total number of high-risk* CCS beneficiaries age 17 with a transition plan started with a and b included
</t>
  </si>
  <si>
    <t>The total number of high-risk* CCS beneficiaries age 17</t>
  </si>
  <si>
    <t>CMS Net and submission of Transition Log quarterly</t>
  </si>
  <si>
    <t xml:space="preserve">County CCS programs
</t>
  </si>
  <si>
    <t>Classic Independent 
Classic Dependent
WCM Independent: CCS-Only
WCM Dependent: CCS Only</t>
  </si>
  <si>
    <t>At age 20 years, the exit summary for the transition plan for all high risk* CCS beneficiaries is developed and shared with the CCS beneficiary, authorized representative/legal guardian (if necessary), PCP, and/or MCP to include:
a. The identified adult specialist, medical group, or medical home and; 
b. Authorized representative/legal guardian (if needed)</t>
  </si>
  <si>
    <t>a. The total number of high-risk* CCS beneficiaries age 20 with exit summary with a and b included
b. The total number of high-risk CCS beneficiaries with exit summary shared with the CCS beneficiary, authorized representative/legal guardian (if necessary), PCP, and/or MCP</t>
  </si>
  <si>
    <t>If appeal written response was mailed greater than 21 calendar days (Column P)</t>
  </si>
  <si>
    <t>Enter reason written response was mailed greater than 21 calendar days</t>
  </si>
  <si>
    <t>Select if CCS beneficiary is identified as high risk (Yes, No)</t>
  </si>
  <si>
    <t xml:space="preserve">Transition Planning status (Column G) </t>
  </si>
  <si>
    <t>If listed inactive or pending (Column H)</t>
  </si>
  <si>
    <t>Select status of the transition planning (Active, Inactive or pending)</t>
  </si>
  <si>
    <t>Enter reason if the transition planning is inactive or pending.</t>
  </si>
  <si>
    <t>Has transition planning started? (Column I)</t>
  </si>
  <si>
    <t>Does it identify an adult specialist, medical group, or medical home? (Column J)</t>
  </si>
  <si>
    <t>Does the transition planning require an authorized representative/legal guardian? (Column K)</t>
  </si>
  <si>
    <t>Were there any challenges in starting the transition plan? (Column L)</t>
  </si>
  <si>
    <t>Enter reason if there were any challenges starting the transition plan.</t>
  </si>
  <si>
    <t>Is transition planning completed? (Column I)</t>
  </si>
  <si>
    <t>Was the transition plan shared with CCS beneficiary? (Column L)</t>
  </si>
  <si>
    <t>Was the transition plan shared with the authorized representative? (Column M)</t>
  </si>
  <si>
    <t>Was the transition plan shared with the legal guardian? (Column N)</t>
  </si>
  <si>
    <t>Was the transition plan shared with the Primary Care Provider (PCP)? (Column O)</t>
  </si>
  <si>
    <t>Was the transition plan shared with the Managed Care Plan (MCP)? (Column P)</t>
  </si>
  <si>
    <t>If transition planning was not completed (Column Q)</t>
  </si>
  <si>
    <t>Enter reasons transition planning was not completed and/or incomplete.</t>
  </si>
  <si>
    <t>Date (MM/DD/YYYY of Receipt for all Necessary Information</t>
  </si>
  <si>
    <t>This cell is blank as it is the end of the sheet</t>
  </si>
  <si>
    <r>
      <rPr>
        <b/>
        <sz val="12"/>
        <color theme="1"/>
        <rFont val="Segoe UI"/>
        <family val="2"/>
      </rPr>
      <t>Service Authorization Request (SAR) Authorization</t>
    </r>
    <r>
      <rPr>
        <sz val="12"/>
        <color theme="1"/>
        <rFont val="Segoe UI"/>
        <family val="2"/>
      </rPr>
      <t>:
SARs authorized for CCS beneficiaries within five (5) business days upon receipt of all necessary documentation</t>
    </r>
  </si>
  <si>
    <r>
      <t>Classic Independent Classic Dependent WCM Independent</t>
    </r>
    <r>
      <rPr>
        <strike/>
        <sz val="12"/>
        <rFont val="Segoe UI"/>
        <family val="2"/>
      </rPr>
      <t xml:space="preserve"> </t>
    </r>
    <r>
      <rPr>
        <sz val="12"/>
        <rFont val="Segoe UI"/>
        <family val="2"/>
      </rPr>
      <t>WCM Dependent</t>
    </r>
    <r>
      <rPr>
        <strike/>
        <sz val="12"/>
        <rFont val="Segoe UI"/>
        <family val="2"/>
      </rPr>
      <t xml:space="preserve">
</t>
    </r>
    <r>
      <rPr>
        <sz val="12"/>
        <rFont val="Segoe UI"/>
        <family val="2"/>
      </rPr>
      <t>DHCS</t>
    </r>
  </si>
  <si>
    <r>
      <t>The total number of high-risk</t>
    </r>
    <r>
      <rPr>
        <vertAlign val="superscript"/>
        <sz val="12"/>
        <rFont val="Segoe UI"/>
        <family val="2"/>
      </rPr>
      <t>*</t>
    </r>
    <r>
      <rPr>
        <sz val="12"/>
        <rFont val="Segoe UI"/>
        <family val="2"/>
      </rPr>
      <t xml:space="preserve"> CCS beneficiaries age 20</t>
    </r>
  </si>
  <si>
    <t>DHCS will conduct desk, virtual, and onsite surveys, and request annual and quarterly reports to determine county CCS program compliance. County CCS programs must comply with all survey and reporting requirements including, but not limited to:</t>
  </si>
  <si>
    <t>1. Submit quarterly reports for the previous quarter by the submission dates outlined below;</t>
  </si>
  <si>
    <t>2. Submit annual reports for the previous fiscal year by October 1 every year;</t>
  </si>
  <si>
    <t>3. Provide requested information for a desk survey within 30 calendar days of DHCS’ request;</t>
  </si>
  <si>
    <t>4. Submit a response to supplemental information requests within 30 calendar days of DHCS’ request;</t>
  </si>
  <si>
    <t>5. Provide a response and/or resolve any DHCS identified discrepancies within 30 calendar days of receipt of the request from DHCS.</t>
  </si>
  <si>
    <t xml:space="preserve">The county’s performance will be monitored and evaluated through submission of annual and quarterly reports, and surveys. </t>
  </si>
  <si>
    <t>The quarterly report submission dates are as follows:</t>
  </si>
  <si>
    <t>Q1: July, August, September - due November 15</t>
  </si>
  <si>
    <t>Q2: October, November, December - due February 15</t>
  </si>
  <si>
    <t>Q3: January, February, March - due May 15</t>
  </si>
  <si>
    <t>Q4: April, May, June - due August 15</t>
  </si>
  <si>
    <t xml:space="preserve">County CCS programs must submit their quarterly reports to DHCS by submitting them through the DHCS Budget portal. Quarterly reports must be labeled as “County Name X Quarter 20YY Quarterly Report” where X is the quarter and YY is the year. </t>
  </si>
  <si>
    <t>The Department of Health Care Services (DHCS) is issuing this California Children's Services (CCS) Quarterly Reporting Template to collect data on the compliance activities for the administration of the CCS program.</t>
  </si>
  <si>
    <t>These efforts promote program integrity, provide early warning signs of potential program challenges, and ensures program administration consistency across the state.</t>
  </si>
  <si>
    <t>Welfare &amp; Institutions (W&amp;I) Code, article 5.51, section 14184.600 (b) of the California Advancing and Innovating Medi-Cal initiative authorized DHCS to enhance oversight and monitoring of county administration of the CCS program including,</t>
  </si>
  <si>
    <t xml:space="preserve">“conducting periodic CCS quality assurance reviews and audits to assess compliance with the standards established”. </t>
  </si>
  <si>
    <t xml:space="preserve">W&amp;I Code section 14184.102 (d): “Notwithstanding Chapter 3.5 (commencing with Section 11340) of Part 1 of Division 3 of Title 2 of the Government Code, the department may implement, interpret, or make specific this article or the CalAIM Terms and Conditions, </t>
  </si>
  <si>
    <t>in whole or in part, by means of all-county letters, plan letters, provider bulletins, information notices, or other similar instructions, without taking any further regulatory action.</t>
  </si>
  <si>
    <t xml:space="preserve">If any due dates land on a non-business day, the county CCS programs must submit their report on the next business day. If anything changes regarding the quarterly report process, DHCS will update the CCS Compliance, Monitoring, and Oversight webpage with the changes. </t>
  </si>
  <si>
    <t xml:space="preserve">DHCS will provide quarterly report results at the conclusion of the review.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mm/dd/yyyy"/>
    <numFmt numFmtId="165" formatCode="m/d/yyyy;@"/>
  </numFmts>
  <fonts count="18" x14ac:knownFonts="1">
    <font>
      <sz val="11"/>
      <color theme="1"/>
      <name val="Calibri"/>
      <family val="2"/>
      <scheme val="minor"/>
    </font>
    <font>
      <sz val="12"/>
      <color theme="0"/>
      <name val="Segoe UI"/>
      <family val="2"/>
    </font>
    <font>
      <sz val="11"/>
      <color theme="1"/>
      <name val="Segoe UI"/>
      <family val="2"/>
    </font>
    <font>
      <b/>
      <sz val="24"/>
      <color theme="0"/>
      <name val="Segoe UI"/>
      <family val="2"/>
    </font>
    <font>
      <b/>
      <sz val="18"/>
      <color theme="0"/>
      <name val="Segoe UI"/>
      <family val="2"/>
    </font>
    <font>
      <sz val="12"/>
      <color theme="1"/>
      <name val="Segoe UI"/>
      <family val="2"/>
    </font>
    <font>
      <b/>
      <sz val="12"/>
      <color theme="0"/>
      <name val="Segoe UI"/>
      <family val="2"/>
    </font>
    <font>
      <b/>
      <sz val="12"/>
      <color theme="1"/>
      <name val="Segoe UI"/>
      <family val="2"/>
    </font>
    <font>
      <sz val="12"/>
      <color rgb="FFF9A71C"/>
      <name val="Segoe UI"/>
      <family val="2"/>
    </font>
    <font>
      <b/>
      <sz val="12"/>
      <name val="Segoe UI"/>
      <family val="2"/>
    </font>
    <font>
      <b/>
      <sz val="16"/>
      <color theme="0"/>
      <name val="Segoe UI"/>
      <family val="2"/>
    </font>
    <font>
      <b/>
      <sz val="22"/>
      <color theme="0"/>
      <name val="Segoe UI"/>
      <family val="2"/>
    </font>
    <font>
      <b/>
      <sz val="12"/>
      <color rgb="FFFFFFFF"/>
      <name val="Segoe UI"/>
      <family val="2"/>
    </font>
    <font>
      <b/>
      <sz val="11"/>
      <color theme="1"/>
      <name val="Segoe UI"/>
      <family val="2"/>
    </font>
    <font>
      <sz val="12"/>
      <name val="Segoe UI"/>
      <family val="2"/>
    </font>
    <font>
      <strike/>
      <sz val="12"/>
      <name val="Segoe UI"/>
      <family val="2"/>
    </font>
    <font>
      <vertAlign val="superscript"/>
      <sz val="12"/>
      <name val="Segoe UI"/>
      <family val="2"/>
    </font>
    <font>
      <sz val="12"/>
      <color rgb="FF000000"/>
      <name val="Segoe UI"/>
    </font>
  </fonts>
  <fills count="8">
    <fill>
      <patternFill patternType="none"/>
    </fill>
    <fill>
      <patternFill patternType="gray125"/>
    </fill>
    <fill>
      <patternFill patternType="solid">
        <fgColor rgb="FF17315A"/>
        <bgColor indexed="64"/>
      </patternFill>
    </fill>
    <fill>
      <patternFill patternType="solid">
        <fgColor rgb="FF2D6E8D"/>
        <bgColor indexed="64"/>
      </patternFill>
    </fill>
    <fill>
      <patternFill patternType="solid">
        <fgColor rgb="FFECEEF0"/>
        <bgColor indexed="64"/>
      </patternFill>
    </fill>
    <fill>
      <gradientFill degree="90">
        <stop position="0">
          <color theme="0"/>
        </stop>
        <stop position="1">
          <color rgb="FFECEEF0"/>
        </stop>
      </gradientFill>
    </fill>
    <fill>
      <patternFill patternType="solid">
        <fgColor rgb="FF17315A"/>
        <bgColor rgb="FF000000"/>
      </patternFill>
    </fill>
    <fill>
      <patternFill patternType="solid">
        <fgColor theme="0"/>
        <bgColor indexed="64"/>
      </patternFill>
    </fill>
  </fills>
  <borders count="53">
    <border>
      <left/>
      <right/>
      <top/>
      <bottom/>
      <diagonal/>
    </border>
    <border>
      <left style="thin">
        <color theme="0" tint="-0.249977111117893"/>
      </left>
      <right style="thin">
        <color theme="0" tint="-0.249977111117893"/>
      </right>
      <top style="thin">
        <color theme="0" tint="-0.249977111117893"/>
      </top>
      <bottom style="thin">
        <color theme="0" tint="-0.249977111117893"/>
      </bottom>
      <diagonal/>
    </border>
    <border>
      <left style="thin">
        <color theme="0" tint="-0.249977111117893"/>
      </left>
      <right style="thin">
        <color theme="0" tint="-0.249977111117893"/>
      </right>
      <top/>
      <bottom style="thin">
        <color theme="0" tint="-0.249977111117893"/>
      </bottom>
      <diagonal/>
    </border>
    <border>
      <left style="medium">
        <color theme="0" tint="-0.249977111117893"/>
      </left>
      <right style="thin">
        <color theme="0" tint="-0.249977111117893"/>
      </right>
      <top style="thin">
        <color theme="0" tint="-0.249977111117893"/>
      </top>
      <bottom style="thin">
        <color theme="0" tint="-0.249977111117893"/>
      </bottom>
      <diagonal/>
    </border>
    <border>
      <left style="thin">
        <color theme="0" tint="-0.249977111117893"/>
      </left>
      <right style="medium">
        <color theme="0" tint="-0.249977111117893"/>
      </right>
      <top style="thin">
        <color theme="0" tint="-0.249977111117893"/>
      </top>
      <bottom style="thin">
        <color theme="0" tint="-0.249977111117893"/>
      </bottom>
      <diagonal/>
    </border>
    <border>
      <left style="medium">
        <color theme="0" tint="-0.249977111117893"/>
      </left>
      <right style="thin">
        <color theme="0" tint="-0.249977111117893"/>
      </right>
      <top style="thin">
        <color theme="0" tint="-0.249977111117893"/>
      </top>
      <bottom style="medium">
        <color theme="0" tint="-0.249977111117893"/>
      </bottom>
      <diagonal/>
    </border>
    <border>
      <left style="thin">
        <color theme="0" tint="-0.249977111117893"/>
      </left>
      <right style="thin">
        <color theme="0" tint="-0.249977111117893"/>
      </right>
      <top style="thin">
        <color theme="0" tint="-0.249977111117893"/>
      </top>
      <bottom style="medium">
        <color theme="0" tint="-0.249977111117893"/>
      </bottom>
      <diagonal/>
    </border>
    <border>
      <left style="thin">
        <color theme="0" tint="-0.249977111117893"/>
      </left>
      <right style="medium">
        <color theme="0" tint="-0.249977111117893"/>
      </right>
      <top style="thin">
        <color theme="0" tint="-0.249977111117893"/>
      </top>
      <bottom style="medium">
        <color theme="0" tint="-0.249977111117893"/>
      </bottom>
      <diagonal/>
    </border>
    <border>
      <left/>
      <right/>
      <top/>
      <bottom style="medium">
        <color theme="0" tint="-0.249977111117893"/>
      </bottom>
      <diagonal/>
    </border>
    <border>
      <left/>
      <right style="medium">
        <color theme="0" tint="-0.249977111117893"/>
      </right>
      <top style="medium">
        <color theme="0" tint="-0.249977111117893"/>
      </top>
      <bottom/>
      <diagonal/>
    </border>
    <border>
      <left style="medium">
        <color theme="0" tint="-0.249977111117893"/>
      </left>
      <right style="thin">
        <color theme="0" tint="-0.249977111117893"/>
      </right>
      <top/>
      <bottom style="thin">
        <color theme="0" tint="-0.249977111117893"/>
      </bottom>
      <diagonal/>
    </border>
    <border>
      <left style="thin">
        <color theme="0" tint="-0.249977111117893"/>
      </left>
      <right style="medium">
        <color theme="0" tint="-0.249977111117893"/>
      </right>
      <top/>
      <bottom style="thin">
        <color theme="0" tint="-0.249977111117893"/>
      </bottom>
      <diagonal/>
    </border>
    <border>
      <left style="medium">
        <color theme="0" tint="-0.249977111117893"/>
      </left>
      <right style="thin">
        <color theme="0" tint="-0.249977111117893"/>
      </right>
      <top style="medium">
        <color theme="0" tint="-0.249977111117893"/>
      </top>
      <bottom style="thin">
        <color theme="0" tint="-0.249977111117893"/>
      </bottom>
      <diagonal/>
    </border>
    <border>
      <left style="thin">
        <color theme="0" tint="-0.249977111117893"/>
      </left>
      <right style="thin">
        <color theme="0" tint="-0.249977111117893"/>
      </right>
      <top style="medium">
        <color theme="0" tint="-0.249977111117893"/>
      </top>
      <bottom style="thin">
        <color theme="0" tint="-0.249977111117893"/>
      </bottom>
      <diagonal/>
    </border>
    <border>
      <left style="thin">
        <color theme="0" tint="-0.249977111117893"/>
      </left>
      <right style="medium">
        <color theme="0" tint="-0.249977111117893"/>
      </right>
      <top style="medium">
        <color theme="0" tint="-0.249977111117893"/>
      </top>
      <bottom style="thin">
        <color theme="0" tint="-0.249977111117893"/>
      </bottom>
      <diagonal/>
    </border>
    <border>
      <left style="thin">
        <color theme="0" tint="-0.34998626667073579"/>
      </left>
      <right style="thin">
        <color theme="0" tint="-0.34998626667073579"/>
      </right>
      <top style="thin">
        <color theme="0" tint="-0.34998626667073579"/>
      </top>
      <bottom style="thin">
        <color theme="0" tint="-0.34998626667073579"/>
      </bottom>
      <diagonal/>
    </border>
    <border>
      <left style="thin">
        <color theme="0" tint="-0.34998626667073579"/>
      </left>
      <right/>
      <top style="thin">
        <color theme="0" tint="-0.34998626667073579"/>
      </top>
      <bottom style="thin">
        <color theme="0" tint="-0.34998626667073579"/>
      </bottom>
      <diagonal/>
    </border>
    <border>
      <left/>
      <right style="thin">
        <color theme="0" tint="-0.34998626667073579"/>
      </right>
      <top style="thin">
        <color theme="0" tint="-0.34998626667073579"/>
      </top>
      <bottom style="thin">
        <color theme="0" tint="-0.34998626667073579"/>
      </bottom>
      <diagonal/>
    </border>
    <border>
      <left/>
      <right/>
      <top/>
      <bottom style="thin">
        <color theme="0" tint="-0.34998626667073579"/>
      </bottom>
      <diagonal/>
    </border>
    <border>
      <left style="medium">
        <color theme="0" tint="-0.34998626667073579"/>
      </left>
      <right/>
      <top style="medium">
        <color theme="0" tint="-0.34998626667073579"/>
      </top>
      <bottom style="medium">
        <color theme="0" tint="-0.34998626667073579"/>
      </bottom>
      <diagonal/>
    </border>
    <border>
      <left/>
      <right style="medium">
        <color theme="0" tint="-0.34998626667073579"/>
      </right>
      <top style="medium">
        <color theme="0" tint="-0.34998626667073579"/>
      </top>
      <bottom style="medium">
        <color theme="0" tint="-0.34998626667073579"/>
      </bottom>
      <diagonal/>
    </border>
    <border>
      <left style="thin">
        <color theme="0" tint="-0.249977111117893"/>
      </left>
      <right style="thin">
        <color theme="0" tint="-0.249977111117893"/>
      </right>
      <top style="thin">
        <color theme="0" tint="-0.249977111117893"/>
      </top>
      <bottom/>
      <diagonal/>
    </border>
    <border>
      <left style="thin">
        <color theme="0" tint="-0.249977111117893"/>
      </left>
      <right style="medium">
        <color theme="0" tint="-0.249977111117893"/>
      </right>
      <top style="thin">
        <color theme="0" tint="-0.249977111117893"/>
      </top>
      <bottom/>
      <diagonal/>
    </border>
    <border>
      <left style="medium">
        <color theme="0" tint="-0.249977111117893"/>
      </left>
      <right style="thin">
        <color theme="0" tint="-0.249977111117893"/>
      </right>
      <top style="thin">
        <color theme="0" tint="-0.249977111117893"/>
      </top>
      <bottom/>
      <diagonal/>
    </border>
    <border>
      <left/>
      <right/>
      <top style="medium">
        <color theme="0" tint="-0.34998626667073579"/>
      </top>
      <bottom style="medium">
        <color theme="0" tint="-0.34998626667073579"/>
      </bottom>
      <diagonal/>
    </border>
    <border>
      <left style="medium">
        <color theme="0" tint="-0.249977111117893"/>
      </left>
      <right style="medium">
        <color theme="0" tint="-0.249977111117893"/>
      </right>
      <top style="medium">
        <color theme="0" tint="-0.249977111117893"/>
      </top>
      <bottom style="medium">
        <color theme="0" tint="-0.249977111117893"/>
      </bottom>
      <diagonal/>
    </border>
    <border>
      <left style="medium">
        <color theme="0" tint="-0.249977111117893"/>
      </left>
      <right style="thin">
        <color theme="0" tint="-0.249977111117893"/>
      </right>
      <top style="medium">
        <color theme="0" tint="-0.249977111117893"/>
      </top>
      <bottom style="medium">
        <color theme="0" tint="-0.249977111117893"/>
      </bottom>
      <diagonal/>
    </border>
    <border>
      <left style="thin">
        <color theme="0" tint="-0.249977111117893"/>
      </left>
      <right style="thin">
        <color theme="0" tint="-0.249977111117893"/>
      </right>
      <top style="medium">
        <color theme="0" tint="-0.249977111117893"/>
      </top>
      <bottom style="medium">
        <color theme="0" tint="-0.249977111117893"/>
      </bottom>
      <diagonal/>
    </border>
    <border>
      <left style="thin">
        <color theme="0" tint="-0.249977111117893"/>
      </left>
      <right style="medium">
        <color theme="0" tint="-0.249977111117893"/>
      </right>
      <top style="medium">
        <color theme="0" tint="-0.249977111117893"/>
      </top>
      <bottom style="medium">
        <color theme="0" tint="-0.249977111117893"/>
      </bottom>
      <diagonal/>
    </border>
    <border>
      <left style="thin">
        <color theme="0" tint="-0.249977111117893"/>
      </left>
      <right style="thin">
        <color theme="0" tint="-0.249977111117893"/>
      </right>
      <top style="medium">
        <color theme="0" tint="-0.249977111117893"/>
      </top>
      <bottom/>
      <diagonal/>
    </border>
    <border>
      <left style="thin">
        <color theme="0" tint="-0.249977111117893"/>
      </left>
      <right style="medium">
        <color theme="0" tint="-0.249977111117893"/>
      </right>
      <top style="medium">
        <color theme="0" tint="-0.249977111117893"/>
      </top>
      <bottom/>
      <diagonal/>
    </border>
    <border>
      <left style="thin">
        <color theme="0" tint="-0.34998626667073579"/>
      </left>
      <right style="medium">
        <color theme="0" tint="-0.249977111117893"/>
      </right>
      <top style="thin">
        <color theme="0" tint="-0.34998626667073579"/>
      </top>
      <bottom style="medium">
        <color theme="0" tint="-0.249977111117893"/>
      </bottom>
      <diagonal/>
    </border>
    <border>
      <left style="medium">
        <color theme="0" tint="-0.249977111117893"/>
      </left>
      <right style="thin">
        <color theme="0" tint="-0.34998626667073579"/>
      </right>
      <top style="thin">
        <color theme="0" tint="-0.34998626667073579"/>
      </top>
      <bottom style="medium">
        <color theme="0" tint="-0.249977111117893"/>
      </bottom>
      <diagonal/>
    </border>
    <border>
      <left style="thin">
        <color theme="0" tint="-0.34998626667073579"/>
      </left>
      <right style="medium">
        <color theme="0" tint="-0.249977111117893"/>
      </right>
      <top style="medium">
        <color theme="0" tint="-0.249977111117893"/>
      </top>
      <bottom style="thin">
        <color theme="0" tint="-0.34998626667073579"/>
      </bottom>
      <diagonal/>
    </border>
    <border>
      <left style="medium">
        <color theme="0" tint="-0.249977111117893"/>
      </left>
      <right style="thin">
        <color theme="0" tint="-0.34998626667073579"/>
      </right>
      <top style="medium">
        <color theme="0" tint="-0.249977111117893"/>
      </top>
      <bottom style="thin">
        <color theme="0" tint="-0.34998626667073579"/>
      </bottom>
      <diagonal/>
    </border>
    <border>
      <left style="medium">
        <color theme="0" tint="-0.249977111117893"/>
      </left>
      <right style="thin">
        <color auto="1"/>
      </right>
      <top style="medium">
        <color theme="0" tint="-0.249977111117893"/>
      </top>
      <bottom style="medium">
        <color theme="0" tint="-0.249977111117893"/>
      </bottom>
      <diagonal/>
    </border>
    <border>
      <left style="thin">
        <color auto="1"/>
      </left>
      <right style="thin">
        <color auto="1"/>
      </right>
      <top style="medium">
        <color theme="0" tint="-0.249977111117893"/>
      </top>
      <bottom style="medium">
        <color theme="0" tint="-0.249977111117893"/>
      </bottom>
      <diagonal/>
    </border>
    <border>
      <left style="thin">
        <color auto="1"/>
      </left>
      <right style="medium">
        <color theme="0" tint="-0.249977111117893"/>
      </right>
      <top style="medium">
        <color theme="0" tint="-0.249977111117893"/>
      </top>
      <bottom style="medium">
        <color theme="0" tint="-0.249977111117893"/>
      </bottom>
      <diagonal/>
    </border>
    <border>
      <left style="medium">
        <color theme="0" tint="-0.249977111117893"/>
      </left>
      <right/>
      <top style="medium">
        <color theme="0" tint="-0.249977111117893"/>
      </top>
      <bottom style="medium">
        <color theme="0" tint="-0.249977111117893"/>
      </bottom>
      <diagonal/>
    </border>
    <border>
      <left/>
      <right/>
      <top style="medium">
        <color theme="0" tint="-0.249977111117893"/>
      </top>
      <bottom style="medium">
        <color theme="0" tint="-0.249977111117893"/>
      </bottom>
      <diagonal/>
    </border>
    <border>
      <left/>
      <right style="medium">
        <color theme="0" tint="-0.249977111117893"/>
      </right>
      <top style="medium">
        <color theme="0" tint="-0.249977111117893"/>
      </top>
      <bottom style="medium">
        <color theme="0" tint="-0.249977111117893"/>
      </bottom>
      <diagonal/>
    </border>
    <border>
      <left style="medium">
        <color theme="0" tint="-0.249977111117893"/>
      </left>
      <right/>
      <top/>
      <bottom style="medium">
        <color theme="0" tint="-0.249977111117893"/>
      </bottom>
      <diagonal/>
    </border>
    <border>
      <left/>
      <right style="medium">
        <color theme="0" tint="-0.249977111117893"/>
      </right>
      <top/>
      <bottom style="medium">
        <color theme="0" tint="-0.249977111117893"/>
      </bottom>
      <diagonal/>
    </border>
    <border>
      <left style="thin">
        <color theme="0" tint="-0.249977111117893"/>
      </left>
      <right/>
      <top style="medium">
        <color theme="0" tint="-0.249977111117893"/>
      </top>
      <bottom style="medium">
        <color theme="0" tint="-0.249977111117893"/>
      </bottom>
      <diagonal/>
    </border>
    <border>
      <left style="thin">
        <color rgb="FFBFBFBF"/>
      </left>
      <right style="thin">
        <color rgb="FFBFBFBF"/>
      </right>
      <top style="thin">
        <color rgb="FFBFBFBF"/>
      </top>
      <bottom style="thin">
        <color rgb="FFBFBFBF"/>
      </bottom>
      <diagonal/>
    </border>
    <border>
      <left style="thin">
        <color theme="0" tint="-0.249977111117893"/>
      </left>
      <right/>
      <top style="medium">
        <color theme="0" tint="-0.249977111117893"/>
      </top>
      <bottom/>
      <diagonal/>
    </border>
    <border>
      <left style="thin">
        <color theme="0" tint="-0.249977111117893"/>
      </left>
      <right/>
      <top style="medium">
        <color theme="0" tint="-0.249977111117893"/>
      </top>
      <bottom style="thin">
        <color theme="0" tint="-0.249977111117893"/>
      </bottom>
      <diagonal/>
    </border>
    <border>
      <left style="thin">
        <color theme="0" tint="-0.249977111117893"/>
      </left>
      <right/>
      <top style="thin">
        <color theme="0" tint="-0.249977111117893"/>
      </top>
      <bottom style="thin">
        <color theme="0" tint="-0.249977111117893"/>
      </bottom>
      <diagonal/>
    </border>
    <border>
      <left style="medium">
        <color theme="0" tint="-0.249977111117893"/>
      </left>
      <right style="thin">
        <color theme="0" tint="-0.249977111117893"/>
      </right>
      <top/>
      <bottom style="medium">
        <color theme="0" tint="-0.249977111117893"/>
      </bottom>
      <diagonal/>
    </border>
    <border>
      <left style="thin">
        <color theme="0" tint="-0.249977111117893"/>
      </left>
      <right style="thin">
        <color theme="0" tint="-0.249977111117893"/>
      </right>
      <top/>
      <bottom style="medium">
        <color theme="0" tint="-0.249977111117893"/>
      </bottom>
      <diagonal/>
    </border>
    <border>
      <left/>
      <right style="thin">
        <color theme="0" tint="-0.249977111117893"/>
      </right>
      <top style="thin">
        <color theme="0" tint="-0.249977111117893"/>
      </top>
      <bottom style="thin">
        <color theme="0" tint="-0.249977111117893"/>
      </bottom>
      <diagonal/>
    </border>
    <border>
      <left/>
      <right style="thin">
        <color theme="0" tint="-0.249977111117893"/>
      </right>
      <top/>
      <bottom style="medium">
        <color theme="0" tint="-0.249977111117893"/>
      </bottom>
      <diagonal/>
    </border>
    <border>
      <left style="thin">
        <color rgb="FFBFBFBF"/>
      </left>
      <right style="thin">
        <color rgb="FFBFBFBF"/>
      </right>
      <top style="thin">
        <color rgb="FFBFBFBF"/>
      </top>
      <bottom/>
      <diagonal/>
    </border>
  </borders>
  <cellStyleXfs count="1">
    <xf numFmtId="0" fontId="0" fillId="0" borderId="0"/>
  </cellStyleXfs>
  <cellXfs count="156">
    <xf numFmtId="0" fontId="0" fillId="0" borderId="0" xfId="0"/>
    <xf numFmtId="0" fontId="1" fillId="0" borderId="0" xfId="0" applyFont="1" applyProtection="1">
      <protection locked="0"/>
    </xf>
    <xf numFmtId="0" fontId="2" fillId="0" borderId="0" xfId="0" applyFont="1" applyAlignment="1">
      <alignment vertical="top"/>
    </xf>
    <xf numFmtId="0" fontId="2" fillId="0" borderId="0" xfId="0" applyFont="1" applyAlignment="1" applyProtection="1">
      <alignment vertical="top"/>
      <protection locked="0"/>
    </xf>
    <xf numFmtId="0" fontId="5" fillId="0" borderId="0" xfId="0" applyFont="1" applyAlignment="1" applyProtection="1">
      <alignment vertical="top"/>
      <protection locked="0"/>
    </xf>
    <xf numFmtId="0" fontId="6" fillId="3" borderId="10" xfId="0" applyFont="1" applyFill="1" applyBorder="1" applyAlignment="1" applyProtection="1">
      <alignment vertical="top" wrapText="1"/>
      <protection locked="0"/>
    </xf>
    <xf numFmtId="0" fontId="6" fillId="3" borderId="2" xfId="0" applyFont="1" applyFill="1" applyBorder="1" applyAlignment="1" applyProtection="1">
      <alignment vertical="top" wrapText="1"/>
      <protection locked="0"/>
    </xf>
    <xf numFmtId="0" fontId="6" fillId="3" borderId="11" xfId="0" applyFont="1" applyFill="1" applyBorder="1" applyAlignment="1" applyProtection="1">
      <alignment vertical="top" wrapText="1"/>
      <protection locked="0"/>
    </xf>
    <xf numFmtId="0" fontId="5" fillId="0" borderId="3" xfId="0" applyFont="1" applyBorder="1" applyAlignment="1" applyProtection="1">
      <alignment vertical="top" wrapText="1"/>
      <protection locked="0"/>
    </xf>
    <xf numFmtId="0" fontId="5" fillId="0" borderId="1" xfId="0" applyFont="1" applyBorder="1" applyAlignment="1" applyProtection="1">
      <alignment vertical="top" wrapText="1"/>
      <protection locked="0"/>
    </xf>
    <xf numFmtId="0" fontId="5" fillId="0" borderId="5" xfId="0" applyFont="1" applyBorder="1" applyAlignment="1" applyProtection="1">
      <alignment vertical="top" wrapText="1"/>
      <protection locked="0"/>
    </xf>
    <xf numFmtId="0" fontId="5" fillId="0" borderId="6" xfId="0" applyFont="1" applyBorder="1" applyAlignment="1" applyProtection="1">
      <alignment vertical="top" wrapText="1"/>
      <protection locked="0"/>
    </xf>
    <xf numFmtId="0" fontId="5" fillId="0" borderId="23" xfId="0" applyFont="1" applyBorder="1" applyAlignment="1" applyProtection="1">
      <alignment vertical="top" wrapText="1"/>
      <protection locked="0"/>
    </xf>
    <xf numFmtId="0" fontId="5" fillId="0" borderId="21" xfId="0" applyFont="1" applyBorder="1" applyAlignment="1" applyProtection="1">
      <alignment vertical="top" wrapText="1"/>
      <protection locked="0"/>
    </xf>
    <xf numFmtId="0" fontId="5" fillId="0" borderId="48" xfId="0" applyFont="1" applyBorder="1" applyAlignment="1" applyProtection="1">
      <alignment vertical="top" wrapText="1"/>
      <protection locked="0"/>
    </xf>
    <xf numFmtId="0" fontId="5" fillId="0" borderId="49" xfId="0" applyFont="1" applyBorder="1" applyAlignment="1" applyProtection="1">
      <alignment vertical="top" wrapText="1"/>
      <protection locked="0"/>
    </xf>
    <xf numFmtId="0" fontId="5" fillId="0" borderId="4" xfId="0" applyFont="1" applyBorder="1" applyAlignment="1" applyProtection="1">
      <alignment vertical="top" wrapText="1"/>
      <protection locked="0"/>
    </xf>
    <xf numFmtId="0" fontId="5" fillId="5" borderId="3" xfId="0" applyFont="1" applyFill="1" applyBorder="1" applyAlignment="1" applyProtection="1">
      <alignment vertical="top"/>
      <protection locked="0"/>
    </xf>
    <xf numFmtId="0" fontId="5" fillId="5" borderId="1" xfId="0" applyFont="1" applyFill="1" applyBorder="1" applyAlignment="1" applyProtection="1">
      <alignment vertical="top" wrapText="1"/>
      <protection locked="0"/>
    </xf>
    <xf numFmtId="0" fontId="5" fillId="5" borderId="50" xfId="0" applyFont="1" applyFill="1" applyBorder="1" applyAlignment="1" applyProtection="1">
      <alignment vertical="top" wrapText="1"/>
      <protection locked="0"/>
    </xf>
    <xf numFmtId="0" fontId="5" fillId="0" borderId="51" xfId="0" applyFont="1" applyBorder="1" applyAlignment="1" applyProtection="1">
      <alignment vertical="top" wrapText="1"/>
      <protection locked="0"/>
    </xf>
    <xf numFmtId="0" fontId="5" fillId="0" borderId="3" xfId="0" applyFont="1" applyBorder="1" applyAlignment="1" applyProtection="1">
      <alignment vertical="top"/>
      <protection locked="0"/>
    </xf>
    <xf numFmtId="0" fontId="5" fillId="0" borderId="1" xfId="0" applyFont="1" applyBorder="1" applyAlignment="1" applyProtection="1">
      <alignment vertical="top"/>
      <protection locked="0"/>
    </xf>
    <xf numFmtId="0" fontId="5" fillId="0" borderId="5" xfId="0" applyFont="1" applyBorder="1" applyAlignment="1" applyProtection="1">
      <alignment vertical="top"/>
      <protection locked="0"/>
    </xf>
    <xf numFmtId="0" fontId="5" fillId="0" borderId="48" xfId="0" applyFont="1" applyBorder="1" applyAlignment="1" applyProtection="1">
      <alignment vertical="top"/>
      <protection locked="0"/>
    </xf>
    <xf numFmtId="0" fontId="1" fillId="0" borderId="0" xfId="0" applyFont="1" applyAlignment="1" applyProtection="1">
      <alignment vertical="top"/>
      <protection locked="0"/>
    </xf>
    <xf numFmtId="0" fontId="1" fillId="0" borderId="0" xfId="0" applyFont="1"/>
    <xf numFmtId="0" fontId="5" fillId="0" borderId="0" xfId="0" applyFont="1" applyAlignment="1">
      <alignment vertical="top"/>
    </xf>
    <xf numFmtId="0" fontId="6" fillId="2" borderId="16" xfId="0" applyFont="1" applyFill="1" applyBorder="1" applyAlignment="1">
      <alignment horizontal="right" vertical="top"/>
    </xf>
    <xf numFmtId="0" fontId="8" fillId="2" borderId="17" xfId="0" applyFont="1" applyFill="1" applyBorder="1" applyAlignment="1">
      <alignment vertical="center"/>
    </xf>
    <xf numFmtId="0" fontId="9" fillId="4" borderId="15" xfId="0" applyFont="1" applyFill="1" applyBorder="1" applyAlignment="1">
      <alignment horizontal="right" vertical="top"/>
    </xf>
    <xf numFmtId="0" fontId="5" fillId="4" borderId="15" xfId="0" applyFont="1" applyFill="1" applyBorder="1" applyAlignment="1" applyProtection="1">
      <alignment vertical="top"/>
      <protection locked="0"/>
    </xf>
    <xf numFmtId="0" fontId="9" fillId="0" borderId="15" xfId="0" applyFont="1" applyBorder="1" applyAlignment="1">
      <alignment horizontal="right" vertical="top"/>
    </xf>
    <xf numFmtId="0" fontId="5" fillId="0" borderId="15" xfId="0" applyFont="1" applyBorder="1" applyAlignment="1" applyProtection="1">
      <alignment vertical="top"/>
      <protection locked="0"/>
    </xf>
    <xf numFmtId="0" fontId="2" fillId="0" borderId="0" xfId="0" applyFont="1" applyAlignment="1">
      <alignment horizontal="left" vertical="top"/>
    </xf>
    <xf numFmtId="164" fontId="5" fillId="0" borderId="10" xfId="0" applyNumberFormat="1" applyFont="1" applyBorder="1" applyAlignment="1" applyProtection="1">
      <alignment horizontal="left" vertical="top"/>
      <protection locked="0"/>
    </xf>
    <xf numFmtId="164" fontId="5" fillId="0" borderId="2" xfId="0" applyNumberFormat="1" applyFont="1" applyBorder="1" applyAlignment="1" applyProtection="1">
      <alignment horizontal="left" vertical="top"/>
      <protection locked="0"/>
    </xf>
    <xf numFmtId="14" fontId="5" fillId="0" borderId="2" xfId="0" applyNumberFormat="1" applyFont="1" applyBorder="1" applyAlignment="1" applyProtection="1">
      <alignment vertical="top"/>
      <protection locked="0"/>
    </xf>
    <xf numFmtId="0" fontId="5" fillId="0" borderId="2" xfId="0" applyFont="1" applyBorder="1" applyAlignment="1" applyProtection="1">
      <alignment vertical="top"/>
      <protection locked="0"/>
    </xf>
    <xf numFmtId="0" fontId="5" fillId="0" borderId="2" xfId="0" applyFont="1" applyBorder="1" applyAlignment="1" applyProtection="1">
      <alignment horizontal="left" vertical="top"/>
      <protection locked="0"/>
    </xf>
    <xf numFmtId="0" fontId="5" fillId="0" borderId="2" xfId="0" applyFont="1" applyBorder="1" applyAlignment="1" applyProtection="1">
      <alignment vertical="top" wrapText="1"/>
      <protection locked="0"/>
    </xf>
    <xf numFmtId="0" fontId="5" fillId="0" borderId="2" xfId="0" applyFont="1" applyBorder="1" applyAlignment="1" applyProtection="1">
      <alignment horizontal="left" vertical="top" wrapText="1"/>
      <protection locked="0"/>
    </xf>
    <xf numFmtId="164" fontId="5" fillId="0" borderId="2" xfId="0" applyNumberFormat="1" applyFont="1" applyBorder="1" applyAlignment="1" applyProtection="1">
      <alignment horizontal="left" vertical="top" wrapText="1"/>
      <protection locked="0"/>
    </xf>
    <xf numFmtId="14" fontId="5" fillId="0" borderId="11" xfId="0" applyNumberFormat="1" applyFont="1" applyBorder="1" applyAlignment="1" applyProtection="1">
      <alignment horizontal="left" vertical="top"/>
      <protection locked="0"/>
    </xf>
    <xf numFmtId="0" fontId="7" fillId="0" borderId="0" xfId="0" applyFont="1" applyAlignment="1">
      <alignment vertical="top"/>
    </xf>
    <xf numFmtId="164" fontId="5" fillId="0" borderId="3" xfId="0" applyNumberFormat="1" applyFont="1" applyBorder="1" applyAlignment="1" applyProtection="1">
      <alignment horizontal="left" vertical="top"/>
      <protection locked="0"/>
    </xf>
    <xf numFmtId="164" fontId="5" fillId="0" borderId="1" xfId="0" applyNumberFormat="1" applyFont="1" applyBorder="1" applyAlignment="1" applyProtection="1">
      <alignment horizontal="left" vertical="top"/>
      <protection locked="0"/>
    </xf>
    <xf numFmtId="0" fontId="5" fillId="0" borderId="1" xfId="0" applyFont="1" applyBorder="1" applyAlignment="1" applyProtection="1">
      <alignment horizontal="left" vertical="top"/>
      <protection locked="0"/>
    </xf>
    <xf numFmtId="0" fontId="5" fillId="0" borderId="4" xfId="0" applyFont="1" applyBorder="1" applyAlignment="1" applyProtection="1">
      <alignment horizontal="left" vertical="top"/>
      <protection locked="0"/>
    </xf>
    <xf numFmtId="14" fontId="5" fillId="0" borderId="1" xfId="0" applyNumberFormat="1" applyFont="1" applyBorder="1" applyAlignment="1" applyProtection="1">
      <alignment vertical="top"/>
      <protection locked="0"/>
    </xf>
    <xf numFmtId="164" fontId="5" fillId="0" borderId="5" xfId="0" applyNumberFormat="1" applyFont="1" applyBorder="1" applyAlignment="1" applyProtection="1">
      <alignment horizontal="left" vertical="top"/>
      <protection locked="0"/>
    </xf>
    <xf numFmtId="164" fontId="5" fillId="0" borderId="6" xfId="0" applyNumberFormat="1" applyFont="1" applyBorder="1" applyAlignment="1" applyProtection="1">
      <alignment horizontal="left" vertical="top"/>
      <protection locked="0"/>
    </xf>
    <xf numFmtId="0" fontId="5" fillId="0" borderId="6" xfId="0" applyFont="1" applyBorder="1" applyAlignment="1" applyProtection="1">
      <alignment vertical="top"/>
      <protection locked="0"/>
    </xf>
    <xf numFmtId="0" fontId="5" fillId="0" borderId="6" xfId="0" applyFont="1" applyBorder="1" applyAlignment="1" applyProtection="1">
      <alignment horizontal="left" vertical="top"/>
      <protection locked="0"/>
    </xf>
    <xf numFmtId="0" fontId="5" fillId="0" borderId="7" xfId="0" applyFont="1" applyBorder="1" applyAlignment="1" applyProtection="1">
      <alignment horizontal="left" vertical="top"/>
      <protection locked="0"/>
    </xf>
    <xf numFmtId="165" fontId="1" fillId="0" borderId="0" xfId="0" applyNumberFormat="1" applyFont="1" applyAlignment="1" applyProtection="1">
      <alignment horizontal="left" vertical="center"/>
      <protection locked="0"/>
    </xf>
    <xf numFmtId="0" fontId="6" fillId="2" borderId="23" xfId="0" applyFont="1" applyFill="1" applyBorder="1" applyAlignment="1">
      <alignment horizontal="left" vertical="top" wrapText="1"/>
    </xf>
    <xf numFmtId="0" fontId="6" fillId="2" borderId="21" xfId="0" applyFont="1" applyFill="1" applyBorder="1" applyAlignment="1">
      <alignment horizontal="left" vertical="top" wrapText="1"/>
    </xf>
    <xf numFmtId="0" fontId="6" fillId="2" borderId="21" xfId="0" applyFont="1" applyFill="1" applyBorder="1" applyAlignment="1">
      <alignment horizontal="left" vertical="top"/>
    </xf>
    <xf numFmtId="0" fontId="6" fillId="2" borderId="22" xfId="0" applyFont="1" applyFill="1" applyBorder="1" applyAlignment="1">
      <alignment horizontal="left" vertical="top" wrapText="1"/>
    </xf>
    <xf numFmtId="0" fontId="5" fillId="0" borderId="13" xfId="0" applyFont="1" applyBorder="1" applyAlignment="1" applyProtection="1">
      <alignment horizontal="left" vertical="top" wrapText="1"/>
      <protection locked="0"/>
    </xf>
    <xf numFmtId="0" fontId="5" fillId="0" borderId="1" xfId="0" applyFont="1" applyBorder="1" applyAlignment="1" applyProtection="1">
      <alignment horizontal="left" vertical="top" wrapText="1"/>
      <protection locked="0"/>
    </xf>
    <xf numFmtId="14" fontId="5" fillId="0" borderId="1" xfId="0" applyNumberFormat="1" applyFont="1" applyBorder="1" applyAlignment="1" applyProtection="1">
      <alignment horizontal="left" vertical="top"/>
      <protection locked="0"/>
    </xf>
    <xf numFmtId="0" fontId="5" fillId="0" borderId="6" xfId="0" applyFont="1" applyBorder="1" applyAlignment="1" applyProtection="1">
      <alignment horizontal="left" vertical="top" wrapText="1"/>
      <protection locked="0"/>
    </xf>
    <xf numFmtId="0" fontId="5" fillId="0" borderId="0" xfId="0" applyFont="1" applyAlignment="1">
      <alignment horizontal="left" vertical="top"/>
    </xf>
    <xf numFmtId="0" fontId="5" fillId="0" borderId="0" xfId="0" applyFont="1" applyAlignment="1">
      <alignment horizontal="left" vertical="top" wrapText="1"/>
    </xf>
    <xf numFmtId="0" fontId="12" fillId="6" borderId="44" xfId="0" applyFont="1" applyFill="1" applyBorder="1" applyAlignment="1">
      <alignment vertical="top" wrapText="1"/>
    </xf>
    <xf numFmtId="0" fontId="5" fillId="0" borderId="0" xfId="0" applyFont="1" applyAlignment="1">
      <alignment vertical="top" wrapText="1"/>
    </xf>
    <xf numFmtId="0" fontId="5" fillId="0" borderId="1" xfId="0" applyFont="1" applyBorder="1" applyAlignment="1">
      <alignment horizontal="left" vertical="top" wrapText="1"/>
    </xf>
    <xf numFmtId="0" fontId="5" fillId="0" borderId="32" xfId="0" applyFont="1" applyBorder="1" applyAlignment="1" applyProtection="1">
      <alignment vertical="top" wrapText="1"/>
      <protection locked="0"/>
    </xf>
    <xf numFmtId="0" fontId="5" fillId="0" borderId="31" xfId="0" applyFont="1" applyBorder="1" applyAlignment="1" applyProtection="1">
      <alignment vertical="top" wrapText="1"/>
      <protection locked="0"/>
    </xf>
    <xf numFmtId="0" fontId="5" fillId="0" borderId="0" xfId="0" applyFont="1" applyAlignment="1" applyProtection="1">
      <alignment vertical="top" wrapText="1"/>
      <protection locked="0"/>
    </xf>
    <xf numFmtId="0" fontId="2" fillId="0" borderId="0" xfId="0" applyFont="1" applyProtection="1">
      <protection locked="0"/>
    </xf>
    <xf numFmtId="0" fontId="2" fillId="0" borderId="0" xfId="0" applyFont="1" applyAlignment="1" applyProtection="1">
      <alignment horizontal="left" vertical="top"/>
      <protection locked="0"/>
    </xf>
    <xf numFmtId="0" fontId="6" fillId="2" borderId="12" xfId="0" applyFont="1" applyFill="1" applyBorder="1" applyAlignment="1" applyProtection="1">
      <alignment horizontal="center" vertical="top" wrapText="1"/>
      <protection locked="0"/>
    </xf>
    <xf numFmtId="0" fontId="6" fillId="2" borderId="13" xfId="0" applyFont="1" applyFill="1" applyBorder="1" applyAlignment="1" applyProtection="1">
      <alignment horizontal="left" vertical="top" wrapText="1"/>
      <protection locked="0"/>
    </xf>
    <xf numFmtId="0" fontId="6" fillId="2" borderId="14" xfId="0" applyFont="1" applyFill="1" applyBorder="1" applyAlignment="1" applyProtection="1">
      <alignment horizontal="left" vertical="top" wrapText="1"/>
      <protection locked="0"/>
    </xf>
    <xf numFmtId="0" fontId="13" fillId="0" borderId="0" xfId="0" applyFont="1" applyAlignment="1" applyProtection="1">
      <alignment vertical="top"/>
      <protection locked="0"/>
    </xf>
    <xf numFmtId="0" fontId="14" fillId="0" borderId="3" xfId="0" applyFont="1" applyBorder="1" applyAlignment="1" applyProtection="1">
      <alignment horizontal="center" vertical="top" wrapText="1"/>
      <protection locked="0"/>
    </xf>
    <xf numFmtId="0" fontId="14" fillId="0" borderId="1" xfId="0" applyFont="1" applyBorder="1" applyAlignment="1" applyProtection="1">
      <alignment horizontal="left" vertical="top" wrapText="1"/>
      <protection locked="0"/>
    </xf>
    <xf numFmtId="0" fontId="14" fillId="0" borderId="4" xfId="0" applyFont="1" applyBorder="1" applyAlignment="1" applyProtection="1">
      <alignment horizontal="left" vertical="top" wrapText="1"/>
      <protection locked="0"/>
    </xf>
    <xf numFmtId="0" fontId="14" fillId="0" borderId="1" xfId="0" applyFont="1" applyBorder="1" applyAlignment="1" applyProtection="1">
      <alignment vertical="top" wrapText="1"/>
      <protection locked="0"/>
    </xf>
    <xf numFmtId="0" fontId="14" fillId="0" borderId="5" xfId="0" applyFont="1" applyBorder="1" applyAlignment="1" applyProtection="1">
      <alignment horizontal="center" vertical="top" wrapText="1"/>
      <protection locked="0"/>
    </xf>
    <xf numFmtId="0" fontId="14" fillId="0" borderId="6" xfId="0" applyFont="1" applyBorder="1" applyAlignment="1" applyProtection="1">
      <alignment horizontal="left" vertical="top" wrapText="1"/>
      <protection locked="0"/>
    </xf>
    <xf numFmtId="0" fontId="14" fillId="0" borderId="6" xfId="0" applyFont="1" applyBorder="1" applyAlignment="1" applyProtection="1">
      <alignment vertical="top" wrapText="1"/>
      <protection locked="0"/>
    </xf>
    <xf numFmtId="0" fontId="14" fillId="0" borderId="7" xfId="0" applyFont="1" applyBorder="1" applyAlignment="1" applyProtection="1">
      <alignment horizontal="left" vertical="top" wrapText="1"/>
      <protection locked="0"/>
    </xf>
    <xf numFmtId="0" fontId="2" fillId="3" borderId="0" xfId="0" applyFont="1" applyFill="1" applyAlignment="1">
      <alignment vertical="top"/>
    </xf>
    <xf numFmtId="0" fontId="6" fillId="2" borderId="26" xfId="0" applyFont="1" applyFill="1" applyBorder="1" applyAlignment="1">
      <alignment horizontal="left" vertical="top" wrapText="1"/>
    </xf>
    <xf numFmtId="0" fontId="6" fillId="2" borderId="27" xfId="0" applyFont="1" applyFill="1" applyBorder="1" applyAlignment="1">
      <alignment horizontal="left" vertical="top" wrapText="1"/>
    </xf>
    <xf numFmtId="0" fontId="6" fillId="2" borderId="28" xfId="0" applyFont="1" applyFill="1" applyBorder="1" applyAlignment="1">
      <alignment horizontal="left" vertical="top" wrapText="1"/>
    </xf>
    <xf numFmtId="0" fontId="6" fillId="2" borderId="0" xfId="0" applyFont="1" applyFill="1" applyAlignment="1">
      <alignment vertical="top"/>
    </xf>
    <xf numFmtId="165" fontId="5" fillId="0" borderId="0" xfId="0" applyNumberFormat="1" applyFont="1" applyAlignment="1">
      <alignment horizontal="left" vertical="center"/>
    </xf>
    <xf numFmtId="165" fontId="5" fillId="0" borderId="0" xfId="0" applyNumberFormat="1" applyFont="1" applyAlignment="1">
      <alignment horizontal="left" vertical="center" wrapText="1"/>
    </xf>
    <xf numFmtId="0" fontId="5" fillId="3" borderId="0" xfId="0" applyFont="1" applyFill="1" applyAlignment="1">
      <alignment vertical="top"/>
    </xf>
    <xf numFmtId="0" fontId="6" fillId="2" borderId="13" xfId="0" applyFont="1" applyFill="1" applyBorder="1" applyAlignment="1">
      <alignment horizontal="left" vertical="top" wrapText="1"/>
    </xf>
    <xf numFmtId="0" fontId="6" fillId="2" borderId="14" xfId="0" applyFont="1" applyFill="1" applyBorder="1" applyAlignment="1">
      <alignment horizontal="left" vertical="top" wrapText="1"/>
    </xf>
    <xf numFmtId="0" fontId="7" fillId="2" borderId="0" xfId="0" applyFont="1" applyFill="1" applyAlignment="1">
      <alignment horizontal="left" vertical="top"/>
    </xf>
    <xf numFmtId="0" fontId="5" fillId="3" borderId="0" xfId="0" applyFont="1" applyFill="1" applyAlignment="1" applyProtection="1">
      <alignment vertical="top"/>
      <protection locked="0"/>
    </xf>
    <xf numFmtId="0" fontId="6" fillId="2" borderId="25" xfId="0" applyFont="1" applyFill="1" applyBorder="1" applyAlignment="1" applyProtection="1">
      <alignment vertical="top" wrapText="1"/>
      <protection locked="0"/>
    </xf>
    <xf numFmtId="0" fontId="6" fillId="2" borderId="9" xfId="0" applyFont="1" applyFill="1" applyBorder="1" applyAlignment="1" applyProtection="1">
      <alignment vertical="top" wrapText="1"/>
      <protection locked="0"/>
    </xf>
    <xf numFmtId="0" fontId="5" fillId="2" borderId="0" xfId="0" applyFont="1" applyFill="1" applyAlignment="1" applyProtection="1">
      <alignment vertical="top"/>
      <protection locked="0"/>
    </xf>
    <xf numFmtId="0" fontId="0" fillId="0" borderId="0" xfId="0" applyProtection="1">
      <protection locked="0"/>
    </xf>
    <xf numFmtId="0" fontId="17" fillId="7" borderId="0" xfId="0" applyFont="1" applyFill="1" applyProtection="1">
      <protection locked="0"/>
    </xf>
    <xf numFmtId="0" fontId="2" fillId="7" borderId="0" xfId="0" applyFont="1" applyFill="1" applyAlignment="1">
      <alignment vertical="top" wrapText="1"/>
    </xf>
    <xf numFmtId="0" fontId="2" fillId="7" borderId="0" xfId="0" applyFont="1" applyFill="1" applyAlignment="1">
      <alignment vertical="top"/>
    </xf>
    <xf numFmtId="0" fontId="17" fillId="7" borderId="0" xfId="0" applyFont="1" applyFill="1"/>
    <xf numFmtId="0" fontId="5" fillId="0" borderId="4" xfId="0" applyFont="1" applyBorder="1" applyAlignment="1" applyProtection="1">
      <alignment horizontal="left" vertical="top" wrapText="1"/>
      <protection locked="0"/>
    </xf>
    <xf numFmtId="0" fontId="5" fillId="0" borderId="47" xfId="0" applyFont="1" applyBorder="1" applyAlignment="1" applyProtection="1">
      <alignment horizontal="left" vertical="top" wrapText="1"/>
      <protection locked="0"/>
    </xf>
    <xf numFmtId="165" fontId="5" fillId="0" borderId="12" xfId="0" applyNumberFormat="1" applyFont="1" applyBorder="1" applyAlignment="1" applyProtection="1">
      <alignment horizontal="left" vertical="center" wrapText="1"/>
      <protection locked="0"/>
    </xf>
    <xf numFmtId="0" fontId="5" fillId="0" borderId="14" xfId="0" applyFont="1" applyBorder="1" applyAlignment="1" applyProtection="1">
      <alignment horizontal="left" vertical="top" wrapText="1"/>
      <protection locked="0"/>
    </xf>
    <xf numFmtId="165" fontId="5" fillId="0" borderId="3" xfId="0" applyNumberFormat="1" applyFont="1" applyBorder="1" applyAlignment="1" applyProtection="1">
      <alignment horizontal="left" vertical="center" wrapText="1"/>
      <protection locked="0"/>
    </xf>
    <xf numFmtId="14" fontId="5" fillId="0" borderId="1" xfId="0" applyNumberFormat="1" applyFont="1" applyBorder="1" applyAlignment="1" applyProtection="1">
      <alignment horizontal="left" vertical="top" wrapText="1"/>
      <protection locked="0"/>
    </xf>
    <xf numFmtId="165" fontId="5" fillId="0" borderId="5" xfId="0" applyNumberFormat="1" applyFont="1" applyBorder="1" applyAlignment="1" applyProtection="1">
      <alignment horizontal="left" vertical="center" wrapText="1"/>
      <protection locked="0"/>
    </xf>
    <xf numFmtId="0" fontId="5" fillId="0" borderId="7" xfId="0" applyFont="1" applyBorder="1" applyAlignment="1" applyProtection="1">
      <alignment horizontal="left" vertical="top" wrapText="1"/>
      <protection locked="0"/>
    </xf>
    <xf numFmtId="165" fontId="5" fillId="0" borderId="0" xfId="0" applyNumberFormat="1" applyFont="1" applyAlignment="1" applyProtection="1">
      <alignment horizontal="left" vertical="center" wrapText="1"/>
      <protection locked="0"/>
    </xf>
    <xf numFmtId="0" fontId="12" fillId="6" borderId="52" xfId="0" applyFont="1" applyFill="1" applyBorder="1" applyAlignment="1">
      <alignment vertical="top" wrapText="1"/>
    </xf>
    <xf numFmtId="0" fontId="5" fillId="0" borderId="1" xfId="0" applyFont="1" applyBorder="1" applyAlignment="1">
      <alignment vertical="top"/>
    </xf>
    <xf numFmtId="0" fontId="4" fillId="2" borderId="38" xfId="0" applyFont="1" applyFill="1" applyBorder="1" applyAlignment="1" applyProtection="1">
      <alignment vertical="center" wrapText="1"/>
      <protection locked="0"/>
    </xf>
    <xf numFmtId="0" fontId="4" fillId="2" borderId="39" xfId="0" applyFont="1" applyFill="1" applyBorder="1" applyAlignment="1" applyProtection="1">
      <alignment vertical="center" wrapText="1"/>
      <protection locked="0"/>
    </xf>
    <xf numFmtId="0" fontId="4" fillId="2" borderId="40" xfId="0" applyFont="1" applyFill="1" applyBorder="1" applyAlignment="1" applyProtection="1">
      <alignment vertical="center" wrapText="1"/>
      <protection locked="0"/>
    </xf>
    <xf numFmtId="0" fontId="5" fillId="0" borderId="41" xfId="0" applyFont="1" applyBorder="1" applyAlignment="1" applyProtection="1">
      <alignment horizontal="left" vertical="top"/>
      <protection locked="0"/>
    </xf>
    <xf numFmtId="0" fontId="5" fillId="0" borderId="8" xfId="0" applyFont="1" applyBorder="1" applyAlignment="1" applyProtection="1">
      <alignment horizontal="left" vertical="top"/>
      <protection locked="0"/>
    </xf>
    <xf numFmtId="0" fontId="5" fillId="0" borderId="42" xfId="0" applyFont="1" applyBorder="1" applyAlignment="1" applyProtection="1">
      <alignment horizontal="left" vertical="top"/>
      <protection locked="0"/>
    </xf>
    <xf numFmtId="0" fontId="3" fillId="3" borderId="38" xfId="0" applyFont="1" applyFill="1" applyBorder="1" applyAlignment="1" applyProtection="1">
      <alignment horizontal="center" vertical="center"/>
      <protection locked="0"/>
    </xf>
    <xf numFmtId="0" fontId="3" fillId="3" borderId="39" xfId="0" applyFont="1" applyFill="1" applyBorder="1" applyAlignment="1" applyProtection="1">
      <alignment horizontal="center" vertical="center"/>
      <protection locked="0"/>
    </xf>
    <xf numFmtId="0" fontId="3" fillId="3" borderId="40" xfId="0" applyFont="1" applyFill="1" applyBorder="1" applyAlignment="1" applyProtection="1">
      <alignment horizontal="center" vertical="center"/>
      <protection locked="0"/>
    </xf>
    <xf numFmtId="0" fontId="4" fillId="2" borderId="26" xfId="0" applyFont="1" applyFill="1" applyBorder="1" applyAlignment="1" applyProtection="1">
      <alignment horizontal="left" vertical="center"/>
      <protection locked="0"/>
    </xf>
    <xf numFmtId="0" fontId="4" fillId="2" borderId="27" xfId="0" applyFont="1" applyFill="1" applyBorder="1" applyAlignment="1" applyProtection="1">
      <alignment horizontal="left" vertical="center"/>
      <protection locked="0"/>
    </xf>
    <xf numFmtId="0" fontId="4" fillId="2" borderId="28" xfId="0" applyFont="1" applyFill="1" applyBorder="1" applyAlignment="1" applyProtection="1">
      <alignment horizontal="left" vertical="center"/>
      <protection locked="0"/>
    </xf>
    <xf numFmtId="0" fontId="4" fillId="2" borderId="26" xfId="0" applyFont="1" applyFill="1" applyBorder="1" applyAlignment="1" applyProtection="1">
      <alignment vertical="center"/>
      <protection locked="0"/>
    </xf>
    <xf numFmtId="0" fontId="4" fillId="2" borderId="27" xfId="0" applyFont="1" applyFill="1" applyBorder="1" applyAlignment="1" applyProtection="1">
      <alignment vertical="center"/>
      <protection locked="0"/>
    </xf>
    <xf numFmtId="0" fontId="4" fillId="2" borderId="28" xfId="0" applyFont="1" applyFill="1" applyBorder="1" applyAlignment="1" applyProtection="1">
      <alignment vertical="center"/>
      <protection locked="0"/>
    </xf>
    <xf numFmtId="0" fontId="5" fillId="0" borderId="18" xfId="0" applyFont="1" applyBorder="1" applyAlignment="1">
      <alignment horizontal="center" vertical="top"/>
    </xf>
    <xf numFmtId="0" fontId="10" fillId="3" borderId="35" xfId="0" applyFont="1" applyFill="1" applyBorder="1" applyAlignment="1">
      <alignment horizontal="center" vertical="center"/>
    </xf>
    <xf numFmtId="0" fontId="10" fillId="3" borderId="36" xfId="0" applyFont="1" applyFill="1" applyBorder="1" applyAlignment="1">
      <alignment horizontal="center" vertical="center"/>
    </xf>
    <xf numFmtId="0" fontId="10" fillId="3" borderId="37" xfId="0" applyFont="1" applyFill="1" applyBorder="1" applyAlignment="1">
      <alignment horizontal="center" vertical="center"/>
    </xf>
    <xf numFmtId="165" fontId="11" fillId="3" borderId="38" xfId="0" applyNumberFormat="1" applyFont="1" applyFill="1" applyBorder="1" applyAlignment="1">
      <alignment horizontal="center" vertical="center"/>
    </xf>
    <xf numFmtId="165" fontId="11" fillId="3" borderId="39" xfId="0" applyNumberFormat="1" applyFont="1" applyFill="1" applyBorder="1" applyAlignment="1">
      <alignment horizontal="center" vertical="center"/>
    </xf>
    <xf numFmtId="165" fontId="11" fillId="3" borderId="40" xfId="0" applyNumberFormat="1" applyFont="1" applyFill="1" applyBorder="1" applyAlignment="1">
      <alignment horizontal="center" vertical="center"/>
    </xf>
    <xf numFmtId="0" fontId="5" fillId="4" borderId="1" xfId="0" applyFont="1" applyFill="1" applyBorder="1" applyAlignment="1">
      <alignment horizontal="left" vertical="top" wrapText="1"/>
    </xf>
    <xf numFmtId="0" fontId="5" fillId="4" borderId="47" xfId="0" applyFont="1" applyFill="1" applyBorder="1" applyAlignment="1">
      <alignment horizontal="left" vertical="top" wrapText="1"/>
    </xf>
    <xf numFmtId="0" fontId="5" fillId="4" borderId="4" xfId="0" applyFont="1" applyFill="1" applyBorder="1" applyAlignment="1">
      <alignment horizontal="left" vertical="top" wrapText="1"/>
    </xf>
    <xf numFmtId="0" fontId="11" fillId="3" borderId="13" xfId="0" applyFont="1" applyFill="1" applyBorder="1" applyAlignment="1">
      <alignment horizontal="center" vertical="center"/>
    </xf>
    <xf numFmtId="0" fontId="11" fillId="3" borderId="46" xfId="0" applyFont="1" applyFill="1" applyBorder="1" applyAlignment="1">
      <alignment horizontal="center" vertical="center"/>
    </xf>
    <xf numFmtId="0" fontId="11" fillId="3" borderId="14" xfId="0" applyFont="1" applyFill="1" applyBorder="1" applyAlignment="1">
      <alignment horizontal="center" vertical="center"/>
    </xf>
    <xf numFmtId="0" fontId="11" fillId="3" borderId="29" xfId="0" applyFont="1" applyFill="1" applyBorder="1" applyAlignment="1">
      <alignment horizontal="center" vertical="center"/>
    </xf>
    <xf numFmtId="0" fontId="11" fillId="3" borderId="45" xfId="0" applyFont="1" applyFill="1" applyBorder="1" applyAlignment="1">
      <alignment horizontal="center" vertical="center"/>
    </xf>
    <xf numFmtId="0" fontId="11" fillId="3" borderId="30" xfId="0" applyFont="1" applyFill="1" applyBorder="1" applyAlignment="1">
      <alignment horizontal="center" vertical="center"/>
    </xf>
    <xf numFmtId="0" fontId="5" fillId="4" borderId="43" xfId="0" applyFont="1" applyFill="1" applyBorder="1" applyAlignment="1">
      <alignment horizontal="left" vertical="top" wrapText="1"/>
    </xf>
    <xf numFmtId="0" fontId="5" fillId="4" borderId="39" xfId="0" applyFont="1" applyFill="1" applyBorder="1" applyAlignment="1">
      <alignment horizontal="left" vertical="top" wrapText="1"/>
    </xf>
    <xf numFmtId="0" fontId="5" fillId="4" borderId="40" xfId="0" applyFont="1" applyFill="1" applyBorder="1" applyAlignment="1">
      <alignment horizontal="left" vertical="top" wrapText="1"/>
    </xf>
    <xf numFmtId="0" fontId="11" fillId="3" borderId="34" xfId="0" applyFont="1" applyFill="1" applyBorder="1" applyAlignment="1" applyProtection="1">
      <alignment horizontal="center" vertical="center"/>
      <protection locked="0"/>
    </xf>
    <xf numFmtId="0" fontId="11" fillId="3" borderId="33" xfId="0" applyFont="1" applyFill="1" applyBorder="1" applyAlignment="1" applyProtection="1">
      <alignment horizontal="center" vertical="center"/>
      <protection locked="0"/>
    </xf>
    <xf numFmtId="0" fontId="11" fillId="3" borderId="19" xfId="0" applyFont="1" applyFill="1" applyBorder="1" applyAlignment="1" applyProtection="1">
      <alignment horizontal="center" vertical="center"/>
      <protection locked="0"/>
    </xf>
    <xf numFmtId="0" fontId="11" fillId="3" borderId="24" xfId="0" applyFont="1" applyFill="1" applyBorder="1" applyAlignment="1" applyProtection="1">
      <alignment horizontal="center" vertical="center"/>
      <protection locked="0"/>
    </xf>
    <xf numFmtId="0" fontId="11" fillId="3" borderId="20" xfId="0" applyFont="1" applyFill="1" applyBorder="1" applyAlignment="1" applyProtection="1">
      <alignment horizontal="center" vertical="center"/>
      <protection locked="0"/>
    </xf>
  </cellXfs>
  <cellStyles count="1">
    <cellStyle name="Normal" xfId="0" builtinId="0"/>
  </cellStyles>
  <dxfs count="5">
    <dxf>
      <fill>
        <patternFill>
          <bgColor rgb="FFECEEF0"/>
        </patternFill>
      </fill>
    </dxf>
    <dxf>
      <fill>
        <patternFill>
          <bgColor rgb="FFECEEF0"/>
        </patternFill>
      </fill>
    </dxf>
    <dxf>
      <fill>
        <patternFill>
          <bgColor rgb="FFECEEF0"/>
        </patternFill>
      </fill>
    </dxf>
    <dxf>
      <fill>
        <patternFill>
          <bgColor rgb="FFECEEF0"/>
        </patternFill>
      </fill>
    </dxf>
    <dxf>
      <fill>
        <patternFill>
          <bgColor rgb="FFECEEF0"/>
        </patternFill>
      </fill>
    </dxf>
  </dxfs>
  <tableStyles count="0" defaultTableStyle="TableStyleMedium2" defaultPivotStyle="PivotStyleLight16"/>
  <colors>
    <mruColors>
      <color rgb="FFF9A71C"/>
      <color rgb="FF17315A"/>
      <color rgb="FF2D6E8D"/>
      <color rgb="FFECEEF0"/>
      <color rgb="FFE47225"/>
      <color rgb="FFCACEF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haredStrings" Target="sharedStrings.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tyles" Target="style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externalLink" Target="externalLinks/externalLink2.xml"/><Relationship Id="rId4" Type="http://schemas.openxmlformats.org/officeDocument/2006/relationships/worksheet" Target="worksheets/sheet4.xml"/><Relationship Id="rId9" Type="http://schemas.openxmlformats.org/officeDocument/2006/relationships/externalLink" Target="externalLinks/externalLink1.xml"/><Relationship Id="rId14"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_rels/drawing8.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47624</xdr:colOff>
      <xdr:row>1</xdr:row>
      <xdr:rowOff>47622</xdr:rowOff>
    </xdr:from>
    <xdr:to>
      <xdr:col>0</xdr:col>
      <xdr:colOff>1740964</xdr:colOff>
      <xdr:row>1</xdr:row>
      <xdr:rowOff>1063625</xdr:rowOff>
    </xdr:to>
    <xdr:pic>
      <xdr:nvPicPr>
        <xdr:cNvPr id="3" name="Picture 2" descr="Department of Health Care Services Logo">
          <a:extLst>
            <a:ext uri="{FF2B5EF4-FFF2-40B4-BE49-F238E27FC236}">
              <a16:creationId xmlns:a16="http://schemas.microsoft.com/office/drawing/2014/main" id="{8488851F-BF35-2444-96FB-228EE0E8330B}"/>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47624" y="263522"/>
          <a:ext cx="1693340" cy="730253"/>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1</xdr:col>
      <xdr:colOff>11692</xdr:colOff>
      <xdr:row>1</xdr:row>
      <xdr:rowOff>877569</xdr:rowOff>
    </xdr:to>
    <xdr:pic>
      <xdr:nvPicPr>
        <xdr:cNvPr id="2" name="Picture 1">
          <a:extLst>
            <a:ext uri="{FF2B5EF4-FFF2-40B4-BE49-F238E27FC236}">
              <a16:creationId xmlns:a16="http://schemas.microsoft.com/office/drawing/2014/main" id="{6B81256B-40E9-C346-85ED-1BD1136659C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03200"/>
          <a:ext cx="1837690" cy="82676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1</xdr:col>
      <xdr:colOff>445566</xdr:colOff>
      <xdr:row>1</xdr:row>
      <xdr:rowOff>819785</xdr:rowOff>
    </xdr:to>
    <xdr:pic>
      <xdr:nvPicPr>
        <xdr:cNvPr id="2" name="Picture 1">
          <a:extLst>
            <a:ext uri="{FF2B5EF4-FFF2-40B4-BE49-F238E27FC236}">
              <a16:creationId xmlns:a16="http://schemas.microsoft.com/office/drawing/2014/main" id="{1E0EFB50-C62D-4272-B635-E5880A28A99E}"/>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214313"/>
          <a:ext cx="1686991" cy="819785"/>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1</xdr:col>
      <xdr:colOff>317024</xdr:colOff>
      <xdr:row>1</xdr:row>
      <xdr:rowOff>819785</xdr:rowOff>
    </xdr:to>
    <xdr:pic>
      <xdr:nvPicPr>
        <xdr:cNvPr id="2" name="Picture 1">
          <a:extLst>
            <a:ext uri="{FF2B5EF4-FFF2-40B4-BE49-F238E27FC236}">
              <a16:creationId xmlns:a16="http://schemas.microsoft.com/office/drawing/2014/main" id="{C0A2C367-96FD-47E1-A055-49B14648C4B8}"/>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1686991" cy="819785"/>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0</xdr:col>
      <xdr:colOff>1696516</xdr:colOff>
      <xdr:row>2</xdr:row>
      <xdr:rowOff>19685</xdr:rowOff>
    </xdr:to>
    <xdr:pic>
      <xdr:nvPicPr>
        <xdr:cNvPr id="2" name="Picture 1">
          <a:extLst>
            <a:ext uri="{FF2B5EF4-FFF2-40B4-BE49-F238E27FC236}">
              <a16:creationId xmlns:a16="http://schemas.microsoft.com/office/drawing/2014/main" id="{713EFE9E-0506-4C6D-AFDE-6B0DBDF4E767}"/>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1686991" cy="819785"/>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0</xdr:colOff>
      <xdr:row>0</xdr:row>
      <xdr:rowOff>222250</xdr:rowOff>
    </xdr:from>
    <xdr:to>
      <xdr:col>0</xdr:col>
      <xdr:colOff>1683816</xdr:colOff>
      <xdr:row>1</xdr:row>
      <xdr:rowOff>808672</xdr:rowOff>
    </xdr:to>
    <xdr:pic>
      <xdr:nvPicPr>
        <xdr:cNvPr id="2" name="Picture 1">
          <a:extLst>
            <a:ext uri="{FF2B5EF4-FFF2-40B4-BE49-F238E27FC236}">
              <a16:creationId xmlns:a16="http://schemas.microsoft.com/office/drawing/2014/main" id="{90F47A5A-F3A7-4A5C-A418-9D68746A32F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222250"/>
          <a:ext cx="1686991" cy="819785"/>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0</xdr:col>
      <xdr:colOff>1683816</xdr:colOff>
      <xdr:row>1</xdr:row>
      <xdr:rowOff>819785</xdr:rowOff>
    </xdr:to>
    <xdr:pic>
      <xdr:nvPicPr>
        <xdr:cNvPr id="3" name="Picture 2">
          <a:extLst>
            <a:ext uri="{FF2B5EF4-FFF2-40B4-BE49-F238E27FC236}">
              <a16:creationId xmlns:a16="http://schemas.microsoft.com/office/drawing/2014/main" id="{AB440087-22C9-40E3-AF5C-216980AD95EE}"/>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1686991" cy="819785"/>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1</xdr:col>
      <xdr:colOff>1228203</xdr:colOff>
      <xdr:row>1</xdr:row>
      <xdr:rowOff>819785</xdr:rowOff>
    </xdr:to>
    <xdr:pic>
      <xdr:nvPicPr>
        <xdr:cNvPr id="3" name="Picture 2">
          <a:extLst>
            <a:ext uri="{FF2B5EF4-FFF2-40B4-BE49-F238E27FC236}">
              <a16:creationId xmlns:a16="http://schemas.microsoft.com/office/drawing/2014/main" id="{3D4E79C4-39FB-45DF-BA89-9A136B97B8BC}"/>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226219"/>
          <a:ext cx="1680641" cy="819785"/>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cadhcs.sharepoint.com/Users/dmori/AppData/Local/Microsoft/Windows/INetCache/Content.Outlook/YXPROLKN/WCM%20Reporting%20Template_CalOptima.xlsx" TargetMode="External"/></Relationships>
</file>

<file path=xl/externalLinks/_rels/externalLink2.xml.rels><?xml version="1.0" encoding="UTF-8" standalone="yes"?>
<Relationships xmlns="http://schemas.openxmlformats.org/package/2006/relationships"><Relationship Id="rId2" Type="http://schemas.microsoft.com/office/2019/04/relationships/externalLinkLongPath" Target="https://cadhcs-my.sharepoint.com/DHMMCEECSRVIP01/Groups/_Plan%20Monitoring-Medical%20Policy%20Branch/Plan%20Performance%20Measurement%20Section/Cal%20Medi-Connect%20(Duals%20CCI)/CMC%20Risk%20data/Template/Cal%20MediConnect%20Data%20Template%2009.30.2015.xlsx?12E9052B" TargetMode="External"/><Relationship Id="rId1" Type="http://schemas.openxmlformats.org/officeDocument/2006/relationships/externalLinkPath" Target="file:///\\12E9052B\Cal%20MediConnect%20Data%20Template%2009.30.2015.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porting Instructions"/>
      <sheetName val="Contact Info"/>
      <sheetName val="1. Member Counts"/>
      <sheetName val="2. Continuity of Care"/>
      <sheetName val="3. Authorizations"/>
      <sheetName val="4.AssessmentsCareCoordination"/>
      <sheetName val="5. Grievances-Appeals"/>
      <sheetName val="6. Comments"/>
    </sheetNames>
    <sheetDataSet>
      <sheetData sheetId="0"/>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ldInstructions"/>
    </sheetNames>
    <sheetDataSet>
      <sheetData sheetId="0" refreshError="1"/>
    </sheetDataSet>
  </externalBook>
</externalLink>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4.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5.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56A4C2C-3C3E-8749-9B85-2641BE759347}">
  <sheetPr>
    <tabColor rgb="FFF9A71C"/>
  </sheetPr>
  <dimension ref="A1:C102"/>
  <sheetViews>
    <sheetView tabSelected="1" zoomScale="80" zoomScaleNormal="80" workbookViewId="0">
      <selection activeCell="A12" sqref="A12"/>
    </sheetView>
  </sheetViews>
  <sheetFormatPr defaultColWidth="0" defaultRowHeight="14.5" zeroHeight="1" x14ac:dyDescent="0.35"/>
  <cols>
    <col min="1" max="1" width="89.81640625" style="101" customWidth="1"/>
    <col min="2" max="2" width="57.1796875" style="101" customWidth="1"/>
    <col min="3" max="3" width="107.81640625" style="101" customWidth="1"/>
    <col min="4" max="16384" width="10.81640625" style="101" hidden="1"/>
  </cols>
  <sheetData>
    <row r="1" spans="1:3" ht="18" thickBot="1" x14ac:dyDescent="0.5">
      <c r="A1" s="1" t="s">
        <v>0</v>
      </c>
      <c r="B1"/>
      <c r="C1"/>
    </row>
    <row r="2" spans="1:3" ht="90" customHeight="1" thickBot="1" x14ac:dyDescent="0.4">
      <c r="A2" s="123" t="s">
        <v>1</v>
      </c>
      <c r="B2" s="124"/>
      <c r="C2" s="125"/>
    </row>
    <row r="3" spans="1:3" ht="17.5" x14ac:dyDescent="0.45">
      <c r="A3" s="102" t="s">
        <v>250</v>
      </c>
      <c r="B3" s="103"/>
      <c r="C3" s="104"/>
    </row>
    <row r="4" spans="1:3" ht="17.5" x14ac:dyDescent="0.45">
      <c r="A4" s="102" t="s">
        <v>252</v>
      </c>
      <c r="B4" s="103"/>
      <c r="C4" s="104"/>
    </row>
    <row r="5" spans="1:3" ht="17.5" x14ac:dyDescent="0.45">
      <c r="A5" s="102" t="s">
        <v>253</v>
      </c>
      <c r="B5" s="103"/>
      <c r="C5" s="104"/>
    </row>
    <row r="6" spans="1:3" ht="17.5" x14ac:dyDescent="0.45">
      <c r="A6" s="102" t="s">
        <v>254</v>
      </c>
      <c r="B6" s="103"/>
      <c r="C6" s="104"/>
    </row>
    <row r="7" spans="1:3" ht="17.5" x14ac:dyDescent="0.45">
      <c r="A7" s="102" t="s">
        <v>255</v>
      </c>
      <c r="B7" s="103"/>
      <c r="C7" s="104"/>
    </row>
    <row r="8" spans="1:3" ht="17.5" x14ac:dyDescent="0.45">
      <c r="A8" s="102" t="s">
        <v>251</v>
      </c>
      <c r="B8" s="103"/>
      <c r="C8" s="104"/>
    </row>
    <row r="9" spans="1:3" ht="17.5" x14ac:dyDescent="0.45">
      <c r="A9" s="102" t="s">
        <v>237</v>
      </c>
      <c r="B9" s="103"/>
      <c r="C9" s="104"/>
    </row>
    <row r="10" spans="1:3" ht="17.5" x14ac:dyDescent="0.45">
      <c r="A10" s="102" t="s">
        <v>238</v>
      </c>
      <c r="B10" s="103"/>
      <c r="C10" s="104"/>
    </row>
    <row r="11" spans="1:3" ht="17.5" x14ac:dyDescent="0.45">
      <c r="A11" s="102" t="s">
        <v>239</v>
      </c>
      <c r="B11" s="103"/>
      <c r="C11" s="104"/>
    </row>
    <row r="12" spans="1:3" ht="17.5" x14ac:dyDescent="0.45">
      <c r="A12" s="102" t="s">
        <v>240</v>
      </c>
      <c r="B12" s="103"/>
      <c r="C12" s="104"/>
    </row>
    <row r="13" spans="1:3" ht="17.5" x14ac:dyDescent="0.45">
      <c r="A13" s="102" t="s">
        <v>241</v>
      </c>
      <c r="B13" s="103"/>
      <c r="C13" s="104"/>
    </row>
    <row r="14" spans="1:3" ht="17.5" x14ac:dyDescent="0.45">
      <c r="A14" s="102" t="s">
        <v>242</v>
      </c>
      <c r="B14" s="103"/>
      <c r="C14" s="104"/>
    </row>
    <row r="15" spans="1:3" ht="17.5" x14ac:dyDescent="0.45">
      <c r="A15" s="102" t="s">
        <v>243</v>
      </c>
      <c r="B15" s="103"/>
      <c r="C15" s="104"/>
    </row>
    <row r="16" spans="1:3" ht="17.5" x14ac:dyDescent="0.45">
      <c r="A16" s="102" t="s">
        <v>244</v>
      </c>
      <c r="B16" s="103"/>
      <c r="C16" s="104"/>
    </row>
    <row r="17" spans="1:3" ht="17.5" x14ac:dyDescent="0.45">
      <c r="A17" s="102" t="s">
        <v>245</v>
      </c>
      <c r="B17" s="103"/>
      <c r="C17" s="104"/>
    </row>
    <row r="18" spans="1:3" ht="17.5" x14ac:dyDescent="0.45">
      <c r="A18" s="102" t="s">
        <v>246</v>
      </c>
      <c r="B18" s="103"/>
      <c r="C18" s="104"/>
    </row>
    <row r="19" spans="1:3" ht="17.5" x14ac:dyDescent="0.45">
      <c r="A19" s="102" t="s">
        <v>247</v>
      </c>
      <c r="B19" s="103"/>
      <c r="C19" s="104"/>
    </row>
    <row r="20" spans="1:3" ht="17.5" x14ac:dyDescent="0.45">
      <c r="A20" s="102" t="s">
        <v>248</v>
      </c>
      <c r="B20" s="103"/>
      <c r="C20" s="104"/>
    </row>
    <row r="21" spans="1:3" ht="17.5" x14ac:dyDescent="0.45">
      <c r="A21" s="102" t="s">
        <v>256</v>
      </c>
      <c r="B21" s="103"/>
      <c r="C21" s="104"/>
    </row>
    <row r="22" spans="1:3" ht="17.5" x14ac:dyDescent="0.45">
      <c r="A22" s="102" t="s">
        <v>257</v>
      </c>
      <c r="B22" s="103"/>
      <c r="C22" s="104"/>
    </row>
    <row r="23" spans="1:3" ht="17.5" x14ac:dyDescent="0.45">
      <c r="A23" s="102" t="s">
        <v>249</v>
      </c>
      <c r="B23" s="103"/>
      <c r="C23" s="104"/>
    </row>
    <row r="24" spans="1:3" ht="18" thickBot="1" x14ac:dyDescent="0.5">
      <c r="A24" s="105"/>
      <c r="B24" s="103"/>
      <c r="C24" s="104"/>
    </row>
    <row r="25" spans="1:3" ht="26.5" thickBot="1" x14ac:dyDescent="0.4">
      <c r="A25" s="126" t="s">
        <v>2</v>
      </c>
      <c r="B25" s="127"/>
      <c r="C25" s="128"/>
    </row>
    <row r="26" spans="1:3" ht="17.5" x14ac:dyDescent="0.35">
      <c r="A26" s="5" t="s">
        <v>3</v>
      </c>
      <c r="B26" s="6" t="s">
        <v>4</v>
      </c>
      <c r="C26" s="7" t="s">
        <v>5</v>
      </c>
    </row>
    <row r="27" spans="1:3" ht="87.5" x14ac:dyDescent="0.35">
      <c r="A27" s="8" t="s">
        <v>6</v>
      </c>
      <c r="B27" s="9" t="s">
        <v>7</v>
      </c>
      <c r="C27" s="9" t="s">
        <v>8</v>
      </c>
    </row>
    <row r="28" spans="1:3" ht="87.5" x14ac:dyDescent="0.35">
      <c r="A28" s="8" t="s">
        <v>9</v>
      </c>
      <c r="B28" s="9" t="s">
        <v>10</v>
      </c>
      <c r="C28" s="9" t="s">
        <v>11</v>
      </c>
    </row>
    <row r="29" spans="1:3" ht="87.5" x14ac:dyDescent="0.35">
      <c r="A29" s="8" t="s">
        <v>12</v>
      </c>
      <c r="B29" s="9" t="s">
        <v>13</v>
      </c>
      <c r="C29" s="9" t="s">
        <v>11</v>
      </c>
    </row>
    <row r="30" spans="1:3" ht="87.5" x14ac:dyDescent="0.35">
      <c r="A30" s="8" t="s">
        <v>14</v>
      </c>
      <c r="B30" s="9" t="s">
        <v>15</v>
      </c>
      <c r="C30" s="9" t="s">
        <v>11</v>
      </c>
    </row>
    <row r="31" spans="1:3" ht="87.5" x14ac:dyDescent="0.35">
      <c r="A31" s="8" t="s">
        <v>16</v>
      </c>
      <c r="B31" s="9" t="s">
        <v>17</v>
      </c>
      <c r="C31" s="9" t="s">
        <v>11</v>
      </c>
    </row>
    <row r="32" spans="1:3" ht="87.5" x14ac:dyDescent="0.35">
      <c r="A32" s="8" t="s">
        <v>18</v>
      </c>
      <c r="B32" s="9" t="s">
        <v>19</v>
      </c>
      <c r="C32" s="9" t="s">
        <v>11</v>
      </c>
    </row>
    <row r="33" spans="1:3" ht="87.5" x14ac:dyDescent="0.35">
      <c r="A33" s="8" t="s">
        <v>20</v>
      </c>
      <c r="B33" s="9" t="s">
        <v>21</v>
      </c>
      <c r="C33" s="9" t="s">
        <v>11</v>
      </c>
    </row>
    <row r="34" spans="1:3" ht="87.5" x14ac:dyDescent="0.35">
      <c r="A34" s="8" t="s">
        <v>22</v>
      </c>
      <c r="B34" s="9" t="s">
        <v>23</v>
      </c>
      <c r="C34" s="9" t="s">
        <v>11</v>
      </c>
    </row>
    <row r="35" spans="1:3" ht="87.5" x14ac:dyDescent="0.35">
      <c r="A35" s="8" t="s">
        <v>24</v>
      </c>
      <c r="B35" s="9" t="s">
        <v>25</v>
      </c>
      <c r="C35" s="9" t="s">
        <v>11</v>
      </c>
    </row>
    <row r="36" spans="1:3" ht="87.5" x14ac:dyDescent="0.35">
      <c r="A36" s="8" t="s">
        <v>26</v>
      </c>
      <c r="B36" s="9" t="s">
        <v>27</v>
      </c>
      <c r="C36" s="9" t="s">
        <v>11</v>
      </c>
    </row>
    <row r="37" spans="1:3" ht="87.5" x14ac:dyDescent="0.35">
      <c r="A37" s="8" t="s">
        <v>28</v>
      </c>
      <c r="B37" s="9" t="s">
        <v>29</v>
      </c>
      <c r="C37" s="9" t="s">
        <v>11</v>
      </c>
    </row>
    <row r="38" spans="1:3" ht="87.5" x14ac:dyDescent="0.35">
      <c r="A38" s="8" t="s">
        <v>30</v>
      </c>
      <c r="B38" s="9" t="s">
        <v>31</v>
      </c>
      <c r="C38" s="9" t="s">
        <v>11</v>
      </c>
    </row>
    <row r="39" spans="1:3" ht="87.5" x14ac:dyDescent="0.35">
      <c r="A39" s="8" t="s">
        <v>32</v>
      </c>
      <c r="B39" s="9" t="s">
        <v>33</v>
      </c>
      <c r="C39" s="9" t="s">
        <v>11</v>
      </c>
    </row>
    <row r="40" spans="1:3" ht="87.5" x14ac:dyDescent="0.35">
      <c r="A40" s="8" t="s">
        <v>34</v>
      </c>
      <c r="B40" s="9" t="s">
        <v>35</v>
      </c>
      <c r="C40" s="9" t="s">
        <v>11</v>
      </c>
    </row>
    <row r="41" spans="1:3" ht="87.5" x14ac:dyDescent="0.35">
      <c r="A41" s="8" t="s">
        <v>36</v>
      </c>
      <c r="B41" s="9" t="s">
        <v>37</v>
      </c>
      <c r="C41" s="9" t="s">
        <v>11</v>
      </c>
    </row>
    <row r="42" spans="1:3" ht="87.5" x14ac:dyDescent="0.35">
      <c r="A42" s="8" t="s">
        <v>38</v>
      </c>
      <c r="B42" s="9" t="s">
        <v>39</v>
      </c>
      <c r="C42" s="9" t="s">
        <v>11</v>
      </c>
    </row>
    <row r="43" spans="1:3" ht="87.5" x14ac:dyDescent="0.35">
      <c r="A43" s="8" t="s">
        <v>40</v>
      </c>
      <c r="B43" s="9" t="s">
        <v>41</v>
      </c>
      <c r="C43" s="9" t="s">
        <v>11</v>
      </c>
    </row>
    <row r="44" spans="1:3" ht="87.5" x14ac:dyDescent="0.35">
      <c r="A44" s="8" t="s">
        <v>42</v>
      </c>
      <c r="B44" s="9" t="s">
        <v>43</v>
      </c>
      <c r="C44" s="9" t="s">
        <v>11</v>
      </c>
    </row>
    <row r="45" spans="1:3" ht="88" thickBot="1" x14ac:dyDescent="0.4">
      <c r="A45" s="10" t="s">
        <v>44</v>
      </c>
      <c r="B45" s="11" t="s">
        <v>45</v>
      </c>
      <c r="C45" s="9" t="s">
        <v>11</v>
      </c>
    </row>
    <row r="46" spans="1:3" ht="26.5" thickBot="1" x14ac:dyDescent="0.4">
      <c r="A46" s="126" t="s">
        <v>46</v>
      </c>
      <c r="B46" s="127"/>
      <c r="C46" s="128"/>
    </row>
    <row r="47" spans="1:3" ht="17.5" x14ac:dyDescent="0.35">
      <c r="A47" s="5" t="s">
        <v>3</v>
      </c>
      <c r="B47" s="6" t="s">
        <v>4</v>
      </c>
      <c r="C47" s="7" t="s">
        <v>5</v>
      </c>
    </row>
    <row r="48" spans="1:3" ht="52.5" x14ac:dyDescent="0.35">
      <c r="A48" s="8" t="s">
        <v>47</v>
      </c>
      <c r="B48" s="9" t="s">
        <v>48</v>
      </c>
      <c r="C48" s="9" t="s">
        <v>49</v>
      </c>
    </row>
    <row r="49" spans="1:3" ht="52.5" x14ac:dyDescent="0.35">
      <c r="A49" s="8" t="s">
        <v>50</v>
      </c>
      <c r="B49" s="9" t="s">
        <v>51</v>
      </c>
      <c r="C49" s="9" t="s">
        <v>49</v>
      </c>
    </row>
    <row r="50" spans="1:3" ht="52.5" x14ac:dyDescent="0.35">
      <c r="A50" s="8" t="s">
        <v>52</v>
      </c>
      <c r="B50" s="9" t="s">
        <v>53</v>
      </c>
      <c r="C50" s="9" t="s">
        <v>49</v>
      </c>
    </row>
    <row r="51" spans="1:3" ht="52.5" x14ac:dyDescent="0.35">
      <c r="A51" s="8" t="s">
        <v>54</v>
      </c>
      <c r="B51" s="9" t="s">
        <v>55</v>
      </c>
      <c r="C51" s="9" t="s">
        <v>49</v>
      </c>
    </row>
    <row r="52" spans="1:3" ht="52.5" x14ac:dyDescent="0.35">
      <c r="A52" s="8" t="s">
        <v>56</v>
      </c>
      <c r="B52" s="9" t="s">
        <v>57</v>
      </c>
      <c r="C52" s="9" t="s">
        <v>49</v>
      </c>
    </row>
    <row r="53" spans="1:3" ht="52.5" x14ac:dyDescent="0.35">
      <c r="A53" s="8" t="s">
        <v>58</v>
      </c>
      <c r="B53" s="9" t="s">
        <v>59</v>
      </c>
      <c r="C53" s="9" t="s">
        <v>49</v>
      </c>
    </row>
    <row r="54" spans="1:3" ht="52.5" x14ac:dyDescent="0.35">
      <c r="A54" s="8" t="s">
        <v>60</v>
      </c>
      <c r="B54" s="9" t="s">
        <v>61</v>
      </c>
      <c r="C54" s="9" t="s">
        <v>49</v>
      </c>
    </row>
    <row r="55" spans="1:3" ht="52.5" x14ac:dyDescent="0.35">
      <c r="A55" s="8" t="s">
        <v>62</v>
      </c>
      <c r="B55" s="9" t="s">
        <v>63</v>
      </c>
      <c r="C55" s="9" t="s">
        <v>49</v>
      </c>
    </row>
    <row r="56" spans="1:3" ht="52.5" x14ac:dyDescent="0.35">
      <c r="A56" s="8" t="s">
        <v>64</v>
      </c>
      <c r="B56" s="9" t="s">
        <v>65</v>
      </c>
      <c r="C56" s="9" t="s">
        <v>49</v>
      </c>
    </row>
    <row r="57" spans="1:3" ht="52.5" x14ac:dyDescent="0.35">
      <c r="A57" s="8" t="s">
        <v>66</v>
      </c>
      <c r="B57" s="9" t="s">
        <v>67</v>
      </c>
      <c r="C57" s="9" t="s">
        <v>49</v>
      </c>
    </row>
    <row r="58" spans="1:3" ht="52.5" x14ac:dyDescent="0.35">
      <c r="A58" s="8" t="s">
        <v>68</v>
      </c>
      <c r="B58" s="9" t="s">
        <v>69</v>
      </c>
      <c r="C58" s="9" t="s">
        <v>49</v>
      </c>
    </row>
    <row r="59" spans="1:3" ht="52.5" x14ac:dyDescent="0.35">
      <c r="A59" s="8" t="s">
        <v>70</v>
      </c>
      <c r="B59" s="9" t="s">
        <v>71</v>
      </c>
      <c r="C59" s="9" t="s">
        <v>49</v>
      </c>
    </row>
    <row r="60" spans="1:3" ht="87.5" x14ac:dyDescent="0.35">
      <c r="A60" s="12" t="s">
        <v>72</v>
      </c>
      <c r="B60" s="13" t="s">
        <v>73</v>
      </c>
      <c r="C60" s="9" t="s">
        <v>49</v>
      </c>
    </row>
    <row r="61" spans="1:3" ht="52.5" x14ac:dyDescent="0.35">
      <c r="A61" s="8" t="s">
        <v>74</v>
      </c>
      <c r="B61" s="9" t="s">
        <v>75</v>
      </c>
      <c r="C61" s="9" t="s">
        <v>49</v>
      </c>
    </row>
    <row r="62" spans="1:3" ht="53" thickBot="1" x14ac:dyDescent="0.4">
      <c r="A62" s="10" t="s">
        <v>76</v>
      </c>
      <c r="B62" s="11" t="s">
        <v>77</v>
      </c>
      <c r="C62" s="9" t="s">
        <v>49</v>
      </c>
    </row>
    <row r="63" spans="1:3" ht="53" thickBot="1" x14ac:dyDescent="0.4">
      <c r="A63" s="14" t="s">
        <v>212</v>
      </c>
      <c r="B63" s="15" t="s">
        <v>213</v>
      </c>
      <c r="C63" s="9" t="s">
        <v>49</v>
      </c>
    </row>
    <row r="64" spans="1:3" ht="26.5" thickBot="1" x14ac:dyDescent="0.4">
      <c r="A64" s="126" t="s">
        <v>78</v>
      </c>
      <c r="B64" s="127"/>
      <c r="C64" s="128"/>
    </row>
    <row r="65" spans="1:3" ht="17.5" x14ac:dyDescent="0.35">
      <c r="A65" s="5" t="s">
        <v>3</v>
      </c>
      <c r="B65" s="6" t="s">
        <v>4</v>
      </c>
      <c r="C65" s="7" t="s">
        <v>5</v>
      </c>
    </row>
    <row r="66" spans="1:3" ht="70" x14ac:dyDescent="0.35">
      <c r="A66" s="8" t="s">
        <v>79</v>
      </c>
      <c r="B66" s="9" t="s">
        <v>80</v>
      </c>
      <c r="C66" s="16" t="s">
        <v>81</v>
      </c>
    </row>
    <row r="67" spans="1:3" ht="70" x14ac:dyDescent="0.35">
      <c r="A67" s="17" t="s">
        <v>82</v>
      </c>
      <c r="B67" s="18" t="s">
        <v>17</v>
      </c>
      <c r="C67" s="16" t="s">
        <v>81</v>
      </c>
    </row>
    <row r="68" spans="1:3" ht="70" x14ac:dyDescent="0.35">
      <c r="A68" s="8" t="s">
        <v>83</v>
      </c>
      <c r="B68" s="8" t="s">
        <v>84</v>
      </c>
      <c r="C68" s="16" t="s">
        <v>81</v>
      </c>
    </row>
    <row r="69" spans="1:3" ht="70" x14ac:dyDescent="0.35">
      <c r="A69" s="17" t="s">
        <v>85</v>
      </c>
      <c r="B69" s="18" t="s">
        <v>86</v>
      </c>
      <c r="C69" s="16" t="s">
        <v>81</v>
      </c>
    </row>
    <row r="70" spans="1:3" ht="70" x14ac:dyDescent="0.35">
      <c r="A70" s="8" t="s">
        <v>87</v>
      </c>
      <c r="B70" s="8" t="s">
        <v>214</v>
      </c>
      <c r="C70" s="16" t="s">
        <v>81</v>
      </c>
    </row>
    <row r="71" spans="1:3" ht="70" x14ac:dyDescent="0.35">
      <c r="A71" s="17" t="s">
        <v>89</v>
      </c>
      <c r="B71" s="18" t="s">
        <v>90</v>
      </c>
      <c r="C71" s="16" t="s">
        <v>81</v>
      </c>
    </row>
    <row r="72" spans="1:3" ht="70" x14ac:dyDescent="0.35">
      <c r="A72" s="17" t="s">
        <v>215</v>
      </c>
      <c r="B72" s="19" t="s">
        <v>217</v>
      </c>
      <c r="C72" s="16" t="s">
        <v>81</v>
      </c>
    </row>
    <row r="73" spans="1:3" ht="70" x14ac:dyDescent="0.35">
      <c r="A73" s="17" t="s">
        <v>216</v>
      </c>
      <c r="B73" s="19" t="s">
        <v>218</v>
      </c>
      <c r="C73" s="16" t="s">
        <v>81</v>
      </c>
    </row>
    <row r="74" spans="1:3" ht="70" x14ac:dyDescent="0.35">
      <c r="A74" s="8" t="s">
        <v>219</v>
      </c>
      <c r="B74" s="8" t="s">
        <v>91</v>
      </c>
      <c r="C74" s="16" t="s">
        <v>81</v>
      </c>
    </row>
    <row r="75" spans="1:3" ht="70" x14ac:dyDescent="0.35">
      <c r="A75" s="17" t="s">
        <v>220</v>
      </c>
      <c r="B75" s="18" t="s">
        <v>92</v>
      </c>
      <c r="C75" s="16" t="s">
        <v>81</v>
      </c>
    </row>
    <row r="76" spans="1:3" ht="70.5" thickBot="1" x14ac:dyDescent="0.4">
      <c r="A76" s="10" t="s">
        <v>221</v>
      </c>
      <c r="B76" s="10" t="s">
        <v>93</v>
      </c>
      <c r="C76" s="16" t="s">
        <v>81</v>
      </c>
    </row>
    <row r="77" spans="1:3" ht="70.5" thickBot="1" x14ac:dyDescent="0.4">
      <c r="A77" s="14" t="s">
        <v>222</v>
      </c>
      <c r="B77" s="20" t="s">
        <v>223</v>
      </c>
      <c r="C77" s="16" t="s">
        <v>81</v>
      </c>
    </row>
    <row r="78" spans="1:3" ht="26.5" thickBot="1" x14ac:dyDescent="0.4">
      <c r="A78" s="126" t="s">
        <v>94</v>
      </c>
      <c r="B78" s="127"/>
      <c r="C78" s="128"/>
    </row>
    <row r="79" spans="1:3" ht="17.5" x14ac:dyDescent="0.35">
      <c r="A79" s="5" t="s">
        <v>3</v>
      </c>
      <c r="B79" s="6" t="s">
        <v>4</v>
      </c>
      <c r="C79" s="7" t="s">
        <v>5</v>
      </c>
    </row>
    <row r="80" spans="1:3" ht="70" x14ac:dyDescent="0.35">
      <c r="A80" s="21" t="s">
        <v>95</v>
      </c>
      <c r="B80" s="9" t="s">
        <v>80</v>
      </c>
      <c r="C80" s="16" t="s">
        <v>81</v>
      </c>
    </row>
    <row r="81" spans="1:3" ht="70" x14ac:dyDescent="0.35">
      <c r="A81" s="21" t="s">
        <v>82</v>
      </c>
      <c r="B81" s="9" t="s">
        <v>17</v>
      </c>
      <c r="C81" s="16" t="s">
        <v>81</v>
      </c>
    </row>
    <row r="82" spans="1:3" ht="70" x14ac:dyDescent="0.35">
      <c r="A82" s="21" t="s">
        <v>83</v>
      </c>
      <c r="B82" s="9" t="s">
        <v>84</v>
      </c>
      <c r="C82" s="16" t="s">
        <v>81</v>
      </c>
    </row>
    <row r="83" spans="1:3" ht="70" x14ac:dyDescent="0.35">
      <c r="A83" s="21" t="s">
        <v>85</v>
      </c>
      <c r="B83" s="9" t="s">
        <v>86</v>
      </c>
      <c r="C83" s="16" t="s">
        <v>81</v>
      </c>
    </row>
    <row r="84" spans="1:3" ht="70" x14ac:dyDescent="0.35">
      <c r="A84" s="21" t="s">
        <v>87</v>
      </c>
      <c r="B84" s="9" t="s">
        <v>88</v>
      </c>
      <c r="C84" s="16" t="s">
        <v>81</v>
      </c>
    </row>
    <row r="85" spans="1:3" ht="70" x14ac:dyDescent="0.35">
      <c r="A85" s="21" t="s">
        <v>96</v>
      </c>
      <c r="B85" s="9" t="s">
        <v>90</v>
      </c>
      <c r="C85" s="16" t="s">
        <v>81</v>
      </c>
    </row>
    <row r="86" spans="1:3" ht="70" x14ac:dyDescent="0.35">
      <c r="A86" s="17" t="s">
        <v>215</v>
      </c>
      <c r="B86" s="19" t="s">
        <v>217</v>
      </c>
      <c r="C86" s="16" t="s">
        <v>81</v>
      </c>
    </row>
    <row r="87" spans="1:3" ht="70" x14ac:dyDescent="0.35">
      <c r="A87" s="17" t="s">
        <v>216</v>
      </c>
      <c r="B87" s="19" t="s">
        <v>218</v>
      </c>
      <c r="C87" s="16" t="s">
        <v>81</v>
      </c>
    </row>
    <row r="88" spans="1:3" ht="70" x14ac:dyDescent="0.35">
      <c r="A88" s="21" t="s">
        <v>224</v>
      </c>
      <c r="B88" s="9" t="s">
        <v>97</v>
      </c>
      <c r="C88" s="16" t="s">
        <v>81</v>
      </c>
    </row>
    <row r="89" spans="1:3" ht="70" x14ac:dyDescent="0.35">
      <c r="A89" s="21" t="s">
        <v>220</v>
      </c>
      <c r="B89" s="9" t="s">
        <v>92</v>
      </c>
      <c r="C89" s="16" t="s">
        <v>81</v>
      </c>
    </row>
    <row r="90" spans="1:3" ht="70" x14ac:dyDescent="0.35">
      <c r="A90" s="21" t="s">
        <v>221</v>
      </c>
      <c r="B90" s="22" t="s">
        <v>93</v>
      </c>
      <c r="C90" s="16" t="s">
        <v>81</v>
      </c>
    </row>
    <row r="91" spans="1:3" ht="70" x14ac:dyDescent="0.35">
      <c r="A91" s="21" t="s">
        <v>225</v>
      </c>
      <c r="B91" s="22" t="s">
        <v>98</v>
      </c>
      <c r="C91" s="16" t="s">
        <v>81</v>
      </c>
    </row>
    <row r="92" spans="1:3" ht="70" x14ac:dyDescent="0.35">
      <c r="A92" s="21" t="s">
        <v>226</v>
      </c>
      <c r="B92" s="22" t="s">
        <v>99</v>
      </c>
      <c r="C92" s="16" t="s">
        <v>81</v>
      </c>
    </row>
    <row r="93" spans="1:3" ht="70" x14ac:dyDescent="0.35">
      <c r="A93" s="21" t="s">
        <v>227</v>
      </c>
      <c r="B93" s="22" t="s">
        <v>100</v>
      </c>
      <c r="C93" s="16" t="s">
        <v>81</v>
      </c>
    </row>
    <row r="94" spans="1:3" ht="70" x14ac:dyDescent="0.35">
      <c r="A94" s="21" t="s">
        <v>228</v>
      </c>
      <c r="B94" s="22" t="s">
        <v>101</v>
      </c>
      <c r="C94" s="16" t="s">
        <v>81</v>
      </c>
    </row>
    <row r="95" spans="1:3" ht="70.5" thickBot="1" x14ac:dyDescent="0.4">
      <c r="A95" s="23" t="s">
        <v>229</v>
      </c>
      <c r="B95" s="11" t="s">
        <v>102</v>
      </c>
      <c r="C95" s="16" t="s">
        <v>81</v>
      </c>
    </row>
    <row r="96" spans="1:3" ht="70.5" thickBot="1" x14ac:dyDescent="0.4">
      <c r="A96" s="24" t="s">
        <v>230</v>
      </c>
      <c r="B96" s="15" t="s">
        <v>231</v>
      </c>
      <c r="C96" s="16" t="s">
        <v>81</v>
      </c>
    </row>
    <row r="97" spans="1:3" ht="26.5" thickBot="1" x14ac:dyDescent="0.4">
      <c r="A97" s="129" t="s">
        <v>103</v>
      </c>
      <c r="B97" s="130"/>
      <c r="C97" s="131"/>
    </row>
    <row r="98" spans="1:3" ht="17.5" x14ac:dyDescent="0.35">
      <c r="A98" s="5" t="s">
        <v>104</v>
      </c>
      <c r="B98" s="6" t="s">
        <v>4</v>
      </c>
      <c r="C98" s="7" t="s">
        <v>5</v>
      </c>
    </row>
    <row r="99" spans="1:3" ht="53" thickBot="1" x14ac:dyDescent="0.4">
      <c r="A99" s="10" t="s">
        <v>234</v>
      </c>
      <c r="B99" s="11" t="s">
        <v>105</v>
      </c>
      <c r="C99" s="11" t="s">
        <v>49</v>
      </c>
    </row>
    <row r="100" spans="1:3" ht="26.5" thickBot="1" x14ac:dyDescent="0.4">
      <c r="A100" s="117" t="s">
        <v>106</v>
      </c>
      <c r="B100" s="118"/>
      <c r="C100" s="119"/>
    </row>
    <row r="101" spans="1:3" ht="18" thickBot="1" x14ac:dyDescent="0.4">
      <c r="A101" s="120" t="s">
        <v>107</v>
      </c>
      <c r="B101" s="121"/>
      <c r="C101" s="122"/>
    </row>
    <row r="102" spans="1:3" ht="17.5" hidden="1" x14ac:dyDescent="0.35">
      <c r="A102" s="25" t="s">
        <v>233</v>
      </c>
      <c r="B102" s="25" t="s">
        <v>233</v>
      </c>
      <c r="C102" s="25" t="s">
        <v>233</v>
      </c>
    </row>
  </sheetData>
  <sheetProtection algorithmName="SHA-512" hashValue="fexrEqf5sGw0yHvk2YQbn5HfFdBE0dlzBcmwE7PLeo13tohq1tKLyB5gjg1NID0pPAEeOXK5r23kr2oM+Up58w==" saltValue="40z4BCsonNgRHg8l/EzPCg==" spinCount="100000" sheet="1" objects="1" scenarios="1" selectLockedCells="1"/>
  <mergeCells count="8">
    <mergeCell ref="A100:C100"/>
    <mergeCell ref="A101:C101"/>
    <mergeCell ref="A2:C2"/>
    <mergeCell ref="A25:C25"/>
    <mergeCell ref="A46:C46"/>
    <mergeCell ref="A64:C64"/>
    <mergeCell ref="A78:C78"/>
    <mergeCell ref="A97:C97"/>
  </mergeCells>
  <conditionalFormatting sqref="A27:C45 A48:C63">
    <cfRule type="expression" dxfId="4" priority="3">
      <formula>MOD(ROW(),2)=0</formula>
    </cfRule>
  </conditionalFormatting>
  <conditionalFormatting sqref="A66:C77">
    <cfRule type="expression" dxfId="3" priority="4">
      <formula>MOD(ROW(),2)=0</formula>
    </cfRule>
  </conditionalFormatting>
  <conditionalFormatting sqref="A80:C96">
    <cfRule type="expression" dxfId="2" priority="1">
      <formula>MOD(ROW(),2)=0</formula>
    </cfRule>
  </conditionalFormatting>
  <conditionalFormatting sqref="A99:C99">
    <cfRule type="expression" dxfId="1" priority="2">
      <formula>MOD(ROW(),2)=0</formula>
    </cfRule>
  </conditionalFormatting>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5290738-7B27-DF4A-B540-23DFFBA0D476}">
  <dimension ref="A1:B10"/>
  <sheetViews>
    <sheetView zoomScale="70" zoomScaleNormal="70" workbookViewId="0">
      <selection activeCell="B4" sqref="B4"/>
    </sheetView>
  </sheetViews>
  <sheetFormatPr defaultColWidth="0" defaultRowHeight="14.5" zeroHeight="1" x14ac:dyDescent="0.35"/>
  <cols>
    <col min="1" max="1" width="24" customWidth="1"/>
    <col min="2" max="2" width="38.6328125" customWidth="1"/>
    <col min="3" max="16384" width="10.81640625" hidden="1"/>
  </cols>
  <sheetData>
    <row r="1" spans="1:2" ht="17.5" x14ac:dyDescent="0.45">
      <c r="A1" s="1" t="s">
        <v>0</v>
      </c>
      <c r="B1" s="26" t="s">
        <v>0</v>
      </c>
    </row>
    <row r="2" spans="1:2" ht="75" customHeight="1" x14ac:dyDescent="0.35">
      <c r="A2" s="132"/>
      <c r="B2" s="132"/>
    </row>
    <row r="3" spans="1:2" ht="17.5" x14ac:dyDescent="0.35">
      <c r="A3" s="28" t="s">
        <v>108</v>
      </c>
      <c r="B3" s="29"/>
    </row>
    <row r="4" spans="1:2" ht="17.5" x14ac:dyDescent="0.35">
      <c r="A4" s="30" t="s">
        <v>109</v>
      </c>
      <c r="B4" s="31"/>
    </row>
    <row r="5" spans="1:2" ht="17.5" x14ac:dyDescent="0.35">
      <c r="A5" s="30" t="s">
        <v>110</v>
      </c>
      <c r="B5" s="31"/>
    </row>
    <row r="6" spans="1:2" ht="17.5" x14ac:dyDescent="0.35">
      <c r="A6" s="30" t="s">
        <v>111</v>
      </c>
      <c r="B6" s="31"/>
    </row>
    <row r="7" spans="1:2" ht="17.5" x14ac:dyDescent="0.35">
      <c r="A7" s="32" t="s">
        <v>112</v>
      </c>
      <c r="B7" s="33"/>
    </row>
    <row r="8" spans="1:2" ht="17.5" x14ac:dyDescent="0.35">
      <c r="A8" s="32" t="s">
        <v>113</v>
      </c>
      <c r="B8" s="33"/>
    </row>
    <row r="9" spans="1:2" ht="17.5" x14ac:dyDescent="0.35">
      <c r="A9" s="32" t="s">
        <v>114</v>
      </c>
      <c r="B9" s="33"/>
    </row>
    <row r="10" spans="1:2" ht="17.5" x14ac:dyDescent="0.35">
      <c r="A10" s="32" t="s">
        <v>115</v>
      </c>
      <c r="B10" s="33"/>
    </row>
  </sheetData>
  <sheetProtection algorithmName="SHA-512" hashValue="Dk0Kg/oRNtupn34nw/GoOvP6ipIdzSDQYoukb1o/55eP6Ped6cc+zXbjObk0GQfYOK4DJjJWs/ZEpX7Y/19H+g==" saltValue="pzl4QlH/0WJgYCsUn3QPzg==" spinCount="100000" sheet="1" objects="1" scenarios="1" selectLockedCells="1"/>
  <mergeCells count="1">
    <mergeCell ref="A2:B2"/>
  </mergeCells>
  <dataValidations count="5">
    <dataValidation allowBlank="1" showInputMessage="1" showErrorMessage="1" prompt="Enter person who prepared this document's title" sqref="B8" xr:uid="{E164F553-C6CB-1341-BB41-6410F08FBE8F}"/>
    <dataValidation allowBlank="1" showInputMessage="1" showErrorMessage="1" prompt="Enter the name of the person who prepared this document" sqref="B7" xr:uid="{C5C776A9-93B4-8A41-8B1B-9B276AF4A15B}"/>
    <dataValidation allowBlank="1" showInputMessage="1" showErrorMessage="1" prompt="Enter reporting period" sqref="B6" xr:uid="{FE72AB24-9AA8-144E-B0FC-4D0C7344E6B7}"/>
    <dataValidation allowBlank="1" showInputMessage="1" showErrorMessage="1" prompt="Enter county model type" sqref="B5" xr:uid="{9FFA1BDF-179C-9948-BA46-A0A9008160E8}"/>
    <dataValidation allowBlank="1" showInputMessage="1" showErrorMessage="1" prompt="Enter county name" sqref="B4" xr:uid="{967CCCC0-F277-F047-A5AB-428EC56E308C}"/>
  </dataValidation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D123AE-6E57-4AF5-91A7-C83F903A2949}">
  <sheetPr>
    <tabColor rgb="FF2D6E8D"/>
  </sheetPr>
  <dimension ref="A1:T98"/>
  <sheetViews>
    <sheetView showGridLines="0" zoomScale="80" zoomScaleNormal="80" workbookViewId="0">
      <pane ySplit="3" topLeftCell="A4" activePane="bottomLeft" state="frozen"/>
      <selection pane="bottomLeft" activeCell="A4" sqref="A4"/>
    </sheetView>
  </sheetViews>
  <sheetFormatPr defaultColWidth="0" defaultRowHeight="16.5" zeroHeight="1" x14ac:dyDescent="0.35"/>
  <cols>
    <col min="1" max="1" width="17.453125" style="34" bestFit="1" customWidth="1"/>
    <col min="2" max="2" width="17.453125" style="34" customWidth="1"/>
    <col min="3" max="3" width="22.453125" style="2" customWidth="1"/>
    <col min="4" max="4" width="29" style="2" customWidth="1"/>
    <col min="5" max="5" width="15" style="34" bestFit="1" customWidth="1"/>
    <col min="6" max="6" width="26.453125" style="2" customWidth="1"/>
    <col min="7" max="7" width="28.453125" style="2" customWidth="1"/>
    <col min="8" max="8" width="17.453125" style="2" customWidth="1"/>
    <col min="9" max="9" width="15.453125" style="2" customWidth="1"/>
    <col min="10" max="10" width="26.453125" style="2" customWidth="1"/>
    <col min="11" max="11" width="59.453125" style="2" customWidth="1"/>
    <col min="12" max="12" width="48.453125" style="2" customWidth="1"/>
    <col min="13" max="13" width="30.453125" style="2" customWidth="1"/>
    <col min="14" max="14" width="13.453125" style="2" customWidth="1"/>
    <col min="15" max="15" width="22.453125" style="2" customWidth="1"/>
    <col min="16" max="16" width="13.453125" style="34" customWidth="1"/>
    <col min="17" max="17" width="29.453125" style="2" customWidth="1"/>
    <col min="18" max="18" width="18.453125" style="34" customWidth="1"/>
    <col min="19" max="19" width="23.453125" style="34" customWidth="1"/>
    <col min="20" max="20" width="0" style="2" hidden="1" customWidth="1"/>
    <col min="21" max="16384" width="8.453125" style="2" hidden="1"/>
  </cols>
  <sheetData>
    <row r="1" spans="1:20" ht="18" thickBot="1" x14ac:dyDescent="0.5">
      <c r="A1" s="1" t="s">
        <v>0</v>
      </c>
    </row>
    <row r="2" spans="1:20" s="86" customFormat="1" ht="69.75" customHeight="1" thickBot="1" x14ac:dyDescent="0.4">
      <c r="A2" s="133" t="s">
        <v>116</v>
      </c>
      <c r="B2" s="134"/>
      <c r="C2" s="134"/>
      <c r="D2" s="134"/>
      <c r="E2" s="134"/>
      <c r="F2" s="134"/>
      <c r="G2" s="134"/>
      <c r="H2" s="134"/>
      <c r="I2" s="134"/>
      <c r="J2" s="134"/>
      <c r="K2" s="134"/>
      <c r="L2" s="134"/>
      <c r="M2" s="134"/>
      <c r="N2" s="134"/>
      <c r="O2" s="134"/>
      <c r="P2" s="134"/>
      <c r="Q2" s="134"/>
      <c r="R2" s="134"/>
      <c r="S2" s="135"/>
    </row>
    <row r="3" spans="1:20" s="90" customFormat="1" ht="105.5" thickBot="1" x14ac:dyDescent="0.4">
      <c r="A3" s="87" t="s">
        <v>117</v>
      </c>
      <c r="B3" s="88" t="s">
        <v>118</v>
      </c>
      <c r="C3" s="88" t="s">
        <v>119</v>
      </c>
      <c r="D3" s="88" t="s">
        <v>120</v>
      </c>
      <c r="E3" s="88" t="s">
        <v>121</v>
      </c>
      <c r="F3" s="88" t="s">
        <v>122</v>
      </c>
      <c r="G3" s="88" t="s">
        <v>123</v>
      </c>
      <c r="H3" s="88" t="s">
        <v>124</v>
      </c>
      <c r="I3" s="88" t="s">
        <v>125</v>
      </c>
      <c r="J3" s="88" t="s">
        <v>126</v>
      </c>
      <c r="K3" s="88" t="s">
        <v>127</v>
      </c>
      <c r="L3" s="88" t="s">
        <v>128</v>
      </c>
      <c r="M3" s="88" t="s">
        <v>129</v>
      </c>
      <c r="N3" s="88" t="s">
        <v>130</v>
      </c>
      <c r="O3" s="88" t="s">
        <v>131</v>
      </c>
      <c r="P3" s="88" t="s">
        <v>132</v>
      </c>
      <c r="Q3" s="88" t="s">
        <v>133</v>
      </c>
      <c r="R3" s="88" t="s">
        <v>134</v>
      </c>
      <c r="S3" s="89" t="s">
        <v>135</v>
      </c>
    </row>
    <row r="4" spans="1:20" s="27" customFormat="1" ht="17.5" x14ac:dyDescent="0.35">
      <c r="A4" s="35"/>
      <c r="B4" s="36"/>
      <c r="C4" s="37"/>
      <c r="D4" s="38"/>
      <c r="E4" s="39"/>
      <c r="F4" s="38"/>
      <c r="G4" s="38"/>
      <c r="H4" s="40"/>
      <c r="I4" s="40"/>
      <c r="J4" s="40"/>
      <c r="K4" s="40"/>
      <c r="L4" s="40"/>
      <c r="M4" s="40"/>
      <c r="N4" s="40"/>
      <c r="O4" s="40"/>
      <c r="P4" s="41"/>
      <c r="Q4" s="40"/>
      <c r="R4" s="42"/>
      <c r="S4" s="43"/>
      <c r="T4" s="44"/>
    </row>
    <row r="5" spans="1:20" s="27" customFormat="1" ht="17.5" x14ac:dyDescent="0.35">
      <c r="A5" s="45"/>
      <c r="B5" s="46"/>
      <c r="C5" s="22"/>
      <c r="D5" s="22"/>
      <c r="E5" s="47"/>
      <c r="F5" s="22"/>
      <c r="G5" s="22"/>
      <c r="H5" s="22"/>
      <c r="I5" s="22"/>
      <c r="J5" s="9"/>
      <c r="K5" s="22"/>
      <c r="L5" s="22"/>
      <c r="M5" s="22"/>
      <c r="N5" s="9"/>
      <c r="O5" s="22"/>
      <c r="P5" s="47"/>
      <c r="Q5" s="22"/>
      <c r="R5" s="46"/>
      <c r="S5" s="48"/>
    </row>
    <row r="6" spans="1:20" s="27" customFormat="1" ht="17.5" x14ac:dyDescent="0.35">
      <c r="A6" s="45"/>
      <c r="B6" s="46"/>
      <c r="C6" s="49"/>
      <c r="D6" s="22"/>
      <c r="E6" s="47"/>
      <c r="F6" s="22"/>
      <c r="G6" s="22"/>
      <c r="H6" s="22"/>
      <c r="I6" s="22"/>
      <c r="J6" s="9"/>
      <c r="K6" s="22"/>
      <c r="L6" s="22"/>
      <c r="M6" s="22"/>
      <c r="N6" s="9"/>
      <c r="O6" s="22"/>
      <c r="P6" s="47"/>
      <c r="Q6" s="22"/>
      <c r="R6" s="46"/>
      <c r="S6" s="48"/>
    </row>
    <row r="7" spans="1:20" s="27" customFormat="1" ht="17.5" x14ac:dyDescent="0.35">
      <c r="A7" s="45"/>
      <c r="B7" s="46"/>
      <c r="C7" s="22"/>
      <c r="D7" s="22"/>
      <c r="E7" s="47"/>
      <c r="F7" s="22"/>
      <c r="G7" s="22"/>
      <c r="H7" s="22"/>
      <c r="I7" s="22"/>
      <c r="J7" s="9"/>
      <c r="K7" s="22"/>
      <c r="L7" s="22"/>
      <c r="M7" s="22"/>
      <c r="N7" s="9"/>
      <c r="O7" s="22"/>
      <c r="P7" s="47"/>
      <c r="Q7" s="22"/>
      <c r="R7" s="46"/>
      <c r="S7" s="48"/>
    </row>
    <row r="8" spans="1:20" s="27" customFormat="1" ht="17.5" x14ac:dyDescent="0.35">
      <c r="A8" s="45"/>
      <c r="B8" s="46"/>
      <c r="C8" s="22"/>
      <c r="D8" s="22"/>
      <c r="E8" s="47"/>
      <c r="F8" s="22"/>
      <c r="G8" s="22"/>
      <c r="H8" s="22"/>
      <c r="I8" s="22"/>
      <c r="J8" s="9"/>
      <c r="K8" s="22"/>
      <c r="L8" s="22"/>
      <c r="M8" s="22"/>
      <c r="N8" s="9"/>
      <c r="O8" s="22"/>
      <c r="P8" s="47"/>
      <c r="Q8" s="22"/>
      <c r="R8" s="46"/>
      <c r="S8" s="48"/>
    </row>
    <row r="9" spans="1:20" s="27" customFormat="1" ht="17.5" x14ac:dyDescent="0.35">
      <c r="A9" s="45"/>
      <c r="B9" s="46"/>
      <c r="C9" s="22"/>
      <c r="D9" s="22"/>
      <c r="E9" s="47"/>
      <c r="F9" s="22"/>
      <c r="G9" s="22"/>
      <c r="H9" s="22"/>
      <c r="I9" s="22"/>
      <c r="J9" s="9"/>
      <c r="K9" s="22"/>
      <c r="L9" s="22"/>
      <c r="M9" s="22"/>
      <c r="N9" s="9"/>
      <c r="O9" s="22"/>
      <c r="P9" s="47"/>
      <c r="Q9" s="22"/>
      <c r="R9" s="46"/>
      <c r="S9" s="48"/>
    </row>
    <row r="10" spans="1:20" s="27" customFormat="1" ht="17.5" x14ac:dyDescent="0.35">
      <c r="A10" s="45"/>
      <c r="B10" s="46"/>
      <c r="C10" s="22"/>
      <c r="D10" s="22"/>
      <c r="E10" s="47"/>
      <c r="F10" s="22"/>
      <c r="G10" s="22"/>
      <c r="H10" s="22"/>
      <c r="I10" s="22"/>
      <c r="J10" s="9"/>
      <c r="K10" s="22"/>
      <c r="L10" s="22"/>
      <c r="M10" s="22"/>
      <c r="N10" s="9"/>
      <c r="O10" s="22"/>
      <c r="P10" s="47"/>
      <c r="Q10" s="22"/>
      <c r="R10" s="46"/>
      <c r="S10" s="48"/>
    </row>
    <row r="11" spans="1:20" s="27" customFormat="1" ht="17.5" x14ac:dyDescent="0.35">
      <c r="A11" s="45"/>
      <c r="B11" s="46"/>
      <c r="C11" s="22"/>
      <c r="D11" s="22"/>
      <c r="E11" s="47"/>
      <c r="F11" s="22"/>
      <c r="G11" s="22"/>
      <c r="H11" s="22"/>
      <c r="I11" s="22"/>
      <c r="J11" s="9"/>
      <c r="K11" s="22"/>
      <c r="L11" s="22"/>
      <c r="M11" s="22"/>
      <c r="N11" s="9"/>
      <c r="O11" s="22"/>
      <c r="P11" s="47"/>
      <c r="Q11" s="22"/>
      <c r="R11" s="46"/>
      <c r="S11" s="48"/>
    </row>
    <row r="12" spans="1:20" s="27" customFormat="1" ht="17.5" x14ac:dyDescent="0.35">
      <c r="A12" s="45"/>
      <c r="B12" s="46"/>
      <c r="C12" s="22"/>
      <c r="D12" s="22"/>
      <c r="E12" s="47"/>
      <c r="F12" s="22"/>
      <c r="G12" s="22"/>
      <c r="H12" s="22"/>
      <c r="I12" s="22"/>
      <c r="J12" s="9"/>
      <c r="K12" s="22"/>
      <c r="L12" s="22"/>
      <c r="M12" s="22"/>
      <c r="N12" s="9"/>
      <c r="O12" s="22"/>
      <c r="P12" s="47"/>
      <c r="Q12" s="22"/>
      <c r="R12" s="46"/>
      <c r="S12" s="48"/>
    </row>
    <row r="13" spans="1:20" s="27" customFormat="1" ht="17.5" x14ac:dyDescent="0.35">
      <c r="A13" s="45"/>
      <c r="B13" s="46"/>
      <c r="C13" s="22"/>
      <c r="D13" s="22"/>
      <c r="E13" s="47"/>
      <c r="F13" s="22"/>
      <c r="G13" s="22"/>
      <c r="H13" s="22"/>
      <c r="I13" s="22"/>
      <c r="J13" s="9"/>
      <c r="K13" s="22"/>
      <c r="L13" s="22"/>
      <c r="M13" s="22"/>
      <c r="N13" s="9"/>
      <c r="O13" s="22"/>
      <c r="P13" s="47"/>
      <c r="Q13" s="22"/>
      <c r="R13" s="46"/>
      <c r="S13" s="48"/>
    </row>
    <row r="14" spans="1:20" s="27" customFormat="1" ht="17.5" x14ac:dyDescent="0.35">
      <c r="A14" s="45"/>
      <c r="B14" s="46"/>
      <c r="C14" s="22"/>
      <c r="D14" s="22"/>
      <c r="E14" s="47"/>
      <c r="F14" s="22"/>
      <c r="G14" s="22"/>
      <c r="H14" s="22"/>
      <c r="I14" s="22"/>
      <c r="J14" s="9"/>
      <c r="K14" s="22"/>
      <c r="L14" s="22"/>
      <c r="M14" s="22"/>
      <c r="N14" s="9"/>
      <c r="O14" s="22"/>
      <c r="P14" s="47"/>
      <c r="Q14" s="22"/>
      <c r="R14" s="46"/>
      <c r="S14" s="48"/>
    </row>
    <row r="15" spans="1:20" s="27" customFormat="1" ht="17.5" x14ac:dyDescent="0.35">
      <c r="A15" s="45"/>
      <c r="B15" s="46"/>
      <c r="C15" s="22"/>
      <c r="D15" s="22"/>
      <c r="E15" s="47"/>
      <c r="F15" s="22"/>
      <c r="G15" s="22"/>
      <c r="H15" s="22"/>
      <c r="I15" s="22"/>
      <c r="J15" s="9"/>
      <c r="K15" s="22"/>
      <c r="L15" s="22"/>
      <c r="M15" s="22"/>
      <c r="N15" s="9"/>
      <c r="O15" s="22"/>
      <c r="P15" s="47"/>
      <c r="Q15" s="22"/>
      <c r="R15" s="46"/>
      <c r="S15" s="48"/>
    </row>
    <row r="16" spans="1:20" s="27" customFormat="1" ht="17.5" x14ac:dyDescent="0.35">
      <c r="A16" s="45"/>
      <c r="B16" s="46"/>
      <c r="C16" s="22"/>
      <c r="D16" s="22"/>
      <c r="E16" s="47"/>
      <c r="F16" s="22"/>
      <c r="G16" s="22"/>
      <c r="H16" s="22"/>
      <c r="I16" s="22"/>
      <c r="J16" s="9"/>
      <c r="K16" s="22"/>
      <c r="L16" s="22"/>
      <c r="M16" s="22"/>
      <c r="N16" s="9"/>
      <c r="O16" s="22"/>
      <c r="P16" s="47"/>
      <c r="Q16" s="22"/>
      <c r="R16" s="46"/>
      <c r="S16" s="48"/>
    </row>
    <row r="17" spans="1:19" s="27" customFormat="1" ht="17.5" x14ac:dyDescent="0.35">
      <c r="A17" s="45"/>
      <c r="B17" s="46"/>
      <c r="C17" s="22"/>
      <c r="D17" s="22"/>
      <c r="E17" s="47"/>
      <c r="F17" s="22"/>
      <c r="G17" s="22"/>
      <c r="H17" s="22"/>
      <c r="I17" s="22"/>
      <c r="J17" s="9"/>
      <c r="K17" s="22"/>
      <c r="L17" s="22"/>
      <c r="M17" s="22"/>
      <c r="N17" s="9"/>
      <c r="O17" s="22"/>
      <c r="P17" s="47"/>
      <c r="Q17" s="22"/>
      <c r="R17" s="46"/>
      <c r="S17" s="48"/>
    </row>
    <row r="18" spans="1:19" s="27" customFormat="1" ht="17.5" x14ac:dyDescent="0.35">
      <c r="A18" s="45"/>
      <c r="B18" s="46"/>
      <c r="C18" s="22"/>
      <c r="D18" s="22"/>
      <c r="E18" s="47"/>
      <c r="F18" s="22"/>
      <c r="G18" s="22"/>
      <c r="H18" s="22"/>
      <c r="I18" s="22"/>
      <c r="J18" s="9"/>
      <c r="K18" s="22"/>
      <c r="L18" s="22"/>
      <c r="M18" s="22"/>
      <c r="N18" s="9"/>
      <c r="O18" s="22"/>
      <c r="P18" s="47"/>
      <c r="Q18" s="22"/>
      <c r="R18" s="46"/>
      <c r="S18" s="48"/>
    </row>
    <row r="19" spans="1:19" s="27" customFormat="1" ht="17.5" x14ac:dyDescent="0.35">
      <c r="A19" s="45"/>
      <c r="B19" s="46"/>
      <c r="C19" s="22"/>
      <c r="D19" s="22"/>
      <c r="E19" s="47"/>
      <c r="F19" s="22"/>
      <c r="G19" s="22"/>
      <c r="H19" s="22"/>
      <c r="I19" s="22"/>
      <c r="J19" s="9"/>
      <c r="K19" s="22"/>
      <c r="L19" s="22"/>
      <c r="M19" s="22"/>
      <c r="N19" s="9"/>
      <c r="O19" s="22"/>
      <c r="P19" s="47"/>
      <c r="Q19" s="22"/>
      <c r="R19" s="46"/>
      <c r="S19" s="48"/>
    </row>
    <row r="20" spans="1:19" s="27" customFormat="1" ht="17.5" x14ac:dyDescent="0.35">
      <c r="A20" s="45"/>
      <c r="B20" s="46"/>
      <c r="C20" s="22"/>
      <c r="D20" s="22"/>
      <c r="E20" s="47"/>
      <c r="F20" s="22"/>
      <c r="G20" s="22"/>
      <c r="H20" s="22"/>
      <c r="I20" s="22"/>
      <c r="J20" s="9"/>
      <c r="K20" s="22"/>
      <c r="L20" s="22"/>
      <c r="M20" s="22"/>
      <c r="N20" s="9"/>
      <c r="O20" s="22"/>
      <c r="P20" s="47"/>
      <c r="Q20" s="22"/>
      <c r="R20" s="46"/>
      <c r="S20" s="48"/>
    </row>
    <row r="21" spans="1:19" s="27" customFormat="1" ht="17.5" x14ac:dyDescent="0.35">
      <c r="A21" s="45"/>
      <c r="B21" s="46"/>
      <c r="C21" s="22"/>
      <c r="D21" s="22"/>
      <c r="E21" s="47"/>
      <c r="F21" s="22"/>
      <c r="G21" s="22"/>
      <c r="H21" s="22"/>
      <c r="I21" s="22"/>
      <c r="J21" s="9"/>
      <c r="K21" s="22"/>
      <c r="L21" s="22"/>
      <c r="M21" s="22"/>
      <c r="N21" s="9"/>
      <c r="O21" s="22"/>
      <c r="P21" s="47"/>
      <c r="Q21" s="22"/>
      <c r="R21" s="46"/>
      <c r="S21" s="48"/>
    </row>
    <row r="22" spans="1:19" s="27" customFormat="1" ht="17.5" x14ac:dyDescent="0.35">
      <c r="A22" s="45"/>
      <c r="B22" s="46"/>
      <c r="C22" s="22"/>
      <c r="D22" s="22"/>
      <c r="E22" s="47"/>
      <c r="F22" s="22"/>
      <c r="G22" s="22"/>
      <c r="H22" s="22"/>
      <c r="I22" s="22"/>
      <c r="J22" s="9"/>
      <c r="K22" s="22"/>
      <c r="L22" s="22"/>
      <c r="M22" s="22"/>
      <c r="N22" s="9"/>
      <c r="O22" s="22"/>
      <c r="P22" s="47"/>
      <c r="Q22" s="22"/>
      <c r="R22" s="46"/>
      <c r="S22" s="48"/>
    </row>
    <row r="23" spans="1:19" s="27" customFormat="1" ht="17.5" x14ac:dyDescent="0.35">
      <c r="A23" s="45"/>
      <c r="B23" s="46"/>
      <c r="C23" s="22"/>
      <c r="D23" s="22"/>
      <c r="E23" s="47"/>
      <c r="F23" s="22"/>
      <c r="G23" s="22"/>
      <c r="H23" s="22"/>
      <c r="I23" s="22"/>
      <c r="J23" s="9"/>
      <c r="K23" s="22"/>
      <c r="L23" s="22"/>
      <c r="M23" s="22"/>
      <c r="N23" s="9"/>
      <c r="O23" s="22"/>
      <c r="P23" s="47"/>
      <c r="Q23" s="22"/>
      <c r="R23" s="46"/>
      <c r="S23" s="48"/>
    </row>
    <row r="24" spans="1:19" s="27" customFormat="1" ht="17.5" x14ac:dyDescent="0.35">
      <c r="A24" s="45"/>
      <c r="B24" s="46"/>
      <c r="C24" s="22"/>
      <c r="D24" s="22"/>
      <c r="E24" s="47"/>
      <c r="F24" s="22"/>
      <c r="G24" s="22"/>
      <c r="H24" s="22"/>
      <c r="I24" s="22"/>
      <c r="J24" s="9"/>
      <c r="K24" s="22"/>
      <c r="L24" s="22"/>
      <c r="M24" s="22"/>
      <c r="N24" s="9"/>
      <c r="O24" s="22"/>
      <c r="P24" s="47"/>
      <c r="Q24" s="22"/>
      <c r="R24" s="46"/>
      <c r="S24" s="48"/>
    </row>
    <row r="25" spans="1:19" s="27" customFormat="1" ht="17.5" x14ac:dyDescent="0.35">
      <c r="A25" s="45"/>
      <c r="B25" s="46"/>
      <c r="C25" s="22"/>
      <c r="D25" s="22"/>
      <c r="E25" s="47"/>
      <c r="F25" s="22"/>
      <c r="G25" s="22"/>
      <c r="H25" s="22"/>
      <c r="I25" s="22"/>
      <c r="J25" s="9"/>
      <c r="K25" s="22"/>
      <c r="L25" s="22"/>
      <c r="M25" s="22"/>
      <c r="N25" s="9"/>
      <c r="O25" s="22"/>
      <c r="P25" s="47"/>
      <c r="Q25" s="22"/>
      <c r="R25" s="46"/>
      <c r="S25" s="48"/>
    </row>
    <row r="26" spans="1:19" s="27" customFormat="1" ht="17.5" x14ac:dyDescent="0.35">
      <c r="A26" s="45"/>
      <c r="B26" s="46"/>
      <c r="C26" s="22"/>
      <c r="D26" s="22"/>
      <c r="E26" s="47"/>
      <c r="F26" s="22"/>
      <c r="G26" s="22"/>
      <c r="H26" s="22"/>
      <c r="I26" s="22"/>
      <c r="J26" s="9"/>
      <c r="K26" s="22"/>
      <c r="L26" s="22"/>
      <c r="M26" s="22"/>
      <c r="N26" s="9"/>
      <c r="O26" s="22"/>
      <c r="P26" s="47"/>
      <c r="Q26" s="22"/>
      <c r="R26" s="46"/>
      <c r="S26" s="48"/>
    </row>
    <row r="27" spans="1:19" s="27" customFormat="1" ht="17.5" x14ac:dyDescent="0.35">
      <c r="A27" s="45"/>
      <c r="B27" s="46"/>
      <c r="C27" s="22"/>
      <c r="D27" s="22"/>
      <c r="E27" s="47"/>
      <c r="F27" s="22"/>
      <c r="G27" s="22"/>
      <c r="H27" s="22"/>
      <c r="I27" s="22"/>
      <c r="J27" s="9"/>
      <c r="K27" s="22"/>
      <c r="L27" s="22"/>
      <c r="M27" s="22"/>
      <c r="N27" s="9"/>
      <c r="O27" s="22"/>
      <c r="P27" s="47"/>
      <c r="Q27" s="22"/>
      <c r="R27" s="46"/>
      <c r="S27" s="48"/>
    </row>
    <row r="28" spans="1:19" s="27" customFormat="1" ht="17.5" x14ac:dyDescent="0.35">
      <c r="A28" s="45"/>
      <c r="B28" s="46"/>
      <c r="C28" s="22"/>
      <c r="D28" s="22"/>
      <c r="E28" s="47"/>
      <c r="F28" s="22"/>
      <c r="G28" s="22"/>
      <c r="H28" s="22"/>
      <c r="I28" s="22"/>
      <c r="J28" s="9"/>
      <c r="K28" s="22"/>
      <c r="L28" s="22"/>
      <c r="M28" s="22"/>
      <c r="N28" s="9"/>
      <c r="O28" s="22"/>
      <c r="P28" s="47"/>
      <c r="Q28" s="22"/>
      <c r="R28" s="46"/>
      <c r="S28" s="48"/>
    </row>
    <row r="29" spans="1:19" s="27" customFormat="1" ht="17.5" x14ac:dyDescent="0.35">
      <c r="A29" s="45"/>
      <c r="B29" s="46"/>
      <c r="C29" s="22"/>
      <c r="D29" s="22"/>
      <c r="E29" s="47"/>
      <c r="F29" s="22"/>
      <c r="G29" s="22"/>
      <c r="H29" s="22"/>
      <c r="I29" s="22"/>
      <c r="J29" s="9"/>
      <c r="K29" s="22"/>
      <c r="L29" s="22"/>
      <c r="M29" s="22"/>
      <c r="N29" s="9"/>
      <c r="O29" s="22"/>
      <c r="P29" s="47"/>
      <c r="Q29" s="22"/>
      <c r="R29" s="46"/>
      <c r="S29" s="48"/>
    </row>
    <row r="30" spans="1:19" s="27" customFormat="1" ht="17.5" x14ac:dyDescent="0.35">
      <c r="A30" s="45"/>
      <c r="B30" s="46"/>
      <c r="C30" s="22"/>
      <c r="D30" s="22"/>
      <c r="E30" s="47"/>
      <c r="F30" s="22"/>
      <c r="G30" s="22"/>
      <c r="H30" s="22"/>
      <c r="I30" s="22"/>
      <c r="J30" s="9"/>
      <c r="K30" s="22"/>
      <c r="L30" s="22"/>
      <c r="M30" s="22"/>
      <c r="N30" s="9"/>
      <c r="O30" s="22"/>
      <c r="P30" s="47"/>
      <c r="Q30" s="22"/>
      <c r="R30" s="46"/>
      <c r="S30" s="48"/>
    </row>
    <row r="31" spans="1:19" s="27" customFormat="1" ht="17.5" x14ac:dyDescent="0.35">
      <c r="A31" s="45"/>
      <c r="B31" s="46"/>
      <c r="C31" s="22"/>
      <c r="D31" s="22"/>
      <c r="E31" s="47"/>
      <c r="F31" s="22"/>
      <c r="G31" s="22"/>
      <c r="H31" s="22"/>
      <c r="I31" s="22"/>
      <c r="J31" s="9"/>
      <c r="K31" s="22"/>
      <c r="L31" s="22"/>
      <c r="M31" s="22"/>
      <c r="N31" s="9"/>
      <c r="O31" s="22"/>
      <c r="P31" s="47"/>
      <c r="Q31" s="22"/>
      <c r="R31" s="46"/>
      <c r="S31" s="48"/>
    </row>
    <row r="32" spans="1:19" s="27" customFormat="1" ht="17.5" x14ac:dyDescent="0.35">
      <c r="A32" s="45"/>
      <c r="B32" s="46"/>
      <c r="C32" s="22"/>
      <c r="D32" s="22"/>
      <c r="E32" s="47"/>
      <c r="F32" s="22"/>
      <c r="G32" s="22"/>
      <c r="H32" s="22"/>
      <c r="I32" s="22"/>
      <c r="J32" s="9"/>
      <c r="K32" s="22"/>
      <c r="L32" s="22"/>
      <c r="M32" s="22"/>
      <c r="N32" s="9"/>
      <c r="O32" s="22"/>
      <c r="P32" s="47"/>
      <c r="Q32" s="22"/>
      <c r="R32" s="46"/>
      <c r="S32" s="48"/>
    </row>
    <row r="33" spans="1:19" s="27" customFormat="1" ht="17.5" x14ac:dyDescent="0.35">
      <c r="A33" s="45"/>
      <c r="B33" s="46"/>
      <c r="C33" s="22"/>
      <c r="D33" s="22"/>
      <c r="E33" s="47"/>
      <c r="F33" s="22"/>
      <c r="G33" s="22"/>
      <c r="H33" s="22"/>
      <c r="I33" s="22"/>
      <c r="J33" s="9"/>
      <c r="K33" s="22"/>
      <c r="L33" s="22"/>
      <c r="M33" s="22"/>
      <c r="N33" s="9"/>
      <c r="O33" s="22"/>
      <c r="P33" s="47"/>
      <c r="Q33" s="22"/>
      <c r="R33" s="46"/>
      <c r="S33" s="48"/>
    </row>
    <row r="34" spans="1:19" s="27" customFormat="1" ht="17.5" x14ac:dyDescent="0.35">
      <c r="A34" s="45"/>
      <c r="B34" s="46"/>
      <c r="C34" s="22"/>
      <c r="D34" s="22"/>
      <c r="E34" s="47"/>
      <c r="F34" s="22"/>
      <c r="G34" s="22"/>
      <c r="H34" s="22"/>
      <c r="I34" s="22"/>
      <c r="J34" s="9"/>
      <c r="K34" s="22"/>
      <c r="L34" s="22"/>
      <c r="M34" s="22"/>
      <c r="N34" s="9"/>
      <c r="O34" s="22"/>
      <c r="P34" s="47"/>
      <c r="Q34" s="22"/>
      <c r="R34" s="46"/>
      <c r="S34" s="48"/>
    </row>
    <row r="35" spans="1:19" s="27" customFormat="1" ht="17.5" x14ac:dyDescent="0.35">
      <c r="A35" s="45"/>
      <c r="B35" s="46"/>
      <c r="C35" s="22"/>
      <c r="D35" s="22"/>
      <c r="E35" s="47"/>
      <c r="F35" s="22"/>
      <c r="G35" s="22"/>
      <c r="H35" s="22"/>
      <c r="I35" s="22"/>
      <c r="J35" s="9"/>
      <c r="K35" s="22"/>
      <c r="L35" s="22"/>
      <c r="M35" s="22"/>
      <c r="N35" s="9"/>
      <c r="O35" s="22"/>
      <c r="P35" s="47"/>
      <c r="Q35" s="22"/>
      <c r="R35" s="46"/>
      <c r="S35" s="48"/>
    </row>
    <row r="36" spans="1:19" s="27" customFormat="1" ht="17.5" x14ac:dyDescent="0.35">
      <c r="A36" s="45"/>
      <c r="B36" s="46"/>
      <c r="C36" s="22"/>
      <c r="D36" s="22"/>
      <c r="E36" s="47"/>
      <c r="F36" s="22"/>
      <c r="G36" s="22"/>
      <c r="H36" s="22"/>
      <c r="I36" s="22"/>
      <c r="J36" s="9"/>
      <c r="K36" s="22"/>
      <c r="L36" s="22"/>
      <c r="M36" s="22"/>
      <c r="N36" s="9"/>
      <c r="O36" s="22"/>
      <c r="P36" s="47"/>
      <c r="Q36" s="22"/>
      <c r="R36" s="46"/>
      <c r="S36" s="48"/>
    </row>
    <row r="37" spans="1:19" s="27" customFormat="1" ht="17.5" x14ac:dyDescent="0.35">
      <c r="A37" s="45"/>
      <c r="B37" s="46"/>
      <c r="C37" s="22"/>
      <c r="D37" s="22"/>
      <c r="E37" s="47"/>
      <c r="F37" s="22"/>
      <c r="G37" s="22"/>
      <c r="H37" s="22"/>
      <c r="I37" s="22"/>
      <c r="J37" s="9"/>
      <c r="K37" s="22"/>
      <c r="L37" s="22"/>
      <c r="M37" s="22"/>
      <c r="N37" s="9"/>
      <c r="O37" s="22"/>
      <c r="P37" s="47"/>
      <c r="Q37" s="22"/>
      <c r="R37" s="46"/>
      <c r="S37" s="48"/>
    </row>
    <row r="38" spans="1:19" s="27" customFormat="1" ht="17.5" x14ac:dyDescent="0.35">
      <c r="A38" s="45"/>
      <c r="B38" s="46"/>
      <c r="C38" s="22"/>
      <c r="D38" s="22"/>
      <c r="E38" s="47"/>
      <c r="F38" s="22"/>
      <c r="G38" s="22"/>
      <c r="H38" s="22"/>
      <c r="I38" s="22"/>
      <c r="J38" s="9"/>
      <c r="K38" s="22"/>
      <c r="L38" s="22"/>
      <c r="M38" s="22"/>
      <c r="N38" s="9"/>
      <c r="O38" s="22"/>
      <c r="P38" s="47"/>
      <c r="Q38" s="22"/>
      <c r="R38" s="46"/>
      <c r="S38" s="48"/>
    </row>
    <row r="39" spans="1:19" s="27" customFormat="1" ht="17.5" x14ac:dyDescent="0.35">
      <c r="A39" s="45"/>
      <c r="B39" s="46"/>
      <c r="C39" s="22"/>
      <c r="D39" s="22"/>
      <c r="E39" s="47"/>
      <c r="F39" s="22"/>
      <c r="G39" s="22"/>
      <c r="H39" s="22"/>
      <c r="I39" s="22"/>
      <c r="J39" s="9"/>
      <c r="K39" s="22"/>
      <c r="L39" s="22"/>
      <c r="M39" s="22"/>
      <c r="N39" s="9"/>
      <c r="O39" s="22"/>
      <c r="P39" s="47"/>
      <c r="Q39" s="22"/>
      <c r="R39" s="46"/>
      <c r="S39" s="48"/>
    </row>
    <row r="40" spans="1:19" s="27" customFormat="1" ht="17.5" x14ac:dyDescent="0.35">
      <c r="A40" s="45"/>
      <c r="B40" s="46"/>
      <c r="C40" s="22"/>
      <c r="D40" s="22"/>
      <c r="E40" s="47"/>
      <c r="F40" s="22"/>
      <c r="G40" s="22"/>
      <c r="H40" s="22"/>
      <c r="I40" s="22"/>
      <c r="J40" s="9"/>
      <c r="K40" s="22"/>
      <c r="L40" s="22"/>
      <c r="M40" s="22"/>
      <c r="N40" s="9"/>
      <c r="O40" s="22"/>
      <c r="P40" s="47"/>
      <c r="Q40" s="22"/>
      <c r="R40" s="46"/>
      <c r="S40" s="48"/>
    </row>
    <row r="41" spans="1:19" s="27" customFormat="1" ht="17.5" x14ac:dyDescent="0.35">
      <c r="A41" s="45"/>
      <c r="B41" s="46"/>
      <c r="C41" s="22"/>
      <c r="D41" s="22"/>
      <c r="E41" s="47"/>
      <c r="F41" s="22"/>
      <c r="G41" s="22"/>
      <c r="H41" s="22"/>
      <c r="I41" s="22"/>
      <c r="J41" s="9"/>
      <c r="K41" s="22"/>
      <c r="L41" s="22"/>
      <c r="M41" s="22"/>
      <c r="N41" s="9"/>
      <c r="O41" s="22"/>
      <c r="P41" s="47"/>
      <c r="Q41" s="22"/>
      <c r="R41" s="46"/>
      <c r="S41" s="48"/>
    </row>
    <row r="42" spans="1:19" s="27" customFormat="1" ht="17.5" x14ac:dyDescent="0.35">
      <c r="A42" s="45"/>
      <c r="B42" s="46"/>
      <c r="C42" s="22"/>
      <c r="D42" s="22"/>
      <c r="E42" s="47"/>
      <c r="F42" s="22"/>
      <c r="G42" s="22"/>
      <c r="H42" s="22"/>
      <c r="I42" s="22"/>
      <c r="J42" s="9"/>
      <c r="K42" s="22"/>
      <c r="L42" s="22"/>
      <c r="M42" s="22"/>
      <c r="N42" s="9"/>
      <c r="O42" s="22"/>
      <c r="P42" s="47"/>
      <c r="Q42" s="22"/>
      <c r="R42" s="46"/>
      <c r="S42" s="48"/>
    </row>
    <row r="43" spans="1:19" s="27" customFormat="1" ht="17.5" x14ac:dyDescent="0.35">
      <c r="A43" s="45"/>
      <c r="B43" s="46"/>
      <c r="C43" s="22"/>
      <c r="D43" s="22"/>
      <c r="E43" s="47"/>
      <c r="F43" s="22"/>
      <c r="G43" s="22"/>
      <c r="H43" s="22"/>
      <c r="I43" s="22"/>
      <c r="J43" s="9"/>
      <c r="K43" s="22"/>
      <c r="L43" s="22"/>
      <c r="M43" s="22"/>
      <c r="N43" s="9"/>
      <c r="O43" s="22"/>
      <c r="P43" s="47"/>
      <c r="Q43" s="22"/>
      <c r="R43" s="46"/>
      <c r="S43" s="48"/>
    </row>
    <row r="44" spans="1:19" s="27" customFormat="1" ht="17.5" x14ac:dyDescent="0.35">
      <c r="A44" s="45"/>
      <c r="B44" s="46"/>
      <c r="C44" s="22"/>
      <c r="D44" s="22"/>
      <c r="E44" s="47"/>
      <c r="F44" s="22"/>
      <c r="G44" s="22"/>
      <c r="H44" s="22"/>
      <c r="I44" s="22"/>
      <c r="J44" s="9"/>
      <c r="K44" s="22"/>
      <c r="L44" s="22"/>
      <c r="M44" s="22"/>
      <c r="N44" s="9"/>
      <c r="O44" s="22"/>
      <c r="P44" s="47"/>
      <c r="Q44" s="22"/>
      <c r="R44" s="46"/>
      <c r="S44" s="48"/>
    </row>
    <row r="45" spans="1:19" s="27" customFormat="1" ht="17.5" x14ac:dyDescent="0.35">
      <c r="A45" s="45"/>
      <c r="B45" s="46"/>
      <c r="C45" s="22"/>
      <c r="D45" s="22"/>
      <c r="E45" s="47"/>
      <c r="F45" s="22"/>
      <c r="G45" s="22"/>
      <c r="H45" s="22"/>
      <c r="I45" s="22"/>
      <c r="J45" s="9"/>
      <c r="K45" s="22"/>
      <c r="L45" s="22"/>
      <c r="M45" s="22"/>
      <c r="N45" s="9"/>
      <c r="O45" s="22"/>
      <c r="P45" s="47"/>
      <c r="Q45" s="22"/>
      <c r="R45" s="46"/>
      <c r="S45" s="48"/>
    </row>
    <row r="46" spans="1:19" s="27" customFormat="1" ht="17.5" x14ac:dyDescent="0.35">
      <c r="A46" s="45"/>
      <c r="B46" s="46"/>
      <c r="C46" s="22"/>
      <c r="D46" s="22"/>
      <c r="E46" s="47"/>
      <c r="F46" s="22"/>
      <c r="G46" s="22"/>
      <c r="H46" s="22"/>
      <c r="I46" s="22"/>
      <c r="J46" s="9"/>
      <c r="K46" s="22"/>
      <c r="L46" s="22"/>
      <c r="M46" s="22"/>
      <c r="N46" s="9"/>
      <c r="O46" s="22"/>
      <c r="P46" s="47"/>
      <c r="Q46" s="22"/>
      <c r="R46" s="46"/>
      <c r="S46" s="48"/>
    </row>
    <row r="47" spans="1:19" s="27" customFormat="1" ht="17.5" x14ac:dyDescent="0.35">
      <c r="A47" s="45"/>
      <c r="B47" s="46"/>
      <c r="C47" s="22"/>
      <c r="D47" s="22"/>
      <c r="E47" s="47"/>
      <c r="F47" s="22"/>
      <c r="G47" s="22"/>
      <c r="H47" s="22"/>
      <c r="I47" s="22"/>
      <c r="J47" s="9"/>
      <c r="K47" s="22"/>
      <c r="L47" s="22"/>
      <c r="M47" s="22"/>
      <c r="N47" s="9"/>
      <c r="O47" s="22"/>
      <c r="P47" s="47"/>
      <c r="Q47" s="22"/>
      <c r="R47" s="46"/>
      <c r="S47" s="48"/>
    </row>
    <row r="48" spans="1:19" s="27" customFormat="1" ht="17.5" x14ac:dyDescent="0.35">
      <c r="A48" s="45"/>
      <c r="B48" s="46"/>
      <c r="C48" s="22"/>
      <c r="D48" s="22"/>
      <c r="E48" s="47"/>
      <c r="F48" s="22"/>
      <c r="G48" s="22"/>
      <c r="H48" s="22"/>
      <c r="I48" s="22"/>
      <c r="J48" s="9"/>
      <c r="K48" s="22"/>
      <c r="L48" s="22"/>
      <c r="M48" s="22"/>
      <c r="N48" s="9"/>
      <c r="O48" s="22"/>
      <c r="P48" s="47"/>
      <c r="Q48" s="22"/>
      <c r="R48" s="46"/>
      <c r="S48" s="48"/>
    </row>
    <row r="49" spans="1:19" s="27" customFormat="1" ht="17.5" x14ac:dyDescent="0.35">
      <c r="A49" s="45"/>
      <c r="B49" s="46"/>
      <c r="C49" s="22"/>
      <c r="D49" s="22"/>
      <c r="E49" s="47"/>
      <c r="F49" s="22"/>
      <c r="G49" s="22"/>
      <c r="H49" s="22"/>
      <c r="I49" s="22"/>
      <c r="J49" s="9"/>
      <c r="K49" s="22"/>
      <c r="L49" s="22"/>
      <c r="M49" s="22"/>
      <c r="N49" s="9"/>
      <c r="O49" s="22"/>
      <c r="P49" s="47"/>
      <c r="Q49" s="22"/>
      <c r="R49" s="46"/>
      <c r="S49" s="48"/>
    </row>
    <row r="50" spans="1:19" s="27" customFormat="1" ht="17.5" x14ac:dyDescent="0.35">
      <c r="A50" s="45"/>
      <c r="B50" s="46"/>
      <c r="C50" s="22"/>
      <c r="D50" s="22"/>
      <c r="E50" s="47"/>
      <c r="F50" s="22"/>
      <c r="G50" s="22"/>
      <c r="H50" s="22"/>
      <c r="I50" s="22"/>
      <c r="J50" s="9"/>
      <c r="K50" s="22"/>
      <c r="L50" s="22"/>
      <c r="M50" s="22"/>
      <c r="N50" s="9"/>
      <c r="O50" s="22"/>
      <c r="P50" s="47"/>
      <c r="Q50" s="22"/>
      <c r="R50" s="46"/>
      <c r="S50" s="48"/>
    </row>
    <row r="51" spans="1:19" s="27" customFormat="1" ht="17.5" x14ac:dyDescent="0.35">
      <c r="A51" s="45"/>
      <c r="B51" s="46"/>
      <c r="C51" s="22"/>
      <c r="D51" s="22"/>
      <c r="E51" s="47"/>
      <c r="F51" s="22"/>
      <c r="G51" s="22"/>
      <c r="H51" s="22"/>
      <c r="I51" s="22"/>
      <c r="J51" s="9"/>
      <c r="K51" s="22"/>
      <c r="L51" s="22"/>
      <c r="M51" s="22"/>
      <c r="N51" s="9"/>
      <c r="O51" s="22"/>
      <c r="P51" s="47"/>
      <c r="Q51" s="22"/>
      <c r="R51" s="46"/>
      <c r="S51" s="48"/>
    </row>
    <row r="52" spans="1:19" s="27" customFormat="1" ht="17.5" x14ac:dyDescent="0.35">
      <c r="A52" s="45"/>
      <c r="B52" s="46"/>
      <c r="C52" s="22"/>
      <c r="D52" s="22"/>
      <c r="E52" s="47"/>
      <c r="F52" s="22"/>
      <c r="G52" s="22"/>
      <c r="H52" s="22"/>
      <c r="I52" s="22"/>
      <c r="J52" s="9"/>
      <c r="K52" s="22"/>
      <c r="L52" s="22"/>
      <c r="M52" s="22"/>
      <c r="N52" s="9"/>
      <c r="O52" s="22"/>
      <c r="P52" s="47"/>
      <c r="Q52" s="22"/>
      <c r="R52" s="46"/>
      <c r="S52" s="48"/>
    </row>
    <row r="53" spans="1:19" s="27" customFormat="1" ht="17.5" x14ac:dyDescent="0.35">
      <c r="A53" s="45"/>
      <c r="B53" s="46"/>
      <c r="C53" s="22"/>
      <c r="D53" s="22"/>
      <c r="E53" s="47"/>
      <c r="F53" s="22"/>
      <c r="G53" s="22"/>
      <c r="H53" s="22"/>
      <c r="I53" s="22"/>
      <c r="J53" s="9"/>
      <c r="K53" s="22"/>
      <c r="L53" s="22"/>
      <c r="M53" s="22"/>
      <c r="N53" s="9"/>
      <c r="O53" s="22"/>
      <c r="P53" s="47"/>
      <c r="Q53" s="22"/>
      <c r="R53" s="46"/>
      <c r="S53" s="48"/>
    </row>
    <row r="54" spans="1:19" s="27" customFormat="1" ht="17.5" x14ac:dyDescent="0.35">
      <c r="A54" s="45"/>
      <c r="B54" s="46"/>
      <c r="C54" s="22"/>
      <c r="D54" s="22"/>
      <c r="E54" s="47"/>
      <c r="F54" s="22"/>
      <c r="G54" s="22"/>
      <c r="H54" s="22"/>
      <c r="I54" s="22"/>
      <c r="J54" s="9"/>
      <c r="K54" s="22"/>
      <c r="L54" s="22"/>
      <c r="M54" s="22"/>
      <c r="N54" s="9"/>
      <c r="O54" s="22"/>
      <c r="P54" s="47"/>
      <c r="Q54" s="22"/>
      <c r="R54" s="46"/>
      <c r="S54" s="48"/>
    </row>
    <row r="55" spans="1:19" s="27" customFormat="1" ht="17.5" x14ac:dyDescent="0.35">
      <c r="A55" s="45"/>
      <c r="B55" s="46"/>
      <c r="C55" s="22"/>
      <c r="D55" s="22"/>
      <c r="E55" s="47"/>
      <c r="F55" s="22"/>
      <c r="G55" s="22"/>
      <c r="H55" s="22"/>
      <c r="I55" s="22"/>
      <c r="J55" s="9"/>
      <c r="K55" s="22"/>
      <c r="L55" s="22"/>
      <c r="M55" s="22"/>
      <c r="N55" s="9"/>
      <c r="O55" s="22"/>
      <c r="P55" s="47"/>
      <c r="Q55" s="22"/>
      <c r="R55" s="46"/>
      <c r="S55" s="48"/>
    </row>
    <row r="56" spans="1:19" s="27" customFormat="1" ht="17.5" x14ac:dyDescent="0.35">
      <c r="A56" s="45"/>
      <c r="B56" s="46"/>
      <c r="C56" s="22"/>
      <c r="D56" s="22"/>
      <c r="E56" s="47"/>
      <c r="F56" s="22"/>
      <c r="G56" s="22"/>
      <c r="H56" s="22"/>
      <c r="I56" s="22"/>
      <c r="J56" s="9"/>
      <c r="K56" s="22"/>
      <c r="L56" s="22"/>
      <c r="M56" s="22"/>
      <c r="N56" s="9"/>
      <c r="O56" s="22"/>
      <c r="P56" s="47"/>
      <c r="Q56" s="22"/>
      <c r="R56" s="46"/>
      <c r="S56" s="48"/>
    </row>
    <row r="57" spans="1:19" s="27" customFormat="1" ht="17.5" x14ac:dyDescent="0.35">
      <c r="A57" s="45"/>
      <c r="B57" s="46"/>
      <c r="C57" s="22"/>
      <c r="D57" s="22"/>
      <c r="E57" s="47"/>
      <c r="F57" s="22"/>
      <c r="G57" s="22"/>
      <c r="H57" s="22"/>
      <c r="I57" s="22"/>
      <c r="J57" s="9"/>
      <c r="K57" s="22"/>
      <c r="L57" s="22"/>
      <c r="M57" s="22"/>
      <c r="N57" s="9"/>
      <c r="O57" s="22"/>
      <c r="P57" s="47"/>
      <c r="Q57" s="22"/>
      <c r="R57" s="46"/>
      <c r="S57" s="48"/>
    </row>
    <row r="58" spans="1:19" s="27" customFormat="1" ht="17.5" x14ac:dyDescent="0.35">
      <c r="A58" s="45"/>
      <c r="B58" s="46"/>
      <c r="C58" s="22"/>
      <c r="D58" s="22"/>
      <c r="E58" s="47"/>
      <c r="F58" s="22"/>
      <c r="G58" s="22"/>
      <c r="H58" s="22"/>
      <c r="I58" s="22"/>
      <c r="J58" s="9"/>
      <c r="K58" s="22"/>
      <c r="L58" s="22"/>
      <c r="M58" s="22"/>
      <c r="N58" s="9"/>
      <c r="O58" s="22"/>
      <c r="P58" s="47"/>
      <c r="Q58" s="22"/>
      <c r="R58" s="46"/>
      <c r="S58" s="48"/>
    </row>
    <row r="59" spans="1:19" s="27" customFormat="1" ht="17.5" x14ac:dyDescent="0.35">
      <c r="A59" s="45"/>
      <c r="B59" s="46"/>
      <c r="C59" s="22"/>
      <c r="D59" s="22"/>
      <c r="E59" s="47"/>
      <c r="F59" s="22"/>
      <c r="G59" s="22"/>
      <c r="H59" s="22"/>
      <c r="I59" s="22"/>
      <c r="J59" s="9"/>
      <c r="K59" s="22"/>
      <c r="L59" s="22"/>
      <c r="M59" s="22"/>
      <c r="N59" s="9"/>
      <c r="O59" s="22"/>
      <c r="P59" s="47"/>
      <c r="Q59" s="22"/>
      <c r="R59" s="46"/>
      <c r="S59" s="48"/>
    </row>
    <row r="60" spans="1:19" s="27" customFormat="1" ht="17.5" x14ac:dyDescent="0.35">
      <c r="A60" s="45"/>
      <c r="B60" s="46"/>
      <c r="C60" s="22"/>
      <c r="D60" s="22"/>
      <c r="E60" s="47"/>
      <c r="F60" s="22"/>
      <c r="G60" s="22"/>
      <c r="H60" s="22"/>
      <c r="I60" s="22"/>
      <c r="J60" s="9"/>
      <c r="K60" s="22"/>
      <c r="L60" s="22"/>
      <c r="M60" s="22"/>
      <c r="N60" s="9"/>
      <c r="O60" s="22"/>
      <c r="P60" s="47"/>
      <c r="Q60" s="22"/>
      <c r="R60" s="46"/>
      <c r="S60" s="48"/>
    </row>
    <row r="61" spans="1:19" s="27" customFormat="1" ht="17.5" x14ac:dyDescent="0.35">
      <c r="A61" s="45"/>
      <c r="B61" s="46"/>
      <c r="C61" s="22"/>
      <c r="D61" s="22"/>
      <c r="E61" s="47"/>
      <c r="F61" s="22"/>
      <c r="G61" s="22"/>
      <c r="H61" s="22"/>
      <c r="I61" s="22"/>
      <c r="J61" s="9"/>
      <c r="K61" s="22"/>
      <c r="L61" s="22"/>
      <c r="M61" s="22"/>
      <c r="N61" s="9"/>
      <c r="O61" s="22"/>
      <c r="P61" s="47"/>
      <c r="Q61" s="22"/>
      <c r="R61" s="46"/>
      <c r="S61" s="48"/>
    </row>
    <row r="62" spans="1:19" s="27" customFormat="1" ht="17.5" x14ac:dyDescent="0.35">
      <c r="A62" s="45"/>
      <c r="B62" s="46"/>
      <c r="C62" s="22"/>
      <c r="D62" s="22"/>
      <c r="E62" s="47"/>
      <c r="F62" s="22"/>
      <c r="G62" s="22"/>
      <c r="H62" s="22"/>
      <c r="I62" s="22"/>
      <c r="J62" s="9"/>
      <c r="K62" s="22"/>
      <c r="L62" s="22"/>
      <c r="M62" s="22"/>
      <c r="N62" s="9"/>
      <c r="O62" s="22"/>
      <c r="P62" s="47"/>
      <c r="Q62" s="22"/>
      <c r="R62" s="46"/>
      <c r="S62" s="48"/>
    </row>
    <row r="63" spans="1:19" s="27" customFormat="1" ht="17.5" x14ac:dyDescent="0.35">
      <c r="A63" s="45"/>
      <c r="B63" s="46"/>
      <c r="C63" s="22"/>
      <c r="D63" s="22"/>
      <c r="E63" s="47"/>
      <c r="F63" s="22"/>
      <c r="G63" s="22"/>
      <c r="H63" s="22"/>
      <c r="I63" s="22"/>
      <c r="J63" s="9"/>
      <c r="K63" s="22"/>
      <c r="L63" s="22"/>
      <c r="M63" s="22"/>
      <c r="N63" s="9"/>
      <c r="O63" s="22"/>
      <c r="P63" s="47"/>
      <c r="Q63" s="22"/>
      <c r="R63" s="46"/>
      <c r="S63" s="48"/>
    </row>
    <row r="64" spans="1:19" s="27" customFormat="1" ht="17.5" x14ac:dyDescent="0.35">
      <c r="A64" s="45"/>
      <c r="B64" s="46"/>
      <c r="C64" s="22"/>
      <c r="D64" s="22"/>
      <c r="E64" s="47"/>
      <c r="F64" s="22"/>
      <c r="G64" s="22"/>
      <c r="H64" s="22"/>
      <c r="I64" s="22"/>
      <c r="J64" s="9"/>
      <c r="K64" s="22"/>
      <c r="L64" s="22"/>
      <c r="M64" s="22"/>
      <c r="N64" s="9"/>
      <c r="O64" s="22"/>
      <c r="P64" s="47"/>
      <c r="Q64" s="22"/>
      <c r="R64" s="46"/>
      <c r="S64" s="48"/>
    </row>
    <row r="65" spans="1:19" s="27" customFormat="1" ht="17.5" x14ac:dyDescent="0.35">
      <c r="A65" s="45"/>
      <c r="B65" s="46"/>
      <c r="C65" s="22"/>
      <c r="D65" s="22"/>
      <c r="E65" s="47"/>
      <c r="F65" s="22"/>
      <c r="G65" s="22"/>
      <c r="H65" s="22"/>
      <c r="I65" s="22"/>
      <c r="J65" s="9"/>
      <c r="K65" s="22"/>
      <c r="L65" s="22"/>
      <c r="M65" s="22"/>
      <c r="N65" s="9"/>
      <c r="O65" s="22"/>
      <c r="P65" s="47"/>
      <c r="Q65" s="22"/>
      <c r="R65" s="46"/>
      <c r="S65" s="48"/>
    </row>
    <row r="66" spans="1:19" s="27" customFormat="1" ht="17.5" x14ac:dyDescent="0.35">
      <c r="A66" s="45"/>
      <c r="B66" s="46"/>
      <c r="C66" s="22"/>
      <c r="D66" s="22"/>
      <c r="E66" s="47"/>
      <c r="F66" s="22"/>
      <c r="G66" s="22"/>
      <c r="H66" s="22"/>
      <c r="I66" s="22"/>
      <c r="J66" s="9"/>
      <c r="K66" s="22"/>
      <c r="L66" s="22"/>
      <c r="M66" s="22"/>
      <c r="N66" s="9"/>
      <c r="O66" s="22"/>
      <c r="P66" s="47"/>
      <c r="Q66" s="22"/>
      <c r="R66" s="46"/>
      <c r="S66" s="48"/>
    </row>
    <row r="67" spans="1:19" s="27" customFormat="1" ht="17.5" x14ac:dyDescent="0.35">
      <c r="A67" s="45"/>
      <c r="B67" s="46"/>
      <c r="C67" s="22"/>
      <c r="D67" s="22"/>
      <c r="E67" s="47"/>
      <c r="F67" s="22"/>
      <c r="G67" s="22"/>
      <c r="H67" s="22"/>
      <c r="I67" s="22"/>
      <c r="J67" s="9"/>
      <c r="K67" s="22"/>
      <c r="L67" s="22"/>
      <c r="M67" s="22"/>
      <c r="N67" s="9"/>
      <c r="O67" s="22"/>
      <c r="P67" s="47"/>
      <c r="Q67" s="22"/>
      <c r="R67" s="46"/>
      <c r="S67" s="48"/>
    </row>
    <row r="68" spans="1:19" s="27" customFormat="1" ht="17.5" x14ac:dyDescent="0.35">
      <c r="A68" s="45"/>
      <c r="B68" s="46"/>
      <c r="C68" s="22"/>
      <c r="D68" s="22"/>
      <c r="E68" s="47"/>
      <c r="F68" s="22"/>
      <c r="G68" s="22"/>
      <c r="H68" s="22"/>
      <c r="I68" s="22"/>
      <c r="J68" s="9"/>
      <c r="K68" s="22"/>
      <c r="L68" s="22"/>
      <c r="M68" s="22"/>
      <c r="N68" s="9"/>
      <c r="O68" s="22"/>
      <c r="P68" s="47"/>
      <c r="Q68" s="22"/>
      <c r="R68" s="46"/>
      <c r="S68" s="48"/>
    </row>
    <row r="69" spans="1:19" s="27" customFormat="1" ht="17.5" x14ac:dyDescent="0.35">
      <c r="A69" s="45"/>
      <c r="B69" s="46"/>
      <c r="C69" s="22"/>
      <c r="D69" s="22"/>
      <c r="E69" s="47"/>
      <c r="F69" s="22"/>
      <c r="G69" s="22"/>
      <c r="H69" s="22"/>
      <c r="I69" s="22"/>
      <c r="J69" s="9"/>
      <c r="K69" s="22"/>
      <c r="L69" s="22"/>
      <c r="M69" s="22"/>
      <c r="N69" s="9"/>
      <c r="O69" s="22"/>
      <c r="P69" s="47"/>
      <c r="Q69" s="22"/>
      <c r="R69" s="46"/>
      <c r="S69" s="48"/>
    </row>
    <row r="70" spans="1:19" s="27" customFormat="1" ht="17.5" x14ac:dyDescent="0.35">
      <c r="A70" s="45"/>
      <c r="B70" s="46"/>
      <c r="C70" s="22"/>
      <c r="D70" s="22"/>
      <c r="E70" s="47"/>
      <c r="F70" s="22"/>
      <c r="G70" s="22"/>
      <c r="H70" s="22"/>
      <c r="I70" s="22"/>
      <c r="J70" s="9"/>
      <c r="K70" s="22"/>
      <c r="L70" s="22"/>
      <c r="M70" s="22"/>
      <c r="N70" s="9"/>
      <c r="O70" s="22"/>
      <c r="P70" s="47"/>
      <c r="Q70" s="22"/>
      <c r="R70" s="46"/>
      <c r="S70" s="48"/>
    </row>
    <row r="71" spans="1:19" s="27" customFormat="1" ht="17.5" x14ac:dyDescent="0.35">
      <c r="A71" s="45"/>
      <c r="B71" s="46"/>
      <c r="C71" s="22"/>
      <c r="D71" s="22"/>
      <c r="E71" s="47"/>
      <c r="F71" s="22"/>
      <c r="G71" s="22"/>
      <c r="H71" s="22"/>
      <c r="I71" s="22"/>
      <c r="J71" s="9"/>
      <c r="K71" s="22"/>
      <c r="L71" s="22"/>
      <c r="M71" s="22"/>
      <c r="N71" s="9"/>
      <c r="O71" s="22"/>
      <c r="P71" s="47"/>
      <c r="Q71" s="22"/>
      <c r="R71" s="46"/>
      <c r="S71" s="48"/>
    </row>
    <row r="72" spans="1:19" s="27" customFormat="1" ht="17.5" x14ac:dyDescent="0.35">
      <c r="A72" s="45"/>
      <c r="B72" s="46"/>
      <c r="C72" s="22"/>
      <c r="D72" s="22"/>
      <c r="E72" s="47"/>
      <c r="F72" s="22"/>
      <c r="G72" s="22"/>
      <c r="H72" s="22"/>
      <c r="I72" s="22"/>
      <c r="J72" s="9"/>
      <c r="K72" s="22"/>
      <c r="L72" s="22"/>
      <c r="M72" s="22"/>
      <c r="N72" s="9"/>
      <c r="O72" s="22"/>
      <c r="P72" s="47"/>
      <c r="Q72" s="22"/>
      <c r="R72" s="46"/>
      <c r="S72" s="48"/>
    </row>
    <row r="73" spans="1:19" s="27" customFormat="1" ht="17.5" x14ac:dyDescent="0.35">
      <c r="A73" s="45"/>
      <c r="B73" s="46"/>
      <c r="C73" s="22"/>
      <c r="D73" s="22"/>
      <c r="E73" s="47"/>
      <c r="F73" s="22"/>
      <c r="G73" s="22"/>
      <c r="H73" s="22"/>
      <c r="I73" s="22"/>
      <c r="J73" s="9"/>
      <c r="K73" s="22"/>
      <c r="L73" s="22"/>
      <c r="M73" s="22"/>
      <c r="N73" s="9"/>
      <c r="O73" s="22"/>
      <c r="P73" s="47"/>
      <c r="Q73" s="22"/>
      <c r="R73" s="46"/>
      <c r="S73" s="48"/>
    </row>
    <row r="74" spans="1:19" s="27" customFormat="1" ht="17.5" x14ac:dyDescent="0.35">
      <c r="A74" s="45"/>
      <c r="B74" s="46"/>
      <c r="C74" s="22"/>
      <c r="D74" s="22"/>
      <c r="E74" s="47"/>
      <c r="F74" s="22"/>
      <c r="G74" s="22"/>
      <c r="H74" s="22"/>
      <c r="I74" s="22"/>
      <c r="J74" s="9"/>
      <c r="K74" s="22"/>
      <c r="L74" s="22"/>
      <c r="M74" s="22"/>
      <c r="N74" s="9"/>
      <c r="O74" s="22"/>
      <c r="P74" s="47"/>
      <c r="Q74" s="22"/>
      <c r="R74" s="46"/>
      <c r="S74" s="48"/>
    </row>
    <row r="75" spans="1:19" s="27" customFormat="1" ht="17.5" x14ac:dyDescent="0.35">
      <c r="A75" s="45"/>
      <c r="B75" s="46"/>
      <c r="C75" s="22"/>
      <c r="D75" s="22"/>
      <c r="E75" s="47"/>
      <c r="F75" s="22"/>
      <c r="G75" s="22"/>
      <c r="H75" s="22"/>
      <c r="I75" s="22"/>
      <c r="J75" s="9"/>
      <c r="K75" s="22"/>
      <c r="L75" s="22"/>
      <c r="M75" s="22"/>
      <c r="N75" s="9"/>
      <c r="O75" s="22"/>
      <c r="P75" s="47"/>
      <c r="Q75" s="22"/>
      <c r="R75" s="46"/>
      <c r="S75" s="48"/>
    </row>
    <row r="76" spans="1:19" s="27" customFormat="1" ht="17.5" x14ac:dyDescent="0.35">
      <c r="A76" s="45"/>
      <c r="B76" s="46"/>
      <c r="C76" s="22"/>
      <c r="D76" s="22"/>
      <c r="E76" s="47"/>
      <c r="F76" s="22"/>
      <c r="G76" s="22"/>
      <c r="H76" s="22"/>
      <c r="I76" s="22"/>
      <c r="J76" s="9"/>
      <c r="K76" s="22"/>
      <c r="L76" s="22"/>
      <c r="M76" s="22"/>
      <c r="N76" s="9"/>
      <c r="O76" s="22"/>
      <c r="P76" s="47"/>
      <c r="Q76" s="22"/>
      <c r="R76" s="46"/>
      <c r="S76" s="48"/>
    </row>
    <row r="77" spans="1:19" s="27" customFormat="1" ht="17.5" x14ac:dyDescent="0.35">
      <c r="A77" s="45"/>
      <c r="B77" s="46"/>
      <c r="C77" s="22"/>
      <c r="D77" s="22"/>
      <c r="E77" s="47"/>
      <c r="F77" s="22"/>
      <c r="G77" s="22"/>
      <c r="H77" s="22"/>
      <c r="I77" s="22"/>
      <c r="J77" s="9"/>
      <c r="K77" s="22"/>
      <c r="L77" s="22"/>
      <c r="M77" s="22"/>
      <c r="N77" s="9"/>
      <c r="O77" s="22"/>
      <c r="P77" s="47"/>
      <c r="Q77" s="22"/>
      <c r="R77" s="46"/>
      <c r="S77" s="48"/>
    </row>
    <row r="78" spans="1:19" s="27" customFormat="1" ht="17.5" x14ac:dyDescent="0.35">
      <c r="A78" s="45"/>
      <c r="B78" s="46"/>
      <c r="C78" s="22"/>
      <c r="D78" s="22"/>
      <c r="E78" s="47"/>
      <c r="F78" s="22"/>
      <c r="G78" s="22"/>
      <c r="H78" s="22"/>
      <c r="I78" s="22"/>
      <c r="J78" s="9"/>
      <c r="K78" s="22"/>
      <c r="L78" s="22"/>
      <c r="M78" s="22"/>
      <c r="N78" s="9"/>
      <c r="O78" s="22"/>
      <c r="P78" s="47"/>
      <c r="Q78" s="22"/>
      <c r="R78" s="46"/>
      <c r="S78" s="48"/>
    </row>
    <row r="79" spans="1:19" s="27" customFormat="1" ht="17.5" x14ac:dyDescent="0.35">
      <c r="A79" s="45"/>
      <c r="B79" s="46"/>
      <c r="C79" s="22"/>
      <c r="D79" s="22"/>
      <c r="E79" s="47"/>
      <c r="F79" s="22"/>
      <c r="G79" s="22"/>
      <c r="H79" s="22"/>
      <c r="I79" s="22"/>
      <c r="J79" s="9"/>
      <c r="K79" s="22"/>
      <c r="L79" s="22"/>
      <c r="M79" s="22"/>
      <c r="N79" s="9"/>
      <c r="O79" s="22"/>
      <c r="P79" s="47"/>
      <c r="Q79" s="22"/>
      <c r="R79" s="46"/>
      <c r="S79" s="48"/>
    </row>
    <row r="80" spans="1:19" s="27" customFormat="1" ht="17.5" x14ac:dyDescent="0.35">
      <c r="A80" s="45"/>
      <c r="B80" s="46"/>
      <c r="C80" s="22"/>
      <c r="D80" s="22"/>
      <c r="E80" s="47"/>
      <c r="F80" s="22"/>
      <c r="G80" s="22"/>
      <c r="H80" s="22"/>
      <c r="I80" s="22"/>
      <c r="J80" s="9"/>
      <c r="K80" s="22"/>
      <c r="L80" s="22"/>
      <c r="M80" s="22"/>
      <c r="N80" s="9"/>
      <c r="O80" s="22"/>
      <c r="P80" s="47"/>
      <c r="Q80" s="22"/>
      <c r="R80" s="46"/>
      <c r="S80" s="48"/>
    </row>
    <row r="81" spans="1:19" s="27" customFormat="1" ht="17.5" x14ac:dyDescent="0.35">
      <c r="A81" s="45"/>
      <c r="B81" s="46"/>
      <c r="C81" s="22"/>
      <c r="D81" s="22"/>
      <c r="E81" s="47"/>
      <c r="F81" s="22"/>
      <c r="G81" s="22"/>
      <c r="H81" s="22"/>
      <c r="I81" s="22"/>
      <c r="J81" s="9"/>
      <c r="K81" s="22"/>
      <c r="L81" s="22"/>
      <c r="M81" s="22"/>
      <c r="N81" s="9"/>
      <c r="O81" s="22"/>
      <c r="P81" s="47"/>
      <c r="Q81" s="22"/>
      <c r="R81" s="46"/>
      <c r="S81" s="48"/>
    </row>
    <row r="82" spans="1:19" s="27" customFormat="1" ht="17.5" x14ac:dyDescent="0.35">
      <c r="A82" s="45"/>
      <c r="B82" s="46"/>
      <c r="C82" s="22"/>
      <c r="D82" s="22"/>
      <c r="E82" s="47"/>
      <c r="F82" s="22"/>
      <c r="G82" s="22"/>
      <c r="H82" s="22"/>
      <c r="I82" s="22"/>
      <c r="J82" s="9"/>
      <c r="K82" s="22"/>
      <c r="L82" s="22"/>
      <c r="M82" s="22"/>
      <c r="N82" s="9"/>
      <c r="O82" s="22"/>
      <c r="P82" s="47"/>
      <c r="Q82" s="22"/>
      <c r="R82" s="46"/>
      <c r="S82" s="48"/>
    </row>
    <row r="83" spans="1:19" s="27" customFormat="1" ht="17.5" x14ac:dyDescent="0.35">
      <c r="A83" s="45"/>
      <c r="B83" s="46"/>
      <c r="C83" s="22"/>
      <c r="D83" s="22"/>
      <c r="E83" s="47"/>
      <c r="F83" s="22"/>
      <c r="G83" s="22"/>
      <c r="H83" s="22"/>
      <c r="I83" s="22"/>
      <c r="J83" s="9"/>
      <c r="K83" s="22"/>
      <c r="L83" s="22"/>
      <c r="M83" s="22"/>
      <c r="N83" s="9"/>
      <c r="O83" s="22"/>
      <c r="P83" s="47"/>
      <c r="Q83" s="22"/>
      <c r="R83" s="46"/>
      <c r="S83" s="48"/>
    </row>
    <row r="84" spans="1:19" s="27" customFormat="1" ht="17.5" x14ac:dyDescent="0.35">
      <c r="A84" s="45"/>
      <c r="B84" s="46"/>
      <c r="C84" s="22"/>
      <c r="D84" s="22"/>
      <c r="E84" s="47"/>
      <c r="F84" s="22"/>
      <c r="G84" s="22"/>
      <c r="H84" s="22"/>
      <c r="I84" s="22"/>
      <c r="J84" s="9"/>
      <c r="K84" s="22"/>
      <c r="L84" s="22"/>
      <c r="M84" s="22"/>
      <c r="N84" s="9"/>
      <c r="O84" s="22"/>
      <c r="P84" s="47"/>
      <c r="Q84" s="22"/>
      <c r="R84" s="46"/>
      <c r="S84" s="48"/>
    </row>
    <row r="85" spans="1:19" s="27" customFormat="1" ht="17.5" x14ac:dyDescent="0.35">
      <c r="A85" s="45"/>
      <c r="B85" s="46"/>
      <c r="C85" s="22"/>
      <c r="D85" s="22"/>
      <c r="E85" s="47"/>
      <c r="F85" s="22"/>
      <c r="G85" s="22"/>
      <c r="H85" s="22"/>
      <c r="I85" s="22"/>
      <c r="J85" s="9"/>
      <c r="K85" s="22"/>
      <c r="L85" s="22"/>
      <c r="M85" s="22"/>
      <c r="N85" s="9"/>
      <c r="O85" s="22"/>
      <c r="P85" s="47"/>
      <c r="Q85" s="22"/>
      <c r="R85" s="46"/>
      <c r="S85" s="48"/>
    </row>
    <row r="86" spans="1:19" s="27" customFormat="1" ht="17.5" x14ac:dyDescent="0.35">
      <c r="A86" s="45"/>
      <c r="B86" s="46"/>
      <c r="C86" s="22"/>
      <c r="D86" s="22"/>
      <c r="E86" s="47"/>
      <c r="F86" s="22"/>
      <c r="G86" s="22"/>
      <c r="H86" s="22"/>
      <c r="I86" s="22"/>
      <c r="J86" s="9"/>
      <c r="K86" s="22"/>
      <c r="L86" s="22"/>
      <c r="M86" s="22"/>
      <c r="N86" s="9"/>
      <c r="O86" s="22"/>
      <c r="P86" s="47"/>
      <c r="Q86" s="22"/>
      <c r="R86" s="46"/>
      <c r="S86" s="48"/>
    </row>
    <row r="87" spans="1:19" s="27" customFormat="1" ht="17.5" x14ac:dyDescent="0.35">
      <c r="A87" s="45"/>
      <c r="B87" s="46"/>
      <c r="C87" s="22"/>
      <c r="D87" s="22"/>
      <c r="E87" s="47"/>
      <c r="F87" s="22"/>
      <c r="G87" s="22"/>
      <c r="H87" s="22"/>
      <c r="I87" s="22"/>
      <c r="J87" s="9"/>
      <c r="K87" s="22"/>
      <c r="L87" s="22"/>
      <c r="M87" s="22"/>
      <c r="N87" s="9"/>
      <c r="O87" s="22"/>
      <c r="P87" s="47"/>
      <c r="Q87" s="22"/>
      <c r="R87" s="46"/>
      <c r="S87" s="48"/>
    </row>
    <row r="88" spans="1:19" s="27" customFormat="1" ht="17.5" x14ac:dyDescent="0.35">
      <c r="A88" s="45"/>
      <c r="B88" s="46"/>
      <c r="C88" s="22"/>
      <c r="D88" s="22"/>
      <c r="E88" s="47"/>
      <c r="F88" s="22"/>
      <c r="G88" s="22"/>
      <c r="H88" s="22"/>
      <c r="I88" s="22"/>
      <c r="J88" s="9"/>
      <c r="K88" s="22"/>
      <c r="L88" s="22"/>
      <c r="M88" s="22"/>
      <c r="N88" s="9"/>
      <c r="O88" s="22"/>
      <c r="P88" s="47"/>
      <c r="Q88" s="22"/>
      <c r="R88" s="46"/>
      <c r="S88" s="48"/>
    </row>
    <row r="89" spans="1:19" s="27" customFormat="1" ht="17.5" x14ac:dyDescent="0.35">
      <c r="A89" s="45"/>
      <c r="B89" s="46"/>
      <c r="C89" s="22"/>
      <c r="D89" s="22"/>
      <c r="E89" s="47"/>
      <c r="F89" s="22"/>
      <c r="G89" s="22"/>
      <c r="H89" s="22"/>
      <c r="I89" s="22"/>
      <c r="J89" s="9"/>
      <c r="K89" s="22"/>
      <c r="L89" s="22"/>
      <c r="M89" s="22"/>
      <c r="N89" s="9"/>
      <c r="O89" s="22"/>
      <c r="P89" s="47"/>
      <c r="Q89" s="22"/>
      <c r="R89" s="46"/>
      <c r="S89" s="48"/>
    </row>
    <row r="90" spans="1:19" s="27" customFormat="1" ht="17.5" x14ac:dyDescent="0.35">
      <c r="A90" s="45"/>
      <c r="B90" s="46"/>
      <c r="C90" s="22"/>
      <c r="D90" s="22"/>
      <c r="E90" s="47"/>
      <c r="F90" s="22"/>
      <c r="G90" s="22"/>
      <c r="H90" s="22"/>
      <c r="I90" s="22"/>
      <c r="J90" s="9"/>
      <c r="K90" s="22"/>
      <c r="L90" s="22"/>
      <c r="M90" s="22"/>
      <c r="N90" s="9"/>
      <c r="O90" s="22"/>
      <c r="P90" s="47"/>
      <c r="Q90" s="22"/>
      <c r="R90" s="46"/>
      <c r="S90" s="48"/>
    </row>
    <row r="91" spans="1:19" s="27" customFormat="1" ht="17.5" x14ac:dyDescent="0.35">
      <c r="A91" s="45"/>
      <c r="B91" s="46"/>
      <c r="C91" s="22"/>
      <c r="D91" s="22"/>
      <c r="E91" s="47"/>
      <c r="F91" s="22"/>
      <c r="G91" s="22"/>
      <c r="H91" s="22"/>
      <c r="I91" s="22"/>
      <c r="J91" s="9"/>
      <c r="K91" s="22"/>
      <c r="L91" s="22"/>
      <c r="M91" s="22"/>
      <c r="N91" s="9"/>
      <c r="O91" s="22"/>
      <c r="P91" s="47"/>
      <c r="Q91" s="22"/>
      <c r="R91" s="46"/>
      <c r="S91" s="48"/>
    </row>
    <row r="92" spans="1:19" s="27" customFormat="1" ht="17.5" x14ac:dyDescent="0.35">
      <c r="A92" s="45"/>
      <c r="B92" s="46"/>
      <c r="C92" s="22"/>
      <c r="D92" s="22"/>
      <c r="E92" s="47"/>
      <c r="F92" s="22"/>
      <c r="G92" s="22"/>
      <c r="H92" s="22"/>
      <c r="I92" s="22"/>
      <c r="J92" s="9"/>
      <c r="K92" s="22"/>
      <c r="L92" s="22"/>
      <c r="M92" s="22"/>
      <c r="N92" s="9"/>
      <c r="O92" s="22"/>
      <c r="P92" s="47"/>
      <c r="Q92" s="22"/>
      <c r="R92" s="46"/>
      <c r="S92" s="48"/>
    </row>
    <row r="93" spans="1:19" s="27" customFormat="1" ht="17.5" x14ac:dyDescent="0.35">
      <c r="A93" s="45"/>
      <c r="B93" s="46"/>
      <c r="C93" s="22"/>
      <c r="D93" s="22"/>
      <c r="E93" s="47"/>
      <c r="F93" s="22"/>
      <c r="G93" s="22"/>
      <c r="H93" s="22"/>
      <c r="I93" s="22"/>
      <c r="J93" s="9"/>
      <c r="K93" s="22"/>
      <c r="L93" s="22"/>
      <c r="M93" s="22"/>
      <c r="N93" s="9"/>
      <c r="O93" s="22"/>
      <c r="P93" s="47"/>
      <c r="Q93" s="22"/>
      <c r="R93" s="46"/>
      <c r="S93" s="48"/>
    </row>
    <row r="94" spans="1:19" s="27" customFormat="1" ht="17.5" x14ac:dyDescent="0.35">
      <c r="A94" s="45"/>
      <c r="B94" s="46"/>
      <c r="C94" s="22"/>
      <c r="D94" s="22"/>
      <c r="E94" s="47"/>
      <c r="F94" s="22"/>
      <c r="G94" s="22"/>
      <c r="H94" s="22"/>
      <c r="I94" s="22"/>
      <c r="J94" s="9"/>
      <c r="K94" s="22"/>
      <c r="L94" s="22"/>
      <c r="M94" s="22"/>
      <c r="N94" s="9"/>
      <c r="O94" s="22"/>
      <c r="P94" s="47"/>
      <c r="Q94" s="22"/>
      <c r="R94" s="46"/>
      <c r="S94" s="48"/>
    </row>
    <row r="95" spans="1:19" s="27" customFormat="1" ht="17.5" x14ac:dyDescent="0.35">
      <c r="A95" s="45"/>
      <c r="B95" s="46"/>
      <c r="C95" s="22"/>
      <c r="D95" s="22"/>
      <c r="E95" s="47"/>
      <c r="F95" s="22"/>
      <c r="G95" s="22"/>
      <c r="H95" s="22"/>
      <c r="I95" s="22"/>
      <c r="J95" s="9"/>
      <c r="K95" s="22"/>
      <c r="L95" s="22"/>
      <c r="M95" s="22"/>
      <c r="N95" s="9"/>
      <c r="O95" s="22"/>
      <c r="P95" s="47"/>
      <c r="Q95" s="22"/>
      <c r="R95" s="46"/>
      <c r="S95" s="48"/>
    </row>
    <row r="96" spans="1:19" s="27" customFormat="1" ht="17.5" x14ac:dyDescent="0.35">
      <c r="A96" s="45"/>
      <c r="B96" s="46"/>
      <c r="C96" s="22"/>
      <c r="D96" s="22"/>
      <c r="E96" s="47"/>
      <c r="F96" s="22"/>
      <c r="G96" s="22"/>
      <c r="H96" s="22"/>
      <c r="I96" s="22"/>
      <c r="J96" s="9"/>
      <c r="K96" s="22"/>
      <c r="L96" s="22"/>
      <c r="M96" s="22"/>
      <c r="N96" s="9"/>
      <c r="O96" s="22"/>
      <c r="P96" s="47"/>
      <c r="Q96" s="22"/>
      <c r="R96" s="46"/>
      <c r="S96" s="48"/>
    </row>
    <row r="97" spans="1:19" s="27" customFormat="1" ht="17.5" x14ac:dyDescent="0.35">
      <c r="A97" s="45"/>
      <c r="B97" s="46"/>
      <c r="C97" s="22"/>
      <c r="D97" s="22"/>
      <c r="E97" s="47"/>
      <c r="F97" s="22"/>
      <c r="G97" s="22"/>
      <c r="H97" s="22"/>
      <c r="I97" s="22"/>
      <c r="J97" s="9"/>
      <c r="K97" s="22"/>
      <c r="L97" s="22"/>
      <c r="M97" s="22"/>
      <c r="N97" s="9"/>
      <c r="O97" s="22"/>
      <c r="P97" s="47"/>
      <c r="Q97" s="22"/>
      <c r="R97" s="46"/>
      <c r="S97" s="48"/>
    </row>
    <row r="98" spans="1:19" s="27" customFormat="1" ht="18" thickBot="1" x14ac:dyDescent="0.4">
      <c r="A98" s="50"/>
      <c r="B98" s="51"/>
      <c r="C98" s="52"/>
      <c r="D98" s="52"/>
      <c r="E98" s="53"/>
      <c r="F98" s="52"/>
      <c r="G98" s="52"/>
      <c r="H98" s="52"/>
      <c r="I98" s="52"/>
      <c r="J98" s="11"/>
      <c r="K98" s="52"/>
      <c r="L98" s="52"/>
      <c r="M98" s="52"/>
      <c r="N98" s="11"/>
      <c r="O98" s="52"/>
      <c r="P98" s="53"/>
      <c r="Q98" s="52"/>
      <c r="R98" s="51"/>
      <c r="S98" s="54"/>
    </row>
  </sheetData>
  <sheetProtection algorithmName="SHA-512" hashValue="yX7bYcyQcNWmULnWS4aOjYU0McTp7RB6Q9dRGFakVWzqGiiinzwbPmY1bKrn8SyA3byF66NsVBa21jPbLeiEQg==" saltValue="sAj65Jl/3A7rBvYGcun/6Q==" spinCount="100000" sheet="1" objects="1" scenarios="1" selectLockedCells="1"/>
  <mergeCells count="1">
    <mergeCell ref="A2:S2"/>
  </mergeCells>
  <dataValidations xWindow="71" yWindow="448" count="18">
    <dataValidation type="list" allowBlank="1" showInputMessage="1" showErrorMessage="1" prompt="Select method of grievance acknowledgment from email, phone, in person, mail" sqref="C4:C98" xr:uid="{C1653DAC-40AE-4CBC-BBCF-355812EBF2D4}">
      <formula1>"Phone Call, Mail, Email, In Person"</formula1>
    </dataValidation>
    <dataValidation type="list" allowBlank="1" showInputMessage="1" showErrorMessage="1" prompt="Enter relationship of the person filing the grievance to the CCS beneficiary" sqref="G4:G98" xr:uid="{A540D642-3D78-48F1-908C-BB3013A58F9D}">
      <formula1>"CCS Applicant, Beneficiary, Legal Guardian, Authorized Representative"</formula1>
    </dataValidation>
    <dataValidation type="list" allowBlank="1" showInputMessage="1" showErrorMessage="1" prompt="Select type of grievance from either standard or expedited" sqref="I4:I98" xr:uid="{ED099CA0-940D-4071-80BE-B1792A6EE90B}">
      <formula1>"Standard, Expedited"</formula1>
    </dataValidation>
    <dataValidation type="list" allowBlank="1" showInputMessage="1" showErrorMessage="1" prompt="Select grievance status from pending, resolved, referred/closed, or request DHCS for assistance" sqref="M4:M98" xr:uid="{B0442841-0A88-4BBC-A0D9-F1821D74E262}">
      <formula1>"Pending, Resolved, Referred/Closed, Request DHCS for Assistance"</formula1>
    </dataValidation>
    <dataValidation type="list" allowBlank="1" showInputMessage="1" showErrorMessage="1" prompt="Is there a grievance resolution exception; select yes or no " sqref="N4:N98" xr:uid="{5CCF2B73-BAEE-4700-B343-FF5AB85EF723}">
      <formula1>"Yes, No"</formula1>
    </dataValidation>
    <dataValidation type="list" allowBlank="1" showInputMessage="1" showErrorMessage="1" prompt="Select category, care coordination, case management, continuity of care, customer service dissatisfaction, discrimination, PHI/HIPAA, quality of care, referral, scheduling, timeliness of authorization, timeliness of CCS eligibility determination, or other" sqref="J4:J98" xr:uid="{AAC60756-26AF-43CA-B44C-FCE667230F12}">
      <formula1>"Care Coordination, Case Management, Continuity of Care, Customer Service Dissatisfaction, Discrimination, PHI/HIPAA, Quality of Care, Referral, Scheduling, Timeliness of Authorization,  Timeliness of CCS Eligibility Determination, Other"</formula1>
    </dataValidation>
    <dataValidation allowBlank="1" showInputMessage="1" showErrorMessage="1" prompt="Enter CCS beneficiary's full name" sqref="D4:D98" xr:uid="{05E27851-CEF7-42AD-AED0-C7ECF83B47BE}"/>
    <dataValidation allowBlank="1" showInputMessage="1" showErrorMessage="1" prompt="Enter case number" sqref="E4:E98" xr:uid="{CF188997-68EB-4749-9752-8CED008EF86C}"/>
    <dataValidation allowBlank="1" showInputMessage="1" showErrorMessage="1" prompt="Enter full name of person filing grievance" sqref="F4:F98" xr:uid="{7B260040-EBEE-4542-9A2D-24DBD5BD28B1}"/>
    <dataValidation allowBlank="1" showInputMessage="1" showErrorMessage="1" prompt="Enter full name of representative recording the grievance" sqref="H4:H98" xr:uid="{ECB64EAA-C9CB-4443-9245-2F671B4E5770}"/>
    <dataValidation allowBlank="1" showInputMessage="1" showErrorMessage="1" prompt="Enter description of grievance" sqref="K4:K98" xr:uid="{B87F3BEB-ECA7-4DEA-A38E-F232F389B616}"/>
    <dataValidation allowBlank="1" showInputMessage="1" showErrorMessage="1" prompt="Enter description of action taken by county CCS program to investigate and resolve grievance" sqref="L4:L98" xr:uid="{B89920E2-7CF9-4187-9899-C23CEC74F22B}"/>
    <dataValidation allowBlank="1" showInputMessage="1" showErrorMessage="1" prompt="Enter reason for grievance exception; if not applicable, write N/A" sqref="O4:O98" xr:uid="{CA43177E-9642-4174-B97E-912F772D5424}"/>
    <dataValidation allowBlank="1" showInputMessage="1" showErrorMessage="1" prompt="Enter entity grievance was redirected to; if not applicable, write N/A" sqref="P4:P98" xr:uid="{8BB98837-D9AB-48D2-B0C0-04590D2E839C}"/>
    <dataValidation allowBlank="1" showInputMessage="1" showErrorMessage="1" prompt="Enter full name of representative responsible for resolving grievance" sqref="Q4:Q98" xr:uid="{8FCE24FF-D379-4630-BF11-055D58BE6E00}"/>
    <dataValidation type="date" allowBlank="1" showInputMessage="1" showErrorMessage="1" prompt="Enter date grievance was filed in MM/DD/YYYY format" sqref="A4:A1048576" xr:uid="{46D1DA1B-4702-4BC3-B709-EE39753A4AE8}">
      <formula1>1</formula1>
      <formula2>182623</formula2>
    </dataValidation>
    <dataValidation type="date" allowBlank="1" showInputMessage="1" showErrorMessage="1" prompt="Enter date grievance was acknowledged in MM/DD/YYYY format" sqref="B4:B1048576" xr:uid="{CABFCB22-A39B-462C-A789-77D0A96F748B}">
      <formula1>1</formula1>
      <formula2>182623</formula2>
    </dataValidation>
    <dataValidation type="date" allowBlank="1" showInputMessage="1" showErrorMessage="1" sqref="R4:S1048576" xr:uid="{D60E5617-B963-46B0-8852-429083D841A6}">
      <formula1>1</formula1>
      <formula2>182623</formula2>
    </dataValidation>
  </dataValidations>
  <printOptions gridLines="1"/>
  <pageMargins left="0.25" right="0" top="0.75" bottom="0.75" header="0.3" footer="0.3"/>
  <pageSetup paperSize="5" orientation="landscape"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4E8288E-E1F3-42F6-B2AD-F11501E034E3}">
  <sheetPr>
    <tabColor rgb="FFECEEF0"/>
  </sheetPr>
  <dimension ref="A1:Q98"/>
  <sheetViews>
    <sheetView showGridLines="0" zoomScale="70" zoomScaleNormal="70" workbookViewId="0">
      <selection activeCell="A4" sqref="A4"/>
    </sheetView>
  </sheetViews>
  <sheetFormatPr defaultColWidth="0" defaultRowHeight="17.5" zeroHeight="1" x14ac:dyDescent="0.35"/>
  <cols>
    <col min="1" max="1" width="19.453125" style="114" bestFit="1" customWidth="1"/>
    <col min="2" max="2" width="38.453125" style="65" customWidth="1"/>
    <col min="3" max="3" width="59.453125" style="65" bestFit="1" customWidth="1"/>
    <col min="4" max="4" width="59.453125" style="65" customWidth="1"/>
    <col min="5" max="5" width="38.453125" style="65" customWidth="1"/>
    <col min="6" max="6" width="27" style="65" bestFit="1" customWidth="1"/>
    <col min="7" max="7" width="24.453125" style="65" bestFit="1" customWidth="1"/>
    <col min="8" max="8" width="15.453125" style="65" bestFit="1" customWidth="1"/>
    <col min="9" max="9" width="22.453125" style="65" customWidth="1"/>
    <col min="10" max="10" width="18.453125" style="65" customWidth="1"/>
    <col min="11" max="11" width="19" style="65" customWidth="1"/>
    <col min="12" max="12" width="19.453125" style="65" bestFit="1" customWidth="1"/>
    <col min="13" max="13" width="19.453125" style="65" customWidth="1"/>
    <col min="14" max="15" width="25.453125" style="65" customWidth="1"/>
    <col min="16" max="16" width="54.453125" style="65" customWidth="1"/>
    <col min="17" max="17" width="0" style="27" hidden="1" customWidth="1"/>
    <col min="18" max="16384" width="8.453125" style="27" hidden="1"/>
  </cols>
  <sheetData>
    <row r="1" spans="1:16" ht="18" thickBot="1" x14ac:dyDescent="0.4">
      <c r="A1" s="55" t="s">
        <v>0</v>
      </c>
      <c r="B1" s="91"/>
      <c r="C1" s="91"/>
      <c r="D1" s="91"/>
      <c r="E1" s="91"/>
      <c r="F1" s="91"/>
      <c r="G1" s="92"/>
      <c r="H1" s="91"/>
      <c r="I1" s="91"/>
      <c r="J1" s="91"/>
      <c r="K1" s="91"/>
      <c r="L1" s="91"/>
      <c r="M1" s="91"/>
      <c r="N1" s="91"/>
      <c r="O1" s="91"/>
      <c r="P1" s="91"/>
    </row>
    <row r="2" spans="1:16" s="44" customFormat="1" ht="69" customHeight="1" thickBot="1" x14ac:dyDescent="0.4">
      <c r="A2" s="136" t="s">
        <v>136</v>
      </c>
      <c r="B2" s="137"/>
      <c r="C2" s="137"/>
      <c r="D2" s="137"/>
      <c r="E2" s="137"/>
      <c r="F2" s="137"/>
      <c r="G2" s="137"/>
      <c r="H2" s="137"/>
      <c r="I2" s="137"/>
      <c r="J2" s="137"/>
      <c r="K2" s="137"/>
      <c r="L2" s="137"/>
      <c r="M2" s="137"/>
      <c r="N2" s="137"/>
      <c r="O2" s="137"/>
      <c r="P2" s="138"/>
    </row>
    <row r="3" spans="1:16" s="44" customFormat="1" ht="158" thickBot="1" x14ac:dyDescent="0.4">
      <c r="A3" s="56" t="s">
        <v>137</v>
      </c>
      <c r="B3" s="57" t="s">
        <v>138</v>
      </c>
      <c r="C3" s="57" t="s">
        <v>139</v>
      </c>
      <c r="D3" s="57" t="s">
        <v>140</v>
      </c>
      <c r="E3" s="57" t="s">
        <v>141</v>
      </c>
      <c r="F3" s="57" t="s">
        <v>142</v>
      </c>
      <c r="G3" s="57" t="s">
        <v>143</v>
      </c>
      <c r="H3" s="58" t="s">
        <v>121</v>
      </c>
      <c r="I3" s="57" t="s">
        <v>144</v>
      </c>
      <c r="J3" s="57" t="s">
        <v>145</v>
      </c>
      <c r="K3" s="57" t="s">
        <v>146</v>
      </c>
      <c r="L3" s="57" t="s">
        <v>147</v>
      </c>
      <c r="M3" s="57" t="s">
        <v>232</v>
      </c>
      <c r="N3" s="57" t="s">
        <v>148</v>
      </c>
      <c r="O3" s="59" t="s">
        <v>149</v>
      </c>
      <c r="P3" s="59" t="s">
        <v>150</v>
      </c>
    </row>
    <row r="4" spans="1:16" ht="18" thickBot="1" x14ac:dyDescent="0.4">
      <c r="A4" s="108"/>
      <c r="B4" s="60"/>
      <c r="C4" s="60"/>
      <c r="D4" s="60"/>
      <c r="E4" s="60"/>
      <c r="F4" s="60"/>
      <c r="G4" s="60"/>
      <c r="H4" s="60"/>
      <c r="I4" s="60"/>
      <c r="J4" s="60"/>
      <c r="K4" s="60"/>
      <c r="L4" s="60"/>
      <c r="M4" s="60"/>
      <c r="N4" s="60"/>
      <c r="O4" s="109"/>
      <c r="P4" s="109"/>
    </row>
    <row r="5" spans="1:16" ht="18" thickBot="1" x14ac:dyDescent="0.4">
      <c r="A5" s="110"/>
      <c r="B5" s="61"/>
      <c r="C5" s="61"/>
      <c r="D5" s="61"/>
      <c r="E5" s="61"/>
      <c r="F5" s="61"/>
      <c r="G5" s="61"/>
      <c r="H5" s="61"/>
      <c r="I5" s="61"/>
      <c r="J5" s="61"/>
      <c r="K5" s="61"/>
      <c r="L5" s="61"/>
      <c r="M5" s="60"/>
      <c r="N5" s="61"/>
      <c r="O5" s="106"/>
      <c r="P5" s="106"/>
    </row>
    <row r="6" spans="1:16" ht="18" thickBot="1" x14ac:dyDescent="0.4">
      <c r="A6" s="110"/>
      <c r="B6" s="61"/>
      <c r="C6" s="61"/>
      <c r="D6" s="61"/>
      <c r="E6" s="61"/>
      <c r="F6" s="61"/>
      <c r="G6" s="61"/>
      <c r="H6" s="61"/>
      <c r="I6" s="61"/>
      <c r="J6" s="61"/>
      <c r="K6" s="61"/>
      <c r="L6" s="61"/>
      <c r="M6" s="60"/>
      <c r="N6" s="61"/>
      <c r="O6" s="106"/>
      <c r="P6" s="106"/>
    </row>
    <row r="7" spans="1:16" ht="18" thickBot="1" x14ac:dyDescent="0.4">
      <c r="A7" s="110"/>
      <c r="B7" s="61"/>
      <c r="C7" s="61"/>
      <c r="D7" s="61"/>
      <c r="E7" s="61"/>
      <c r="F7" s="61"/>
      <c r="G7" s="61"/>
      <c r="H7" s="61"/>
      <c r="I7" s="61"/>
      <c r="J7" s="111"/>
      <c r="K7" s="61"/>
      <c r="L7" s="61"/>
      <c r="M7" s="60"/>
      <c r="N7" s="61"/>
      <c r="O7" s="106"/>
      <c r="P7" s="106"/>
    </row>
    <row r="8" spans="1:16" ht="18" thickBot="1" x14ac:dyDescent="0.4">
      <c r="A8" s="110"/>
      <c r="B8" s="61"/>
      <c r="C8" s="61"/>
      <c r="D8" s="61"/>
      <c r="E8" s="61"/>
      <c r="F8" s="61"/>
      <c r="G8" s="61"/>
      <c r="H8" s="61"/>
      <c r="I8" s="61"/>
      <c r="J8" s="61"/>
      <c r="K8" s="61"/>
      <c r="L8" s="61"/>
      <c r="M8" s="60"/>
      <c r="N8" s="61"/>
      <c r="O8" s="106"/>
      <c r="P8" s="106"/>
    </row>
    <row r="9" spans="1:16" ht="18" thickBot="1" x14ac:dyDescent="0.4">
      <c r="A9" s="110"/>
      <c r="B9" s="61"/>
      <c r="C9" s="61"/>
      <c r="D9" s="61"/>
      <c r="E9" s="61"/>
      <c r="F9" s="61"/>
      <c r="G9" s="61"/>
      <c r="H9" s="61"/>
      <c r="I9" s="61"/>
      <c r="J9" s="61"/>
      <c r="K9" s="61"/>
      <c r="L9" s="61"/>
      <c r="M9" s="60"/>
      <c r="N9" s="61"/>
      <c r="O9" s="106"/>
      <c r="P9" s="106"/>
    </row>
    <row r="10" spans="1:16" ht="18" thickBot="1" x14ac:dyDescent="0.4">
      <c r="A10" s="110"/>
      <c r="B10" s="61"/>
      <c r="C10" s="61"/>
      <c r="D10" s="61"/>
      <c r="E10" s="61"/>
      <c r="F10" s="61"/>
      <c r="G10" s="61"/>
      <c r="H10" s="61"/>
      <c r="I10" s="61"/>
      <c r="J10" s="61"/>
      <c r="K10" s="61"/>
      <c r="L10" s="61"/>
      <c r="M10" s="60"/>
      <c r="N10" s="61"/>
      <c r="O10" s="106"/>
      <c r="P10" s="106"/>
    </row>
    <row r="11" spans="1:16" ht="18" thickBot="1" x14ac:dyDescent="0.4">
      <c r="A11" s="110"/>
      <c r="B11" s="61"/>
      <c r="C11" s="61"/>
      <c r="D11" s="61"/>
      <c r="E11" s="61"/>
      <c r="F11" s="61"/>
      <c r="G11" s="61"/>
      <c r="H11" s="61"/>
      <c r="I11" s="61"/>
      <c r="J11" s="61"/>
      <c r="K11" s="61"/>
      <c r="L11" s="61"/>
      <c r="M11" s="60"/>
      <c r="N11" s="61"/>
      <c r="O11" s="106"/>
      <c r="P11" s="106"/>
    </row>
    <row r="12" spans="1:16" x14ac:dyDescent="0.35">
      <c r="A12" s="110"/>
      <c r="B12" s="61"/>
      <c r="C12" s="61"/>
      <c r="D12" s="61"/>
      <c r="E12" s="61"/>
      <c r="F12" s="61"/>
      <c r="G12" s="61"/>
      <c r="H12" s="61"/>
      <c r="I12" s="61"/>
      <c r="J12" s="61"/>
      <c r="K12" s="61"/>
      <c r="L12" s="61"/>
      <c r="M12" s="60"/>
      <c r="N12" s="61"/>
      <c r="O12" s="106"/>
      <c r="P12" s="106"/>
    </row>
    <row r="13" spans="1:16" x14ac:dyDescent="0.35">
      <c r="A13" s="110"/>
      <c r="B13" s="61"/>
      <c r="C13" s="61"/>
      <c r="D13" s="61"/>
      <c r="E13" s="61"/>
      <c r="F13" s="61"/>
      <c r="G13" s="61"/>
      <c r="H13" s="61"/>
      <c r="I13" s="61"/>
      <c r="J13" s="61"/>
      <c r="K13" s="61"/>
      <c r="L13" s="61"/>
      <c r="M13" s="61"/>
      <c r="N13" s="61"/>
      <c r="O13" s="106"/>
      <c r="P13" s="106"/>
    </row>
    <row r="14" spans="1:16" x14ac:dyDescent="0.35">
      <c r="A14" s="110"/>
      <c r="B14" s="61"/>
      <c r="C14" s="61"/>
      <c r="D14" s="61"/>
      <c r="E14" s="61"/>
      <c r="F14" s="61"/>
      <c r="G14" s="61"/>
      <c r="H14" s="61"/>
      <c r="I14" s="61"/>
      <c r="J14" s="61"/>
      <c r="K14" s="61"/>
      <c r="L14" s="61"/>
      <c r="M14" s="61"/>
      <c r="N14" s="61"/>
      <c r="O14" s="106"/>
      <c r="P14" s="106"/>
    </row>
    <row r="15" spans="1:16" x14ac:dyDescent="0.35">
      <c r="A15" s="110"/>
      <c r="B15" s="61"/>
      <c r="C15" s="61"/>
      <c r="D15" s="61"/>
      <c r="E15" s="61"/>
      <c r="F15" s="61"/>
      <c r="G15" s="61"/>
      <c r="H15" s="61"/>
      <c r="I15" s="61"/>
      <c r="J15" s="61"/>
      <c r="K15" s="61"/>
      <c r="L15" s="61"/>
      <c r="M15" s="61"/>
      <c r="N15" s="61"/>
      <c r="O15" s="106"/>
      <c r="P15" s="106"/>
    </row>
    <row r="16" spans="1:16" x14ac:dyDescent="0.35">
      <c r="A16" s="110"/>
      <c r="B16" s="61"/>
      <c r="C16" s="61"/>
      <c r="D16" s="61"/>
      <c r="E16" s="61"/>
      <c r="F16" s="61"/>
      <c r="G16" s="61"/>
      <c r="H16" s="61"/>
      <c r="I16" s="61"/>
      <c r="J16" s="61"/>
      <c r="K16" s="61"/>
      <c r="L16" s="61"/>
      <c r="M16" s="61"/>
      <c r="N16" s="61"/>
      <c r="O16" s="106"/>
      <c r="P16" s="106"/>
    </row>
    <row r="17" spans="1:16" x14ac:dyDescent="0.35">
      <c r="A17" s="110"/>
      <c r="B17" s="61"/>
      <c r="C17" s="61"/>
      <c r="D17" s="61"/>
      <c r="E17" s="61"/>
      <c r="F17" s="61"/>
      <c r="G17" s="61"/>
      <c r="H17" s="61"/>
      <c r="I17" s="61"/>
      <c r="J17" s="61"/>
      <c r="K17" s="61"/>
      <c r="L17" s="61"/>
      <c r="M17" s="61"/>
      <c r="N17" s="61"/>
      <c r="O17" s="106"/>
      <c r="P17" s="106"/>
    </row>
    <row r="18" spans="1:16" x14ac:dyDescent="0.35">
      <c r="A18" s="110"/>
      <c r="B18" s="61"/>
      <c r="C18" s="61"/>
      <c r="D18" s="61"/>
      <c r="E18" s="61"/>
      <c r="F18" s="61"/>
      <c r="G18" s="61"/>
      <c r="H18" s="61"/>
      <c r="I18" s="61"/>
      <c r="J18" s="61"/>
      <c r="K18" s="61"/>
      <c r="L18" s="61"/>
      <c r="M18" s="61"/>
      <c r="N18" s="61"/>
      <c r="O18" s="106"/>
      <c r="P18" s="106"/>
    </row>
    <row r="19" spans="1:16" x14ac:dyDescent="0.35">
      <c r="A19" s="110"/>
      <c r="B19" s="61"/>
      <c r="C19" s="61"/>
      <c r="D19" s="61"/>
      <c r="E19" s="61"/>
      <c r="F19" s="61"/>
      <c r="G19" s="61"/>
      <c r="H19" s="61"/>
      <c r="I19" s="61"/>
      <c r="J19" s="61"/>
      <c r="K19" s="61"/>
      <c r="L19" s="61"/>
      <c r="M19" s="61"/>
      <c r="N19" s="61"/>
      <c r="O19" s="106"/>
      <c r="P19" s="106"/>
    </row>
    <row r="20" spans="1:16" x14ac:dyDescent="0.35">
      <c r="A20" s="110"/>
      <c r="B20" s="61"/>
      <c r="C20" s="61"/>
      <c r="D20" s="61"/>
      <c r="E20" s="61"/>
      <c r="F20" s="61"/>
      <c r="G20" s="61"/>
      <c r="H20" s="61"/>
      <c r="I20" s="61"/>
      <c r="J20" s="61"/>
      <c r="K20" s="61"/>
      <c r="L20" s="61"/>
      <c r="M20" s="61"/>
      <c r="N20" s="61"/>
      <c r="O20" s="106"/>
      <c r="P20" s="106"/>
    </row>
    <row r="21" spans="1:16" x14ac:dyDescent="0.35">
      <c r="A21" s="110"/>
      <c r="B21" s="61"/>
      <c r="C21" s="61"/>
      <c r="D21" s="61"/>
      <c r="E21" s="61"/>
      <c r="F21" s="61"/>
      <c r="G21" s="61"/>
      <c r="H21" s="61"/>
      <c r="I21" s="61"/>
      <c r="J21" s="61"/>
      <c r="K21" s="61"/>
      <c r="L21" s="61"/>
      <c r="M21" s="61"/>
      <c r="N21" s="61"/>
      <c r="O21" s="106"/>
      <c r="P21" s="106"/>
    </row>
    <row r="22" spans="1:16" x14ac:dyDescent="0.35">
      <c r="A22" s="110"/>
      <c r="B22" s="61"/>
      <c r="C22" s="61"/>
      <c r="D22" s="61"/>
      <c r="E22" s="61"/>
      <c r="F22" s="61"/>
      <c r="G22" s="61"/>
      <c r="H22" s="61"/>
      <c r="I22" s="61"/>
      <c r="J22" s="61"/>
      <c r="K22" s="61"/>
      <c r="L22" s="61"/>
      <c r="M22" s="61"/>
      <c r="N22" s="61"/>
      <c r="O22" s="106"/>
      <c r="P22" s="106"/>
    </row>
    <row r="23" spans="1:16" x14ac:dyDescent="0.35">
      <c r="A23" s="110"/>
      <c r="B23" s="61"/>
      <c r="C23" s="61"/>
      <c r="D23" s="61"/>
      <c r="E23" s="61"/>
      <c r="F23" s="61"/>
      <c r="G23" s="61"/>
      <c r="H23" s="61"/>
      <c r="I23" s="61"/>
      <c r="J23" s="61"/>
      <c r="K23" s="61"/>
      <c r="L23" s="61"/>
      <c r="M23" s="61"/>
      <c r="N23" s="61"/>
      <c r="O23" s="106"/>
      <c r="P23" s="106"/>
    </row>
    <row r="24" spans="1:16" x14ac:dyDescent="0.35">
      <c r="A24" s="110"/>
      <c r="B24" s="61"/>
      <c r="C24" s="61"/>
      <c r="D24" s="61"/>
      <c r="E24" s="61"/>
      <c r="F24" s="61"/>
      <c r="G24" s="61"/>
      <c r="H24" s="61"/>
      <c r="I24" s="61"/>
      <c r="J24" s="61"/>
      <c r="K24" s="61"/>
      <c r="L24" s="61"/>
      <c r="M24" s="61"/>
      <c r="N24" s="61"/>
      <c r="O24" s="106"/>
      <c r="P24" s="106"/>
    </row>
    <row r="25" spans="1:16" x14ac:dyDescent="0.35">
      <c r="A25" s="110"/>
      <c r="B25" s="61"/>
      <c r="C25" s="61"/>
      <c r="D25" s="61"/>
      <c r="E25" s="61"/>
      <c r="F25" s="61"/>
      <c r="G25" s="61"/>
      <c r="H25" s="61"/>
      <c r="I25" s="61"/>
      <c r="J25" s="61"/>
      <c r="K25" s="61"/>
      <c r="L25" s="61"/>
      <c r="M25" s="61"/>
      <c r="N25" s="61"/>
      <c r="O25" s="106"/>
      <c r="P25" s="106"/>
    </row>
    <row r="26" spans="1:16" x14ac:dyDescent="0.35">
      <c r="A26" s="110"/>
      <c r="B26" s="61"/>
      <c r="C26" s="61"/>
      <c r="D26" s="61"/>
      <c r="E26" s="61"/>
      <c r="F26" s="61"/>
      <c r="G26" s="61"/>
      <c r="H26" s="61"/>
      <c r="I26" s="61"/>
      <c r="J26" s="61"/>
      <c r="K26" s="61"/>
      <c r="L26" s="61"/>
      <c r="M26" s="61"/>
      <c r="N26" s="61"/>
      <c r="O26" s="106"/>
      <c r="P26" s="106"/>
    </row>
    <row r="27" spans="1:16" x14ac:dyDescent="0.35">
      <c r="A27" s="110"/>
      <c r="B27" s="61"/>
      <c r="C27" s="61"/>
      <c r="D27" s="61"/>
      <c r="E27" s="61"/>
      <c r="F27" s="61"/>
      <c r="G27" s="61"/>
      <c r="H27" s="61"/>
      <c r="I27" s="61"/>
      <c r="J27" s="61"/>
      <c r="K27" s="61"/>
      <c r="L27" s="61"/>
      <c r="M27" s="61"/>
      <c r="N27" s="61"/>
      <c r="O27" s="106"/>
      <c r="P27" s="106"/>
    </row>
    <row r="28" spans="1:16" x14ac:dyDescent="0.35">
      <c r="A28" s="110"/>
      <c r="B28" s="61"/>
      <c r="C28" s="61"/>
      <c r="D28" s="61"/>
      <c r="E28" s="61"/>
      <c r="F28" s="61"/>
      <c r="G28" s="61"/>
      <c r="H28" s="61"/>
      <c r="I28" s="61"/>
      <c r="J28" s="61"/>
      <c r="K28" s="61"/>
      <c r="L28" s="61"/>
      <c r="M28" s="61"/>
      <c r="N28" s="61"/>
      <c r="O28" s="106"/>
      <c r="P28" s="106"/>
    </row>
    <row r="29" spans="1:16" x14ac:dyDescent="0.35">
      <c r="A29" s="110"/>
      <c r="B29" s="61"/>
      <c r="C29" s="61"/>
      <c r="D29" s="61"/>
      <c r="E29" s="61"/>
      <c r="F29" s="61"/>
      <c r="G29" s="61"/>
      <c r="H29" s="61"/>
      <c r="I29" s="61"/>
      <c r="J29" s="61"/>
      <c r="K29" s="61"/>
      <c r="L29" s="61"/>
      <c r="M29" s="61"/>
      <c r="N29" s="61"/>
      <c r="O29" s="106"/>
      <c r="P29" s="106"/>
    </row>
    <row r="30" spans="1:16" x14ac:dyDescent="0.35">
      <c r="A30" s="110"/>
      <c r="B30" s="61"/>
      <c r="C30" s="61"/>
      <c r="D30" s="61"/>
      <c r="E30" s="61"/>
      <c r="F30" s="61"/>
      <c r="G30" s="61"/>
      <c r="H30" s="61"/>
      <c r="I30" s="61"/>
      <c r="J30" s="61"/>
      <c r="K30" s="61"/>
      <c r="L30" s="61"/>
      <c r="M30" s="61"/>
      <c r="N30" s="61"/>
      <c r="O30" s="106"/>
      <c r="P30" s="106"/>
    </row>
    <row r="31" spans="1:16" x14ac:dyDescent="0.35">
      <c r="A31" s="110"/>
      <c r="B31" s="61"/>
      <c r="C31" s="61"/>
      <c r="D31" s="61"/>
      <c r="E31" s="61"/>
      <c r="F31" s="61"/>
      <c r="G31" s="61"/>
      <c r="H31" s="61"/>
      <c r="I31" s="61"/>
      <c r="J31" s="61"/>
      <c r="K31" s="61"/>
      <c r="L31" s="61"/>
      <c r="M31" s="61"/>
      <c r="N31" s="61"/>
      <c r="O31" s="106"/>
      <c r="P31" s="106"/>
    </row>
    <row r="32" spans="1:16" x14ac:dyDescent="0.35">
      <c r="A32" s="110"/>
      <c r="B32" s="61"/>
      <c r="C32" s="61"/>
      <c r="D32" s="61"/>
      <c r="E32" s="61"/>
      <c r="F32" s="61"/>
      <c r="G32" s="61"/>
      <c r="H32" s="61"/>
      <c r="I32" s="61"/>
      <c r="J32" s="61"/>
      <c r="K32" s="61"/>
      <c r="L32" s="61"/>
      <c r="M32" s="61"/>
      <c r="N32" s="61"/>
      <c r="O32" s="106"/>
      <c r="P32" s="106"/>
    </row>
    <row r="33" spans="1:16" x14ac:dyDescent="0.35">
      <c r="A33" s="110"/>
      <c r="B33" s="61"/>
      <c r="C33" s="61"/>
      <c r="D33" s="61"/>
      <c r="E33" s="61"/>
      <c r="F33" s="61"/>
      <c r="G33" s="61"/>
      <c r="H33" s="61"/>
      <c r="I33" s="61"/>
      <c r="J33" s="61"/>
      <c r="K33" s="61"/>
      <c r="L33" s="61"/>
      <c r="M33" s="61"/>
      <c r="N33" s="61"/>
      <c r="O33" s="106"/>
      <c r="P33" s="106"/>
    </row>
    <row r="34" spans="1:16" x14ac:dyDescent="0.35">
      <c r="A34" s="110"/>
      <c r="B34" s="61"/>
      <c r="C34" s="61"/>
      <c r="D34" s="61"/>
      <c r="E34" s="61"/>
      <c r="F34" s="61"/>
      <c r="G34" s="61"/>
      <c r="H34" s="61"/>
      <c r="I34" s="61"/>
      <c r="J34" s="61"/>
      <c r="K34" s="61"/>
      <c r="L34" s="61"/>
      <c r="M34" s="61"/>
      <c r="N34" s="61"/>
      <c r="O34" s="106"/>
      <c r="P34" s="106"/>
    </row>
    <row r="35" spans="1:16" x14ac:dyDescent="0.35">
      <c r="A35" s="110"/>
      <c r="B35" s="61"/>
      <c r="C35" s="61"/>
      <c r="D35" s="61"/>
      <c r="E35" s="61"/>
      <c r="F35" s="61"/>
      <c r="G35" s="61"/>
      <c r="H35" s="61"/>
      <c r="I35" s="61"/>
      <c r="J35" s="61"/>
      <c r="K35" s="61"/>
      <c r="L35" s="61"/>
      <c r="M35" s="61"/>
      <c r="N35" s="61"/>
      <c r="O35" s="106"/>
      <c r="P35" s="106"/>
    </row>
    <row r="36" spans="1:16" x14ac:dyDescent="0.35">
      <c r="A36" s="110"/>
      <c r="B36" s="61"/>
      <c r="C36" s="61"/>
      <c r="D36" s="61"/>
      <c r="E36" s="61"/>
      <c r="F36" s="61"/>
      <c r="G36" s="61"/>
      <c r="H36" s="61"/>
      <c r="I36" s="61"/>
      <c r="J36" s="61"/>
      <c r="K36" s="61"/>
      <c r="L36" s="61"/>
      <c r="M36" s="61"/>
      <c r="N36" s="61"/>
      <c r="O36" s="106"/>
      <c r="P36" s="106"/>
    </row>
    <row r="37" spans="1:16" x14ac:dyDescent="0.35">
      <c r="A37" s="110"/>
      <c r="B37" s="61"/>
      <c r="C37" s="61"/>
      <c r="D37" s="61"/>
      <c r="E37" s="61"/>
      <c r="F37" s="61"/>
      <c r="G37" s="61"/>
      <c r="H37" s="61"/>
      <c r="I37" s="61"/>
      <c r="J37" s="61"/>
      <c r="K37" s="61"/>
      <c r="L37" s="61"/>
      <c r="M37" s="61"/>
      <c r="N37" s="61"/>
      <c r="O37" s="106"/>
      <c r="P37" s="106"/>
    </row>
    <row r="38" spans="1:16" x14ac:dyDescent="0.35">
      <c r="A38" s="110"/>
      <c r="B38" s="61"/>
      <c r="C38" s="61"/>
      <c r="D38" s="61"/>
      <c r="E38" s="61"/>
      <c r="F38" s="61"/>
      <c r="G38" s="61"/>
      <c r="H38" s="61"/>
      <c r="I38" s="61"/>
      <c r="J38" s="61"/>
      <c r="K38" s="61"/>
      <c r="L38" s="61"/>
      <c r="M38" s="61"/>
      <c r="N38" s="61"/>
      <c r="O38" s="106"/>
      <c r="P38" s="106"/>
    </row>
    <row r="39" spans="1:16" x14ac:dyDescent="0.35">
      <c r="A39" s="110"/>
      <c r="B39" s="61"/>
      <c r="C39" s="61"/>
      <c r="D39" s="61"/>
      <c r="E39" s="61"/>
      <c r="F39" s="61"/>
      <c r="G39" s="61"/>
      <c r="H39" s="61"/>
      <c r="I39" s="61"/>
      <c r="J39" s="61"/>
      <c r="K39" s="61"/>
      <c r="L39" s="61"/>
      <c r="M39" s="61"/>
      <c r="N39" s="61"/>
      <c r="O39" s="106"/>
      <c r="P39" s="106"/>
    </row>
    <row r="40" spans="1:16" x14ac:dyDescent="0.35">
      <c r="A40" s="110"/>
      <c r="B40" s="61"/>
      <c r="C40" s="61"/>
      <c r="D40" s="61"/>
      <c r="E40" s="61"/>
      <c r="F40" s="61"/>
      <c r="G40" s="61"/>
      <c r="H40" s="61"/>
      <c r="I40" s="61"/>
      <c r="J40" s="61"/>
      <c r="K40" s="61"/>
      <c r="L40" s="61"/>
      <c r="M40" s="61"/>
      <c r="N40" s="61"/>
      <c r="O40" s="106"/>
      <c r="P40" s="106"/>
    </row>
    <row r="41" spans="1:16" x14ac:dyDescent="0.35">
      <c r="A41" s="110"/>
      <c r="B41" s="61"/>
      <c r="C41" s="61"/>
      <c r="D41" s="61"/>
      <c r="E41" s="61"/>
      <c r="F41" s="61"/>
      <c r="G41" s="61"/>
      <c r="H41" s="61"/>
      <c r="I41" s="61"/>
      <c r="J41" s="61"/>
      <c r="K41" s="61"/>
      <c r="L41" s="61"/>
      <c r="M41" s="61"/>
      <c r="N41" s="61"/>
      <c r="O41" s="106"/>
      <c r="P41" s="106"/>
    </row>
    <row r="42" spans="1:16" x14ac:dyDescent="0.35">
      <c r="A42" s="110"/>
      <c r="B42" s="61"/>
      <c r="C42" s="61"/>
      <c r="D42" s="61"/>
      <c r="E42" s="61"/>
      <c r="F42" s="61"/>
      <c r="G42" s="61"/>
      <c r="H42" s="61"/>
      <c r="I42" s="61"/>
      <c r="J42" s="61"/>
      <c r="K42" s="61"/>
      <c r="L42" s="61"/>
      <c r="M42" s="61"/>
      <c r="N42" s="61"/>
      <c r="O42" s="106"/>
      <c r="P42" s="106"/>
    </row>
    <row r="43" spans="1:16" x14ac:dyDescent="0.35">
      <c r="A43" s="110"/>
      <c r="B43" s="61"/>
      <c r="C43" s="61"/>
      <c r="D43" s="61"/>
      <c r="E43" s="61"/>
      <c r="F43" s="61"/>
      <c r="G43" s="61"/>
      <c r="H43" s="61"/>
      <c r="I43" s="61"/>
      <c r="J43" s="61"/>
      <c r="K43" s="61"/>
      <c r="L43" s="61"/>
      <c r="M43" s="61"/>
      <c r="N43" s="61"/>
      <c r="O43" s="106"/>
      <c r="P43" s="106"/>
    </row>
    <row r="44" spans="1:16" x14ac:dyDescent="0.35">
      <c r="A44" s="110"/>
      <c r="B44" s="61"/>
      <c r="C44" s="61"/>
      <c r="D44" s="61"/>
      <c r="E44" s="61"/>
      <c r="F44" s="61"/>
      <c r="G44" s="61"/>
      <c r="H44" s="61"/>
      <c r="I44" s="61"/>
      <c r="J44" s="61"/>
      <c r="K44" s="61"/>
      <c r="L44" s="61"/>
      <c r="M44" s="61"/>
      <c r="N44" s="61"/>
      <c r="O44" s="106"/>
      <c r="P44" s="106"/>
    </row>
    <row r="45" spans="1:16" x14ac:dyDescent="0.35">
      <c r="A45" s="110"/>
      <c r="B45" s="61"/>
      <c r="C45" s="61"/>
      <c r="D45" s="61"/>
      <c r="E45" s="61"/>
      <c r="F45" s="61"/>
      <c r="G45" s="61"/>
      <c r="H45" s="61"/>
      <c r="I45" s="61"/>
      <c r="J45" s="61"/>
      <c r="K45" s="61"/>
      <c r="L45" s="61"/>
      <c r="M45" s="61"/>
      <c r="N45" s="61"/>
      <c r="O45" s="106"/>
      <c r="P45" s="106"/>
    </row>
    <row r="46" spans="1:16" x14ac:dyDescent="0.35">
      <c r="A46" s="110"/>
      <c r="B46" s="61"/>
      <c r="C46" s="61"/>
      <c r="D46" s="61"/>
      <c r="E46" s="61"/>
      <c r="F46" s="61"/>
      <c r="G46" s="61"/>
      <c r="H46" s="61"/>
      <c r="I46" s="61"/>
      <c r="J46" s="61"/>
      <c r="K46" s="61"/>
      <c r="L46" s="61"/>
      <c r="M46" s="61"/>
      <c r="N46" s="61"/>
      <c r="O46" s="106"/>
      <c r="P46" s="106"/>
    </row>
    <row r="47" spans="1:16" x14ac:dyDescent="0.35">
      <c r="A47" s="110"/>
      <c r="B47" s="61"/>
      <c r="C47" s="61"/>
      <c r="D47" s="61"/>
      <c r="E47" s="61"/>
      <c r="F47" s="61"/>
      <c r="G47" s="61"/>
      <c r="H47" s="61"/>
      <c r="I47" s="61"/>
      <c r="J47" s="61"/>
      <c r="K47" s="61"/>
      <c r="L47" s="61"/>
      <c r="M47" s="61"/>
      <c r="N47" s="61"/>
      <c r="O47" s="106"/>
      <c r="P47" s="106"/>
    </row>
    <row r="48" spans="1:16" x14ac:dyDescent="0.35">
      <c r="A48" s="110"/>
      <c r="B48" s="61"/>
      <c r="C48" s="61"/>
      <c r="D48" s="61"/>
      <c r="E48" s="61"/>
      <c r="F48" s="61"/>
      <c r="G48" s="61"/>
      <c r="H48" s="61"/>
      <c r="I48" s="61"/>
      <c r="J48" s="61"/>
      <c r="K48" s="61"/>
      <c r="L48" s="61"/>
      <c r="M48" s="61"/>
      <c r="N48" s="61"/>
      <c r="O48" s="106"/>
      <c r="P48" s="106"/>
    </row>
    <row r="49" spans="1:16" x14ac:dyDescent="0.35">
      <c r="A49" s="110"/>
      <c r="B49" s="61"/>
      <c r="C49" s="61"/>
      <c r="D49" s="61"/>
      <c r="E49" s="61"/>
      <c r="F49" s="61"/>
      <c r="G49" s="61"/>
      <c r="H49" s="61"/>
      <c r="I49" s="61"/>
      <c r="J49" s="61"/>
      <c r="K49" s="61"/>
      <c r="L49" s="61"/>
      <c r="M49" s="61"/>
      <c r="N49" s="61"/>
      <c r="O49" s="106"/>
      <c r="P49" s="106"/>
    </row>
    <row r="50" spans="1:16" x14ac:dyDescent="0.35">
      <c r="A50" s="110"/>
      <c r="B50" s="61"/>
      <c r="C50" s="61"/>
      <c r="D50" s="61"/>
      <c r="E50" s="61"/>
      <c r="F50" s="61"/>
      <c r="G50" s="61"/>
      <c r="H50" s="61"/>
      <c r="I50" s="61"/>
      <c r="J50" s="61"/>
      <c r="K50" s="61"/>
      <c r="L50" s="61"/>
      <c r="M50" s="61"/>
      <c r="N50" s="61"/>
      <c r="O50" s="106"/>
      <c r="P50" s="106"/>
    </row>
    <row r="51" spans="1:16" x14ac:dyDescent="0.35">
      <c r="A51" s="110"/>
      <c r="B51" s="61"/>
      <c r="C51" s="61"/>
      <c r="D51" s="61"/>
      <c r="E51" s="61"/>
      <c r="F51" s="61"/>
      <c r="G51" s="61"/>
      <c r="H51" s="61"/>
      <c r="I51" s="61"/>
      <c r="J51" s="61"/>
      <c r="K51" s="61"/>
      <c r="L51" s="61"/>
      <c r="M51" s="61"/>
      <c r="N51" s="61"/>
      <c r="O51" s="106"/>
      <c r="P51" s="106"/>
    </row>
    <row r="52" spans="1:16" x14ac:dyDescent="0.35">
      <c r="A52" s="110"/>
      <c r="B52" s="61"/>
      <c r="C52" s="61"/>
      <c r="D52" s="61"/>
      <c r="E52" s="61"/>
      <c r="F52" s="61"/>
      <c r="G52" s="61"/>
      <c r="H52" s="61"/>
      <c r="I52" s="61"/>
      <c r="J52" s="61"/>
      <c r="K52" s="61"/>
      <c r="L52" s="61"/>
      <c r="M52" s="61"/>
      <c r="N52" s="61"/>
      <c r="O52" s="106"/>
      <c r="P52" s="106"/>
    </row>
    <row r="53" spans="1:16" x14ac:dyDescent="0.35">
      <c r="A53" s="110"/>
      <c r="B53" s="61"/>
      <c r="C53" s="61"/>
      <c r="D53" s="61"/>
      <c r="E53" s="61"/>
      <c r="F53" s="61"/>
      <c r="G53" s="61"/>
      <c r="H53" s="61"/>
      <c r="I53" s="61"/>
      <c r="J53" s="61"/>
      <c r="K53" s="61"/>
      <c r="L53" s="61"/>
      <c r="M53" s="61"/>
      <c r="N53" s="61"/>
      <c r="O53" s="106"/>
      <c r="P53" s="106"/>
    </row>
    <row r="54" spans="1:16" x14ac:dyDescent="0.35">
      <c r="A54" s="110"/>
      <c r="B54" s="61"/>
      <c r="C54" s="61"/>
      <c r="D54" s="61"/>
      <c r="E54" s="61"/>
      <c r="F54" s="61"/>
      <c r="G54" s="61"/>
      <c r="H54" s="61"/>
      <c r="I54" s="61"/>
      <c r="J54" s="61"/>
      <c r="K54" s="61"/>
      <c r="L54" s="61"/>
      <c r="M54" s="61"/>
      <c r="N54" s="61"/>
      <c r="O54" s="106"/>
      <c r="P54" s="106"/>
    </row>
    <row r="55" spans="1:16" x14ac:dyDescent="0.35">
      <c r="A55" s="110"/>
      <c r="B55" s="61"/>
      <c r="C55" s="61"/>
      <c r="D55" s="61"/>
      <c r="E55" s="61"/>
      <c r="F55" s="61"/>
      <c r="G55" s="61"/>
      <c r="H55" s="61"/>
      <c r="I55" s="61"/>
      <c r="J55" s="61"/>
      <c r="K55" s="61"/>
      <c r="L55" s="61"/>
      <c r="M55" s="61"/>
      <c r="N55" s="61"/>
      <c r="O55" s="106"/>
      <c r="P55" s="106"/>
    </row>
    <row r="56" spans="1:16" x14ac:dyDescent="0.35">
      <c r="A56" s="110"/>
      <c r="B56" s="61"/>
      <c r="C56" s="61"/>
      <c r="D56" s="61"/>
      <c r="E56" s="61"/>
      <c r="F56" s="61"/>
      <c r="G56" s="61"/>
      <c r="H56" s="61"/>
      <c r="I56" s="61"/>
      <c r="J56" s="61"/>
      <c r="K56" s="61"/>
      <c r="L56" s="61"/>
      <c r="M56" s="61"/>
      <c r="N56" s="61"/>
      <c r="O56" s="106"/>
      <c r="P56" s="106"/>
    </row>
    <row r="57" spans="1:16" x14ac:dyDescent="0.35">
      <c r="A57" s="110"/>
      <c r="B57" s="61"/>
      <c r="C57" s="61"/>
      <c r="D57" s="61"/>
      <c r="E57" s="61"/>
      <c r="F57" s="61"/>
      <c r="G57" s="61"/>
      <c r="H57" s="61"/>
      <c r="I57" s="61"/>
      <c r="J57" s="61"/>
      <c r="K57" s="61"/>
      <c r="L57" s="61"/>
      <c r="M57" s="61"/>
      <c r="N57" s="61"/>
      <c r="O57" s="106"/>
      <c r="P57" s="106"/>
    </row>
    <row r="58" spans="1:16" x14ac:dyDescent="0.35">
      <c r="A58" s="110"/>
      <c r="B58" s="61"/>
      <c r="C58" s="61"/>
      <c r="D58" s="61"/>
      <c r="E58" s="61"/>
      <c r="F58" s="61"/>
      <c r="G58" s="61"/>
      <c r="H58" s="61"/>
      <c r="I58" s="61"/>
      <c r="J58" s="61"/>
      <c r="K58" s="61"/>
      <c r="L58" s="61"/>
      <c r="M58" s="61"/>
      <c r="N58" s="61"/>
      <c r="O58" s="106"/>
      <c r="P58" s="106"/>
    </row>
    <row r="59" spans="1:16" x14ac:dyDescent="0.35">
      <c r="A59" s="110"/>
      <c r="B59" s="61"/>
      <c r="C59" s="61"/>
      <c r="D59" s="61"/>
      <c r="E59" s="61"/>
      <c r="F59" s="61"/>
      <c r="G59" s="61"/>
      <c r="H59" s="61"/>
      <c r="I59" s="61"/>
      <c r="J59" s="61"/>
      <c r="K59" s="61"/>
      <c r="L59" s="61"/>
      <c r="M59" s="61"/>
      <c r="N59" s="61"/>
      <c r="O59" s="106"/>
      <c r="P59" s="106"/>
    </row>
    <row r="60" spans="1:16" x14ac:dyDescent="0.35">
      <c r="A60" s="110"/>
      <c r="B60" s="61"/>
      <c r="C60" s="61"/>
      <c r="D60" s="61"/>
      <c r="E60" s="61"/>
      <c r="F60" s="61"/>
      <c r="G60" s="61"/>
      <c r="H60" s="61"/>
      <c r="I60" s="61"/>
      <c r="J60" s="61"/>
      <c r="K60" s="61"/>
      <c r="L60" s="61"/>
      <c r="M60" s="61"/>
      <c r="N60" s="61"/>
      <c r="O60" s="106"/>
      <c r="P60" s="106"/>
    </row>
    <row r="61" spans="1:16" x14ac:dyDescent="0.35">
      <c r="A61" s="110"/>
      <c r="B61" s="61"/>
      <c r="C61" s="61"/>
      <c r="D61" s="61"/>
      <c r="E61" s="61"/>
      <c r="F61" s="61"/>
      <c r="G61" s="61"/>
      <c r="H61" s="61"/>
      <c r="I61" s="61"/>
      <c r="J61" s="61"/>
      <c r="K61" s="61"/>
      <c r="L61" s="61"/>
      <c r="M61" s="61"/>
      <c r="N61" s="61"/>
      <c r="O61" s="106"/>
      <c r="P61" s="106"/>
    </row>
    <row r="62" spans="1:16" x14ac:dyDescent="0.35">
      <c r="A62" s="110"/>
      <c r="B62" s="61"/>
      <c r="C62" s="61"/>
      <c r="D62" s="61"/>
      <c r="E62" s="61"/>
      <c r="F62" s="61"/>
      <c r="G62" s="61"/>
      <c r="H62" s="61"/>
      <c r="I62" s="61"/>
      <c r="J62" s="61"/>
      <c r="K62" s="61"/>
      <c r="L62" s="61"/>
      <c r="M62" s="61"/>
      <c r="N62" s="61"/>
      <c r="O62" s="106"/>
      <c r="P62" s="106"/>
    </row>
    <row r="63" spans="1:16" x14ac:dyDescent="0.35">
      <c r="A63" s="110"/>
      <c r="B63" s="61"/>
      <c r="C63" s="61"/>
      <c r="D63" s="61"/>
      <c r="E63" s="61"/>
      <c r="F63" s="61"/>
      <c r="G63" s="61"/>
      <c r="H63" s="61"/>
      <c r="I63" s="61"/>
      <c r="J63" s="61"/>
      <c r="K63" s="61"/>
      <c r="L63" s="61"/>
      <c r="M63" s="61"/>
      <c r="N63" s="61"/>
      <c r="O63" s="106"/>
      <c r="P63" s="106"/>
    </row>
    <row r="64" spans="1:16" x14ac:dyDescent="0.35">
      <c r="A64" s="110"/>
      <c r="B64" s="61"/>
      <c r="C64" s="61"/>
      <c r="D64" s="61"/>
      <c r="E64" s="61"/>
      <c r="F64" s="61"/>
      <c r="G64" s="61"/>
      <c r="H64" s="61"/>
      <c r="I64" s="61"/>
      <c r="J64" s="61"/>
      <c r="K64" s="61"/>
      <c r="L64" s="61"/>
      <c r="M64" s="61"/>
      <c r="N64" s="61"/>
      <c r="O64" s="106"/>
      <c r="P64" s="106"/>
    </row>
    <row r="65" spans="1:16" x14ac:dyDescent="0.35">
      <c r="A65" s="110"/>
      <c r="B65" s="61"/>
      <c r="C65" s="61"/>
      <c r="D65" s="61"/>
      <c r="E65" s="61"/>
      <c r="F65" s="61"/>
      <c r="G65" s="61"/>
      <c r="H65" s="61"/>
      <c r="I65" s="61"/>
      <c r="J65" s="61"/>
      <c r="K65" s="61"/>
      <c r="L65" s="61"/>
      <c r="M65" s="61"/>
      <c r="N65" s="61"/>
      <c r="O65" s="106"/>
      <c r="P65" s="106"/>
    </row>
    <row r="66" spans="1:16" x14ac:dyDescent="0.35">
      <c r="A66" s="110"/>
      <c r="B66" s="61"/>
      <c r="C66" s="61"/>
      <c r="D66" s="61"/>
      <c r="E66" s="61"/>
      <c r="F66" s="61"/>
      <c r="G66" s="61"/>
      <c r="H66" s="61"/>
      <c r="I66" s="61"/>
      <c r="J66" s="61"/>
      <c r="K66" s="61"/>
      <c r="L66" s="61"/>
      <c r="M66" s="61"/>
      <c r="N66" s="61"/>
      <c r="O66" s="106"/>
      <c r="P66" s="106"/>
    </row>
    <row r="67" spans="1:16" x14ac:dyDescent="0.35">
      <c r="A67" s="110"/>
      <c r="B67" s="61"/>
      <c r="C67" s="61"/>
      <c r="D67" s="61"/>
      <c r="E67" s="61"/>
      <c r="F67" s="61"/>
      <c r="G67" s="61"/>
      <c r="H67" s="61"/>
      <c r="I67" s="61"/>
      <c r="J67" s="61"/>
      <c r="K67" s="61"/>
      <c r="L67" s="61"/>
      <c r="M67" s="61"/>
      <c r="N67" s="61"/>
      <c r="O67" s="106"/>
      <c r="P67" s="106"/>
    </row>
    <row r="68" spans="1:16" x14ac:dyDescent="0.35">
      <c r="A68" s="110"/>
      <c r="B68" s="61"/>
      <c r="C68" s="61"/>
      <c r="D68" s="61"/>
      <c r="E68" s="61"/>
      <c r="F68" s="61"/>
      <c r="G68" s="61"/>
      <c r="H68" s="61"/>
      <c r="I68" s="61"/>
      <c r="J68" s="61"/>
      <c r="K68" s="61"/>
      <c r="L68" s="61"/>
      <c r="M68" s="61"/>
      <c r="N68" s="61"/>
      <c r="O68" s="106"/>
      <c r="P68" s="106"/>
    </row>
    <row r="69" spans="1:16" x14ac:dyDescent="0.35">
      <c r="A69" s="110"/>
      <c r="B69" s="61"/>
      <c r="C69" s="61"/>
      <c r="D69" s="61"/>
      <c r="E69" s="61"/>
      <c r="F69" s="61"/>
      <c r="G69" s="61"/>
      <c r="H69" s="61"/>
      <c r="I69" s="61"/>
      <c r="J69" s="61"/>
      <c r="K69" s="61"/>
      <c r="L69" s="61"/>
      <c r="M69" s="61"/>
      <c r="N69" s="61"/>
      <c r="O69" s="106"/>
      <c r="P69" s="106"/>
    </row>
    <row r="70" spans="1:16" x14ac:dyDescent="0.35">
      <c r="A70" s="110"/>
      <c r="B70" s="61"/>
      <c r="C70" s="61"/>
      <c r="D70" s="61"/>
      <c r="E70" s="61"/>
      <c r="F70" s="61"/>
      <c r="G70" s="61"/>
      <c r="H70" s="61"/>
      <c r="I70" s="61"/>
      <c r="J70" s="61"/>
      <c r="K70" s="61"/>
      <c r="L70" s="61"/>
      <c r="M70" s="61"/>
      <c r="N70" s="61"/>
      <c r="O70" s="106"/>
      <c r="P70" s="106"/>
    </row>
    <row r="71" spans="1:16" x14ac:dyDescent="0.35">
      <c r="A71" s="110"/>
      <c r="B71" s="61"/>
      <c r="C71" s="61"/>
      <c r="D71" s="61"/>
      <c r="E71" s="61"/>
      <c r="F71" s="61"/>
      <c r="G71" s="61"/>
      <c r="H71" s="61"/>
      <c r="I71" s="61"/>
      <c r="J71" s="61"/>
      <c r="K71" s="61"/>
      <c r="L71" s="61"/>
      <c r="M71" s="61"/>
      <c r="N71" s="61"/>
      <c r="O71" s="106"/>
      <c r="P71" s="106"/>
    </row>
    <row r="72" spans="1:16" x14ac:dyDescent="0.35">
      <c r="A72" s="110"/>
      <c r="B72" s="61"/>
      <c r="C72" s="61"/>
      <c r="D72" s="61"/>
      <c r="E72" s="61"/>
      <c r="F72" s="61"/>
      <c r="G72" s="61"/>
      <c r="H72" s="61"/>
      <c r="I72" s="61"/>
      <c r="J72" s="61"/>
      <c r="K72" s="61"/>
      <c r="L72" s="61"/>
      <c r="M72" s="61"/>
      <c r="N72" s="61"/>
      <c r="O72" s="106"/>
      <c r="P72" s="106"/>
    </row>
    <row r="73" spans="1:16" x14ac:dyDescent="0.35">
      <c r="A73" s="110"/>
      <c r="B73" s="61"/>
      <c r="C73" s="61"/>
      <c r="D73" s="61"/>
      <c r="E73" s="61"/>
      <c r="F73" s="61"/>
      <c r="G73" s="61"/>
      <c r="H73" s="61"/>
      <c r="I73" s="61"/>
      <c r="J73" s="61"/>
      <c r="K73" s="61"/>
      <c r="L73" s="61"/>
      <c r="M73" s="61"/>
      <c r="N73" s="61"/>
      <c r="O73" s="106"/>
      <c r="P73" s="106"/>
    </row>
    <row r="74" spans="1:16" x14ac:dyDescent="0.35">
      <c r="A74" s="110"/>
      <c r="B74" s="61"/>
      <c r="C74" s="61"/>
      <c r="D74" s="61"/>
      <c r="E74" s="61"/>
      <c r="F74" s="61"/>
      <c r="G74" s="61"/>
      <c r="H74" s="61"/>
      <c r="I74" s="61"/>
      <c r="J74" s="61"/>
      <c r="K74" s="61"/>
      <c r="L74" s="61"/>
      <c r="M74" s="61"/>
      <c r="N74" s="61"/>
      <c r="O74" s="106"/>
      <c r="P74" s="106"/>
    </row>
    <row r="75" spans="1:16" x14ac:dyDescent="0.35">
      <c r="A75" s="110"/>
      <c r="B75" s="61"/>
      <c r="C75" s="61"/>
      <c r="D75" s="61"/>
      <c r="E75" s="61"/>
      <c r="F75" s="61"/>
      <c r="G75" s="61"/>
      <c r="H75" s="61"/>
      <c r="I75" s="61"/>
      <c r="J75" s="61"/>
      <c r="K75" s="61"/>
      <c r="L75" s="61"/>
      <c r="M75" s="61"/>
      <c r="N75" s="61"/>
      <c r="O75" s="106"/>
      <c r="P75" s="106"/>
    </row>
    <row r="76" spans="1:16" x14ac:dyDescent="0.35">
      <c r="A76" s="110"/>
      <c r="B76" s="61"/>
      <c r="C76" s="61"/>
      <c r="D76" s="61"/>
      <c r="E76" s="61"/>
      <c r="F76" s="61"/>
      <c r="G76" s="61"/>
      <c r="H76" s="61"/>
      <c r="I76" s="61"/>
      <c r="J76" s="61"/>
      <c r="K76" s="61"/>
      <c r="L76" s="61"/>
      <c r="M76" s="61"/>
      <c r="N76" s="61"/>
      <c r="O76" s="106"/>
      <c r="P76" s="106"/>
    </row>
    <row r="77" spans="1:16" x14ac:dyDescent="0.35">
      <c r="A77" s="110"/>
      <c r="B77" s="61"/>
      <c r="C77" s="61"/>
      <c r="D77" s="61"/>
      <c r="E77" s="61"/>
      <c r="F77" s="61"/>
      <c r="G77" s="61"/>
      <c r="H77" s="61"/>
      <c r="I77" s="61"/>
      <c r="J77" s="61"/>
      <c r="K77" s="61"/>
      <c r="L77" s="61"/>
      <c r="M77" s="61"/>
      <c r="N77" s="61"/>
      <c r="O77" s="106"/>
      <c r="P77" s="106"/>
    </row>
    <row r="78" spans="1:16" x14ac:dyDescent="0.35">
      <c r="A78" s="110"/>
      <c r="B78" s="61"/>
      <c r="C78" s="61"/>
      <c r="D78" s="61"/>
      <c r="E78" s="61"/>
      <c r="F78" s="61"/>
      <c r="G78" s="61"/>
      <c r="H78" s="61"/>
      <c r="I78" s="61"/>
      <c r="J78" s="61"/>
      <c r="K78" s="61"/>
      <c r="L78" s="61"/>
      <c r="M78" s="61"/>
      <c r="N78" s="61"/>
      <c r="O78" s="106"/>
      <c r="P78" s="106"/>
    </row>
    <row r="79" spans="1:16" x14ac:dyDescent="0.35">
      <c r="A79" s="110"/>
      <c r="B79" s="61"/>
      <c r="C79" s="61"/>
      <c r="D79" s="61"/>
      <c r="E79" s="61"/>
      <c r="F79" s="61"/>
      <c r="G79" s="61"/>
      <c r="H79" s="61"/>
      <c r="I79" s="61"/>
      <c r="J79" s="61"/>
      <c r="K79" s="61"/>
      <c r="L79" s="61"/>
      <c r="M79" s="61"/>
      <c r="N79" s="61"/>
      <c r="O79" s="106"/>
      <c r="P79" s="106"/>
    </row>
    <row r="80" spans="1:16" x14ac:dyDescent="0.35">
      <c r="A80" s="110"/>
      <c r="B80" s="61"/>
      <c r="C80" s="61"/>
      <c r="D80" s="61"/>
      <c r="E80" s="61"/>
      <c r="F80" s="61"/>
      <c r="G80" s="61"/>
      <c r="H80" s="61"/>
      <c r="I80" s="61"/>
      <c r="J80" s="61"/>
      <c r="K80" s="61"/>
      <c r="L80" s="61"/>
      <c r="M80" s="61"/>
      <c r="N80" s="61"/>
      <c r="O80" s="106"/>
      <c r="P80" s="106"/>
    </row>
    <row r="81" spans="1:16" x14ac:dyDescent="0.35">
      <c r="A81" s="110"/>
      <c r="B81" s="61"/>
      <c r="C81" s="61"/>
      <c r="D81" s="61"/>
      <c r="E81" s="61"/>
      <c r="F81" s="61"/>
      <c r="G81" s="61"/>
      <c r="H81" s="61"/>
      <c r="I81" s="61"/>
      <c r="J81" s="61"/>
      <c r="K81" s="61"/>
      <c r="L81" s="61"/>
      <c r="M81" s="61"/>
      <c r="N81" s="61"/>
      <c r="O81" s="106"/>
      <c r="P81" s="106"/>
    </row>
    <row r="82" spans="1:16" x14ac:dyDescent="0.35">
      <c r="A82" s="110"/>
      <c r="B82" s="61"/>
      <c r="C82" s="61"/>
      <c r="D82" s="61"/>
      <c r="E82" s="61"/>
      <c r="F82" s="61"/>
      <c r="G82" s="61"/>
      <c r="H82" s="61"/>
      <c r="I82" s="61"/>
      <c r="J82" s="61"/>
      <c r="K82" s="61"/>
      <c r="L82" s="61"/>
      <c r="M82" s="61"/>
      <c r="N82" s="61"/>
      <c r="O82" s="106"/>
      <c r="P82" s="106"/>
    </row>
    <row r="83" spans="1:16" x14ac:dyDescent="0.35">
      <c r="A83" s="110"/>
      <c r="B83" s="61"/>
      <c r="C83" s="61"/>
      <c r="D83" s="61"/>
      <c r="E83" s="61"/>
      <c r="F83" s="61"/>
      <c r="G83" s="61"/>
      <c r="H83" s="61"/>
      <c r="I83" s="61"/>
      <c r="J83" s="61"/>
      <c r="K83" s="61"/>
      <c r="L83" s="61"/>
      <c r="M83" s="61"/>
      <c r="N83" s="61"/>
      <c r="O83" s="106"/>
      <c r="P83" s="106"/>
    </row>
    <row r="84" spans="1:16" x14ac:dyDescent="0.35">
      <c r="A84" s="110"/>
      <c r="B84" s="61"/>
      <c r="C84" s="61"/>
      <c r="D84" s="61"/>
      <c r="E84" s="61"/>
      <c r="F84" s="61"/>
      <c r="G84" s="61"/>
      <c r="H84" s="61"/>
      <c r="I84" s="61"/>
      <c r="J84" s="61"/>
      <c r="K84" s="61"/>
      <c r="L84" s="61"/>
      <c r="M84" s="61"/>
      <c r="N84" s="61"/>
      <c r="O84" s="106"/>
      <c r="P84" s="106"/>
    </row>
    <row r="85" spans="1:16" x14ac:dyDescent="0.35">
      <c r="A85" s="110"/>
      <c r="B85" s="61"/>
      <c r="C85" s="61"/>
      <c r="D85" s="61"/>
      <c r="E85" s="61"/>
      <c r="F85" s="61"/>
      <c r="G85" s="61"/>
      <c r="H85" s="61"/>
      <c r="I85" s="61"/>
      <c r="J85" s="61"/>
      <c r="K85" s="61"/>
      <c r="L85" s="61"/>
      <c r="M85" s="61"/>
      <c r="N85" s="61"/>
      <c r="O85" s="106"/>
      <c r="P85" s="106"/>
    </row>
    <row r="86" spans="1:16" x14ac:dyDescent="0.35">
      <c r="A86" s="110"/>
      <c r="B86" s="61"/>
      <c r="C86" s="61"/>
      <c r="D86" s="61"/>
      <c r="E86" s="61"/>
      <c r="F86" s="61"/>
      <c r="G86" s="61"/>
      <c r="H86" s="61"/>
      <c r="I86" s="61"/>
      <c r="J86" s="61"/>
      <c r="K86" s="61"/>
      <c r="L86" s="61"/>
      <c r="M86" s="61"/>
      <c r="N86" s="61"/>
      <c r="O86" s="106"/>
      <c r="P86" s="106"/>
    </row>
    <row r="87" spans="1:16" x14ac:dyDescent="0.35">
      <c r="A87" s="110"/>
      <c r="B87" s="61"/>
      <c r="C87" s="61"/>
      <c r="D87" s="61"/>
      <c r="E87" s="61"/>
      <c r="F87" s="61"/>
      <c r="G87" s="61"/>
      <c r="H87" s="61"/>
      <c r="I87" s="61"/>
      <c r="J87" s="61"/>
      <c r="K87" s="61"/>
      <c r="L87" s="61"/>
      <c r="M87" s="61"/>
      <c r="N87" s="61"/>
      <c r="O87" s="106"/>
      <c r="P87" s="106"/>
    </row>
    <row r="88" spans="1:16" x14ac:dyDescent="0.35">
      <c r="A88" s="110"/>
      <c r="B88" s="61"/>
      <c r="C88" s="61"/>
      <c r="D88" s="61"/>
      <c r="E88" s="61"/>
      <c r="F88" s="61"/>
      <c r="G88" s="61"/>
      <c r="H88" s="61"/>
      <c r="I88" s="61"/>
      <c r="J88" s="61"/>
      <c r="K88" s="61"/>
      <c r="L88" s="61"/>
      <c r="M88" s="61"/>
      <c r="N88" s="61"/>
      <c r="O88" s="106"/>
      <c r="P88" s="106"/>
    </row>
    <row r="89" spans="1:16" x14ac:dyDescent="0.35">
      <c r="A89" s="110"/>
      <c r="B89" s="61"/>
      <c r="C89" s="61"/>
      <c r="D89" s="61"/>
      <c r="E89" s="61"/>
      <c r="F89" s="61"/>
      <c r="G89" s="61"/>
      <c r="H89" s="61"/>
      <c r="I89" s="61"/>
      <c r="J89" s="61"/>
      <c r="K89" s="61"/>
      <c r="L89" s="61"/>
      <c r="M89" s="61"/>
      <c r="N89" s="61"/>
      <c r="O89" s="106"/>
      <c r="P89" s="106"/>
    </row>
    <row r="90" spans="1:16" x14ac:dyDescent="0.35">
      <c r="A90" s="110"/>
      <c r="B90" s="61"/>
      <c r="C90" s="61"/>
      <c r="D90" s="61"/>
      <c r="E90" s="61"/>
      <c r="F90" s="61"/>
      <c r="G90" s="61"/>
      <c r="H90" s="61"/>
      <c r="I90" s="61"/>
      <c r="J90" s="61"/>
      <c r="K90" s="61"/>
      <c r="L90" s="61"/>
      <c r="M90" s="61"/>
      <c r="N90" s="61"/>
      <c r="O90" s="106"/>
      <c r="P90" s="106"/>
    </row>
    <row r="91" spans="1:16" x14ac:dyDescent="0.35">
      <c r="A91" s="110"/>
      <c r="B91" s="61"/>
      <c r="C91" s="61"/>
      <c r="D91" s="61"/>
      <c r="E91" s="61"/>
      <c r="F91" s="61"/>
      <c r="G91" s="61"/>
      <c r="H91" s="61"/>
      <c r="I91" s="61"/>
      <c r="J91" s="61"/>
      <c r="K91" s="61"/>
      <c r="L91" s="61"/>
      <c r="M91" s="61"/>
      <c r="N91" s="61"/>
      <c r="O91" s="106"/>
      <c r="P91" s="106"/>
    </row>
    <row r="92" spans="1:16" x14ac:dyDescent="0.35">
      <c r="A92" s="110"/>
      <c r="B92" s="61"/>
      <c r="C92" s="61"/>
      <c r="D92" s="61"/>
      <c r="E92" s="61"/>
      <c r="F92" s="61"/>
      <c r="G92" s="61"/>
      <c r="H92" s="61"/>
      <c r="I92" s="61"/>
      <c r="J92" s="61"/>
      <c r="K92" s="61"/>
      <c r="L92" s="61"/>
      <c r="M92" s="61"/>
      <c r="N92" s="61"/>
      <c r="O92" s="106"/>
      <c r="P92" s="106"/>
    </row>
    <row r="93" spans="1:16" x14ac:dyDescent="0.35">
      <c r="A93" s="110"/>
      <c r="B93" s="61"/>
      <c r="C93" s="61"/>
      <c r="D93" s="61"/>
      <c r="E93" s="61"/>
      <c r="F93" s="61"/>
      <c r="G93" s="61"/>
      <c r="H93" s="61"/>
      <c r="I93" s="61"/>
      <c r="J93" s="61"/>
      <c r="K93" s="61"/>
      <c r="L93" s="61"/>
      <c r="M93" s="61"/>
      <c r="N93" s="61"/>
      <c r="O93" s="106"/>
      <c r="P93" s="106"/>
    </row>
    <row r="94" spans="1:16" x14ac:dyDescent="0.35">
      <c r="A94" s="110"/>
      <c r="B94" s="61"/>
      <c r="C94" s="61"/>
      <c r="D94" s="61"/>
      <c r="E94" s="61"/>
      <c r="F94" s="61"/>
      <c r="G94" s="61"/>
      <c r="H94" s="61"/>
      <c r="I94" s="61"/>
      <c r="J94" s="61"/>
      <c r="K94" s="61"/>
      <c r="L94" s="61"/>
      <c r="M94" s="61"/>
      <c r="N94" s="61"/>
      <c r="O94" s="106"/>
      <c r="P94" s="106"/>
    </row>
    <row r="95" spans="1:16" x14ac:dyDescent="0.35">
      <c r="A95" s="110"/>
      <c r="B95" s="61"/>
      <c r="C95" s="61"/>
      <c r="D95" s="61"/>
      <c r="E95" s="61"/>
      <c r="F95" s="61"/>
      <c r="G95" s="61"/>
      <c r="H95" s="61"/>
      <c r="I95" s="61"/>
      <c r="J95" s="61"/>
      <c r="K95" s="61"/>
      <c r="L95" s="61"/>
      <c r="M95" s="61"/>
      <c r="N95" s="61"/>
      <c r="O95" s="106"/>
      <c r="P95" s="106"/>
    </row>
    <row r="96" spans="1:16" x14ac:dyDescent="0.35">
      <c r="A96" s="110"/>
      <c r="B96" s="61"/>
      <c r="C96" s="61"/>
      <c r="D96" s="61"/>
      <c r="E96" s="61"/>
      <c r="F96" s="61"/>
      <c r="G96" s="61"/>
      <c r="H96" s="61"/>
      <c r="I96" s="61"/>
      <c r="J96" s="61"/>
      <c r="K96" s="61"/>
      <c r="L96" s="61"/>
      <c r="M96" s="61"/>
      <c r="N96" s="61"/>
      <c r="O96" s="106"/>
      <c r="P96" s="106"/>
    </row>
    <row r="97" spans="1:16" x14ac:dyDescent="0.35">
      <c r="A97" s="110"/>
      <c r="B97" s="61"/>
      <c r="C97" s="61"/>
      <c r="D97" s="61"/>
      <c r="E97" s="61"/>
      <c r="F97" s="61"/>
      <c r="G97" s="61"/>
      <c r="H97" s="61"/>
      <c r="I97" s="61"/>
      <c r="J97" s="61"/>
      <c r="K97" s="61"/>
      <c r="L97" s="61"/>
      <c r="M97" s="61"/>
      <c r="N97" s="61"/>
      <c r="O97" s="106"/>
      <c r="P97" s="106"/>
    </row>
    <row r="98" spans="1:16" ht="18" thickBot="1" x14ac:dyDescent="0.4">
      <c r="A98" s="112"/>
      <c r="B98" s="63"/>
      <c r="C98" s="63"/>
      <c r="D98" s="63"/>
      <c r="E98" s="63"/>
      <c r="F98" s="63"/>
      <c r="G98" s="63"/>
      <c r="H98" s="63"/>
      <c r="I98" s="63"/>
      <c r="J98" s="63"/>
      <c r="K98" s="63"/>
      <c r="L98" s="63"/>
      <c r="M98" s="63"/>
      <c r="N98" s="63"/>
      <c r="O98" s="113"/>
      <c r="P98" s="113"/>
    </row>
  </sheetData>
  <sheetProtection algorithmName="SHA-512" hashValue="qMeE9rLDg9MtLW27kKnJ+YpDydDUk2FsI4u/t8AtdQkLKnrR+EB98g4XqzEZadPtL+ItdHo20puZs/ZKzJPbDQ==" saltValue="AhLTNr0rZRneitsvrPseKw==" spinCount="100000" sheet="1" objects="1" scenarios="1" selectLockedCells="1"/>
  <mergeCells count="1">
    <mergeCell ref="A2:P2"/>
  </mergeCells>
  <dataValidations count="21">
    <dataValidation type="list" allowBlank="1" showInputMessage="1" showErrorMessage="1" sqref="B99:C99 E99" xr:uid="{5431EBE6-21BE-4C95-A4CC-9D702356FAA8}">
      <formula1>"Select, Appeal, State Fair Hearing"</formula1>
    </dataValidation>
    <dataValidation type="list" allowBlank="1" showInputMessage="1" showErrorMessage="1" sqref="F99" xr:uid="{A94657E4-0F77-420A-86F2-B945FC9BF57B}">
      <formula1>"Select, Applicant, Beneficiary, Legal Guardian, Authorized Representative"</formula1>
    </dataValidation>
    <dataValidation type="list" allowBlank="1" showInputMessage="1" showErrorMessage="1" sqref="I99" xr:uid="{29AF7542-D87E-4370-9A97-7CFC8F64C78A}">
      <formula1>"Select, Arabic, Armenian, Cambodian, Chinese, English, Farsi, Hindi, Hmong, Japanese, Korean, Laotion, Mien, Punjabi, Russian, Spanish, Tagalog, Thai, Vietnamese"</formula1>
    </dataValidation>
    <dataValidation type="list" allowBlank="1" showInputMessage="1" showErrorMessage="1" prompt="Select reason from the options listed." sqref="C4:C98" xr:uid="{6BDD3649-88F2-4A99-89A3-B6E36C941A16}">
      <formula1>"Denial/reduction/modification of authorizations or services, Determination that the requested service is not covered, Denial of financial/residential/medical eligibility, Discontinuation of CCS eligibility, Increase in amount to be paid to CCS, Other"</formula1>
    </dataValidation>
    <dataValidation type="list" allowBlank="1" showInputMessage="1" showErrorMessage="1" prompt="Select appeal/State Hearing result from denied, dismissed, granted, need additional evidence, pending, withdrawn" sqref="N4:N98" xr:uid="{5438440F-C35B-4622-BD06-568367F46C63}">
      <formula1>"Denied, Dismissed, Granted, Need Additional Evidence, Pending, Withdrawn"</formula1>
    </dataValidation>
    <dataValidation type="list" allowBlank="1" showInputMessage="1" showErrorMessage="1" prompt="Was statement of position received; select from yes, no, unknown, N/A" sqref="L4:L98" xr:uid="{2ED5C96B-4819-49C1-B4D6-C798C6F70E01}">
      <formula1>"Yes, No, Unknown, N/A"</formula1>
    </dataValidation>
    <dataValidation type="list" allowBlank="1" showInputMessage="1" showErrorMessage="1" prompt="Select type of request from appeal or State Hearing" sqref="B4:B98" xr:uid="{7D5D97AC-E316-4F47-8D81-F1C5840C603F}">
      <formula1>"Appeal, State Fair Hearing"</formula1>
    </dataValidation>
    <dataValidation allowBlank="1" showInputMessage="1" showErrorMessage="1" prompt="Enter full name of who is filing the appeal/State Hearing" sqref="E4:E98" xr:uid="{6B568177-F274-48B6-9E1E-1AB109380166}"/>
    <dataValidation type="list" allowBlank="1" showInputMessage="1" showErrorMessage="1" prompt="Select relationship to the CCS applicant/beneficiary from applicant, beneficiary, legal guardian, authorized representative" sqref="F4:F98" xr:uid="{C249A2EB-E0C3-44F7-8467-5BA27C2A75B5}">
      <formula1>"Applicant, Beneficiary, Legal Guardian, Authorized Representative"</formula1>
    </dataValidation>
    <dataValidation allowBlank="1" showInputMessage="1" showErrorMessage="1" prompt="Enter CCS applicant/beneficiary's full name" sqref="G4:G98" xr:uid="{0EE72143-DFF1-454C-AA52-745385A712F5}"/>
    <dataValidation allowBlank="1" showInputMessage="1" showErrorMessage="1" prompt="Enter the case number" sqref="H4:H98" xr:uid="{4981AC47-9DCB-400D-869C-662E5FCFB19A}"/>
    <dataValidation type="list" allowBlank="1" showInputMessage="1" showErrorMessage="1" prompt="Select primary language from Arabic, Armenian, Cambodian, Chinese, English, Farsi, Hindi, Hmong, Japanese, Korean, Laotion, Mien, Punjabi, Russian, Spanish, Tagalog, Thai, Vietnamese" sqref="I4:I98" xr:uid="{0CA0E00E-1C39-40F6-A086-3D4D705A7371}">
      <formula1>"Arabic, Armenian, Cambodian, Chinese, English, Farsi, Hindi, Hmong, Japanese, Korean, Laotion, Mien, Punjabi, Russian, Spanish, Tagalog, Thai, Vietnamese"</formula1>
    </dataValidation>
    <dataValidation allowBlank="1" showInputMessage="1" showErrorMessage="1" prompt="Enter appeal reviewed/State Hearing time; if not applicable, write N/A" sqref="K4:K98" xr:uid="{592E0938-E243-431B-8D7D-9A95DD460144}"/>
    <dataValidation allowBlank="1" showInputMessage="1" showErrorMessage="1" prompt="Enter description of other reason" sqref="D4:D1048576" xr:uid="{6B0AB513-99C5-4FCA-8038-0F61360923ED}"/>
    <dataValidation allowBlank="1" showInputMessage="1" showErrorMessage="1" prompt="Enter reason written response was mailed greater than 21 calendar days" sqref="P4:P98" xr:uid="{FB716036-60DA-4E33-973E-4F842A56AF35}"/>
    <dataValidation type="date" allowBlank="1" showInputMessage="1" showErrorMessage="1" prompt="Enter date appeal/State Hearing was filed" sqref="A1:A2" xr:uid="{4A34193A-CFB5-4228-859D-0C345F55DE6C}">
      <formula1>1</formula1>
      <formula2>109575</formula2>
    </dataValidation>
    <dataValidation type="date" allowBlank="1" showInputMessage="1" showErrorMessage="1" prompt="Enter date appeal reviewed/State Hearing was scheduled; if not applicable, write N/A" sqref="J1:J2" xr:uid="{A76B3A76-9909-4E82-A1DA-449E4E69105B}">
      <formula1>1</formula1>
      <formula2>109575</formula2>
    </dataValidation>
    <dataValidation type="date" allowBlank="1" showInputMessage="1" showErrorMessage="1" prompt="Enter date of receipt. MM/DD/YYYY" sqref="M4:M1048576 M1:M2" xr:uid="{D029A297-1E01-4149-A691-721BB620A9F4}">
      <formula1>1</formula1>
      <formula2>109575</formula2>
    </dataValidation>
    <dataValidation type="date" allowBlank="1" showInputMessage="1" showErrorMessage="1" prompt="Enter date appeal/State Hearing decisions was mailed" sqref="O4:O1048576 O1:O2" xr:uid="{CDC9C770-2392-4535-A9FD-450B3D7D53EA}">
      <formula1>1</formula1>
      <formula2>109575</formula2>
    </dataValidation>
    <dataValidation type="date" allowBlank="1" showInputMessage="1" showErrorMessage="1" prompt="Enter date appeal/State Hearing was filed" sqref="A4:A1048576" xr:uid="{27591587-D2B2-4AD5-B77F-07323A33248C}">
      <formula1>1</formula1>
      <formula2>182623</formula2>
    </dataValidation>
    <dataValidation allowBlank="1" showInputMessage="1" showErrorMessage="1" prompt="Enter date appeal reviewed/State Hearing was scheduled; if not applicable, write N/A" sqref="J4:J1048576" xr:uid="{5581C3F7-5253-4FF0-AFE3-73E3F360A812}"/>
  </dataValidations>
  <pageMargins left="0.7" right="0.7" top="0.75" bottom="0.75" header="0.3" footer="0.3"/>
  <pageSetup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1637A8-170A-41F3-9FA3-90E88DDD72F6}">
  <sheetPr>
    <tabColor rgb="FF2D6E8D"/>
  </sheetPr>
  <dimension ref="A1:L380"/>
  <sheetViews>
    <sheetView zoomScale="70" zoomScaleNormal="70" workbookViewId="0">
      <pane ySplit="4" topLeftCell="A5" activePane="bottomLeft" state="frozen"/>
      <selection pane="bottomLeft" activeCell="A5" sqref="A5"/>
    </sheetView>
  </sheetViews>
  <sheetFormatPr defaultColWidth="0" defaultRowHeight="17.5" zeroHeight="1" x14ac:dyDescent="0.35"/>
  <cols>
    <col min="1" max="1" width="38.453125" style="47" customWidth="1"/>
    <col min="2" max="2" width="17" style="47" customWidth="1"/>
    <col min="3" max="3" width="15" style="62" customWidth="1"/>
    <col min="4" max="4" width="12.453125" style="47" customWidth="1"/>
    <col min="5" max="8" width="16" style="68" customWidth="1"/>
    <col min="9" max="9" width="18.453125" style="68" customWidth="1"/>
    <col min="10" max="11" width="23.453125" style="68" customWidth="1"/>
    <col min="12" max="12" width="22.453125" style="68" customWidth="1"/>
    <col min="13" max="16384" width="8.453125" style="116" hidden="1"/>
  </cols>
  <sheetData>
    <row r="1" spans="1:12" s="27" customFormat="1" ht="18" thickBot="1" x14ac:dyDescent="0.5">
      <c r="A1" s="1" t="s">
        <v>0</v>
      </c>
      <c r="B1" s="64"/>
      <c r="C1" s="64"/>
      <c r="D1" s="64"/>
      <c r="E1" s="65"/>
      <c r="F1" s="65"/>
      <c r="G1" s="65"/>
      <c r="H1" s="65"/>
      <c r="I1" s="65"/>
      <c r="J1" s="65"/>
      <c r="K1" s="65"/>
      <c r="L1" s="65"/>
    </row>
    <row r="2" spans="1:12" s="93" customFormat="1" ht="63.75" customHeight="1" x14ac:dyDescent="0.35">
      <c r="A2" s="142" t="s">
        <v>151</v>
      </c>
      <c r="B2" s="142"/>
      <c r="C2" s="142"/>
      <c r="D2" s="142"/>
      <c r="E2" s="142"/>
      <c r="F2" s="142"/>
      <c r="G2" s="142"/>
      <c r="H2" s="142"/>
      <c r="I2" s="142"/>
      <c r="J2" s="142"/>
      <c r="K2" s="143"/>
      <c r="L2" s="144"/>
    </row>
    <row r="3" spans="1:12" s="27" customFormat="1" ht="64.5" customHeight="1" x14ac:dyDescent="0.35">
      <c r="A3" s="139" t="s">
        <v>152</v>
      </c>
      <c r="B3" s="139"/>
      <c r="C3" s="139"/>
      <c r="D3" s="139"/>
      <c r="E3" s="139"/>
      <c r="F3" s="139"/>
      <c r="G3" s="139"/>
      <c r="H3" s="139"/>
      <c r="I3" s="139"/>
      <c r="J3" s="139"/>
      <c r="K3" s="140"/>
      <c r="L3" s="141"/>
    </row>
    <row r="4" spans="1:12" s="44" customFormat="1" ht="161.25" customHeight="1" x14ac:dyDescent="0.35">
      <c r="A4" s="58" t="s">
        <v>120</v>
      </c>
      <c r="B4" s="58" t="s">
        <v>121</v>
      </c>
      <c r="C4" s="58" t="s">
        <v>153</v>
      </c>
      <c r="D4" s="58" t="s">
        <v>154</v>
      </c>
      <c r="E4" s="57" t="s">
        <v>155</v>
      </c>
      <c r="F4" s="57" t="s">
        <v>156</v>
      </c>
      <c r="G4" s="115" t="s">
        <v>157</v>
      </c>
      <c r="H4" s="115" t="s">
        <v>158</v>
      </c>
      <c r="I4" s="57" t="s">
        <v>159</v>
      </c>
      <c r="J4" s="57" t="s">
        <v>160</v>
      </c>
      <c r="K4" s="59" t="s">
        <v>161</v>
      </c>
      <c r="L4" s="59" t="s">
        <v>162</v>
      </c>
    </row>
    <row r="5" spans="1:12" x14ac:dyDescent="0.35">
      <c r="E5" s="61"/>
      <c r="F5" s="61"/>
      <c r="G5" s="61"/>
      <c r="H5" s="61"/>
      <c r="I5" s="61"/>
      <c r="J5" s="61"/>
      <c r="K5" s="61"/>
      <c r="L5" s="61"/>
    </row>
    <row r="6" spans="1:12" x14ac:dyDescent="0.35">
      <c r="E6" s="61"/>
      <c r="F6" s="61"/>
      <c r="G6" s="61"/>
      <c r="H6" s="61"/>
      <c r="I6" s="61"/>
      <c r="J6" s="61"/>
      <c r="K6" s="61"/>
      <c r="L6" s="61"/>
    </row>
    <row r="7" spans="1:12" x14ac:dyDescent="0.35">
      <c r="E7" s="61"/>
      <c r="F7" s="61"/>
      <c r="G7" s="61"/>
      <c r="H7" s="61"/>
      <c r="I7" s="61"/>
      <c r="J7" s="61"/>
      <c r="K7" s="61"/>
      <c r="L7" s="61"/>
    </row>
    <row r="8" spans="1:12" x14ac:dyDescent="0.35">
      <c r="E8" s="61"/>
      <c r="F8" s="61"/>
      <c r="G8" s="61"/>
      <c r="H8" s="61"/>
      <c r="I8" s="61"/>
      <c r="J8" s="61"/>
      <c r="K8" s="61"/>
      <c r="L8" s="61"/>
    </row>
    <row r="9" spans="1:12" x14ac:dyDescent="0.35">
      <c r="E9" s="61"/>
      <c r="F9" s="61"/>
      <c r="G9" s="61"/>
      <c r="H9" s="61"/>
      <c r="I9" s="61"/>
      <c r="J9" s="61"/>
      <c r="K9" s="61"/>
      <c r="L9" s="61"/>
    </row>
    <row r="10" spans="1:12" x14ac:dyDescent="0.35">
      <c r="E10" s="61"/>
      <c r="F10" s="61"/>
      <c r="G10" s="61"/>
      <c r="H10" s="61"/>
      <c r="I10" s="61"/>
      <c r="J10" s="61"/>
      <c r="K10" s="61"/>
      <c r="L10" s="61"/>
    </row>
    <row r="11" spans="1:12" x14ac:dyDescent="0.35">
      <c r="E11" s="61"/>
      <c r="F11" s="61"/>
      <c r="G11" s="61"/>
      <c r="H11" s="61"/>
      <c r="I11" s="61"/>
      <c r="J11" s="61"/>
      <c r="K11" s="61"/>
      <c r="L11" s="61"/>
    </row>
    <row r="12" spans="1:12" x14ac:dyDescent="0.35">
      <c r="E12" s="61"/>
      <c r="F12" s="61"/>
      <c r="G12" s="61"/>
      <c r="H12" s="61"/>
      <c r="I12" s="61"/>
      <c r="J12" s="61"/>
      <c r="K12" s="61"/>
      <c r="L12" s="61"/>
    </row>
    <row r="13" spans="1:12" x14ac:dyDescent="0.35">
      <c r="E13" s="61"/>
      <c r="F13" s="61"/>
      <c r="G13" s="61"/>
      <c r="H13" s="61"/>
      <c r="I13" s="61"/>
      <c r="J13" s="61"/>
      <c r="K13" s="61"/>
      <c r="L13" s="61"/>
    </row>
    <row r="14" spans="1:12" x14ac:dyDescent="0.35">
      <c r="E14" s="61"/>
      <c r="F14" s="61"/>
      <c r="G14" s="61"/>
      <c r="H14" s="61"/>
      <c r="I14" s="61"/>
      <c r="J14" s="61"/>
      <c r="K14" s="61"/>
      <c r="L14" s="61"/>
    </row>
    <row r="15" spans="1:12" x14ac:dyDescent="0.35">
      <c r="E15" s="61"/>
      <c r="F15" s="61"/>
      <c r="H15" s="61"/>
      <c r="I15" s="61"/>
      <c r="J15" s="61"/>
      <c r="K15" s="61"/>
      <c r="L15" s="61"/>
    </row>
    <row r="16" spans="1:12" x14ac:dyDescent="0.35">
      <c r="E16" s="61"/>
      <c r="F16" s="61"/>
      <c r="G16" s="61"/>
      <c r="H16" s="61"/>
      <c r="I16" s="61"/>
      <c r="J16" s="61"/>
      <c r="K16" s="61"/>
      <c r="L16" s="61"/>
    </row>
    <row r="17" spans="5:12" x14ac:dyDescent="0.35">
      <c r="E17" s="61"/>
      <c r="F17" s="61"/>
      <c r="G17" s="61"/>
      <c r="H17" s="61"/>
      <c r="I17" s="61"/>
      <c r="J17" s="61"/>
      <c r="K17" s="61"/>
      <c r="L17" s="61"/>
    </row>
    <row r="18" spans="5:12" x14ac:dyDescent="0.35">
      <c r="E18" s="61"/>
      <c r="F18" s="61"/>
      <c r="G18" s="61"/>
      <c r="H18" s="61"/>
      <c r="I18" s="61"/>
      <c r="J18" s="61"/>
      <c r="K18" s="61"/>
      <c r="L18" s="61"/>
    </row>
    <row r="19" spans="5:12" x14ac:dyDescent="0.35">
      <c r="E19" s="61"/>
      <c r="F19" s="61"/>
      <c r="G19" s="61"/>
      <c r="H19" s="61"/>
      <c r="I19" s="61"/>
      <c r="J19" s="61"/>
      <c r="K19" s="61"/>
      <c r="L19" s="61"/>
    </row>
    <row r="20" spans="5:12" x14ac:dyDescent="0.35">
      <c r="E20" s="61"/>
      <c r="F20" s="61"/>
      <c r="G20" s="61"/>
      <c r="H20" s="61"/>
      <c r="I20" s="61"/>
      <c r="J20" s="61"/>
      <c r="K20" s="61"/>
      <c r="L20" s="61"/>
    </row>
    <row r="21" spans="5:12" x14ac:dyDescent="0.35">
      <c r="E21" s="61"/>
      <c r="F21" s="61"/>
      <c r="G21" s="61"/>
      <c r="H21" s="61"/>
      <c r="I21" s="61"/>
      <c r="J21" s="61"/>
      <c r="K21" s="61"/>
      <c r="L21" s="61"/>
    </row>
    <row r="22" spans="5:12" x14ac:dyDescent="0.35">
      <c r="E22" s="61"/>
      <c r="F22" s="61"/>
      <c r="G22" s="61"/>
      <c r="H22" s="61"/>
      <c r="I22" s="61"/>
      <c r="J22" s="61"/>
      <c r="K22" s="61"/>
      <c r="L22" s="61"/>
    </row>
    <row r="23" spans="5:12" x14ac:dyDescent="0.35">
      <c r="E23" s="61"/>
      <c r="F23" s="61"/>
      <c r="G23" s="61"/>
      <c r="H23" s="61"/>
      <c r="I23" s="61"/>
      <c r="J23" s="61"/>
      <c r="K23" s="61"/>
      <c r="L23" s="61"/>
    </row>
    <row r="24" spans="5:12" x14ac:dyDescent="0.35">
      <c r="E24" s="61"/>
      <c r="F24" s="61"/>
      <c r="G24" s="61"/>
      <c r="H24" s="61"/>
      <c r="I24" s="61"/>
      <c r="J24" s="61"/>
      <c r="K24" s="61"/>
      <c r="L24" s="61"/>
    </row>
    <row r="25" spans="5:12" x14ac:dyDescent="0.35">
      <c r="E25" s="61"/>
      <c r="F25" s="61"/>
      <c r="H25" s="61"/>
      <c r="I25" s="61"/>
      <c r="J25" s="61"/>
      <c r="K25" s="61"/>
      <c r="L25" s="61"/>
    </row>
    <row r="26" spans="5:12" x14ac:dyDescent="0.35">
      <c r="E26" s="61"/>
      <c r="F26" s="61"/>
      <c r="G26" s="61"/>
      <c r="H26" s="61"/>
      <c r="I26" s="61"/>
      <c r="J26" s="61"/>
      <c r="K26" s="61"/>
      <c r="L26" s="61"/>
    </row>
    <row r="27" spans="5:12" x14ac:dyDescent="0.35">
      <c r="E27" s="61"/>
      <c r="F27" s="61"/>
      <c r="G27" s="61"/>
      <c r="H27" s="61"/>
      <c r="I27" s="61"/>
      <c r="J27" s="61"/>
      <c r="K27" s="61"/>
      <c r="L27" s="61"/>
    </row>
    <row r="28" spans="5:12" x14ac:dyDescent="0.35">
      <c r="E28" s="61"/>
      <c r="F28" s="61"/>
      <c r="G28" s="61"/>
      <c r="H28" s="61"/>
      <c r="I28" s="61"/>
      <c r="J28" s="61"/>
      <c r="K28" s="61"/>
      <c r="L28" s="61"/>
    </row>
    <row r="29" spans="5:12" x14ac:dyDescent="0.35">
      <c r="E29" s="61"/>
      <c r="F29" s="61"/>
      <c r="G29" s="61"/>
      <c r="H29" s="61"/>
      <c r="I29" s="61"/>
      <c r="J29" s="61"/>
      <c r="K29" s="61"/>
      <c r="L29" s="61"/>
    </row>
    <row r="30" spans="5:12" x14ac:dyDescent="0.35">
      <c r="E30" s="61"/>
      <c r="F30" s="61"/>
      <c r="G30" s="61"/>
      <c r="H30" s="61"/>
      <c r="I30" s="61"/>
      <c r="J30" s="61"/>
      <c r="K30" s="61"/>
      <c r="L30" s="61"/>
    </row>
    <row r="31" spans="5:12" x14ac:dyDescent="0.35">
      <c r="E31" s="61"/>
      <c r="F31" s="61"/>
      <c r="G31" s="61"/>
      <c r="H31" s="61"/>
      <c r="I31" s="61"/>
      <c r="J31" s="61"/>
      <c r="K31" s="61"/>
      <c r="L31" s="61"/>
    </row>
    <row r="32" spans="5:12" x14ac:dyDescent="0.35">
      <c r="E32" s="61"/>
      <c r="F32" s="61"/>
      <c r="G32" s="61"/>
      <c r="H32" s="61"/>
      <c r="I32" s="61"/>
      <c r="J32" s="61"/>
      <c r="K32" s="61"/>
      <c r="L32" s="61"/>
    </row>
    <row r="33" spans="5:12" x14ac:dyDescent="0.35">
      <c r="E33" s="61"/>
      <c r="F33" s="61"/>
      <c r="G33" s="61"/>
      <c r="H33" s="61"/>
      <c r="I33" s="61"/>
      <c r="J33" s="61"/>
      <c r="K33" s="61"/>
      <c r="L33" s="61"/>
    </row>
    <row r="34" spans="5:12" x14ac:dyDescent="0.35">
      <c r="E34" s="61"/>
      <c r="F34" s="61"/>
      <c r="G34" s="61"/>
      <c r="H34" s="61"/>
      <c r="I34" s="61"/>
      <c r="J34" s="61"/>
      <c r="K34" s="61"/>
      <c r="L34" s="61"/>
    </row>
    <row r="35" spans="5:12" x14ac:dyDescent="0.35">
      <c r="E35" s="61"/>
      <c r="F35" s="61"/>
      <c r="H35" s="61"/>
      <c r="I35" s="61"/>
      <c r="J35" s="61"/>
      <c r="K35" s="61"/>
      <c r="L35" s="61"/>
    </row>
    <row r="36" spans="5:12" x14ac:dyDescent="0.35">
      <c r="E36" s="61"/>
      <c r="F36" s="61"/>
      <c r="G36" s="61"/>
      <c r="H36" s="61"/>
      <c r="I36" s="61"/>
      <c r="J36" s="61"/>
      <c r="K36" s="61"/>
      <c r="L36" s="61"/>
    </row>
    <row r="37" spans="5:12" x14ac:dyDescent="0.35">
      <c r="E37" s="61"/>
      <c r="F37" s="61"/>
      <c r="G37" s="61"/>
      <c r="H37" s="61"/>
      <c r="I37" s="61"/>
      <c r="J37" s="61"/>
      <c r="K37" s="61"/>
      <c r="L37" s="61"/>
    </row>
    <row r="38" spans="5:12" x14ac:dyDescent="0.35">
      <c r="E38" s="61"/>
      <c r="F38" s="61"/>
      <c r="G38" s="61"/>
      <c r="H38" s="61"/>
      <c r="I38" s="61"/>
      <c r="J38" s="61"/>
      <c r="K38" s="61"/>
      <c r="L38" s="61"/>
    </row>
    <row r="39" spans="5:12" x14ac:dyDescent="0.35">
      <c r="E39" s="61"/>
      <c r="F39" s="61"/>
      <c r="G39" s="61"/>
      <c r="H39" s="61"/>
      <c r="I39" s="61"/>
      <c r="J39" s="61"/>
      <c r="K39" s="61"/>
      <c r="L39" s="61"/>
    </row>
    <row r="40" spans="5:12" x14ac:dyDescent="0.35">
      <c r="E40" s="61"/>
      <c r="F40" s="61"/>
      <c r="G40" s="61"/>
      <c r="H40" s="61"/>
      <c r="I40" s="61"/>
      <c r="J40" s="61"/>
      <c r="K40" s="61"/>
      <c r="L40" s="61"/>
    </row>
    <row r="41" spans="5:12" x14ac:dyDescent="0.35">
      <c r="E41" s="61"/>
      <c r="F41" s="61"/>
      <c r="G41" s="61"/>
      <c r="H41" s="61"/>
      <c r="I41" s="61"/>
      <c r="J41" s="61"/>
      <c r="K41" s="61"/>
      <c r="L41" s="61"/>
    </row>
    <row r="42" spans="5:12" x14ac:dyDescent="0.35">
      <c r="E42" s="61"/>
      <c r="F42" s="61"/>
      <c r="G42" s="61"/>
      <c r="H42" s="61"/>
      <c r="I42" s="61"/>
      <c r="J42" s="61"/>
      <c r="K42" s="61"/>
      <c r="L42" s="61"/>
    </row>
    <row r="43" spans="5:12" x14ac:dyDescent="0.35">
      <c r="E43" s="61"/>
      <c r="F43" s="61"/>
      <c r="G43" s="61"/>
      <c r="H43" s="61"/>
      <c r="I43" s="61"/>
      <c r="J43" s="61"/>
      <c r="K43" s="61"/>
      <c r="L43" s="61"/>
    </row>
    <row r="44" spans="5:12" x14ac:dyDescent="0.35">
      <c r="E44" s="61"/>
      <c r="F44" s="61"/>
      <c r="G44" s="61"/>
      <c r="H44" s="61"/>
      <c r="I44" s="61"/>
      <c r="J44" s="61"/>
      <c r="K44" s="61"/>
      <c r="L44" s="61"/>
    </row>
    <row r="45" spans="5:12" x14ac:dyDescent="0.35">
      <c r="E45" s="61"/>
      <c r="F45" s="61"/>
      <c r="H45" s="61"/>
      <c r="I45" s="61"/>
      <c r="J45" s="61"/>
      <c r="K45" s="61"/>
      <c r="L45" s="61"/>
    </row>
    <row r="46" spans="5:12" x14ac:dyDescent="0.35">
      <c r="E46" s="61"/>
      <c r="F46" s="61"/>
      <c r="G46" s="61"/>
      <c r="H46" s="61"/>
      <c r="I46" s="61"/>
      <c r="J46" s="61"/>
      <c r="K46" s="61"/>
      <c r="L46" s="61"/>
    </row>
    <row r="47" spans="5:12" x14ac:dyDescent="0.35">
      <c r="E47" s="61"/>
      <c r="F47" s="61"/>
      <c r="G47" s="61"/>
      <c r="H47" s="61"/>
      <c r="I47" s="61"/>
      <c r="J47" s="61"/>
      <c r="K47" s="61"/>
      <c r="L47" s="61"/>
    </row>
    <row r="48" spans="5:12" x14ac:dyDescent="0.35">
      <c r="E48" s="61"/>
      <c r="F48" s="61"/>
      <c r="G48" s="61"/>
      <c r="H48" s="61"/>
      <c r="I48" s="61"/>
      <c r="J48" s="61"/>
      <c r="K48" s="61"/>
      <c r="L48" s="61"/>
    </row>
    <row r="49" spans="5:12" x14ac:dyDescent="0.35">
      <c r="E49" s="61"/>
      <c r="F49" s="61"/>
      <c r="G49" s="61"/>
      <c r="H49" s="61"/>
      <c r="I49" s="61"/>
      <c r="J49" s="61"/>
      <c r="K49" s="61"/>
      <c r="L49" s="61"/>
    </row>
    <row r="50" spans="5:12" x14ac:dyDescent="0.35">
      <c r="E50" s="61"/>
      <c r="F50" s="61"/>
      <c r="G50" s="61"/>
      <c r="H50" s="61"/>
      <c r="I50" s="61"/>
      <c r="J50" s="61"/>
      <c r="K50" s="61"/>
      <c r="L50" s="61"/>
    </row>
    <row r="51" spans="5:12" x14ac:dyDescent="0.35">
      <c r="E51" s="61"/>
      <c r="F51" s="61"/>
      <c r="G51" s="61"/>
      <c r="H51" s="61"/>
      <c r="I51" s="61"/>
      <c r="J51" s="61"/>
      <c r="K51" s="61"/>
      <c r="L51" s="61"/>
    </row>
    <row r="52" spans="5:12" x14ac:dyDescent="0.35">
      <c r="E52" s="61"/>
      <c r="F52" s="61"/>
      <c r="G52" s="61"/>
      <c r="H52" s="61"/>
      <c r="I52" s="61"/>
      <c r="J52" s="61"/>
      <c r="K52" s="61"/>
      <c r="L52" s="61"/>
    </row>
    <row r="53" spans="5:12" x14ac:dyDescent="0.35">
      <c r="E53" s="61"/>
      <c r="F53" s="61"/>
      <c r="G53" s="61"/>
      <c r="H53" s="61"/>
      <c r="I53" s="61"/>
      <c r="J53" s="61"/>
      <c r="K53" s="61"/>
      <c r="L53" s="61"/>
    </row>
    <row r="54" spans="5:12" x14ac:dyDescent="0.35">
      <c r="E54" s="61"/>
      <c r="F54" s="61"/>
      <c r="G54" s="61"/>
      <c r="H54" s="61"/>
      <c r="I54" s="61"/>
      <c r="J54" s="61"/>
      <c r="K54" s="61"/>
      <c r="L54" s="61"/>
    </row>
    <row r="55" spans="5:12" x14ac:dyDescent="0.35">
      <c r="E55" s="61"/>
      <c r="F55" s="61"/>
      <c r="H55" s="61"/>
      <c r="I55" s="61"/>
      <c r="J55" s="61"/>
      <c r="K55" s="61"/>
      <c r="L55" s="61"/>
    </row>
    <row r="56" spans="5:12" x14ac:dyDescent="0.35">
      <c r="E56" s="61"/>
      <c r="F56" s="61"/>
      <c r="G56" s="61"/>
      <c r="H56" s="61"/>
      <c r="I56" s="61"/>
      <c r="J56" s="61"/>
      <c r="K56" s="61"/>
      <c r="L56" s="61"/>
    </row>
    <row r="57" spans="5:12" x14ac:dyDescent="0.35">
      <c r="E57" s="61"/>
      <c r="F57" s="61"/>
      <c r="G57" s="61"/>
      <c r="H57" s="61"/>
      <c r="I57" s="61"/>
      <c r="J57" s="61"/>
      <c r="K57" s="61"/>
      <c r="L57" s="61"/>
    </row>
    <row r="58" spans="5:12" x14ac:dyDescent="0.35">
      <c r="E58" s="61"/>
      <c r="F58" s="61"/>
      <c r="G58" s="61"/>
      <c r="H58" s="61"/>
      <c r="I58" s="61"/>
      <c r="J58" s="61"/>
      <c r="K58" s="61"/>
      <c r="L58" s="61"/>
    </row>
    <row r="59" spans="5:12" x14ac:dyDescent="0.35">
      <c r="E59" s="61"/>
      <c r="F59" s="61"/>
      <c r="G59" s="61"/>
      <c r="H59" s="61"/>
      <c r="I59" s="61"/>
      <c r="J59" s="61"/>
      <c r="K59" s="61"/>
      <c r="L59" s="61"/>
    </row>
    <row r="60" spans="5:12" x14ac:dyDescent="0.35">
      <c r="E60" s="61"/>
      <c r="F60" s="61"/>
      <c r="G60" s="61"/>
      <c r="H60" s="61"/>
      <c r="I60" s="61"/>
      <c r="J60" s="61"/>
      <c r="K60" s="61"/>
      <c r="L60" s="61"/>
    </row>
    <row r="61" spans="5:12" x14ac:dyDescent="0.35">
      <c r="E61" s="61"/>
      <c r="F61" s="61"/>
      <c r="G61" s="61"/>
      <c r="H61" s="61"/>
      <c r="I61" s="61"/>
      <c r="J61" s="61"/>
      <c r="K61" s="61"/>
      <c r="L61" s="61"/>
    </row>
    <row r="62" spans="5:12" x14ac:dyDescent="0.35">
      <c r="E62" s="61"/>
      <c r="F62" s="61"/>
      <c r="G62" s="61"/>
      <c r="H62" s="61"/>
      <c r="I62" s="61"/>
      <c r="J62" s="61"/>
      <c r="K62" s="61"/>
      <c r="L62" s="61"/>
    </row>
    <row r="63" spans="5:12" x14ac:dyDescent="0.35">
      <c r="E63" s="61"/>
      <c r="F63" s="61"/>
      <c r="G63" s="61"/>
      <c r="H63" s="61"/>
      <c r="I63" s="61"/>
      <c r="J63" s="61"/>
      <c r="K63" s="61"/>
      <c r="L63" s="61"/>
    </row>
    <row r="64" spans="5:12" x14ac:dyDescent="0.35">
      <c r="E64" s="61"/>
      <c r="F64" s="61"/>
      <c r="G64" s="61"/>
      <c r="H64" s="61"/>
      <c r="I64" s="61"/>
      <c r="J64" s="61"/>
      <c r="K64" s="61"/>
      <c r="L64" s="61"/>
    </row>
    <row r="65" spans="5:12" x14ac:dyDescent="0.35">
      <c r="E65" s="61"/>
      <c r="F65" s="61"/>
      <c r="G65" s="61"/>
      <c r="H65" s="61"/>
      <c r="I65" s="61"/>
      <c r="J65" s="61"/>
      <c r="K65" s="61"/>
      <c r="L65" s="61"/>
    </row>
    <row r="66" spans="5:12" x14ac:dyDescent="0.35">
      <c r="E66" s="61"/>
      <c r="F66" s="61"/>
      <c r="G66" s="61"/>
      <c r="H66" s="61"/>
      <c r="I66" s="61"/>
      <c r="J66" s="61"/>
      <c r="K66" s="61"/>
      <c r="L66" s="61"/>
    </row>
    <row r="67" spans="5:12" x14ac:dyDescent="0.35">
      <c r="E67" s="61"/>
      <c r="F67" s="61"/>
      <c r="G67" s="61"/>
      <c r="H67" s="61"/>
      <c r="I67" s="61"/>
      <c r="J67" s="61"/>
      <c r="K67" s="61"/>
      <c r="L67" s="61"/>
    </row>
    <row r="68" spans="5:12" x14ac:dyDescent="0.35">
      <c r="E68" s="61"/>
      <c r="F68" s="61"/>
      <c r="G68" s="61"/>
      <c r="H68" s="61"/>
      <c r="I68" s="61"/>
      <c r="J68" s="61"/>
      <c r="K68" s="61"/>
      <c r="L68" s="61"/>
    </row>
    <row r="69" spans="5:12" x14ac:dyDescent="0.35">
      <c r="E69" s="61"/>
      <c r="F69" s="61"/>
      <c r="H69" s="61"/>
      <c r="I69" s="61"/>
      <c r="J69" s="61"/>
      <c r="K69" s="61"/>
      <c r="L69" s="61"/>
    </row>
    <row r="70" spans="5:12" x14ac:dyDescent="0.35">
      <c r="E70" s="61"/>
      <c r="F70" s="61"/>
      <c r="G70" s="61"/>
      <c r="H70" s="61"/>
      <c r="I70" s="61"/>
      <c r="J70" s="61"/>
      <c r="K70" s="61"/>
      <c r="L70" s="61"/>
    </row>
    <row r="71" spans="5:12" x14ac:dyDescent="0.35">
      <c r="E71" s="61"/>
      <c r="F71" s="61"/>
      <c r="G71" s="61"/>
      <c r="H71" s="61"/>
      <c r="I71" s="61"/>
      <c r="J71" s="61"/>
      <c r="K71" s="61"/>
      <c r="L71" s="61"/>
    </row>
    <row r="72" spans="5:12" x14ac:dyDescent="0.35">
      <c r="E72" s="61"/>
      <c r="F72" s="61"/>
      <c r="G72" s="61"/>
      <c r="H72" s="61"/>
      <c r="I72" s="61"/>
      <c r="J72" s="61"/>
      <c r="K72" s="61"/>
      <c r="L72" s="61"/>
    </row>
    <row r="73" spans="5:12" x14ac:dyDescent="0.35">
      <c r="E73" s="61"/>
      <c r="F73" s="61"/>
      <c r="G73" s="61"/>
      <c r="H73" s="61"/>
      <c r="I73" s="61"/>
      <c r="J73" s="61"/>
      <c r="K73" s="61"/>
      <c r="L73" s="61"/>
    </row>
    <row r="74" spans="5:12" x14ac:dyDescent="0.35">
      <c r="E74" s="61"/>
      <c r="F74" s="61"/>
      <c r="G74" s="61"/>
      <c r="H74" s="61"/>
      <c r="I74" s="61"/>
      <c r="J74" s="61"/>
      <c r="K74" s="61"/>
      <c r="L74" s="61"/>
    </row>
    <row r="75" spans="5:12" x14ac:dyDescent="0.35">
      <c r="E75" s="61"/>
      <c r="F75" s="61"/>
      <c r="G75" s="61"/>
      <c r="H75" s="61"/>
      <c r="I75" s="61"/>
      <c r="J75" s="61"/>
      <c r="K75" s="61"/>
      <c r="L75" s="61"/>
    </row>
    <row r="76" spans="5:12" x14ac:dyDescent="0.35">
      <c r="E76" s="61"/>
      <c r="F76" s="61"/>
      <c r="G76" s="61"/>
      <c r="H76" s="61"/>
      <c r="I76" s="61"/>
      <c r="J76" s="61"/>
      <c r="K76" s="61"/>
      <c r="L76" s="61"/>
    </row>
    <row r="77" spans="5:12" x14ac:dyDescent="0.35">
      <c r="E77" s="61"/>
      <c r="F77" s="61"/>
      <c r="G77" s="61"/>
      <c r="H77" s="61"/>
      <c r="I77" s="61"/>
      <c r="J77" s="61"/>
      <c r="K77" s="61"/>
      <c r="L77" s="61"/>
    </row>
    <row r="78" spans="5:12" x14ac:dyDescent="0.35">
      <c r="E78" s="61"/>
      <c r="F78" s="61"/>
      <c r="G78" s="61"/>
      <c r="H78" s="61"/>
      <c r="I78" s="61"/>
      <c r="J78" s="61"/>
      <c r="K78" s="61"/>
      <c r="L78" s="61"/>
    </row>
    <row r="79" spans="5:12" x14ac:dyDescent="0.35">
      <c r="E79" s="61"/>
      <c r="F79" s="61"/>
      <c r="H79" s="61"/>
      <c r="I79" s="61"/>
      <c r="J79" s="61"/>
      <c r="K79" s="61"/>
      <c r="L79" s="61"/>
    </row>
    <row r="80" spans="5:12" x14ac:dyDescent="0.35">
      <c r="E80" s="61"/>
      <c r="F80" s="61"/>
      <c r="G80" s="61"/>
      <c r="H80" s="61"/>
      <c r="I80" s="61"/>
      <c r="J80" s="61"/>
      <c r="K80" s="61"/>
      <c r="L80" s="61"/>
    </row>
    <row r="81" spans="5:12" x14ac:dyDescent="0.35">
      <c r="E81" s="61"/>
      <c r="F81" s="61"/>
      <c r="G81" s="61"/>
      <c r="H81" s="61"/>
      <c r="I81" s="61"/>
      <c r="J81" s="61"/>
      <c r="K81" s="61"/>
      <c r="L81" s="61"/>
    </row>
    <row r="82" spans="5:12" x14ac:dyDescent="0.35">
      <c r="E82" s="61"/>
      <c r="F82" s="61"/>
      <c r="G82" s="61"/>
      <c r="H82" s="61"/>
      <c r="I82" s="61"/>
      <c r="J82" s="61"/>
      <c r="K82" s="61"/>
      <c r="L82" s="61"/>
    </row>
    <row r="83" spans="5:12" x14ac:dyDescent="0.35">
      <c r="E83" s="61"/>
      <c r="F83" s="61"/>
      <c r="G83" s="61"/>
      <c r="H83" s="61"/>
      <c r="I83" s="61"/>
      <c r="J83" s="61"/>
      <c r="K83" s="61"/>
      <c r="L83" s="61"/>
    </row>
    <row r="84" spans="5:12" x14ac:dyDescent="0.35">
      <c r="E84" s="61"/>
      <c r="F84" s="61"/>
      <c r="G84" s="61"/>
      <c r="H84" s="61"/>
      <c r="I84" s="61"/>
      <c r="J84" s="61"/>
      <c r="K84" s="61"/>
      <c r="L84" s="61"/>
    </row>
    <row r="85" spans="5:12" x14ac:dyDescent="0.35">
      <c r="E85" s="61"/>
      <c r="F85" s="61"/>
      <c r="G85" s="61"/>
      <c r="H85" s="61"/>
      <c r="I85" s="61"/>
      <c r="J85" s="61"/>
      <c r="K85" s="61"/>
      <c r="L85" s="61"/>
    </row>
    <row r="86" spans="5:12" x14ac:dyDescent="0.35">
      <c r="E86" s="61"/>
      <c r="F86" s="61"/>
      <c r="G86" s="61"/>
      <c r="H86" s="61"/>
      <c r="I86" s="61"/>
      <c r="J86" s="61"/>
      <c r="K86" s="61"/>
      <c r="L86" s="61"/>
    </row>
    <row r="87" spans="5:12" x14ac:dyDescent="0.35">
      <c r="E87" s="61"/>
      <c r="F87" s="61"/>
      <c r="G87" s="61"/>
      <c r="H87" s="61"/>
      <c r="I87" s="61"/>
      <c r="J87" s="61"/>
      <c r="K87" s="61"/>
      <c r="L87" s="61"/>
    </row>
    <row r="88" spans="5:12" x14ac:dyDescent="0.35">
      <c r="E88" s="61"/>
      <c r="F88" s="61"/>
      <c r="H88" s="61"/>
      <c r="I88" s="61"/>
      <c r="J88" s="61"/>
      <c r="K88" s="61"/>
      <c r="L88" s="61"/>
    </row>
    <row r="89" spans="5:12" x14ac:dyDescent="0.35">
      <c r="E89" s="61"/>
      <c r="F89" s="61"/>
      <c r="G89" s="61"/>
      <c r="H89" s="61"/>
      <c r="I89" s="61"/>
      <c r="J89" s="61"/>
      <c r="K89" s="61"/>
      <c r="L89" s="61"/>
    </row>
    <row r="90" spans="5:12" x14ac:dyDescent="0.35">
      <c r="E90" s="61"/>
      <c r="F90" s="61"/>
      <c r="G90" s="61"/>
      <c r="H90" s="61"/>
      <c r="I90" s="61"/>
      <c r="J90" s="61"/>
      <c r="K90" s="61"/>
      <c r="L90" s="61"/>
    </row>
    <row r="91" spans="5:12" x14ac:dyDescent="0.35">
      <c r="E91" s="61"/>
      <c r="F91" s="61"/>
      <c r="G91" s="61"/>
      <c r="H91" s="61"/>
      <c r="I91" s="61"/>
      <c r="J91" s="61"/>
      <c r="K91" s="61"/>
      <c r="L91" s="61"/>
    </row>
    <row r="92" spans="5:12" x14ac:dyDescent="0.35">
      <c r="E92" s="61"/>
      <c r="F92" s="61"/>
      <c r="G92" s="61"/>
      <c r="H92" s="61"/>
      <c r="I92" s="61"/>
      <c r="J92" s="61"/>
      <c r="K92" s="61"/>
      <c r="L92" s="61"/>
    </row>
    <row r="93" spans="5:12" x14ac:dyDescent="0.35">
      <c r="E93" s="61"/>
      <c r="F93" s="61"/>
      <c r="G93" s="61"/>
      <c r="H93" s="61"/>
      <c r="I93" s="61"/>
      <c r="J93" s="61"/>
      <c r="K93" s="61"/>
      <c r="L93" s="61"/>
    </row>
    <row r="94" spans="5:12" x14ac:dyDescent="0.35">
      <c r="E94" s="61"/>
      <c r="F94" s="61"/>
      <c r="G94" s="61"/>
      <c r="H94" s="61"/>
      <c r="I94" s="61"/>
      <c r="J94" s="61"/>
      <c r="K94" s="61"/>
      <c r="L94" s="61"/>
    </row>
    <row r="95" spans="5:12" x14ac:dyDescent="0.35">
      <c r="E95" s="61"/>
      <c r="F95" s="61"/>
      <c r="G95" s="61"/>
      <c r="H95" s="61"/>
      <c r="I95" s="61"/>
      <c r="J95" s="61"/>
      <c r="K95" s="61"/>
      <c r="L95" s="61"/>
    </row>
    <row r="96" spans="5:12" x14ac:dyDescent="0.35">
      <c r="E96" s="61"/>
      <c r="F96" s="61"/>
      <c r="G96" s="61"/>
      <c r="H96" s="61"/>
      <c r="I96" s="61"/>
      <c r="J96" s="61"/>
      <c r="K96" s="61"/>
      <c r="L96" s="61"/>
    </row>
    <row r="97" spans="5:12" x14ac:dyDescent="0.35">
      <c r="E97" s="61"/>
      <c r="F97" s="61"/>
      <c r="G97" s="61"/>
      <c r="H97" s="61"/>
      <c r="I97" s="61"/>
      <c r="J97" s="61"/>
      <c r="K97" s="61"/>
      <c r="L97" s="61"/>
    </row>
    <row r="98" spans="5:12" x14ac:dyDescent="0.35">
      <c r="E98" s="61"/>
      <c r="F98" s="61"/>
      <c r="H98" s="61"/>
      <c r="I98" s="61"/>
      <c r="J98" s="61"/>
      <c r="K98" s="61"/>
      <c r="L98" s="61"/>
    </row>
    <row r="99" spans="5:12" x14ac:dyDescent="0.35">
      <c r="E99" s="61"/>
      <c r="F99" s="61"/>
      <c r="G99" s="61"/>
      <c r="H99" s="61"/>
      <c r="I99" s="61"/>
      <c r="J99" s="61"/>
      <c r="K99" s="61"/>
      <c r="L99" s="61"/>
    </row>
    <row r="100" spans="5:12" x14ac:dyDescent="0.35">
      <c r="E100" s="61"/>
      <c r="F100" s="61"/>
      <c r="G100" s="61"/>
      <c r="H100" s="61"/>
      <c r="I100" s="61"/>
      <c r="J100" s="61"/>
      <c r="K100" s="61"/>
      <c r="L100" s="61"/>
    </row>
    <row r="101" spans="5:12" x14ac:dyDescent="0.35">
      <c r="E101" s="61"/>
      <c r="F101" s="61"/>
      <c r="G101" s="61"/>
      <c r="H101" s="61"/>
      <c r="I101" s="61"/>
      <c r="J101" s="61"/>
      <c r="K101" s="61"/>
      <c r="L101" s="61"/>
    </row>
    <row r="102" spans="5:12" x14ac:dyDescent="0.35">
      <c r="E102" s="61"/>
      <c r="F102" s="61"/>
      <c r="G102" s="61"/>
      <c r="H102" s="61"/>
      <c r="I102" s="61"/>
      <c r="J102" s="61"/>
      <c r="K102" s="61"/>
      <c r="L102" s="61"/>
    </row>
    <row r="103" spans="5:12" x14ac:dyDescent="0.35">
      <c r="E103" s="61"/>
      <c r="F103" s="61"/>
      <c r="G103" s="61"/>
      <c r="H103" s="61"/>
      <c r="I103" s="61"/>
      <c r="J103" s="61"/>
      <c r="K103" s="61"/>
      <c r="L103" s="61"/>
    </row>
    <row r="104" spans="5:12" x14ac:dyDescent="0.35">
      <c r="E104" s="61"/>
      <c r="F104" s="61"/>
      <c r="G104" s="61"/>
      <c r="H104" s="61"/>
      <c r="I104" s="61"/>
      <c r="J104" s="61"/>
      <c r="K104" s="61"/>
      <c r="L104" s="61"/>
    </row>
    <row r="105" spans="5:12" x14ac:dyDescent="0.35">
      <c r="E105" s="61"/>
      <c r="F105" s="61"/>
      <c r="G105" s="61"/>
      <c r="H105" s="61"/>
      <c r="I105" s="61"/>
      <c r="J105" s="61"/>
      <c r="K105" s="61"/>
      <c r="L105" s="61"/>
    </row>
    <row r="106" spans="5:12" x14ac:dyDescent="0.35">
      <c r="E106" s="61"/>
      <c r="F106" s="61"/>
      <c r="G106" s="61"/>
      <c r="H106" s="61"/>
      <c r="I106" s="61"/>
      <c r="J106" s="61"/>
      <c r="K106" s="61"/>
      <c r="L106" s="61"/>
    </row>
    <row r="107" spans="5:12" x14ac:dyDescent="0.35">
      <c r="E107" s="61"/>
      <c r="F107" s="61"/>
      <c r="G107" s="61"/>
      <c r="H107" s="61"/>
      <c r="I107" s="61"/>
      <c r="J107" s="61"/>
      <c r="K107" s="61"/>
      <c r="L107" s="61"/>
    </row>
    <row r="108" spans="5:12" x14ac:dyDescent="0.35">
      <c r="E108" s="61"/>
      <c r="F108" s="61"/>
      <c r="H108" s="61"/>
      <c r="I108" s="61"/>
      <c r="J108" s="61"/>
      <c r="K108" s="61"/>
      <c r="L108" s="61"/>
    </row>
    <row r="109" spans="5:12" x14ac:dyDescent="0.35">
      <c r="E109" s="61"/>
      <c r="F109" s="61"/>
      <c r="G109" s="61"/>
      <c r="H109" s="61"/>
      <c r="I109" s="61"/>
      <c r="J109" s="61"/>
      <c r="K109" s="61"/>
      <c r="L109" s="61"/>
    </row>
    <row r="110" spans="5:12" x14ac:dyDescent="0.35">
      <c r="E110" s="61"/>
      <c r="F110" s="61"/>
      <c r="G110" s="61"/>
      <c r="H110" s="61"/>
      <c r="I110" s="61"/>
      <c r="J110" s="61"/>
      <c r="K110" s="61"/>
      <c r="L110" s="61"/>
    </row>
    <row r="111" spans="5:12" x14ac:dyDescent="0.35">
      <c r="E111" s="61"/>
      <c r="F111" s="61"/>
      <c r="G111" s="61"/>
      <c r="H111" s="61"/>
      <c r="I111" s="61"/>
      <c r="J111" s="61"/>
      <c r="K111" s="61"/>
      <c r="L111" s="61"/>
    </row>
    <row r="112" spans="5:12" x14ac:dyDescent="0.35">
      <c r="E112" s="61"/>
      <c r="F112" s="61"/>
      <c r="G112" s="61"/>
      <c r="H112" s="61"/>
      <c r="I112" s="61"/>
      <c r="J112" s="61"/>
      <c r="K112" s="61"/>
      <c r="L112" s="61"/>
    </row>
    <row r="113" spans="5:12" x14ac:dyDescent="0.35">
      <c r="E113" s="61"/>
      <c r="F113" s="61"/>
      <c r="G113" s="61"/>
      <c r="H113" s="61"/>
      <c r="I113" s="61"/>
      <c r="J113" s="61"/>
      <c r="K113" s="61"/>
      <c r="L113" s="61"/>
    </row>
    <row r="114" spans="5:12" x14ac:dyDescent="0.35">
      <c r="E114" s="61"/>
      <c r="F114" s="61"/>
      <c r="H114" s="61"/>
      <c r="I114" s="61"/>
      <c r="J114" s="61"/>
      <c r="K114" s="61"/>
      <c r="L114" s="61"/>
    </row>
    <row r="115" spans="5:12" x14ac:dyDescent="0.35">
      <c r="E115" s="61"/>
      <c r="F115" s="61"/>
      <c r="G115" s="61"/>
      <c r="H115" s="61"/>
      <c r="I115" s="61"/>
      <c r="J115" s="61"/>
      <c r="K115" s="61"/>
      <c r="L115" s="61"/>
    </row>
    <row r="116" spans="5:12" x14ac:dyDescent="0.35">
      <c r="E116" s="61"/>
      <c r="F116" s="61"/>
      <c r="G116" s="61"/>
      <c r="H116" s="61"/>
      <c r="I116" s="61"/>
      <c r="J116" s="61"/>
      <c r="K116" s="61"/>
      <c r="L116" s="61"/>
    </row>
    <row r="117" spans="5:12" x14ac:dyDescent="0.35">
      <c r="E117" s="61"/>
      <c r="F117" s="61"/>
      <c r="G117" s="61"/>
      <c r="H117" s="61"/>
      <c r="I117" s="61"/>
      <c r="J117" s="61"/>
      <c r="K117" s="61"/>
      <c r="L117" s="61"/>
    </row>
    <row r="118" spans="5:12" x14ac:dyDescent="0.35">
      <c r="E118" s="61"/>
      <c r="F118" s="61"/>
      <c r="G118" s="61"/>
      <c r="H118" s="61"/>
      <c r="I118" s="61"/>
      <c r="J118" s="61"/>
      <c r="K118" s="61"/>
      <c r="L118" s="61"/>
    </row>
    <row r="119" spans="5:12" x14ac:dyDescent="0.35">
      <c r="E119" s="61"/>
      <c r="F119" s="61"/>
      <c r="G119" s="61"/>
      <c r="H119" s="61"/>
      <c r="I119" s="61"/>
      <c r="J119" s="61"/>
      <c r="K119" s="61"/>
      <c r="L119" s="61"/>
    </row>
    <row r="120" spans="5:12" x14ac:dyDescent="0.35">
      <c r="E120" s="61"/>
      <c r="F120" s="61"/>
      <c r="G120" s="61"/>
      <c r="H120" s="61"/>
      <c r="I120" s="61"/>
      <c r="J120" s="61"/>
      <c r="K120" s="61"/>
      <c r="L120" s="61"/>
    </row>
    <row r="121" spans="5:12" x14ac:dyDescent="0.35">
      <c r="E121" s="61"/>
      <c r="F121" s="61"/>
      <c r="G121" s="61"/>
      <c r="H121" s="61"/>
      <c r="I121" s="61"/>
      <c r="J121" s="61"/>
      <c r="K121" s="61"/>
      <c r="L121" s="61"/>
    </row>
    <row r="122" spans="5:12" x14ac:dyDescent="0.35">
      <c r="E122" s="61"/>
      <c r="F122" s="61"/>
      <c r="G122" s="61"/>
      <c r="H122" s="61"/>
      <c r="I122" s="61"/>
      <c r="J122" s="61"/>
      <c r="K122" s="61"/>
      <c r="L122" s="61"/>
    </row>
    <row r="123" spans="5:12" x14ac:dyDescent="0.35">
      <c r="E123" s="61"/>
      <c r="F123" s="61"/>
      <c r="G123" s="61"/>
      <c r="H123" s="61"/>
      <c r="I123" s="61"/>
      <c r="J123" s="61"/>
      <c r="K123" s="61"/>
      <c r="L123" s="61"/>
    </row>
    <row r="124" spans="5:12" x14ac:dyDescent="0.35">
      <c r="E124" s="61"/>
      <c r="F124" s="61"/>
      <c r="H124" s="61"/>
      <c r="I124" s="61"/>
      <c r="J124" s="61"/>
      <c r="K124" s="61"/>
      <c r="L124" s="61"/>
    </row>
    <row r="125" spans="5:12" x14ac:dyDescent="0.35">
      <c r="E125" s="61"/>
      <c r="F125" s="61"/>
      <c r="G125" s="61"/>
      <c r="H125" s="61"/>
      <c r="I125" s="61"/>
      <c r="J125" s="61"/>
      <c r="K125" s="61"/>
      <c r="L125" s="61"/>
    </row>
    <row r="126" spans="5:12" x14ac:dyDescent="0.35">
      <c r="E126" s="61"/>
      <c r="F126" s="61"/>
      <c r="G126" s="61"/>
      <c r="H126" s="61"/>
      <c r="I126" s="61"/>
      <c r="J126" s="61"/>
      <c r="K126" s="61"/>
      <c r="L126" s="61"/>
    </row>
    <row r="127" spans="5:12" x14ac:dyDescent="0.35">
      <c r="E127" s="61"/>
      <c r="F127" s="61"/>
      <c r="G127" s="61"/>
      <c r="H127" s="61"/>
      <c r="I127" s="61"/>
      <c r="J127" s="61"/>
      <c r="K127" s="61"/>
      <c r="L127" s="61"/>
    </row>
    <row r="128" spans="5:12" x14ac:dyDescent="0.35">
      <c r="E128" s="61"/>
      <c r="F128" s="61"/>
      <c r="G128" s="61"/>
      <c r="H128" s="61"/>
      <c r="I128" s="61"/>
      <c r="J128" s="61"/>
      <c r="K128" s="61"/>
      <c r="L128" s="61"/>
    </row>
    <row r="129" spans="5:12" x14ac:dyDescent="0.35">
      <c r="E129" s="61"/>
      <c r="F129" s="61"/>
      <c r="G129" s="61"/>
      <c r="H129" s="61"/>
      <c r="I129" s="61"/>
      <c r="J129" s="61"/>
      <c r="K129" s="61"/>
      <c r="L129" s="61"/>
    </row>
    <row r="130" spans="5:12" x14ac:dyDescent="0.35">
      <c r="E130" s="61"/>
      <c r="F130" s="61"/>
      <c r="G130" s="61"/>
      <c r="H130" s="61"/>
      <c r="I130" s="61"/>
      <c r="J130" s="61"/>
      <c r="K130" s="61"/>
      <c r="L130" s="61"/>
    </row>
    <row r="131" spans="5:12" x14ac:dyDescent="0.35">
      <c r="E131" s="61"/>
      <c r="F131" s="61"/>
      <c r="G131" s="61"/>
      <c r="H131" s="61"/>
      <c r="I131" s="61"/>
      <c r="J131" s="61"/>
      <c r="K131" s="61"/>
      <c r="L131" s="61"/>
    </row>
    <row r="132" spans="5:12" x14ac:dyDescent="0.35">
      <c r="E132" s="61"/>
      <c r="F132" s="61"/>
      <c r="G132" s="61"/>
      <c r="H132" s="61"/>
      <c r="I132" s="61"/>
      <c r="J132" s="61"/>
      <c r="K132" s="61"/>
      <c r="L132" s="61"/>
    </row>
    <row r="133" spans="5:12" x14ac:dyDescent="0.35">
      <c r="E133" s="61"/>
      <c r="F133" s="61"/>
      <c r="G133" s="61"/>
      <c r="H133" s="61"/>
      <c r="I133" s="61"/>
      <c r="J133" s="61"/>
      <c r="K133" s="61"/>
      <c r="L133" s="61"/>
    </row>
    <row r="134" spans="5:12" x14ac:dyDescent="0.35">
      <c r="E134" s="61"/>
      <c r="F134" s="61"/>
      <c r="H134" s="61"/>
      <c r="I134" s="61"/>
      <c r="J134" s="61"/>
      <c r="K134" s="61"/>
      <c r="L134" s="61"/>
    </row>
    <row r="135" spans="5:12" x14ac:dyDescent="0.35">
      <c r="E135" s="61"/>
      <c r="F135" s="61"/>
      <c r="G135" s="61"/>
      <c r="H135" s="61"/>
      <c r="I135" s="61"/>
      <c r="J135" s="61"/>
      <c r="K135" s="61"/>
      <c r="L135" s="61"/>
    </row>
    <row r="136" spans="5:12" x14ac:dyDescent="0.35">
      <c r="E136" s="61"/>
      <c r="F136" s="61"/>
      <c r="G136" s="61"/>
      <c r="H136" s="61"/>
      <c r="I136" s="61"/>
      <c r="J136" s="61"/>
      <c r="K136" s="61"/>
      <c r="L136" s="61"/>
    </row>
    <row r="137" spans="5:12" ht="20" customHeight="1" x14ac:dyDescent="0.35">
      <c r="E137" s="61"/>
      <c r="F137" s="61"/>
      <c r="G137" s="61"/>
      <c r="H137" s="61"/>
      <c r="I137" s="61"/>
      <c r="J137" s="61"/>
      <c r="K137" s="61"/>
      <c r="L137" s="61"/>
    </row>
    <row r="138" spans="5:12" x14ac:dyDescent="0.35">
      <c r="E138" s="61"/>
      <c r="F138" s="61"/>
      <c r="G138" s="61"/>
      <c r="H138" s="61"/>
      <c r="I138" s="61"/>
      <c r="J138" s="61"/>
      <c r="K138" s="61"/>
      <c r="L138" s="61"/>
    </row>
    <row r="139" spans="5:12" x14ac:dyDescent="0.35">
      <c r="E139" s="61"/>
      <c r="F139" s="61"/>
      <c r="G139" s="61"/>
      <c r="H139" s="61"/>
      <c r="I139" s="61"/>
      <c r="J139" s="61"/>
      <c r="K139" s="61"/>
      <c r="L139" s="61"/>
    </row>
    <row r="140" spans="5:12" x14ac:dyDescent="0.35">
      <c r="G140" s="61"/>
      <c r="H140" s="61"/>
      <c r="L140" s="61"/>
    </row>
    <row r="141" spans="5:12" x14ac:dyDescent="0.35">
      <c r="G141" s="61"/>
      <c r="H141" s="61"/>
      <c r="L141" s="61"/>
    </row>
    <row r="142" spans="5:12" x14ac:dyDescent="0.35">
      <c r="G142" s="61"/>
      <c r="H142" s="61"/>
      <c r="L142" s="61"/>
    </row>
    <row r="143" spans="5:12" x14ac:dyDescent="0.35">
      <c r="G143" s="61"/>
      <c r="L143" s="61"/>
    </row>
    <row r="144" spans="5:12" x14ac:dyDescent="0.35">
      <c r="L144" s="61"/>
    </row>
    <row r="145" spans="12:12" x14ac:dyDescent="0.35">
      <c r="L145" s="61"/>
    </row>
    <row r="146" spans="12:12" x14ac:dyDescent="0.35">
      <c r="L146" s="61"/>
    </row>
    <row r="147" spans="12:12" x14ac:dyDescent="0.35">
      <c r="L147" s="61"/>
    </row>
    <row r="148" spans="12:12" x14ac:dyDescent="0.35">
      <c r="L148" s="61"/>
    </row>
    <row r="149" spans="12:12" x14ac:dyDescent="0.35">
      <c r="L149" s="61"/>
    </row>
    <row r="150" spans="12:12" x14ac:dyDescent="0.35">
      <c r="L150" s="61"/>
    </row>
    <row r="151" spans="12:12" x14ac:dyDescent="0.35">
      <c r="L151" s="61"/>
    </row>
    <row r="152" spans="12:12" x14ac:dyDescent="0.35">
      <c r="L152" s="61"/>
    </row>
    <row r="153" spans="12:12" x14ac:dyDescent="0.35">
      <c r="L153" s="61"/>
    </row>
    <row r="154" spans="12:12" x14ac:dyDescent="0.35">
      <c r="L154" s="61"/>
    </row>
    <row r="155" spans="12:12" x14ac:dyDescent="0.35">
      <c r="L155" s="61"/>
    </row>
    <row r="156" spans="12:12" x14ac:dyDescent="0.35">
      <c r="L156" s="61"/>
    </row>
    <row r="157" spans="12:12" x14ac:dyDescent="0.35">
      <c r="L157" s="61"/>
    </row>
    <row r="158" spans="12:12" x14ac:dyDescent="0.35">
      <c r="L158" s="61"/>
    </row>
    <row r="159" spans="12:12" x14ac:dyDescent="0.35">
      <c r="L159" s="61"/>
    </row>
    <row r="160" spans="12:12" x14ac:dyDescent="0.35">
      <c r="L160" s="61"/>
    </row>
    <row r="161" spans="12:12" x14ac:dyDescent="0.35">
      <c r="L161" s="61"/>
    </row>
    <row r="162" spans="12:12" x14ac:dyDescent="0.35">
      <c r="L162" s="61"/>
    </row>
    <row r="163" spans="12:12" x14ac:dyDescent="0.35">
      <c r="L163" s="61"/>
    </row>
    <row r="164" spans="12:12" x14ac:dyDescent="0.35">
      <c r="L164" s="61"/>
    </row>
    <row r="165" spans="12:12" x14ac:dyDescent="0.35">
      <c r="L165" s="61"/>
    </row>
    <row r="166" spans="12:12" x14ac:dyDescent="0.35">
      <c r="L166" s="61"/>
    </row>
    <row r="167" spans="12:12" x14ac:dyDescent="0.35">
      <c r="L167" s="61"/>
    </row>
    <row r="168" spans="12:12" x14ac:dyDescent="0.35">
      <c r="L168" s="61"/>
    </row>
    <row r="169" spans="12:12" x14ac:dyDescent="0.35">
      <c r="L169" s="61"/>
    </row>
    <row r="170" spans="12:12" x14ac:dyDescent="0.35">
      <c r="L170" s="61"/>
    </row>
    <row r="171" spans="12:12" x14ac:dyDescent="0.35">
      <c r="L171" s="61"/>
    </row>
    <row r="172" spans="12:12" x14ac:dyDescent="0.35">
      <c r="L172" s="61"/>
    </row>
    <row r="173" spans="12:12" x14ac:dyDescent="0.35">
      <c r="L173" s="61"/>
    </row>
    <row r="174" spans="12:12" x14ac:dyDescent="0.35">
      <c r="L174" s="61"/>
    </row>
    <row r="175" spans="12:12" x14ac:dyDescent="0.35">
      <c r="L175" s="61"/>
    </row>
    <row r="176" spans="12:12" x14ac:dyDescent="0.35">
      <c r="L176" s="61"/>
    </row>
    <row r="177" spans="12:12" x14ac:dyDescent="0.35">
      <c r="L177" s="61"/>
    </row>
    <row r="178" spans="12:12" x14ac:dyDescent="0.35">
      <c r="L178" s="61"/>
    </row>
    <row r="179" spans="12:12" x14ac:dyDescent="0.35">
      <c r="L179" s="61"/>
    </row>
    <row r="180" spans="12:12" x14ac:dyDescent="0.35">
      <c r="L180" s="61"/>
    </row>
    <row r="181" spans="12:12" x14ac:dyDescent="0.35">
      <c r="L181" s="61"/>
    </row>
    <row r="182" spans="12:12" x14ac:dyDescent="0.35">
      <c r="L182" s="61"/>
    </row>
    <row r="183" spans="12:12" x14ac:dyDescent="0.35">
      <c r="L183" s="61"/>
    </row>
    <row r="184" spans="12:12" x14ac:dyDescent="0.35">
      <c r="L184" s="61"/>
    </row>
    <row r="185" spans="12:12" x14ac:dyDescent="0.35">
      <c r="L185" s="61"/>
    </row>
    <row r="186" spans="12:12" x14ac:dyDescent="0.35">
      <c r="L186" s="61"/>
    </row>
    <row r="187" spans="12:12" x14ac:dyDescent="0.35">
      <c r="L187" s="61"/>
    </row>
    <row r="188" spans="12:12" x14ac:dyDescent="0.35">
      <c r="L188" s="61"/>
    </row>
    <row r="189" spans="12:12" x14ac:dyDescent="0.35">
      <c r="L189" s="61"/>
    </row>
    <row r="190" spans="12:12" x14ac:dyDescent="0.35">
      <c r="L190" s="61"/>
    </row>
    <row r="191" spans="12:12" x14ac:dyDescent="0.35">
      <c r="L191" s="61"/>
    </row>
    <row r="192" spans="12:12" x14ac:dyDescent="0.35">
      <c r="L192" s="61"/>
    </row>
    <row r="193" spans="12:12" x14ac:dyDescent="0.35">
      <c r="L193" s="61"/>
    </row>
    <row r="194" spans="12:12" x14ac:dyDescent="0.35">
      <c r="L194" s="61"/>
    </row>
    <row r="195" spans="12:12" x14ac:dyDescent="0.35">
      <c r="L195" s="61"/>
    </row>
    <row r="196" spans="12:12" x14ac:dyDescent="0.35">
      <c r="L196" s="61"/>
    </row>
    <row r="197" spans="12:12" x14ac:dyDescent="0.35">
      <c r="L197" s="61"/>
    </row>
    <row r="198" spans="12:12" x14ac:dyDescent="0.35">
      <c r="L198" s="61"/>
    </row>
    <row r="199" spans="12:12" x14ac:dyDescent="0.35">
      <c r="L199" s="61"/>
    </row>
    <row r="200" spans="12:12" x14ac:dyDescent="0.35">
      <c r="L200" s="61"/>
    </row>
    <row r="201" spans="12:12" x14ac:dyDescent="0.35">
      <c r="L201" s="61"/>
    </row>
    <row r="202" spans="12:12" x14ac:dyDescent="0.35">
      <c r="L202" s="61"/>
    </row>
    <row r="203" spans="12:12" x14ac:dyDescent="0.35">
      <c r="L203" s="61"/>
    </row>
    <row r="204" spans="12:12" x14ac:dyDescent="0.35">
      <c r="L204" s="61"/>
    </row>
    <row r="205" spans="12:12" x14ac:dyDescent="0.35">
      <c r="L205" s="61"/>
    </row>
    <row r="206" spans="12:12" x14ac:dyDescent="0.35">
      <c r="L206" s="61"/>
    </row>
    <row r="207" spans="12:12" x14ac:dyDescent="0.35">
      <c r="L207" s="61"/>
    </row>
    <row r="208" spans="12:12" x14ac:dyDescent="0.35">
      <c r="L208" s="61"/>
    </row>
    <row r="209" spans="12:12" x14ac:dyDescent="0.35">
      <c r="L209" s="61"/>
    </row>
    <row r="210" spans="12:12" x14ac:dyDescent="0.35">
      <c r="L210" s="61"/>
    </row>
    <row r="211" spans="12:12" x14ac:dyDescent="0.35">
      <c r="L211" s="61"/>
    </row>
    <row r="212" spans="12:12" x14ac:dyDescent="0.35">
      <c r="L212" s="61"/>
    </row>
    <row r="213" spans="12:12" x14ac:dyDescent="0.35">
      <c r="L213" s="61"/>
    </row>
    <row r="214" spans="12:12" x14ac:dyDescent="0.35">
      <c r="L214" s="61"/>
    </row>
    <row r="215" spans="12:12" x14ac:dyDescent="0.35">
      <c r="L215" s="61"/>
    </row>
    <row r="216" spans="12:12" x14ac:dyDescent="0.35">
      <c r="L216" s="61"/>
    </row>
    <row r="217" spans="12:12" x14ac:dyDescent="0.35">
      <c r="L217" s="61"/>
    </row>
    <row r="218" spans="12:12" x14ac:dyDescent="0.35">
      <c r="L218" s="61"/>
    </row>
    <row r="219" spans="12:12" x14ac:dyDescent="0.35">
      <c r="L219" s="61"/>
    </row>
    <row r="220" spans="12:12" x14ac:dyDescent="0.35">
      <c r="L220" s="61"/>
    </row>
    <row r="221" spans="12:12" x14ac:dyDescent="0.35">
      <c r="L221" s="61"/>
    </row>
    <row r="222" spans="12:12" x14ac:dyDescent="0.35">
      <c r="L222" s="61"/>
    </row>
    <row r="223" spans="12:12" x14ac:dyDescent="0.35">
      <c r="L223" s="61"/>
    </row>
    <row r="224" spans="12:12" x14ac:dyDescent="0.35">
      <c r="L224" s="61"/>
    </row>
    <row r="225" spans="12:12" x14ac:dyDescent="0.35">
      <c r="L225" s="61"/>
    </row>
    <row r="226" spans="12:12" x14ac:dyDescent="0.35">
      <c r="L226" s="61"/>
    </row>
    <row r="227" spans="12:12" x14ac:dyDescent="0.35">
      <c r="L227" s="61"/>
    </row>
    <row r="228" spans="12:12" x14ac:dyDescent="0.35">
      <c r="L228" s="61"/>
    </row>
    <row r="229" spans="12:12" x14ac:dyDescent="0.35">
      <c r="L229" s="61"/>
    </row>
    <row r="230" spans="12:12" x14ac:dyDescent="0.35">
      <c r="L230" s="61"/>
    </row>
    <row r="231" spans="12:12" x14ac:dyDescent="0.35">
      <c r="L231" s="61"/>
    </row>
    <row r="232" spans="12:12" x14ac:dyDescent="0.35">
      <c r="L232" s="61"/>
    </row>
    <row r="233" spans="12:12" x14ac:dyDescent="0.35">
      <c r="L233" s="61"/>
    </row>
    <row r="234" spans="12:12" x14ac:dyDescent="0.35">
      <c r="L234" s="61"/>
    </row>
    <row r="235" spans="12:12" x14ac:dyDescent="0.35">
      <c r="L235" s="61"/>
    </row>
    <row r="236" spans="12:12" x14ac:dyDescent="0.35">
      <c r="L236" s="61"/>
    </row>
    <row r="237" spans="12:12" x14ac:dyDescent="0.35">
      <c r="L237" s="61"/>
    </row>
    <row r="238" spans="12:12" x14ac:dyDescent="0.35">
      <c r="L238" s="61"/>
    </row>
    <row r="239" spans="12:12" x14ac:dyDescent="0.35">
      <c r="L239" s="61"/>
    </row>
    <row r="240" spans="12:12" x14ac:dyDescent="0.35">
      <c r="L240" s="61"/>
    </row>
    <row r="241" spans="12:12" x14ac:dyDescent="0.35">
      <c r="L241" s="61"/>
    </row>
    <row r="242" spans="12:12" x14ac:dyDescent="0.35">
      <c r="L242" s="61"/>
    </row>
    <row r="243" spans="12:12" x14ac:dyDescent="0.35">
      <c r="L243" s="61"/>
    </row>
    <row r="244" spans="12:12" x14ac:dyDescent="0.35">
      <c r="L244" s="61"/>
    </row>
    <row r="245" spans="12:12" x14ac:dyDescent="0.35">
      <c r="L245" s="61"/>
    </row>
    <row r="246" spans="12:12" x14ac:dyDescent="0.35">
      <c r="L246" s="61"/>
    </row>
    <row r="247" spans="12:12" x14ac:dyDescent="0.35">
      <c r="L247" s="61"/>
    </row>
    <row r="248" spans="12:12" x14ac:dyDescent="0.35">
      <c r="L248" s="61"/>
    </row>
    <row r="249" spans="12:12" x14ac:dyDescent="0.35">
      <c r="L249" s="61"/>
    </row>
    <row r="250" spans="12:12" x14ac:dyDescent="0.35">
      <c r="L250" s="61"/>
    </row>
    <row r="251" spans="12:12" x14ac:dyDescent="0.35">
      <c r="L251" s="61"/>
    </row>
    <row r="252" spans="12:12" x14ac:dyDescent="0.35">
      <c r="L252" s="61"/>
    </row>
    <row r="253" spans="12:12" x14ac:dyDescent="0.35">
      <c r="L253" s="61"/>
    </row>
    <row r="254" spans="12:12" x14ac:dyDescent="0.35">
      <c r="L254" s="61"/>
    </row>
    <row r="255" spans="12:12" x14ac:dyDescent="0.35">
      <c r="L255" s="61"/>
    </row>
    <row r="256" spans="12:12" x14ac:dyDescent="0.35">
      <c r="L256" s="61"/>
    </row>
    <row r="257" spans="12:12" x14ac:dyDescent="0.35">
      <c r="L257" s="61"/>
    </row>
    <row r="258" spans="12:12" x14ac:dyDescent="0.35">
      <c r="L258" s="61"/>
    </row>
    <row r="259" spans="12:12" x14ac:dyDescent="0.35">
      <c r="L259" s="61"/>
    </row>
    <row r="260" spans="12:12" x14ac:dyDescent="0.35">
      <c r="L260" s="61"/>
    </row>
    <row r="261" spans="12:12" x14ac:dyDescent="0.35">
      <c r="L261" s="61"/>
    </row>
    <row r="262" spans="12:12" x14ac:dyDescent="0.35">
      <c r="L262" s="61"/>
    </row>
    <row r="263" spans="12:12" x14ac:dyDescent="0.35">
      <c r="L263" s="61"/>
    </row>
    <row r="264" spans="12:12" x14ac:dyDescent="0.35">
      <c r="L264" s="61"/>
    </row>
    <row r="265" spans="12:12" x14ac:dyDescent="0.35">
      <c r="L265" s="61"/>
    </row>
    <row r="266" spans="12:12" x14ac:dyDescent="0.35">
      <c r="L266" s="61"/>
    </row>
    <row r="267" spans="12:12" x14ac:dyDescent="0.35">
      <c r="L267" s="61"/>
    </row>
    <row r="268" spans="12:12" x14ac:dyDescent="0.35">
      <c r="L268" s="61"/>
    </row>
    <row r="269" spans="12:12" x14ac:dyDescent="0.35">
      <c r="L269" s="61"/>
    </row>
    <row r="270" spans="12:12" x14ac:dyDescent="0.35">
      <c r="L270" s="61"/>
    </row>
    <row r="271" spans="12:12" x14ac:dyDescent="0.35">
      <c r="L271" s="61"/>
    </row>
    <row r="272" spans="12:12" x14ac:dyDescent="0.35">
      <c r="L272" s="61"/>
    </row>
    <row r="273" spans="12:12" x14ac:dyDescent="0.35">
      <c r="L273" s="61"/>
    </row>
    <row r="274" spans="12:12" x14ac:dyDescent="0.35">
      <c r="L274" s="61"/>
    </row>
    <row r="275" spans="12:12" x14ac:dyDescent="0.35">
      <c r="L275" s="61"/>
    </row>
    <row r="276" spans="12:12" x14ac:dyDescent="0.35">
      <c r="L276" s="61"/>
    </row>
    <row r="277" spans="12:12" x14ac:dyDescent="0.35">
      <c r="L277" s="61"/>
    </row>
    <row r="278" spans="12:12" x14ac:dyDescent="0.35">
      <c r="L278" s="61"/>
    </row>
    <row r="279" spans="12:12" x14ac:dyDescent="0.35">
      <c r="L279" s="61"/>
    </row>
    <row r="280" spans="12:12" x14ac:dyDescent="0.35">
      <c r="L280" s="61"/>
    </row>
    <row r="281" spans="12:12" x14ac:dyDescent="0.35">
      <c r="L281" s="61"/>
    </row>
    <row r="282" spans="12:12" x14ac:dyDescent="0.35">
      <c r="L282" s="61"/>
    </row>
    <row r="283" spans="12:12" x14ac:dyDescent="0.35">
      <c r="L283" s="61"/>
    </row>
    <row r="284" spans="12:12" x14ac:dyDescent="0.35">
      <c r="L284" s="61"/>
    </row>
    <row r="285" spans="12:12" x14ac:dyDescent="0.35">
      <c r="L285" s="61"/>
    </row>
    <row r="286" spans="12:12" x14ac:dyDescent="0.35">
      <c r="L286" s="61"/>
    </row>
    <row r="287" spans="12:12" x14ac:dyDescent="0.35">
      <c r="L287" s="61"/>
    </row>
    <row r="288" spans="12:12" x14ac:dyDescent="0.35">
      <c r="L288" s="61"/>
    </row>
    <row r="289" spans="12:12" x14ac:dyDescent="0.35">
      <c r="L289" s="61"/>
    </row>
    <row r="290" spans="12:12" x14ac:dyDescent="0.35">
      <c r="L290" s="61"/>
    </row>
    <row r="291" spans="12:12" x14ac:dyDescent="0.35">
      <c r="L291" s="61"/>
    </row>
    <row r="292" spans="12:12" x14ac:dyDescent="0.35">
      <c r="L292" s="61"/>
    </row>
    <row r="293" spans="12:12" x14ac:dyDescent="0.35">
      <c r="L293" s="61"/>
    </row>
    <row r="294" spans="12:12" x14ac:dyDescent="0.35">
      <c r="L294" s="61"/>
    </row>
    <row r="295" spans="12:12" x14ac:dyDescent="0.35">
      <c r="L295" s="61"/>
    </row>
    <row r="296" spans="12:12" x14ac:dyDescent="0.35">
      <c r="L296" s="61"/>
    </row>
    <row r="297" spans="12:12" x14ac:dyDescent="0.35">
      <c r="L297" s="61"/>
    </row>
    <row r="298" spans="12:12" x14ac:dyDescent="0.35">
      <c r="L298" s="61"/>
    </row>
    <row r="299" spans="12:12" x14ac:dyDescent="0.35">
      <c r="L299" s="61"/>
    </row>
    <row r="300" spans="12:12" x14ac:dyDescent="0.35">
      <c r="L300" s="61"/>
    </row>
    <row r="301" spans="12:12" x14ac:dyDescent="0.35">
      <c r="L301" s="61"/>
    </row>
    <row r="302" spans="12:12" x14ac:dyDescent="0.35">
      <c r="L302" s="61"/>
    </row>
    <row r="303" spans="12:12" x14ac:dyDescent="0.35">
      <c r="L303" s="61"/>
    </row>
    <row r="304" spans="12:12" x14ac:dyDescent="0.35">
      <c r="L304" s="61"/>
    </row>
    <row r="305" spans="12:12" x14ac:dyDescent="0.35">
      <c r="L305" s="61"/>
    </row>
    <row r="306" spans="12:12" x14ac:dyDescent="0.35">
      <c r="L306" s="61"/>
    </row>
    <row r="307" spans="12:12" x14ac:dyDescent="0.35">
      <c r="L307" s="61"/>
    </row>
    <row r="308" spans="12:12" x14ac:dyDescent="0.35">
      <c r="L308" s="61"/>
    </row>
    <row r="309" spans="12:12" x14ac:dyDescent="0.35">
      <c r="L309" s="61"/>
    </row>
    <row r="310" spans="12:12" x14ac:dyDescent="0.35">
      <c r="L310" s="61"/>
    </row>
    <row r="311" spans="12:12" x14ac:dyDescent="0.35">
      <c r="L311" s="61"/>
    </row>
    <row r="312" spans="12:12" x14ac:dyDescent="0.35">
      <c r="L312" s="61"/>
    </row>
    <row r="313" spans="12:12" x14ac:dyDescent="0.35">
      <c r="L313" s="61"/>
    </row>
    <row r="314" spans="12:12" x14ac:dyDescent="0.35">
      <c r="L314" s="61"/>
    </row>
    <row r="315" spans="12:12" x14ac:dyDescent="0.35">
      <c r="L315" s="61"/>
    </row>
    <row r="316" spans="12:12" x14ac:dyDescent="0.35">
      <c r="L316" s="61"/>
    </row>
    <row r="317" spans="12:12" x14ac:dyDescent="0.35">
      <c r="L317" s="61"/>
    </row>
    <row r="318" spans="12:12" x14ac:dyDescent="0.35">
      <c r="L318" s="61"/>
    </row>
    <row r="319" spans="12:12" x14ac:dyDescent="0.35">
      <c r="L319" s="61"/>
    </row>
    <row r="320" spans="12:12" x14ac:dyDescent="0.35">
      <c r="L320" s="61"/>
    </row>
    <row r="321" spans="12:12" x14ac:dyDescent="0.35">
      <c r="L321" s="61"/>
    </row>
    <row r="322" spans="12:12" x14ac:dyDescent="0.35">
      <c r="L322" s="61"/>
    </row>
    <row r="323" spans="12:12" x14ac:dyDescent="0.35">
      <c r="L323" s="61"/>
    </row>
    <row r="324" spans="12:12" x14ac:dyDescent="0.35">
      <c r="L324" s="61"/>
    </row>
    <row r="325" spans="12:12" x14ac:dyDescent="0.35">
      <c r="L325" s="61"/>
    </row>
    <row r="326" spans="12:12" x14ac:dyDescent="0.35">
      <c r="L326" s="61"/>
    </row>
    <row r="327" spans="12:12" x14ac:dyDescent="0.35">
      <c r="L327" s="61"/>
    </row>
    <row r="328" spans="12:12" x14ac:dyDescent="0.35">
      <c r="L328" s="61"/>
    </row>
    <row r="329" spans="12:12" x14ac:dyDescent="0.35">
      <c r="L329" s="61"/>
    </row>
    <row r="330" spans="12:12" x14ac:dyDescent="0.35">
      <c r="L330" s="61"/>
    </row>
    <row r="331" spans="12:12" x14ac:dyDescent="0.35">
      <c r="L331" s="61"/>
    </row>
    <row r="332" spans="12:12" x14ac:dyDescent="0.35">
      <c r="L332" s="61"/>
    </row>
    <row r="333" spans="12:12" x14ac:dyDescent="0.35">
      <c r="L333" s="61"/>
    </row>
    <row r="334" spans="12:12" x14ac:dyDescent="0.35">
      <c r="L334" s="61"/>
    </row>
    <row r="335" spans="12:12" x14ac:dyDescent="0.35">
      <c r="L335" s="61"/>
    </row>
    <row r="336" spans="12:12" x14ac:dyDescent="0.35">
      <c r="L336" s="61"/>
    </row>
    <row r="337" spans="12:12" x14ac:dyDescent="0.35">
      <c r="L337" s="61"/>
    </row>
    <row r="338" spans="12:12" x14ac:dyDescent="0.35">
      <c r="L338" s="61"/>
    </row>
    <row r="339" spans="12:12" x14ac:dyDescent="0.35">
      <c r="L339" s="61"/>
    </row>
    <row r="340" spans="12:12" x14ac:dyDescent="0.35">
      <c r="L340" s="61"/>
    </row>
    <row r="341" spans="12:12" x14ac:dyDescent="0.35">
      <c r="L341" s="61"/>
    </row>
    <row r="342" spans="12:12" x14ac:dyDescent="0.35">
      <c r="L342" s="61"/>
    </row>
    <row r="343" spans="12:12" x14ac:dyDescent="0.35">
      <c r="L343" s="61"/>
    </row>
    <row r="344" spans="12:12" x14ac:dyDescent="0.35">
      <c r="L344" s="61"/>
    </row>
    <row r="345" spans="12:12" x14ac:dyDescent="0.35">
      <c r="L345" s="61"/>
    </row>
    <row r="346" spans="12:12" x14ac:dyDescent="0.35">
      <c r="L346" s="61"/>
    </row>
    <row r="347" spans="12:12" x14ac:dyDescent="0.35">
      <c r="L347" s="61"/>
    </row>
    <row r="348" spans="12:12" x14ac:dyDescent="0.35">
      <c r="L348" s="61"/>
    </row>
    <row r="349" spans="12:12" x14ac:dyDescent="0.35">
      <c r="L349" s="61"/>
    </row>
    <row r="350" spans="12:12" x14ac:dyDescent="0.35">
      <c r="L350" s="61"/>
    </row>
    <row r="351" spans="12:12" hidden="1" x14ac:dyDescent="0.35">
      <c r="L351" s="61"/>
    </row>
    <row r="352" spans="12:12" hidden="1" x14ac:dyDescent="0.35">
      <c r="L352" s="61"/>
    </row>
    <row r="353" spans="12:12" hidden="1" x14ac:dyDescent="0.35">
      <c r="L353" s="61"/>
    </row>
    <row r="354" spans="12:12" hidden="1" x14ac:dyDescent="0.35">
      <c r="L354" s="61"/>
    </row>
    <row r="355" spans="12:12" hidden="1" x14ac:dyDescent="0.35">
      <c r="L355" s="61"/>
    </row>
    <row r="356" spans="12:12" hidden="1" x14ac:dyDescent="0.35">
      <c r="L356" s="61"/>
    </row>
    <row r="357" spans="12:12" hidden="1" x14ac:dyDescent="0.35">
      <c r="L357" s="61"/>
    </row>
    <row r="358" spans="12:12" hidden="1" x14ac:dyDescent="0.35">
      <c r="L358" s="61"/>
    </row>
    <row r="359" spans="12:12" hidden="1" x14ac:dyDescent="0.35">
      <c r="L359" s="61"/>
    </row>
    <row r="360" spans="12:12" hidden="1" x14ac:dyDescent="0.35">
      <c r="L360" s="61"/>
    </row>
    <row r="361" spans="12:12" hidden="1" x14ac:dyDescent="0.35">
      <c r="L361" s="61"/>
    </row>
    <row r="362" spans="12:12" hidden="1" x14ac:dyDescent="0.35">
      <c r="L362" s="61"/>
    </row>
    <row r="363" spans="12:12" hidden="1" x14ac:dyDescent="0.35">
      <c r="L363" s="61"/>
    </row>
    <row r="364" spans="12:12" hidden="1" x14ac:dyDescent="0.35">
      <c r="L364" s="61"/>
    </row>
    <row r="365" spans="12:12" hidden="1" x14ac:dyDescent="0.35">
      <c r="L365" s="61"/>
    </row>
    <row r="366" spans="12:12" hidden="1" x14ac:dyDescent="0.35">
      <c r="L366" s="61"/>
    </row>
    <row r="367" spans="12:12" hidden="1" x14ac:dyDescent="0.35">
      <c r="L367" s="61"/>
    </row>
    <row r="368" spans="12:12" hidden="1" x14ac:dyDescent="0.35">
      <c r="L368" s="61"/>
    </row>
    <row r="369" spans="12:12" hidden="1" x14ac:dyDescent="0.35">
      <c r="L369" s="61"/>
    </row>
    <row r="370" spans="12:12" hidden="1" x14ac:dyDescent="0.35">
      <c r="L370" s="61"/>
    </row>
    <row r="371" spans="12:12" hidden="1" x14ac:dyDescent="0.35">
      <c r="L371" s="61"/>
    </row>
    <row r="372" spans="12:12" hidden="1" x14ac:dyDescent="0.35">
      <c r="L372" s="61"/>
    </row>
    <row r="373" spans="12:12" hidden="1" x14ac:dyDescent="0.35">
      <c r="L373" s="61"/>
    </row>
    <row r="374" spans="12:12" hidden="1" x14ac:dyDescent="0.35">
      <c r="L374" s="61"/>
    </row>
    <row r="375" spans="12:12" hidden="1" x14ac:dyDescent="0.35">
      <c r="L375" s="61"/>
    </row>
    <row r="376" spans="12:12" hidden="1" x14ac:dyDescent="0.35">
      <c r="L376" s="61"/>
    </row>
    <row r="377" spans="12:12" hidden="1" x14ac:dyDescent="0.35">
      <c r="L377" s="61"/>
    </row>
    <row r="378" spans="12:12" hidden="1" x14ac:dyDescent="0.35">
      <c r="L378" s="61"/>
    </row>
    <row r="379" spans="12:12" hidden="1" x14ac:dyDescent="0.35">
      <c r="L379" s="61"/>
    </row>
    <row r="380" spans="12:12" hidden="1" x14ac:dyDescent="0.35">
      <c r="L380" s="61"/>
    </row>
  </sheetData>
  <sheetProtection algorithmName="SHA-512" hashValue="PIE4NLBjw0zBycYznKLz4Jwr1OlYCeSpbvrLbDL6OninmmT+IWq+FkpmwFBcUGnc647DlImDyooNPgGFE1v7eA==" saltValue="XW+C+aTir4PjpDNi37AjTw==" spinCount="100000" sheet="1" objects="1" scenarios="1" selectLockedCells="1"/>
  <mergeCells count="2">
    <mergeCell ref="A3:L3"/>
    <mergeCell ref="A2:L2"/>
  </mergeCells>
  <dataValidations xWindow="417" yWindow="606" count="10">
    <dataValidation allowBlank="1" showInputMessage="1" showErrorMessage="1" prompt="Enter the case number of the CCS beneficiary" sqref="B5:B1048576" xr:uid="{0391CFDB-E9DF-40E5-A003-96501C939857}"/>
    <dataValidation allowBlank="1" showInputMessage="1" showErrorMessage="1" prompt="Enter the date of birth of the CCS beneficiary" sqref="C5:C1048576" xr:uid="{D740F552-D083-4C7E-83AD-D188A23BD2BC}"/>
    <dataValidation allowBlank="1" showInputMessage="1" showErrorMessage="1" prompt="Enter the age of the CCS beneficiary" sqref="D5:D1048576" xr:uid="{2FAC695D-3339-429F-B36B-5E8FB7F90E6A}"/>
    <dataValidation type="list" allowBlank="1" showInputMessage="1" showErrorMessage="1" prompt="Select yes or no if the CCS beneficiary identifies as high risk" sqref="E5:E1048576" xr:uid="{E622F3ED-6AF1-4996-A655-3F41CA012DAA}">
      <formula1>"Yes, No"</formula1>
    </dataValidation>
    <dataValidation type="list" allowBlank="1" showInputMessage="1" showErrorMessage="1" prompt="Select CCS condition, MTP, or not applicable for the identifier" sqref="F5:F139" xr:uid="{21731461-0B52-4EA2-87E2-875DBF7B61E9}">
      <formula1>"CCS Condition, MTP, N/A"</formula1>
    </dataValidation>
    <dataValidation type="list" allowBlank="1" showInputMessage="1" showErrorMessage="1" prompt="Select yes, no, or not applicable if the transition planning has started " sqref="I5:I1048576" xr:uid="{3A806187-AB69-4F1C-8E82-C2C46264468A}">
      <formula1>"Yes, No, N/A"</formula1>
    </dataValidation>
    <dataValidation type="list" allowBlank="1" showInputMessage="1" showErrorMessage="1" prompt="Select yes, no, or not applicable if it identifies an adult specialist, medical group, or medical home" sqref="J5:K139" xr:uid="{DFD55DFD-320E-4978-967F-707F16163B73}">
      <formula1>"Yes, No, N/A"</formula1>
    </dataValidation>
    <dataValidation allowBlank="1" showInputMessage="1" showErrorMessage="1" prompt="Enter the full name of the CCS beneficiary" sqref="A5:A6 A8:A1048576" xr:uid="{24A49CE1-6DA9-47A9-9D1B-6169C5BA5E43}"/>
    <dataValidation type="list" allowBlank="1" showInputMessage="1" showErrorMessage="1" prompt="Select status of the transition planning, Active, Inactive, or Pending_x000a_" sqref="G80:G87 G6:G14 G16:G24 G26:G34 G36:G44 G46:G54 G70:G78 G135:G143 G89:G97 G56:G68 G99:G107 G125:G133 G115:G123 G109:G113" xr:uid="{D1A987EB-47EA-427D-8E51-8D8441E70925}">
      <formula1>"Active, Inactive, Pending"</formula1>
    </dataValidation>
    <dataValidation type="custom" allowBlank="1" showInputMessage="1" showErrorMessage="1" prompt="Please indicate reason if listed inactive or pending" sqref="H5:H142" xr:uid="{E4460F56-74DB-4F0E-B1F0-DE8CCB19DFCE}">
      <formula1>"CCS Condition, MTP, N/A"</formula1>
    </dataValidation>
  </dataValidations>
  <pageMargins left="0.7" right="0.7" top="0.75" bottom="0.75" header="0.3" footer="0.3"/>
  <pageSetup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1A6315B-852D-4FD9-85AA-8EEB00CEC70A}">
  <sheetPr>
    <tabColor rgb="FFECEEF0"/>
  </sheetPr>
  <dimension ref="A1:Q350"/>
  <sheetViews>
    <sheetView showGridLines="0" zoomScale="70" zoomScaleNormal="70" workbookViewId="0">
      <pane ySplit="4" topLeftCell="A5" activePane="bottomLeft" state="frozen"/>
      <selection pane="bottomLeft" activeCell="L20" sqref="L20"/>
    </sheetView>
  </sheetViews>
  <sheetFormatPr defaultColWidth="0" defaultRowHeight="17.5" zeroHeight="1" x14ac:dyDescent="0.35"/>
  <cols>
    <col min="1" max="1" width="31.453125" style="61" customWidth="1"/>
    <col min="2" max="2" width="17" style="61" customWidth="1"/>
    <col min="3" max="3" width="15" style="61" customWidth="1"/>
    <col min="4" max="4" width="12.453125" style="61" customWidth="1"/>
    <col min="5" max="5" width="15.453125" style="61" customWidth="1"/>
    <col min="6" max="6" width="18.453125" style="9" customWidth="1"/>
    <col min="7" max="8" width="18.453125" style="41" customWidth="1"/>
    <col min="9" max="9" width="21.453125" style="9" customWidth="1"/>
    <col min="10" max="10" width="23.453125" style="61" customWidth="1"/>
    <col min="11" max="11" width="22.453125" style="61" customWidth="1"/>
    <col min="12" max="12" width="19.453125" style="61" customWidth="1"/>
    <col min="13" max="13" width="18.453125" style="61" customWidth="1"/>
    <col min="14" max="15" width="16.453125" style="61" bestFit="1" customWidth="1"/>
    <col min="16" max="16" width="16.453125" style="107" customWidth="1"/>
    <col min="17" max="17" width="15" style="106" bestFit="1" customWidth="1"/>
    <col min="18" max="16384" width="8.453125" style="27" hidden="1"/>
  </cols>
  <sheetData>
    <row r="1" spans="1:17" ht="18" thickBot="1" x14ac:dyDescent="0.5">
      <c r="A1" s="1" t="s">
        <v>0</v>
      </c>
      <c r="B1" s="64"/>
      <c r="C1" s="64"/>
      <c r="D1" s="64"/>
      <c r="E1" s="65"/>
      <c r="F1" s="67"/>
      <c r="G1" s="67"/>
      <c r="H1" s="67"/>
      <c r="I1" s="67"/>
      <c r="J1" s="65"/>
      <c r="K1" s="65"/>
      <c r="L1" s="64"/>
      <c r="M1" s="64"/>
      <c r="N1" s="64"/>
      <c r="O1" s="64"/>
      <c r="P1" s="64"/>
      <c r="Q1" s="65"/>
    </row>
    <row r="2" spans="1:17" ht="64.5" customHeight="1" thickBot="1" x14ac:dyDescent="0.4">
      <c r="A2" s="145" t="s">
        <v>163</v>
      </c>
      <c r="B2" s="145"/>
      <c r="C2" s="145"/>
      <c r="D2" s="145"/>
      <c r="E2" s="145"/>
      <c r="F2" s="145"/>
      <c r="G2" s="145"/>
      <c r="H2" s="145"/>
      <c r="I2" s="145"/>
      <c r="J2" s="145"/>
      <c r="K2" s="145"/>
      <c r="L2" s="145"/>
      <c r="M2" s="145"/>
      <c r="N2" s="145"/>
      <c r="O2" s="145"/>
      <c r="P2" s="146"/>
      <c r="Q2" s="147"/>
    </row>
    <row r="3" spans="1:17" ht="55.5" customHeight="1" thickBot="1" x14ac:dyDescent="0.4">
      <c r="A3" s="148" t="s">
        <v>164</v>
      </c>
      <c r="B3" s="149"/>
      <c r="C3" s="149"/>
      <c r="D3" s="149"/>
      <c r="E3" s="149"/>
      <c r="F3" s="149"/>
      <c r="G3" s="149"/>
      <c r="H3" s="149"/>
      <c r="I3" s="149"/>
      <c r="J3" s="149"/>
      <c r="K3" s="149"/>
      <c r="L3" s="149"/>
      <c r="M3" s="149"/>
      <c r="N3" s="149"/>
      <c r="O3" s="149"/>
      <c r="P3" s="149"/>
      <c r="Q3" s="150"/>
    </row>
    <row r="4" spans="1:17" s="96" customFormat="1" ht="230.25" customHeight="1" x14ac:dyDescent="0.35">
      <c r="A4" s="94" t="s">
        <v>120</v>
      </c>
      <c r="B4" s="94" t="s">
        <v>121</v>
      </c>
      <c r="C4" s="94" t="s">
        <v>153</v>
      </c>
      <c r="D4" s="94" t="s">
        <v>154</v>
      </c>
      <c r="E4" s="94" t="s">
        <v>165</v>
      </c>
      <c r="F4" s="94" t="s">
        <v>156</v>
      </c>
      <c r="G4" s="66" t="s">
        <v>157</v>
      </c>
      <c r="H4" s="66" t="s">
        <v>158</v>
      </c>
      <c r="I4" s="94" t="s">
        <v>166</v>
      </c>
      <c r="J4" s="94" t="s">
        <v>167</v>
      </c>
      <c r="K4" s="94" t="s">
        <v>168</v>
      </c>
      <c r="L4" s="94" t="s">
        <v>169</v>
      </c>
      <c r="M4" s="94" t="s">
        <v>170</v>
      </c>
      <c r="N4" s="94" t="s">
        <v>171</v>
      </c>
      <c r="O4" s="94" t="s">
        <v>172</v>
      </c>
      <c r="P4" s="95" t="s">
        <v>173</v>
      </c>
      <c r="Q4" s="95" t="s">
        <v>174</v>
      </c>
    </row>
    <row r="5" spans="1:17" x14ac:dyDescent="0.35"/>
    <row r="6" spans="1:17" x14ac:dyDescent="0.35"/>
    <row r="7" spans="1:17" x14ac:dyDescent="0.35"/>
    <row r="8" spans="1:17" x14ac:dyDescent="0.35"/>
    <row r="9" spans="1:17" x14ac:dyDescent="0.35"/>
    <row r="10" spans="1:17" x14ac:dyDescent="0.35"/>
    <row r="11" spans="1:17" x14ac:dyDescent="0.35"/>
    <row r="12" spans="1:17" x14ac:dyDescent="0.35"/>
    <row r="13" spans="1:17" x14ac:dyDescent="0.35"/>
    <row r="14" spans="1:17" x14ac:dyDescent="0.35"/>
    <row r="15" spans="1:17" x14ac:dyDescent="0.35"/>
    <row r="16" spans="1:17" x14ac:dyDescent="0.35"/>
    <row r="17" x14ac:dyDescent="0.35"/>
    <row r="18" x14ac:dyDescent="0.35"/>
    <row r="19" x14ac:dyDescent="0.35"/>
    <row r="20" x14ac:dyDescent="0.35"/>
    <row r="21" x14ac:dyDescent="0.35"/>
    <row r="22" x14ac:dyDescent="0.35"/>
    <row r="23" x14ac:dyDescent="0.35"/>
    <row r="24" x14ac:dyDescent="0.35"/>
    <row r="25" x14ac:dyDescent="0.35"/>
    <row r="26" x14ac:dyDescent="0.35"/>
    <row r="27" x14ac:dyDescent="0.35"/>
    <row r="28" x14ac:dyDescent="0.35"/>
    <row r="29" x14ac:dyDescent="0.35"/>
    <row r="30" x14ac:dyDescent="0.35"/>
    <row r="31" x14ac:dyDescent="0.35"/>
    <row r="32" x14ac:dyDescent="0.35"/>
    <row r="33" x14ac:dyDescent="0.35"/>
    <row r="34" x14ac:dyDescent="0.35"/>
    <row r="35" x14ac:dyDescent="0.35"/>
    <row r="36" x14ac:dyDescent="0.35"/>
    <row r="37" x14ac:dyDescent="0.35"/>
    <row r="38" x14ac:dyDescent="0.35"/>
    <row r="39" x14ac:dyDescent="0.35"/>
    <row r="40" x14ac:dyDescent="0.35"/>
    <row r="41" x14ac:dyDescent="0.35"/>
    <row r="42" x14ac:dyDescent="0.35"/>
    <row r="43" x14ac:dyDescent="0.35"/>
    <row r="44" x14ac:dyDescent="0.35"/>
    <row r="45" x14ac:dyDescent="0.35"/>
    <row r="46" x14ac:dyDescent="0.35"/>
    <row r="47" x14ac:dyDescent="0.35"/>
    <row r="48" x14ac:dyDescent="0.35"/>
    <row r="49" x14ac:dyDescent="0.35"/>
    <row r="50" x14ac:dyDescent="0.35"/>
    <row r="51" x14ac:dyDescent="0.35"/>
    <row r="52" x14ac:dyDescent="0.35"/>
    <row r="53" x14ac:dyDescent="0.35"/>
    <row r="54" x14ac:dyDescent="0.35"/>
    <row r="55" x14ac:dyDescent="0.35"/>
    <row r="56" x14ac:dyDescent="0.35"/>
    <row r="57" x14ac:dyDescent="0.35"/>
    <row r="58" x14ac:dyDescent="0.35"/>
    <row r="59" x14ac:dyDescent="0.35"/>
    <row r="60" x14ac:dyDescent="0.35"/>
    <row r="61" x14ac:dyDescent="0.35"/>
    <row r="62" x14ac:dyDescent="0.35"/>
    <row r="63" x14ac:dyDescent="0.35"/>
    <row r="64" x14ac:dyDescent="0.35"/>
    <row r="65" x14ac:dyDescent="0.35"/>
    <row r="66" x14ac:dyDescent="0.35"/>
    <row r="67" x14ac:dyDescent="0.35"/>
    <row r="68" x14ac:dyDescent="0.35"/>
    <row r="69" x14ac:dyDescent="0.35"/>
    <row r="70" x14ac:dyDescent="0.35"/>
    <row r="71" x14ac:dyDescent="0.35"/>
    <row r="72" x14ac:dyDescent="0.35"/>
    <row r="73" x14ac:dyDescent="0.35"/>
    <row r="74" x14ac:dyDescent="0.35"/>
    <row r="75" x14ac:dyDescent="0.35"/>
    <row r="76" x14ac:dyDescent="0.35"/>
    <row r="77" x14ac:dyDescent="0.35"/>
    <row r="78" x14ac:dyDescent="0.35"/>
    <row r="79" x14ac:dyDescent="0.35"/>
    <row r="80" x14ac:dyDescent="0.35"/>
    <row r="81" x14ac:dyDescent="0.35"/>
    <row r="82" x14ac:dyDescent="0.35"/>
    <row r="83" x14ac:dyDescent="0.35"/>
    <row r="84" x14ac:dyDescent="0.35"/>
    <row r="85" x14ac:dyDescent="0.35"/>
    <row r="86" x14ac:dyDescent="0.35"/>
    <row r="87" x14ac:dyDescent="0.35"/>
    <row r="88" x14ac:dyDescent="0.35"/>
    <row r="89" x14ac:dyDescent="0.35"/>
    <row r="90" x14ac:dyDescent="0.35"/>
    <row r="91" x14ac:dyDescent="0.35"/>
    <row r="92" x14ac:dyDescent="0.35"/>
    <row r="93" x14ac:dyDescent="0.35"/>
    <row r="94" x14ac:dyDescent="0.35"/>
    <row r="95" x14ac:dyDescent="0.35"/>
    <row r="96" x14ac:dyDescent="0.35"/>
    <row r="97" x14ac:dyDescent="0.35"/>
    <row r="98" x14ac:dyDescent="0.35"/>
    <row r="99" x14ac:dyDescent="0.35"/>
    <row r="100" x14ac:dyDescent="0.35"/>
    <row r="101" x14ac:dyDescent="0.35"/>
    <row r="102" x14ac:dyDescent="0.35"/>
    <row r="103" x14ac:dyDescent="0.35"/>
    <row r="104" x14ac:dyDescent="0.35"/>
    <row r="105" x14ac:dyDescent="0.35"/>
    <row r="106" x14ac:dyDescent="0.35"/>
    <row r="107" x14ac:dyDescent="0.35"/>
    <row r="108" x14ac:dyDescent="0.35"/>
    <row r="109" x14ac:dyDescent="0.35"/>
    <row r="110" x14ac:dyDescent="0.35"/>
    <row r="111" x14ac:dyDescent="0.35"/>
    <row r="112" x14ac:dyDescent="0.35"/>
    <row r="113" x14ac:dyDescent="0.35"/>
    <row r="114" x14ac:dyDescent="0.35"/>
    <row r="115" x14ac:dyDescent="0.35"/>
    <row r="116" x14ac:dyDescent="0.35"/>
    <row r="117" x14ac:dyDescent="0.35"/>
    <row r="118" x14ac:dyDescent="0.35"/>
    <row r="119" x14ac:dyDescent="0.35"/>
    <row r="120" x14ac:dyDescent="0.35"/>
    <row r="121" x14ac:dyDescent="0.35"/>
    <row r="122" x14ac:dyDescent="0.35"/>
    <row r="123" x14ac:dyDescent="0.35"/>
    <row r="124" x14ac:dyDescent="0.35"/>
    <row r="125" x14ac:dyDescent="0.35"/>
    <row r="126" x14ac:dyDescent="0.35"/>
    <row r="127" x14ac:dyDescent="0.35"/>
    <row r="128" x14ac:dyDescent="0.35"/>
    <row r="129" x14ac:dyDescent="0.35"/>
    <row r="130" x14ac:dyDescent="0.35"/>
    <row r="131" x14ac:dyDescent="0.35"/>
    <row r="132" x14ac:dyDescent="0.35"/>
    <row r="133" x14ac:dyDescent="0.35"/>
    <row r="134" x14ac:dyDescent="0.35"/>
    <row r="135" x14ac:dyDescent="0.35"/>
    <row r="136" x14ac:dyDescent="0.35"/>
    <row r="137" x14ac:dyDescent="0.35"/>
    <row r="138" x14ac:dyDescent="0.35"/>
    <row r="139" x14ac:dyDescent="0.35"/>
    <row r="140" x14ac:dyDescent="0.35"/>
    <row r="141" x14ac:dyDescent="0.35"/>
    <row r="142" x14ac:dyDescent="0.35"/>
    <row r="143" x14ac:dyDescent="0.35"/>
    <row r="144" x14ac:dyDescent="0.35"/>
    <row r="145" x14ac:dyDescent="0.35"/>
    <row r="146" x14ac:dyDescent="0.35"/>
    <row r="147" x14ac:dyDescent="0.35"/>
    <row r="148" x14ac:dyDescent="0.35"/>
    <row r="149" x14ac:dyDescent="0.35"/>
    <row r="150" x14ac:dyDescent="0.35"/>
    <row r="151" x14ac:dyDescent="0.35"/>
    <row r="152" x14ac:dyDescent="0.35"/>
    <row r="153" x14ac:dyDescent="0.35"/>
    <row r="154" x14ac:dyDescent="0.35"/>
    <row r="155" x14ac:dyDescent="0.35"/>
    <row r="156" x14ac:dyDescent="0.35"/>
    <row r="157" x14ac:dyDescent="0.35"/>
    <row r="158" x14ac:dyDescent="0.35"/>
    <row r="159" x14ac:dyDescent="0.35"/>
    <row r="160" x14ac:dyDescent="0.35"/>
    <row r="161" x14ac:dyDescent="0.35"/>
    <row r="162" x14ac:dyDescent="0.35"/>
    <row r="163" x14ac:dyDescent="0.35"/>
    <row r="164" x14ac:dyDescent="0.35"/>
    <row r="165" x14ac:dyDescent="0.35"/>
    <row r="166" x14ac:dyDescent="0.35"/>
    <row r="167" x14ac:dyDescent="0.35"/>
    <row r="168" x14ac:dyDescent="0.35"/>
    <row r="169" x14ac:dyDescent="0.35"/>
    <row r="170" x14ac:dyDescent="0.35"/>
    <row r="171" x14ac:dyDescent="0.35"/>
    <row r="172" x14ac:dyDescent="0.35"/>
    <row r="173" x14ac:dyDescent="0.35"/>
    <row r="174" x14ac:dyDescent="0.35"/>
    <row r="175" x14ac:dyDescent="0.35"/>
    <row r="176" x14ac:dyDescent="0.35"/>
    <row r="177" x14ac:dyDescent="0.35"/>
    <row r="178" x14ac:dyDescent="0.35"/>
    <row r="179" x14ac:dyDescent="0.35"/>
    <row r="180" x14ac:dyDescent="0.35"/>
    <row r="181" x14ac:dyDescent="0.35"/>
    <row r="182" x14ac:dyDescent="0.35"/>
    <row r="183" x14ac:dyDescent="0.35"/>
    <row r="184" x14ac:dyDescent="0.35"/>
    <row r="185" x14ac:dyDescent="0.35"/>
    <row r="186" x14ac:dyDescent="0.35"/>
    <row r="187" x14ac:dyDescent="0.35"/>
    <row r="188" x14ac:dyDescent="0.35"/>
    <row r="189" x14ac:dyDescent="0.35"/>
    <row r="190" x14ac:dyDescent="0.35"/>
    <row r="191" x14ac:dyDescent="0.35"/>
    <row r="192" x14ac:dyDescent="0.35"/>
    <row r="193" x14ac:dyDescent="0.35"/>
    <row r="194" x14ac:dyDescent="0.35"/>
    <row r="195" x14ac:dyDescent="0.35"/>
    <row r="196" x14ac:dyDescent="0.35"/>
    <row r="197" x14ac:dyDescent="0.35"/>
    <row r="198" x14ac:dyDescent="0.35"/>
    <row r="199" x14ac:dyDescent="0.35"/>
    <row r="200" x14ac:dyDescent="0.35"/>
    <row r="201" x14ac:dyDescent="0.35"/>
    <row r="202" x14ac:dyDescent="0.35"/>
    <row r="203" x14ac:dyDescent="0.35"/>
    <row r="204" x14ac:dyDescent="0.35"/>
    <row r="205" x14ac:dyDescent="0.35"/>
    <row r="206" x14ac:dyDescent="0.35"/>
    <row r="207" x14ac:dyDescent="0.35"/>
    <row r="208" x14ac:dyDescent="0.35"/>
    <row r="209" x14ac:dyDescent="0.35"/>
    <row r="210" x14ac:dyDescent="0.35"/>
    <row r="211" x14ac:dyDescent="0.35"/>
    <row r="212" x14ac:dyDescent="0.35"/>
    <row r="213" x14ac:dyDescent="0.35"/>
    <row r="214" x14ac:dyDescent="0.35"/>
    <row r="215" x14ac:dyDescent="0.35"/>
    <row r="216" x14ac:dyDescent="0.35"/>
    <row r="217" x14ac:dyDescent="0.35"/>
    <row r="218" x14ac:dyDescent="0.35"/>
    <row r="219" x14ac:dyDescent="0.35"/>
    <row r="220" x14ac:dyDescent="0.35"/>
    <row r="221" ht="16.5" customHeight="1" x14ac:dyDescent="0.35"/>
    <row r="222" x14ac:dyDescent="0.35"/>
    <row r="223" x14ac:dyDescent="0.35"/>
    <row r="224" x14ac:dyDescent="0.35"/>
    <row r="225" x14ac:dyDescent="0.35"/>
    <row r="226" x14ac:dyDescent="0.35"/>
    <row r="227" x14ac:dyDescent="0.35"/>
    <row r="228" x14ac:dyDescent="0.35"/>
    <row r="229" x14ac:dyDescent="0.35"/>
    <row r="230" x14ac:dyDescent="0.35"/>
    <row r="231" x14ac:dyDescent="0.35"/>
    <row r="232" x14ac:dyDescent="0.35"/>
    <row r="233" x14ac:dyDescent="0.35"/>
    <row r="234" x14ac:dyDescent="0.35"/>
    <row r="235" x14ac:dyDescent="0.35"/>
    <row r="236" x14ac:dyDescent="0.35"/>
    <row r="237" x14ac:dyDescent="0.35"/>
    <row r="238" x14ac:dyDescent="0.35"/>
    <row r="239" x14ac:dyDescent="0.35"/>
    <row r="240" x14ac:dyDescent="0.35"/>
    <row r="241" x14ac:dyDescent="0.35"/>
    <row r="242" x14ac:dyDescent="0.35"/>
    <row r="243" x14ac:dyDescent="0.35"/>
    <row r="244" x14ac:dyDescent="0.35"/>
    <row r="245" x14ac:dyDescent="0.35"/>
    <row r="246" x14ac:dyDescent="0.35"/>
    <row r="247" x14ac:dyDescent="0.35"/>
    <row r="248" x14ac:dyDescent="0.35"/>
    <row r="249" x14ac:dyDescent="0.35"/>
    <row r="250" x14ac:dyDescent="0.35"/>
    <row r="251" x14ac:dyDescent="0.35"/>
    <row r="252" x14ac:dyDescent="0.35"/>
    <row r="253" x14ac:dyDescent="0.35"/>
    <row r="254" x14ac:dyDescent="0.35"/>
    <row r="255" x14ac:dyDescent="0.35"/>
    <row r="256" x14ac:dyDescent="0.35"/>
    <row r="257" x14ac:dyDescent="0.35"/>
    <row r="258" x14ac:dyDescent="0.35"/>
    <row r="259" x14ac:dyDescent="0.35"/>
    <row r="260" x14ac:dyDescent="0.35"/>
    <row r="261" x14ac:dyDescent="0.35"/>
    <row r="262" x14ac:dyDescent="0.35"/>
    <row r="263" x14ac:dyDescent="0.35"/>
    <row r="264" x14ac:dyDescent="0.35"/>
    <row r="265" x14ac:dyDescent="0.35"/>
    <row r="266" x14ac:dyDescent="0.35"/>
    <row r="267" x14ac:dyDescent="0.35"/>
    <row r="268" x14ac:dyDescent="0.35"/>
    <row r="269" x14ac:dyDescent="0.35"/>
    <row r="270" x14ac:dyDescent="0.35"/>
    <row r="271" x14ac:dyDescent="0.35"/>
    <row r="272" x14ac:dyDescent="0.35"/>
    <row r="273" x14ac:dyDescent="0.35"/>
    <row r="274" x14ac:dyDescent="0.35"/>
    <row r="275" x14ac:dyDescent="0.35"/>
    <row r="276" x14ac:dyDescent="0.35"/>
    <row r="277" x14ac:dyDescent="0.35"/>
    <row r="278" x14ac:dyDescent="0.35"/>
    <row r="279" x14ac:dyDescent="0.35"/>
    <row r="280" x14ac:dyDescent="0.35"/>
    <row r="281" x14ac:dyDescent="0.35"/>
    <row r="282" x14ac:dyDescent="0.35"/>
    <row r="283" x14ac:dyDescent="0.35"/>
    <row r="284" x14ac:dyDescent="0.35"/>
    <row r="285" x14ac:dyDescent="0.35"/>
    <row r="286" x14ac:dyDescent="0.35"/>
    <row r="287" x14ac:dyDescent="0.35"/>
    <row r="288" x14ac:dyDescent="0.35"/>
    <row r="289" x14ac:dyDescent="0.35"/>
    <row r="290" x14ac:dyDescent="0.35"/>
    <row r="291" x14ac:dyDescent="0.35"/>
    <row r="292" x14ac:dyDescent="0.35"/>
    <row r="293" x14ac:dyDescent="0.35"/>
    <row r="294" x14ac:dyDescent="0.35"/>
    <row r="295" x14ac:dyDescent="0.35"/>
    <row r="296" x14ac:dyDescent="0.35"/>
    <row r="297" x14ac:dyDescent="0.35"/>
    <row r="298" x14ac:dyDescent="0.35"/>
    <row r="299" x14ac:dyDescent="0.35"/>
    <row r="300" x14ac:dyDescent="0.35"/>
    <row r="301" x14ac:dyDescent="0.35"/>
    <row r="302" x14ac:dyDescent="0.35"/>
    <row r="303" x14ac:dyDescent="0.35"/>
    <row r="304" x14ac:dyDescent="0.35"/>
    <row r="305" x14ac:dyDescent="0.35"/>
    <row r="306" x14ac:dyDescent="0.35"/>
    <row r="307" x14ac:dyDescent="0.35"/>
    <row r="308" x14ac:dyDescent="0.35"/>
    <row r="309" x14ac:dyDescent="0.35"/>
    <row r="310" x14ac:dyDescent="0.35"/>
    <row r="311" x14ac:dyDescent="0.35"/>
    <row r="312" x14ac:dyDescent="0.35"/>
    <row r="313" x14ac:dyDescent="0.35"/>
    <row r="314" x14ac:dyDescent="0.35"/>
    <row r="315" x14ac:dyDescent="0.35"/>
    <row r="316" x14ac:dyDescent="0.35"/>
    <row r="317" x14ac:dyDescent="0.35"/>
    <row r="318" x14ac:dyDescent="0.35"/>
    <row r="319" x14ac:dyDescent="0.35"/>
    <row r="320" x14ac:dyDescent="0.35"/>
    <row r="321" x14ac:dyDescent="0.35"/>
    <row r="322" x14ac:dyDescent="0.35"/>
    <row r="323" x14ac:dyDescent="0.35"/>
    <row r="324" x14ac:dyDescent="0.35"/>
    <row r="325" x14ac:dyDescent="0.35"/>
    <row r="326" x14ac:dyDescent="0.35"/>
    <row r="327" x14ac:dyDescent="0.35"/>
    <row r="328" x14ac:dyDescent="0.35"/>
    <row r="329" x14ac:dyDescent="0.35"/>
    <row r="330" x14ac:dyDescent="0.35"/>
    <row r="331" x14ac:dyDescent="0.35"/>
    <row r="332" x14ac:dyDescent="0.35"/>
    <row r="333" x14ac:dyDescent="0.35"/>
    <row r="334" x14ac:dyDescent="0.35"/>
    <row r="335" x14ac:dyDescent="0.35"/>
    <row r="336" x14ac:dyDescent="0.35"/>
    <row r="337" x14ac:dyDescent="0.35"/>
    <row r="338" x14ac:dyDescent="0.35"/>
    <row r="339" x14ac:dyDescent="0.35"/>
    <row r="340" x14ac:dyDescent="0.35"/>
    <row r="341" x14ac:dyDescent="0.35"/>
    <row r="342" x14ac:dyDescent="0.35"/>
    <row r="343" x14ac:dyDescent="0.35"/>
    <row r="344" x14ac:dyDescent="0.35"/>
    <row r="345" x14ac:dyDescent="0.35"/>
    <row r="346" x14ac:dyDescent="0.35"/>
    <row r="347" x14ac:dyDescent="0.35"/>
    <row r="348" x14ac:dyDescent="0.35"/>
    <row r="349" x14ac:dyDescent="0.35"/>
    <row r="350" x14ac:dyDescent="0.35"/>
  </sheetData>
  <sheetProtection algorithmName="SHA-512" hashValue="qDCpSqYezxkqceubD4TwDLaFWmqiIC1HKzMMObCP833ARjeoseoJkvsC/G0+oNSV5FO9nOAMl7leMgduwfojfw==" saltValue="vefnYGrU2Aw42MjXmrd8nw==" spinCount="100000" sheet="1" objects="1" scenarios="1" selectLockedCells="1"/>
  <mergeCells count="2">
    <mergeCell ref="A2:Q2"/>
    <mergeCell ref="A3:Q3"/>
  </mergeCells>
  <dataValidations count="15">
    <dataValidation allowBlank="1" showInputMessage="1" showErrorMessage="1" prompt="Enter the full name of the CCS beneficiary" sqref="A5:A1048576" xr:uid="{9D4DE6B2-0C98-4E56-8E86-C3FABDFBD641}"/>
    <dataValidation allowBlank="1" showInputMessage="1" showErrorMessage="1" prompt="Enter the case number" sqref="B5:B1048576" xr:uid="{0BDBF3F7-5302-4E4C-8609-94D8F93202AE}"/>
    <dataValidation type="date" allowBlank="1" showInputMessage="1" showErrorMessage="1" prompt="Enter the date of birth of the CCS beneficiary" sqref="C5:C1048576" xr:uid="{C3E72764-BADF-4276-B151-50A7B830DF28}">
      <formula1>1</formula1>
      <formula2>182623</formula2>
    </dataValidation>
    <dataValidation allowBlank="1" showInputMessage="1" showErrorMessage="1" prompt="Enter the age of the CCS beneficiary" sqref="D5:D1048576" xr:uid="{50F1CD29-18AE-423A-99A2-7460F83E83EE}"/>
    <dataValidation type="list" allowBlank="1" showInputMessage="1" showErrorMessage="1" prompt="Select yes or no if the CCS beneficiary is identified as high risk" sqref="E5:E1048576" xr:uid="{69A653AC-D78A-404B-BD00-27B577754DED}">
      <formula1>"Yes, No"</formula1>
    </dataValidation>
    <dataValidation type="list" allowBlank="1" showInputMessage="1" showErrorMessage="1" prompt="Select CCS conditions, MTP, or not applicable for the identifier" sqref="F5:F1048576" xr:uid="{E44BCB0F-71F9-45DB-9450-8FE3A403A02A}">
      <formula1>"CCS Conditions, MTP, N/A"</formula1>
    </dataValidation>
    <dataValidation type="list" allowBlank="1" showInputMessage="1" showErrorMessage="1" prompt="Select yes, no, or not applicable if it identifies an adult specialist, medical group, or medical home" sqref="J5:J1048576" xr:uid="{9E8CB6B0-820A-446F-A76E-1F5C1869A93A}">
      <formula1>"Yes, No, N/A"</formula1>
    </dataValidation>
    <dataValidation type="list" allowBlank="1" showInputMessage="1" showErrorMessage="1" prompt="Select yes, no, or not applicable if the transition planning requires an authorized representative or legal guardian" sqref="K5:K1048576" xr:uid="{F1777F61-3164-4848-BB27-77FD66C388E4}">
      <formula1>"Yes, No, N/A"</formula1>
    </dataValidation>
    <dataValidation type="list" allowBlank="1" showInputMessage="1" showErrorMessage="1" prompt="Select yes, no, or not applicable if the transition plan was shared with the CCS beneficiary" sqref="L5:L1048576" xr:uid="{4366DA7B-3461-4940-9B28-D390EB8B9CEE}">
      <formula1>"Yes, No, N/A"</formula1>
    </dataValidation>
    <dataValidation type="list" allowBlank="1" showInputMessage="1" showErrorMessage="1" prompt="Select yes, no, or not applicable if the transition plan was shared with the authorized representative" sqref="M5:M1048576" xr:uid="{776310E7-4068-4370-ADC7-317364B8AD58}">
      <formula1>"Yes, No, N/A"</formula1>
    </dataValidation>
    <dataValidation type="list" allowBlank="1" showInputMessage="1" showErrorMessage="1" prompt="Select yes, no, or not applicable if the transition plan was shared with the legal guardian" sqref="N5:N1048576" xr:uid="{960125A9-DF6A-4CED-97D5-79C859E82304}">
      <formula1>"Yes, No, N/A"</formula1>
    </dataValidation>
    <dataValidation type="list" allowBlank="1" showInputMessage="1" showErrorMessage="1" prompt="Select yes, no, or not applicable if the transition plan was shared with the PCP" sqref="O5:P1048576" xr:uid="{0A995C00-D417-47A8-85C6-DDC4960E7697}">
      <formula1>"Yes, No, N/A"</formula1>
    </dataValidation>
    <dataValidation type="custom" allowBlank="1" showInputMessage="1" showErrorMessage="1" prompt="Please indicate reason if listed inactive or pending" sqref="H5:H1048576" xr:uid="{D50947A7-2CF2-492D-A8C9-BE21BF8AF8CA}">
      <formula1>"CCS Condition, MTP, N/A"</formula1>
    </dataValidation>
    <dataValidation type="list" allowBlank="1" showInputMessage="1" showErrorMessage="1" prompt="Select status of the transition planning, Active, Inactive, or Pending_x000a_" sqref="G5:G1048576" xr:uid="{277F2DB1-5638-4E18-A5B4-6B31FB26759A}">
      <formula1>"Active, Inactive, Pending"</formula1>
    </dataValidation>
    <dataValidation type="list" allowBlank="1" showInputMessage="1" showErrorMessage="1" prompt="Select yes, no, or not applicable if the transition planning has been completed" sqref="I5:I1048576" xr:uid="{EDF3F1E1-299E-447B-8BD9-031583F11457}">
      <formula1>"Yes, No, N/A"</formula1>
    </dataValidation>
  </dataValidations>
  <pageMargins left="0.7" right="0.7" top="0.75" bottom="0.75" header="0.3" footer="0.3"/>
  <pageSetup orientation="portrait"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879FD0-72C9-40FC-940E-1530F1EBF949}">
  <sheetPr>
    <tabColor rgb="FF2D6E8D"/>
  </sheetPr>
  <dimension ref="A1:B6"/>
  <sheetViews>
    <sheetView showGridLines="0" zoomScale="80" zoomScaleNormal="80" workbookViewId="0">
      <selection activeCell="B4" sqref="B4"/>
    </sheetView>
  </sheetViews>
  <sheetFormatPr defaultColWidth="0" defaultRowHeight="17.5" zeroHeight="1" x14ac:dyDescent="0.35"/>
  <cols>
    <col min="1" max="1" width="92.453125" style="4" customWidth="1"/>
    <col min="2" max="2" width="92.453125" style="71" customWidth="1"/>
    <col min="3" max="16384" width="8.453125" style="4" hidden="1"/>
  </cols>
  <sheetData>
    <row r="1" spans="1:2" ht="18" thickBot="1" x14ac:dyDescent="0.5">
      <c r="A1" s="1" t="s">
        <v>0</v>
      </c>
      <c r="B1" s="67"/>
    </row>
    <row r="2" spans="1:2" s="97" customFormat="1" ht="69" customHeight="1" thickBot="1" x14ac:dyDescent="0.4">
      <c r="A2" s="151" t="s">
        <v>175</v>
      </c>
      <c r="B2" s="152"/>
    </row>
    <row r="3" spans="1:2" s="100" customFormat="1" ht="18" thickBot="1" x14ac:dyDescent="0.4">
      <c r="A3" s="98" t="s">
        <v>176</v>
      </c>
      <c r="B3" s="99" t="s">
        <v>4</v>
      </c>
    </row>
    <row r="4" spans="1:2" ht="18" thickBot="1" x14ac:dyDescent="0.4">
      <c r="A4" s="69" t="s">
        <v>177</v>
      </c>
      <c r="B4" s="70" t="s">
        <v>178</v>
      </c>
    </row>
    <row r="5" spans="1:2" ht="84.75" hidden="1" customHeight="1" x14ac:dyDescent="0.35"/>
    <row r="6" spans="1:2" ht="105" hidden="1" customHeight="1" x14ac:dyDescent="0.45">
      <c r="A6" s="72"/>
    </row>
  </sheetData>
  <sheetProtection algorithmName="SHA-512" hashValue="HwY5Eb9Lw0zq2TT8VoX1W5d/4B5baE6ASfJs32ODIlraF4ia3rZwHkoLA59HiD1hsbuuy2kgGz3dgr2sON+QaQ==" saltValue="kWIE3/vXK5c9w5kWiGNO+w==" spinCount="100000" sheet="1" objects="1" scenarios="1" selectLockedCells="1"/>
  <mergeCells count="1">
    <mergeCell ref="A2:B2"/>
  </mergeCells>
  <conditionalFormatting sqref="A4:B4">
    <cfRule type="expression" dxfId="0" priority="1">
      <formula>MOD(ROW(),2)=0</formula>
    </cfRule>
  </conditionalFormatting>
  <pageMargins left="0.7" right="0.7" top="0.75" bottom="0.75" header="0.3" footer="0.3"/>
  <pageSetup orientation="portrait"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146EF2-4899-4AFA-9AF9-30CE5BDF5C60}">
  <sheetPr>
    <tabColor rgb="FFECEEF0"/>
  </sheetPr>
  <dimension ref="A1:H8"/>
  <sheetViews>
    <sheetView showGridLines="0" zoomScale="80" zoomScaleNormal="80" workbookViewId="0">
      <selection activeCell="D4" sqref="D4"/>
    </sheetView>
  </sheetViews>
  <sheetFormatPr defaultColWidth="0" defaultRowHeight="16.5" zeroHeight="1" x14ac:dyDescent="0.35"/>
  <cols>
    <col min="1" max="1" width="6.453125" style="3" customWidth="1"/>
    <col min="2" max="2" width="24" style="3" customWidth="1"/>
    <col min="3" max="3" width="20.453125" style="3" customWidth="1"/>
    <col min="4" max="4" width="40.453125" style="3" customWidth="1"/>
    <col min="5" max="5" width="31.453125" style="3" customWidth="1"/>
    <col min="6" max="6" width="30.453125" style="3" customWidth="1"/>
    <col min="7" max="7" width="17.453125" style="3" customWidth="1"/>
    <col min="8" max="8" width="23.453125" style="73" customWidth="1"/>
    <col min="9" max="16384" width="8.453125" style="3" hidden="1"/>
  </cols>
  <sheetData>
    <row r="1" spans="1:8" ht="18" thickBot="1" x14ac:dyDescent="0.5">
      <c r="A1" s="1" t="s">
        <v>0</v>
      </c>
      <c r="B1" s="2"/>
      <c r="C1" s="2"/>
      <c r="D1" s="2"/>
      <c r="E1" s="2"/>
      <c r="F1" s="2"/>
      <c r="G1" s="2"/>
      <c r="H1" s="34"/>
    </row>
    <row r="2" spans="1:8" ht="68.25" customHeight="1" thickBot="1" x14ac:dyDescent="0.4">
      <c r="A2" s="153" t="s">
        <v>179</v>
      </c>
      <c r="B2" s="154"/>
      <c r="C2" s="154"/>
      <c r="D2" s="154"/>
      <c r="E2" s="154"/>
      <c r="F2" s="154"/>
      <c r="G2" s="154"/>
      <c r="H2" s="155"/>
    </row>
    <row r="3" spans="1:8" s="77" customFormat="1" ht="25.5" customHeight="1" x14ac:dyDescent="0.35">
      <c r="A3" s="74" t="s">
        <v>180</v>
      </c>
      <c r="B3" s="75" t="s">
        <v>181</v>
      </c>
      <c r="C3" s="75" t="s">
        <v>176</v>
      </c>
      <c r="D3" s="75" t="s">
        <v>182</v>
      </c>
      <c r="E3" s="75" t="s">
        <v>183</v>
      </c>
      <c r="F3" s="75" t="s">
        <v>184</v>
      </c>
      <c r="G3" s="75" t="s">
        <v>185</v>
      </c>
      <c r="H3" s="76" t="s">
        <v>186</v>
      </c>
    </row>
    <row r="4" spans="1:8" ht="70" x14ac:dyDescent="0.35">
      <c r="A4" s="78">
        <v>1</v>
      </c>
      <c r="B4" s="79" t="s">
        <v>187</v>
      </c>
      <c r="C4" s="79" t="s">
        <v>177</v>
      </c>
      <c r="D4" s="71" t="s">
        <v>188</v>
      </c>
      <c r="E4" s="79" t="s">
        <v>189</v>
      </c>
      <c r="F4" s="79" t="s">
        <v>190</v>
      </c>
      <c r="G4" s="79" t="s">
        <v>191</v>
      </c>
      <c r="H4" s="80" t="s">
        <v>192</v>
      </c>
    </row>
    <row r="5" spans="1:8" ht="141" customHeight="1" x14ac:dyDescent="0.35">
      <c r="A5" s="78">
        <v>2</v>
      </c>
      <c r="B5" s="79" t="s">
        <v>193</v>
      </c>
      <c r="C5" s="79" t="s">
        <v>194</v>
      </c>
      <c r="D5" s="79" t="s">
        <v>195</v>
      </c>
      <c r="E5" s="79" t="s">
        <v>196</v>
      </c>
      <c r="F5" s="79" t="s">
        <v>196</v>
      </c>
      <c r="G5" s="79" t="s">
        <v>197</v>
      </c>
      <c r="H5" s="80" t="s">
        <v>198</v>
      </c>
    </row>
    <row r="6" spans="1:8" ht="87.5" x14ac:dyDescent="0.35">
      <c r="A6" s="78">
        <v>3</v>
      </c>
      <c r="B6" s="79" t="s">
        <v>235</v>
      </c>
      <c r="C6" s="79" t="s">
        <v>199</v>
      </c>
      <c r="D6" s="79" t="s">
        <v>200</v>
      </c>
      <c r="E6" s="79" t="s">
        <v>196</v>
      </c>
      <c r="F6" s="79" t="s">
        <v>196</v>
      </c>
      <c r="G6" s="79" t="s">
        <v>201</v>
      </c>
      <c r="H6" s="80" t="s">
        <v>198</v>
      </c>
    </row>
    <row r="7" spans="1:8" ht="177" customHeight="1" x14ac:dyDescent="0.35">
      <c r="A7" s="78">
        <v>4</v>
      </c>
      <c r="B7" s="79" t="s">
        <v>202</v>
      </c>
      <c r="C7" s="81" t="s">
        <v>203</v>
      </c>
      <c r="D7" s="81" t="s">
        <v>204</v>
      </c>
      <c r="E7" s="81" t="s">
        <v>205</v>
      </c>
      <c r="F7" s="81" t="s">
        <v>206</v>
      </c>
      <c r="G7" s="81" t="s">
        <v>207</v>
      </c>
      <c r="H7" s="80" t="s">
        <v>208</v>
      </c>
    </row>
    <row r="8" spans="1:8" ht="208.5" customHeight="1" thickBot="1" x14ac:dyDescent="0.4">
      <c r="A8" s="82">
        <v>5</v>
      </c>
      <c r="B8" s="83" t="s">
        <v>209</v>
      </c>
      <c r="C8" s="84" t="s">
        <v>203</v>
      </c>
      <c r="D8" s="84" t="s">
        <v>210</v>
      </c>
      <c r="E8" s="84" t="s">
        <v>211</v>
      </c>
      <c r="F8" s="84" t="s">
        <v>236</v>
      </c>
      <c r="G8" s="84" t="s">
        <v>207</v>
      </c>
      <c r="H8" s="85" t="s">
        <v>208</v>
      </c>
    </row>
  </sheetData>
  <sheetProtection algorithmName="SHA-512" hashValue="2cQ6IJDmBsPYgtcrcYBt9QlBMwmAQftYTPl5Bg9BV/K+bfESpZphnX2CjLPbEsejzdTlBAF3NOof+UlcNcdB/Q==" saltValue="fW0Ego78PkRJnROYDDa+zA==" spinCount="100000" sheet="1" objects="1" scenarios="1" selectLockedCells="1"/>
  <mergeCells count="1">
    <mergeCell ref="A2:H2"/>
  </mergeCells>
  <dataValidations count="1">
    <dataValidation showDropDown="1" showInputMessage="1" showErrorMessage="1" sqref="A4" xr:uid="{0696C2CC-EABD-4E82-9925-28777BA388CF}"/>
  </dataValidations>
  <pageMargins left="0.7" right="0.7" top="0.75" bottom="0.75" header="0.3" footer="0.3"/>
  <pageSetup orientation="portrait" horizontalDpi="90" verticalDpi="9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B090DDD319BB704E8F3AD55DD04F76D3" ma:contentTypeVersion="36" ma:contentTypeDescription="This is the Custom Document Type for use by DHCS" ma:contentTypeScope="" ma:versionID="1a016ce029fd6dcad40939690e05e3bf">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69bc34b3-1921-46c7-8c7a-d18363374b4b">
      <Value>22</Value>
    </TaxCatchAll>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Integrated Systems of Care</TermName>
          <TermId xmlns="http://schemas.microsoft.com/office/infopath/2007/PartnerControls">6fd1b75e-be80-4bfc-8514-f354fda71f41</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DHCSDOC-470614017-1812</_dlc_DocId>
    <_dlc_DocIdUrl xmlns="69bc34b3-1921-46c7-8c7a-d18363374b4b">
      <Url>http://dhcsgovstaging:88/services/ccs/_layouts/15/DocIdRedir.aspx?ID=DHCSDOC-470614017-1812</Url>
      <Description>DHCSDOC-470614017-1812</Description>
    </_dlc_DocIdUrl>
  </documentManagement>
</p:properties>
</file>

<file path=customXml/itemProps1.xml><?xml version="1.0" encoding="utf-8"?>
<ds:datastoreItem xmlns:ds="http://schemas.openxmlformats.org/officeDocument/2006/customXml" ds:itemID="{7083FFBC-BF0C-4F02-8D6B-34A5263B8A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9bc34b3-1921-46c7-8c7a-d18363374b4b"/>
    <ds:schemaRef ds:uri="c1c1dc04-eeda-4b6e-b2df-40979f5da1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C5547E8-69ED-4A5E-B415-ED6B186D7933}">
  <ds:schemaRefs>
    <ds:schemaRef ds:uri="http://schemas.microsoft.com/sharepoint/events"/>
  </ds:schemaRefs>
</ds:datastoreItem>
</file>

<file path=customXml/itemProps3.xml><?xml version="1.0" encoding="utf-8"?>
<ds:datastoreItem xmlns:ds="http://schemas.openxmlformats.org/officeDocument/2006/customXml" ds:itemID="{2FD108E0-5850-4070-AFF1-5348708DE138}">
  <ds:schemaRefs>
    <ds:schemaRef ds:uri="http://schemas.microsoft.com/sharepoint/v3/contenttype/forms"/>
  </ds:schemaRefs>
</ds:datastoreItem>
</file>

<file path=customXml/itemProps4.xml><?xml version="1.0" encoding="utf-8"?>
<ds:datastoreItem xmlns:ds="http://schemas.openxmlformats.org/officeDocument/2006/customXml" ds:itemID="{FAA5FE05-90BF-4877-B89C-DFB60CF76CA5}">
  <ds:schemaRefs>
    <ds:schemaRef ds:uri="http://purl.org/dc/terms/"/>
    <ds:schemaRef ds:uri="69bc34b3-1921-46c7-8c7a-d18363374b4b"/>
    <ds:schemaRef ds:uri="http://www.w3.org/XML/1998/namespace"/>
    <ds:schemaRef ds:uri="http://schemas.microsoft.com/office/2006/documentManagement/types"/>
    <ds:schemaRef ds:uri="http://purl.org/dc/elements/1.1/"/>
    <ds:schemaRef ds:uri="http://schemas.microsoft.com/office/2006/metadata/properties"/>
    <ds:schemaRef ds:uri="http://purl.org/dc/dcmitype/"/>
    <ds:schemaRef ds:uri="http://schemas.microsoft.com/office/infopath/2007/PartnerControls"/>
    <ds:schemaRef ds:uri="http://schemas.openxmlformats.org/package/2006/metadata/core-properties"/>
    <ds:schemaRef ds:uri="c1c1dc04-eeda-4b6e-b2df-40979f5da1d3"/>
    <ds:schemaRef ds:uri="http://schemas.microsoft.com/sharepoint/v3"/>
  </ds:schemaRefs>
</ds:datastoreItem>
</file>

<file path=docMetadata/LabelInfo.xml><?xml version="1.0" encoding="utf-8"?>
<clbl:labelList xmlns:clbl="http://schemas.microsoft.com/office/2020/mipLabelMetadata">
  <clbl:label id="{34720645-5fdd-4302-8e87-9becee4e5aa1}" enabled="1" method="Standard" siteId="{265c2dcd-2a6e-43aa-b2e8-26421a8c8526}"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8</vt:i4>
      </vt:variant>
    </vt:vector>
  </HeadingPairs>
  <TitlesOfParts>
    <vt:vector size="8" baseType="lpstr">
      <vt:lpstr>Reporting Instructions</vt:lpstr>
      <vt:lpstr>Contact Info</vt:lpstr>
      <vt:lpstr>1. Grievance Log</vt:lpstr>
      <vt:lpstr>2. Appeals and SH Log</vt:lpstr>
      <vt:lpstr>3. Transition at Age 17</vt:lpstr>
      <vt:lpstr>4. Transition at Age 20</vt:lpstr>
      <vt:lpstr>5. DHCS Responsibilities</vt:lpstr>
      <vt:lpstr>6. Quarterly Activities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Exhibit1-CCSCountyMonitoringTemplate-QuarterlyReports</dc:title>
  <dc:subject/>
  <dc:creator>Vang, Blia@DHCS</dc:creator>
  <cp:keywords>CCS Monitoring and Oversight</cp:keywords>
  <dc:description/>
  <cp:lastModifiedBy>Lane, Nigel@DHCS</cp:lastModifiedBy>
  <cp:revision/>
  <dcterms:created xsi:type="dcterms:W3CDTF">2023-04-04T18:25:26Z</dcterms:created>
  <dcterms:modified xsi:type="dcterms:W3CDTF">2026-04-06T19:30:59Z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0x010100EEE380F46F125946A8B4C4C90D9FFCDC00B090DDD319BB704E8F3AD55DD04F76D3</vt:lpwstr>
  </property>
  <property fmtid="{D5CDD505-2E9C-101B-9397-08002B2CF9AE}" pid="3" name="MediaServiceImageTags">
    <vt:lpwstr/>
  </property>
  <property fmtid="{D5CDD505-2E9C-101B-9397-08002B2CF9AE}" pid="4" name="SaveLocal">
    <vt:bool>true</vt:bool>
  </property>
  <property fmtid="{D5CDD505-2E9C-101B-9397-08002B2CF9AE}" pid="5" name="_dlc_DocIdItemGuid">
    <vt:lpwstr>59a337d0-90a0-4a44-abbb-4fe908b08025</vt:lpwstr>
  </property>
  <property fmtid="{D5CDD505-2E9C-101B-9397-08002B2CF9AE}" pid="6" name="Division">
    <vt:lpwstr>22;#Integrated Systems of Care|6fd1b75e-be80-4bfc-8514-f354fda71f41</vt:lpwstr>
  </property>
</Properties>
</file>