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xl/persons/person.xml" ContentType="application/vnd.ms-excel.person+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codeName="ThisWorkbook" defaultThemeVersion="124226"/>
  <mc:AlternateContent xmlns:mc="http://schemas.openxmlformats.org/markup-compatibility/2006">
    <mc:Choice Requires="x15">
      <x15ac:absPath xmlns:x15ac="http://schemas.microsoft.com/office/spreadsheetml/2010/11/ac" url="C:\Users\DTa\Desktop\"/>
    </mc:Choice>
  </mc:AlternateContent>
  <xr:revisionPtr revIDLastSave="0" documentId="13_ncr:1_{54ABE1EE-88C5-4614-8929-F49DC7ADBCEF}" xr6:coauthVersionLast="47" xr6:coauthVersionMax="47" xr10:uidLastSave="{00000000-0000-0000-0000-000000000000}"/>
  <bookViews>
    <workbookView xWindow="-108" yWindow="-108" windowWidth="23256" windowHeight="12456" firstSheet="4" activeTab="8" xr2:uid="{47D50D81-870E-4D0A-9520-7E9B0E039BDD}"/>
  </bookViews>
  <sheets>
    <sheet name="D1. Member Months" sheetId="1" r:id="rId1"/>
    <sheet name="D2.S Services in Waiver Cost" sheetId="2" r:id="rId2"/>
    <sheet name="D2.A Admin in Waiver Cost" sheetId="8" r:id="rId3"/>
    <sheet name="D3. Actual Waiver Cost" sheetId="3" r:id="rId4"/>
    <sheet name="D4. Adjustments in Projection" sheetId="4" r:id="rId5"/>
    <sheet name="D5. Waiver Cost Projection" sheetId="5" r:id="rId6"/>
    <sheet name="D6. RO Targets" sheetId="6" r:id="rId7"/>
    <sheet name="D7. Summary" sheetId="7" r:id="rId8"/>
    <sheet name="Trend Data" sheetId="9" r:id="rId9"/>
  </sheets>
  <definedNames>
    <definedName name="_xlnm.Print_Area" localSheetId="1">'D2.S Services in Waiver Cost'!$A$1:$K$46</definedName>
    <definedName name="_xlnm.Print_Area" localSheetId="3">'D3. Actual Waiver Cost'!$A$1:$O$49</definedName>
    <definedName name="_xlnm.Print_Area" localSheetId="5">'D5. Waiver Cost Projection'!$A$1:$AB$91</definedName>
    <definedName name="_xlnm.Print_Area" localSheetId="6">'D6. RO Targets'!$A$1:$AI$144</definedName>
    <definedName name="_xlnm.Print_Area" localSheetId="7">'D7. Summary'!$1:$143</definedName>
    <definedName name="_xlnm.Print_Titles" localSheetId="1">'D2.S Services in Waiver Cost'!$A:$D,'D2.S Services in Waiver Cost'!$2:$2</definedName>
    <definedName name="_xlnm.Print_Titles" localSheetId="3">'D3. Actual Waiver Cost'!$A:$C,'D3. Actual Waiver Cost'!$2:$4</definedName>
    <definedName name="_xlnm.Print_Titles" localSheetId="5">'D5. Waiver Cost Projection'!$A:$B,'D5. Waiver Cost Projection'!$2:$4</definedName>
    <definedName name="_xlnm.Print_Titles" localSheetId="6">'D6. RO Targets'!$2:$4</definedName>
    <definedName name="_xlnm.Print_Titles" localSheetId="7">'D7. Summary'!$A:$C,'D7. Summary'!$2:$4</definedName>
    <definedName name="Z_12599F2F_0B91_11D7_BEB7_000629BE218C_.wvu.PrintArea" localSheetId="5" hidden="1">'D5. Waiver Cost Projection'!$A$2:$AB$43</definedName>
    <definedName name="Z_2CDD54E7_0D43_43D8_97AB_3E3C5310036F_.wvu.PrintArea" localSheetId="1" hidden="1">'D2.S Services in Waiver Cost'!$A$2:$K$48</definedName>
    <definedName name="Z_2CDD54E7_0D43_43D8_97AB_3E3C5310036F_.wvu.PrintArea" localSheetId="3" hidden="1">'D3. Actual Waiver Cost'!$A$2:$O$49</definedName>
    <definedName name="Z_2CDD54E7_0D43_43D8_97AB_3E3C5310036F_.wvu.PrintArea" localSheetId="5" hidden="1">'D5. Waiver Cost Projection'!$A$2:$AB$45</definedName>
    <definedName name="Z_2CDD54E7_0D43_43D8_97AB_3E3C5310036F_.wvu.PrintArea" localSheetId="7" hidden="1">'D7. Summary'!$A$2:$Q$73</definedName>
    <definedName name="Z_2CDD54E7_0D43_43D8_97AB_3E3C5310036F_.wvu.PrintTitles" localSheetId="1" hidden="1">'D2.S Services in Waiver Cost'!$A:$D,'D2.S Services in Waiver Cost'!$2:$2</definedName>
    <definedName name="Z_2CDD54E7_0D43_43D8_97AB_3E3C5310036F_.wvu.PrintTitles" localSheetId="3" hidden="1">'D3. Actual Waiver Cost'!$A:$C,'D3. Actual Waiver Cost'!$2:$4</definedName>
    <definedName name="Z_2CDD54E7_0D43_43D8_97AB_3E3C5310036F_.wvu.PrintTitles" localSheetId="5" hidden="1">'D5. Waiver Cost Projection'!$A:$B,'D5. Waiver Cost Projection'!$2:$4</definedName>
    <definedName name="Z_2CDD54E7_0D43_43D8_97AB_3E3C5310036F_.wvu.PrintTitles" localSheetId="6" hidden="1">'D6. RO Targets'!$A:$C,'D6. RO Targets'!$2:$4</definedName>
    <definedName name="Z_2CDD54E7_0D43_43D8_97AB_3E3C5310036F_.wvu.PrintTitles" localSheetId="7" hidden="1">'D7. Summary'!$A:$C,'D7. Summary'!$2:$4</definedName>
    <definedName name="Z_7D0B3912_65FA_42B8_B35F_0FF40989CBC0_.wvu.PrintArea" localSheetId="1" hidden="1">'D2.S Services in Waiver Cost'!$A$2:$K$48</definedName>
    <definedName name="Z_7D0B3912_65FA_42B8_B35F_0FF40989CBC0_.wvu.PrintArea" localSheetId="3" hidden="1">'D3. Actual Waiver Cost'!$A$2:$O$49</definedName>
    <definedName name="Z_7D0B3912_65FA_42B8_B35F_0FF40989CBC0_.wvu.PrintArea" localSheetId="5" hidden="1">'D5. Waiver Cost Projection'!$A$2:$AB$45</definedName>
    <definedName name="Z_7D0B3912_65FA_42B8_B35F_0FF40989CBC0_.wvu.PrintArea" localSheetId="7" hidden="1">'D7. Summary'!$A$2:$Q$73</definedName>
    <definedName name="Z_7D0B3912_65FA_42B8_B35F_0FF40989CBC0_.wvu.PrintTitles" localSheetId="1" hidden="1">'D2.S Services in Waiver Cost'!$A:$D,'D2.S Services in Waiver Cost'!$2:$2</definedName>
    <definedName name="Z_7D0B3912_65FA_42B8_B35F_0FF40989CBC0_.wvu.PrintTitles" localSheetId="3" hidden="1">'D3. Actual Waiver Cost'!$A:$C,'D3. Actual Waiver Cost'!$2:$4</definedName>
    <definedName name="Z_7D0B3912_65FA_42B8_B35F_0FF40989CBC0_.wvu.PrintTitles" localSheetId="5" hidden="1">'D5. Waiver Cost Projection'!$A:$B,'D5. Waiver Cost Projection'!$2:$4</definedName>
    <definedName name="Z_7D0B3912_65FA_42B8_B35F_0FF40989CBC0_.wvu.PrintTitles" localSheetId="6" hidden="1">'D6. RO Targets'!$A:$C,'D6. RO Targets'!$2:$4</definedName>
    <definedName name="Z_7D0B3912_65FA_42B8_B35F_0FF40989CBC0_.wvu.PrintTitles" localSheetId="7" hidden="1">'D7. Summary'!$A:$C,'D7. Summary'!$2:$4</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715" uniqueCount="640">
  <si>
    <t>Row # / Column Letter</t>
  </si>
  <si>
    <t>B</t>
  </si>
  <si>
    <t>C</t>
  </si>
  <si>
    <t>D</t>
  </si>
  <si>
    <t>E</t>
  </si>
  <si>
    <t>F</t>
  </si>
  <si>
    <t>G</t>
  </si>
  <si>
    <t>H</t>
  </si>
  <si>
    <t>I</t>
  </si>
  <si>
    <t>J</t>
  </si>
  <si>
    <t>K</t>
  </si>
  <si>
    <t>L</t>
  </si>
  <si>
    <t>M</t>
  </si>
  <si>
    <t>N</t>
  </si>
  <si>
    <t>Medicaid Eligibility Group (MEG)</t>
  </si>
  <si>
    <t>Projected Year 1</t>
  </si>
  <si>
    <t>Projected Year 2</t>
  </si>
  <si>
    <t>Total Projected</t>
  </si>
  <si>
    <t>(P1)</t>
  </si>
  <si>
    <t>(P2)</t>
  </si>
  <si>
    <t>(D+E)</t>
  </si>
  <si>
    <t>Total Member Months</t>
  </si>
  <si>
    <t>Quarterly % Increase</t>
  </si>
  <si>
    <t>State Plan Services</t>
  </si>
  <si>
    <t>All MEGS</t>
  </si>
  <si>
    <t>Service Category</t>
  </si>
  <si>
    <t xml:space="preserve">State Plan </t>
  </si>
  <si>
    <t>1915(b)(3)</t>
  </si>
  <si>
    <t>MCO</t>
  </si>
  <si>
    <t xml:space="preserve">FFS services </t>
  </si>
  <si>
    <t>PCCM</t>
  </si>
  <si>
    <t>PIHP</t>
  </si>
  <si>
    <t>Approved</t>
  </si>
  <si>
    <t>Services</t>
  </si>
  <si>
    <t>Capitated</t>
  </si>
  <si>
    <t xml:space="preserve">Impacted </t>
  </si>
  <si>
    <t xml:space="preserve"> Fee-for Service</t>
  </si>
  <si>
    <t>Reimbursement</t>
  </si>
  <si>
    <t>by MCO</t>
  </si>
  <si>
    <t>Inpatient Hospital (includes psych)</t>
  </si>
  <si>
    <t>X</t>
  </si>
  <si>
    <t>IHS Inpatient</t>
  </si>
  <si>
    <t>Mental Health Facility</t>
  </si>
  <si>
    <t>Skilled Nursing Home</t>
  </si>
  <si>
    <t>ICF-MR Public</t>
  </si>
  <si>
    <t>ICF-MR Private</t>
  </si>
  <si>
    <t>ICF-Other</t>
  </si>
  <si>
    <t>Physician Services (includes psych)</t>
  </si>
  <si>
    <t>Outpatient Hospital (includes psych)</t>
  </si>
  <si>
    <t xml:space="preserve">IHS Outpatient </t>
  </si>
  <si>
    <t>Prescribed Drugs</t>
  </si>
  <si>
    <t>Dental Services</t>
  </si>
  <si>
    <t>Other Practitioners (includes psych)</t>
  </si>
  <si>
    <t>Clinic Services</t>
  </si>
  <si>
    <t>Lab or Radiology (includes psych)</t>
  </si>
  <si>
    <t>Home Health Services</t>
  </si>
  <si>
    <t>EPSDT Screening</t>
  </si>
  <si>
    <t>Rural Health Clinic</t>
  </si>
  <si>
    <t>FQHC</t>
  </si>
  <si>
    <t>Tribal 638</t>
  </si>
  <si>
    <t>HCBS Waivers</t>
  </si>
  <si>
    <t>Personal Care</t>
  </si>
  <si>
    <t>Other Care Services</t>
  </si>
  <si>
    <t>Family Planning</t>
  </si>
  <si>
    <t>Targeted Case Mgmt - MR Waiver</t>
  </si>
  <si>
    <t>Individualized Alternative or Enhanced Services</t>
  </si>
  <si>
    <t>PCCM Case Management Fees</t>
  </si>
  <si>
    <t>Managed Care Capitated Services</t>
  </si>
  <si>
    <t>O</t>
  </si>
  <si>
    <t xml:space="preserve">MCO/PIHP </t>
  </si>
  <si>
    <t xml:space="preserve">1915(b)(3) </t>
  </si>
  <si>
    <t xml:space="preserve">Administration </t>
  </si>
  <si>
    <t>Medicaid Eligibility Group</t>
  </si>
  <si>
    <t xml:space="preserve">service costs </t>
  </si>
  <si>
    <t>(MEG)</t>
  </si>
  <si>
    <t>Member</t>
  </si>
  <si>
    <t xml:space="preserve">or PCCM Case </t>
  </si>
  <si>
    <t>Fee-for-Service</t>
  </si>
  <si>
    <t>State Plan</t>
  </si>
  <si>
    <t xml:space="preserve">(provide </t>
  </si>
  <si>
    <t xml:space="preserve">Total Actual </t>
  </si>
  <si>
    <t>Incentive</t>
  </si>
  <si>
    <t>Administration</t>
  </si>
  <si>
    <t>Total Actual</t>
  </si>
  <si>
    <t>Months</t>
  </si>
  <si>
    <t>Management Fees</t>
  </si>
  <si>
    <t>Costs</t>
  </si>
  <si>
    <t>Service Costs</t>
  </si>
  <si>
    <t xml:space="preserve"> provide documentation)</t>
  </si>
  <si>
    <t>documentation)</t>
  </si>
  <si>
    <t>schedule categories)</t>
  </si>
  <si>
    <t>Waiver Costs</t>
  </si>
  <si>
    <t>(F+G+H+I)</t>
  </si>
  <si>
    <t>(F/C)</t>
  </si>
  <si>
    <t>(G/C)</t>
  </si>
  <si>
    <t>(H/C)</t>
  </si>
  <si>
    <t>(I/C)</t>
  </si>
  <si>
    <t>(J/C)</t>
  </si>
  <si>
    <t>Total</t>
  </si>
  <si>
    <t>* If a change please note</t>
  </si>
  <si>
    <t>Adjustments to the Waiver Cost Projection</t>
  </si>
  <si>
    <t>Adjustments Made</t>
  </si>
  <si>
    <t>Location of Adjustment</t>
  </si>
  <si>
    <t>State Plan Trend</t>
  </si>
  <si>
    <t xml:space="preserve">State Plan Programmatic/policy/pricing changes </t>
  </si>
  <si>
    <t>Administrative Cost Adjustment</t>
  </si>
  <si>
    <t>1915(b)(3) service Trend</t>
  </si>
  <si>
    <t>Incentives (not in cap payment) Adjustments</t>
  </si>
  <si>
    <t xml:space="preserve">Other </t>
  </si>
  <si>
    <t>P</t>
  </si>
  <si>
    <t>Q</t>
  </si>
  <si>
    <t>R</t>
  </si>
  <si>
    <t>S</t>
  </si>
  <si>
    <t>T</t>
  </si>
  <si>
    <t>U</t>
  </si>
  <si>
    <t>V</t>
  </si>
  <si>
    <t>W</t>
  </si>
  <si>
    <t>Y</t>
  </si>
  <si>
    <t>Z</t>
  </si>
  <si>
    <t>AA</t>
  </si>
  <si>
    <t>AB</t>
  </si>
  <si>
    <t>Actual Waiver Cost Conversion Renewal Comprehensive Version</t>
  </si>
  <si>
    <t>Note: Complete this Appendix for all Prospective Years</t>
  </si>
  <si>
    <t>Waiver Cost Projection</t>
  </si>
  <si>
    <t>PMPM Effect of</t>
  </si>
  <si>
    <t>Program Adjustment</t>
  </si>
  <si>
    <t>Aggregate PMPM</t>
  </si>
  <si>
    <t>Total P1 PMPM</t>
  </si>
  <si>
    <t>Incentive Cost</t>
  </si>
  <si>
    <t>1915(b)(3) Service Costs</t>
  </si>
  <si>
    <t>Administration Costs</t>
  </si>
  <si>
    <t>Inflation Adjustment</t>
  </si>
  <si>
    <t>Inflation</t>
  </si>
  <si>
    <t>Program</t>
  </si>
  <si>
    <t>Effect of State</t>
  </si>
  <si>
    <t>State Plan Service</t>
  </si>
  <si>
    <t>1915(b)(3) Service</t>
  </si>
  <si>
    <t>Administration Cost</t>
  </si>
  <si>
    <t>Projected</t>
  </si>
  <si>
    <t>Member Months</t>
  </si>
  <si>
    <t>Service Costs*</t>
  </si>
  <si>
    <t>Costs*</t>
  </si>
  <si>
    <t>Waiver Costs*</t>
  </si>
  <si>
    <t>(Annual Year 1)</t>
  </si>
  <si>
    <t>Adjustment</t>
  </si>
  <si>
    <t>Here]</t>
  </si>
  <si>
    <t>Plan Service Adj.</t>
  </si>
  <si>
    <t>Cost Projection</t>
  </si>
  <si>
    <t>Projection</t>
  </si>
  <si>
    <t>(Preprint Explains)</t>
  </si>
  <si>
    <t>(IxJ)</t>
  </si>
  <si>
    <t>(K+M)</t>
  </si>
  <si>
    <t>(I+N)</t>
  </si>
  <si>
    <t>(PxQ)</t>
  </si>
  <si>
    <t>(P+R)</t>
  </si>
  <si>
    <t>(T+V)</t>
  </si>
  <si>
    <t>(XxY)</t>
  </si>
  <si>
    <t>(X+Z)</t>
  </si>
  <si>
    <t xml:space="preserve">Total </t>
  </si>
  <si>
    <t>P1 Per Member Per Month (PMPM) Costs</t>
  </si>
  <si>
    <t>P1 PMPM</t>
  </si>
  <si>
    <t>Total P2 PMPM</t>
  </si>
  <si>
    <t xml:space="preserve"> </t>
  </si>
  <si>
    <t>(Annual Year 2)</t>
  </si>
  <si>
    <t>(same as O13-O18)</t>
  </si>
  <si>
    <t>(same as S13-S18)</t>
  </si>
  <si>
    <t>(same as AA13-AA18)</t>
  </si>
  <si>
    <t>(same as AB13-AB18)</t>
  </si>
  <si>
    <t>(O+S+W+AA)</t>
  </si>
  <si>
    <t>Q1 Quarterly Projected Costs</t>
  </si>
  <si>
    <t>Q2 Quarterly Projected Costs</t>
  </si>
  <si>
    <t>Q3 Quarterly Projected Costs</t>
  </si>
  <si>
    <t>Q4 Quarterly Projected Costs</t>
  </si>
  <si>
    <t>Medicaid</t>
  </si>
  <si>
    <t>Year 1</t>
  </si>
  <si>
    <t>Total PMPM</t>
  </si>
  <si>
    <t>Eligibility Group</t>
  </si>
  <si>
    <t>Projections</t>
  </si>
  <si>
    <t xml:space="preserve"> include incentives</t>
  </si>
  <si>
    <t>Q5 Quarterly Projected Costs</t>
  </si>
  <si>
    <t>Q6 Quarterly Projected Costs</t>
  </si>
  <si>
    <t>Q7 Quarterly Projected Costs</t>
  </si>
  <si>
    <t>Q8 Quarterly Projected Costs</t>
  </si>
  <si>
    <t>Year 2</t>
  </si>
  <si>
    <t xml:space="preserve">Overall </t>
  </si>
  <si>
    <t>(annual)</t>
  </si>
  <si>
    <t>Overall</t>
  </si>
  <si>
    <t>P1 to P2 Change</t>
  </si>
  <si>
    <t>(annualized)</t>
  </si>
  <si>
    <t>Capitated Costs</t>
  </si>
  <si>
    <t>(Including incentives and risksharing payouts/withholds)</t>
  </si>
  <si>
    <t>(Attach list using CMS 64.10 Waiver</t>
  </si>
  <si>
    <t>FFS Incentive</t>
  </si>
  <si>
    <t>(Same as D13-D18)</t>
  </si>
  <si>
    <t>(same as W13-W18)</t>
  </si>
  <si>
    <t>(Same as G13-G18)</t>
  </si>
  <si>
    <t>(TxU)</t>
  </si>
  <si>
    <t>(Same as F13-F18)</t>
  </si>
  <si>
    <t>(Same as E13-E18)</t>
  </si>
  <si>
    <t xml:space="preserve">** If additional columns are needed in order to identify all of the adjustments being made, please insert the appropriate number of columns and label them accordingly.  </t>
  </si>
  <si>
    <t>P2 PMPM</t>
  </si>
  <si>
    <t>Services in Actual Waiver Cost (Comprehensive and Expedited)</t>
  </si>
  <si>
    <t>Adjustments and Services in Waiver Cost Projection (Comprehensive and Expedited)</t>
  </si>
  <si>
    <t>P1 Projected PMPM Costs (Totals weighted on Projected Year 1 Member Months)</t>
  </si>
  <si>
    <t>P2 Projected PMPM Costs (Totals weighted on Projected Year 2 Member Months)</t>
  </si>
  <si>
    <t>Total P1 Projected</t>
  </si>
  <si>
    <t>Total P2 Projected</t>
  </si>
  <si>
    <t>(not included in capitation rates,</t>
  </si>
  <si>
    <t>((I+K)xL)</t>
  </si>
  <si>
    <t>Projected Quarter 1</t>
  </si>
  <si>
    <t>Projected Quarter 2</t>
  </si>
  <si>
    <t>Projected Quarter 3</t>
  </si>
  <si>
    <t>Projected Quarter 4</t>
  </si>
  <si>
    <t>Projected Quarter 5</t>
  </si>
  <si>
    <t>Projected Quarter 6</t>
  </si>
  <si>
    <t>Projected Quarter 7</t>
  </si>
  <si>
    <t>Projected Quarter 8</t>
  </si>
  <si>
    <t>Targeted Case Mgmt - MH/SA</t>
  </si>
  <si>
    <t>Prospective Year 1 (P1) Projection for State Plan Services**</t>
  </si>
  <si>
    <t>Prospective Year 2 (P2) Projection for State Plan Services**</t>
  </si>
  <si>
    <t>P1 Projection for Incentive Costs not Included in Capitation Rates**</t>
  </si>
  <si>
    <t>P2 Projection for Incentive Costs not Included in Capitation Rates**</t>
  </si>
  <si>
    <t>P1 Projection for 1915(b)(3) Service Costs**</t>
  </si>
  <si>
    <t>P2 Projection for 1915(b)(3) Service Costs**</t>
  </si>
  <si>
    <t>P1 Projection for Administration Costs**</t>
  </si>
  <si>
    <t>P2 Projection for Administration Costs**</t>
  </si>
  <si>
    <t xml:space="preserve">* For comprehensive waivers, Columns D, E, F, G and H are columns K, L, M, N, and O from the Actual Waiver Cost Spreadsheet D3. For expedited waivers, sum the CMS-64.9 WAV and 64.21UWAV forms and divide by the member months for column D.  </t>
  </si>
  <si>
    <t>Sum the CMS 64.10 WAV forms and divide by the member months for Column G. Sum D+G for Column H.</t>
  </si>
  <si>
    <t xml:space="preserve">Waiver Costs </t>
  </si>
  <si>
    <t>Year 1 and 2</t>
  </si>
  <si>
    <t>(P1 +P2)</t>
  </si>
  <si>
    <t>Retrospective Year 1 (R1)</t>
  </si>
  <si>
    <t>Retrospective Year 2 (R2)</t>
  </si>
  <si>
    <t>Renewal Waiver</t>
  </si>
  <si>
    <t>Actual Waiver Cost Renewal Comprehensive Version</t>
  </si>
  <si>
    <t>Waiver Cost Projection Renewal Waiver Comprehensive Version</t>
  </si>
  <si>
    <t>R2 Per Member Per Month (PMPM) Costs</t>
  </si>
  <si>
    <t>Quarterly CMS Targets for RO CMS-64 Review Renewal</t>
  </si>
  <si>
    <t>Cost Effectiveness Summary Sheet Renewal Waiver</t>
  </si>
  <si>
    <t>R2</t>
  </si>
  <si>
    <t>R2 PMPM</t>
  </si>
  <si>
    <t>R2 to P1 Change</t>
  </si>
  <si>
    <t>R1</t>
  </si>
  <si>
    <t>R1 PMPM</t>
  </si>
  <si>
    <t>R1 Per Member Per Month (PMPM) Costs</t>
  </si>
  <si>
    <t>Retrospective Year 2 (R2) Aggregate Costs</t>
  </si>
  <si>
    <t>Retrospective Year 1 (R1) Aggregate Costs</t>
  </si>
  <si>
    <t>Total R1 Expenditures</t>
  </si>
  <si>
    <t>Total R2 Expenditures</t>
  </si>
  <si>
    <t>Retrospective Period</t>
  </si>
  <si>
    <t>Prospective Period</t>
  </si>
  <si>
    <t>R1 to P2 Change</t>
  </si>
  <si>
    <t>R1 to R2 Change</t>
  </si>
  <si>
    <t>Retrospective</t>
  </si>
  <si>
    <t>Year 2 (R2)</t>
  </si>
  <si>
    <t>from the prior waiver submission to the retrospective years of the current waiver submission.</t>
  </si>
  <si>
    <t>Costs to be input below are from the prior waiver submission. Compare the prospective years</t>
  </si>
  <si>
    <t>P1 Per Member Per Month (PMPM) Costs from the prior waiver submission</t>
  </si>
  <si>
    <t>P2 Per Member Per Month (PMPM) Costs from the prior waiver submission</t>
  </si>
  <si>
    <t>Administration in Actual Waiver Cost (Comprehensive and Expedited)</t>
  </si>
  <si>
    <t>CMS 64.10 line Item</t>
  </si>
  <si>
    <t>CMS 64.10 Explanation</t>
  </si>
  <si>
    <t>Contract</t>
  </si>
  <si>
    <t>Match Rate</t>
  </si>
  <si>
    <t>75% FFP</t>
  </si>
  <si>
    <t>50% FFP</t>
  </si>
  <si>
    <t xml:space="preserve">Total Difference between Projections and Actual Waiver Cost for Previous Waiver Period </t>
  </si>
  <si>
    <t xml:space="preserve">Projection for Upcoming Waiver Period </t>
  </si>
  <si>
    <t>64.10 Waiver</t>
  </si>
  <si>
    <t>64.21U Waiver Form</t>
  </si>
  <si>
    <t xml:space="preserve">64.9W /64.21U W </t>
  </si>
  <si>
    <t>64.10 Waiver Form</t>
  </si>
  <si>
    <t>64.9 Waiver Form</t>
  </si>
  <si>
    <t>Waiver Form</t>
  </si>
  <si>
    <t>Quarterly CMS Targets for RO Cost-Effectiveness Monitoring</t>
  </si>
  <si>
    <t>Worksheet for RO PMPM Cost-Effectiveness Monitoring</t>
  </si>
  <si>
    <t>Projections for RO CMS-64 Certification - Aggregate Cost</t>
  </si>
  <si>
    <t>Actuals</t>
  </si>
  <si>
    <t>Waiver Form Costs</t>
  </si>
  <si>
    <t xml:space="preserve">Projected </t>
  </si>
  <si>
    <t xml:space="preserve">Aggregate </t>
  </si>
  <si>
    <t>PMPM Costs</t>
  </si>
  <si>
    <t>Actual</t>
  </si>
  <si>
    <t>Q1 Quarterly Actual Costs</t>
  </si>
  <si>
    <t>Q2 Quarterly Actual Costs</t>
  </si>
  <si>
    <t>Q3 Quarterly Actual Costs</t>
  </si>
  <si>
    <t>Q4 Quarterly Actual Costs</t>
  </si>
  <si>
    <t>Q5 Quarterly Actual Costs</t>
  </si>
  <si>
    <t>Q6 Quarterly Actual Costs</t>
  </si>
  <si>
    <t>Q7 Quarterly Actual Costs</t>
  </si>
  <si>
    <t>Q8 Quarterly Actual Costs</t>
  </si>
  <si>
    <t>RO Completion Section - For ongoing monitoring</t>
  </si>
  <si>
    <t>Total Projected Waiver Expenditures P2 + P1 (Casemix for P1 and P2)</t>
  </si>
  <si>
    <t>Total Previous Waiver Period Expenditures (Casemix for R1 and R2)</t>
  </si>
  <si>
    <t>Total Previous P2 Projection using R2 member months</t>
  </si>
  <si>
    <t>Total Previous P1 Projection using R1 member months</t>
  </si>
  <si>
    <t>P1 Projected PMPM</t>
  </si>
  <si>
    <t>State Completion Section - For Waiver Submission</t>
  </si>
  <si>
    <t>From Column G (Administration)</t>
  </si>
  <si>
    <t>(Column H-G)</t>
  </si>
  <si>
    <t>From Column I (services)</t>
  </si>
  <si>
    <t xml:space="preserve">AC </t>
  </si>
  <si>
    <t>AD</t>
  </si>
  <si>
    <t>AE</t>
  </si>
  <si>
    <t>AF</t>
  </si>
  <si>
    <t>AG</t>
  </si>
  <si>
    <t>AH</t>
  </si>
  <si>
    <t>AI</t>
  </si>
  <si>
    <t xml:space="preserve">P1 Projected PMPM Costs from Appendix D5 (Totals weighted on Projected Year 1 Member Months) </t>
  </si>
  <si>
    <t>P2 Projected PMPM Costs from Appendix D5 (Totals weighted on Projected Year 2 Member Months)</t>
  </si>
  <si>
    <t>R2 Weighted Average PMPM Casemix for R1 (R1 MMs)</t>
  </si>
  <si>
    <t>P1 Weighted Average PMPM Casemix for R2 (R2 MMs)</t>
  </si>
  <si>
    <t>P1 Weighted Average PMPM Casemix for P1 (P1 MMs)</t>
  </si>
  <si>
    <t>P2 Weighted Average PMPM Casemix for P1 (P1 MMs)</t>
  </si>
  <si>
    <t>P2 Weighted Average PMPM Casemix for P2 (P2 MMs)</t>
  </si>
  <si>
    <t>P2 Weighted Average PMPM Casemix for R1 (R1 MMs)</t>
  </si>
  <si>
    <t>Note: The States completing the Expedited Test will only attach the most recent waiver Schedule D,
and the corresponding quarters of waiver forms from the CMS-64.9 Waiver and CMS-64.21U Waiver and CMS 64.10 Waiver.
Completion of this Appendix is not necessary for expedited waivers.</t>
  </si>
  <si>
    <t>Note: The States completing the Comprehensive Test will attach the most recent waiver Schedule D,
and the corresponding quarters of waiver forms from the CMS-64.9 Waiver and CMS-64.21U Waiver and CMS 64.10 Waiver.
Completion of this Appendix is required for Comprehensive Waivers.</t>
  </si>
  <si>
    <t>(Same as D30-D35)</t>
  </si>
  <si>
    <t>(Same as E30-E35)</t>
  </si>
  <si>
    <t>(Same as F30-F35)</t>
  </si>
  <si>
    <t>(Same as G30-G35)</t>
  </si>
  <si>
    <t>R1 Overall PMPM Casemix for R1 (R1 MMs)</t>
  </si>
  <si>
    <t>R1 Overall PMPM Casemix for R2 (R2 MMs)</t>
  </si>
  <si>
    <t>P1 PMPM Casemix for R2 (R2 MMs)</t>
  </si>
  <si>
    <t>P2 PMPM Casemix for R2 (R2 MMs)</t>
  </si>
  <si>
    <t>R2 OVerall PMPM Casemix for R2 (R2 MMs)</t>
  </si>
  <si>
    <t>PAHP</t>
  </si>
  <si>
    <t>Modify Line items as necessary to fit the services of the program.</t>
  </si>
  <si>
    <t>Modify Line items as necessary to fit the MEGs of the program.</t>
  </si>
  <si>
    <t>State Completion Sections</t>
  </si>
  <si>
    <t>PMPM from previously approved waiver.</t>
  </si>
  <si>
    <t>BY Expenses</t>
  </si>
  <si>
    <t>FAMILY PLANNING</t>
  </si>
  <si>
    <t>90% FFP</t>
  </si>
  <si>
    <t xml:space="preserve">     A.  </t>
  </si>
  <si>
    <t>COSTS OF IN-HOUSE ACTIVITIES PLUS OTHER STATE AGENCIES AND INSTITUTIONS</t>
  </si>
  <si>
    <t xml:space="preserve">     B.  </t>
  </si>
  <si>
    <t>COST OF PRIVATE SECTOR CONTRACTORS</t>
  </si>
  <si>
    <t xml:space="preserve">     C.  </t>
  </si>
  <si>
    <t>DRUG CLAIMS SYSTEM</t>
  </si>
  <si>
    <t>SKILLED PROFESSIONAL MEDICAL PERSONNEL</t>
  </si>
  <si>
    <t xml:space="preserve">     B. </t>
  </si>
  <si>
    <t>MECHANIZED SYSTEMS, NOT APPROVED UNDER  MMIS PROCEDURES:</t>
  </si>
  <si>
    <t>COSTS OF IN-HOUSE ACTIVITIES PLUS OTHER    STATE AGENCIES AND INSTITUTIONS</t>
  </si>
  <si>
    <t>PEER REVIEW ORGANIZATIONS (PRO)</t>
  </si>
  <si>
    <t xml:space="preserve"> 7.  A. </t>
  </si>
  <si>
    <t>THIRD PARTY LIABILITY RECOVERY PROCEDURE - BILLING OFFSET</t>
  </si>
  <si>
    <t>ASSIGNMENT OF RIGHTS - BILLING OFFSET</t>
  </si>
  <si>
    <t>IMMIGRATION STATUS VERIFICATION SYSTEM COSTS</t>
  </si>
  <si>
    <t>100% FFP</t>
  </si>
  <si>
    <t xml:space="preserve"> NURSE AIDE TRAINING COSTS</t>
  </si>
  <si>
    <t xml:space="preserve"> PREADMISSION SCREENING COSTS</t>
  </si>
  <si>
    <t>RESIDENT REVIEW ACTIVITIES COSTS</t>
  </si>
  <si>
    <t>DRUG USE REVIEW PROGRAM</t>
  </si>
  <si>
    <t>OUTSTATIONED ELIGIBILITY WORKERS</t>
  </si>
  <si>
    <t>14.</t>
  </si>
  <si>
    <t>TANF BASE</t>
  </si>
  <si>
    <t xml:space="preserve">15. </t>
  </si>
  <si>
    <t>TANF SECONDARY 90%</t>
  </si>
  <si>
    <t xml:space="preserve">16. </t>
  </si>
  <si>
    <t>TANF SECONDARY 75%</t>
  </si>
  <si>
    <t>17.</t>
  </si>
  <si>
    <t>EXTERNAL REVIEW</t>
  </si>
  <si>
    <t xml:space="preserve">18. </t>
  </si>
  <si>
    <t>ENROLLMENT BROKERS</t>
  </si>
  <si>
    <t xml:space="preserve">19.  </t>
  </si>
  <si>
    <t>OTHER FINANCIAL PARTICIPATION</t>
  </si>
  <si>
    <t>*Allocation basis is ___% of Medicaid costs OR ___ % of Medicaid eligibles OR ___ other, please explain:</t>
  </si>
  <si>
    <t>Add multiple line items as necessary to fit the administration of the program (i.e. if you have more than one contract on line 19, detail the contracts separately).</t>
  </si>
  <si>
    <t>(monthly)</t>
  </si>
  <si>
    <t>To modify the formulas as necessary to fit the length of the program complete this section.  The formulas will automatically update given this data.</t>
  </si>
  <si>
    <t>Gap (end of R2 to P1)</t>
  </si>
  <si>
    <t>P1</t>
  </si>
  <si>
    <t>P2</t>
  </si>
  <si>
    <t>Sterilizations</t>
  </si>
  <si>
    <t>DESIGN DEVELOPMENT OR INSTALLATION OF MMIS*</t>
  </si>
  <si>
    <t>OPERATION OF AN APPROVED MMIS*:</t>
  </si>
  <si>
    <t>R2 Per Member Per Month (PMPM) Costs (Totals weighted on Retrospective Year 2 Member Months)</t>
  </si>
  <si>
    <t>Total Projected Waiver Expenditures P1(P1 MMs)</t>
  </si>
  <si>
    <t>Total Projected Waiver Expenditures P2 (P2 MMs)</t>
  </si>
  <si>
    <t xml:space="preserve">State: </t>
  </si>
  <si>
    <t>P1      =</t>
  </si>
  <si>
    <t>P2       =</t>
  </si>
  <si>
    <t xml:space="preserve">Actual Enrollment for the Time Period - </t>
  </si>
  <si>
    <t>through</t>
  </si>
  <si>
    <t>Estimated Member Month Calculations</t>
  </si>
  <si>
    <t>Enrollment Projections for the Time Period  -</t>
  </si>
  <si>
    <t>*Projections start on Quarter and include data for requested waiver period</t>
  </si>
  <si>
    <t>R2      =</t>
  </si>
  <si>
    <t>**R1 and R2 include actual data and dates used in conversion - no estimates</t>
  </si>
  <si>
    <t>R1     =</t>
  </si>
  <si>
    <t>NUMBER OF DAYS OF DATA</t>
  </si>
  <si>
    <t>(Days-365)</t>
  </si>
  <si>
    <t>(Days-364)</t>
  </si>
  <si>
    <t>TOTAL R2 to P1</t>
  </si>
  <si>
    <t>TOTAL R2 to P2</t>
  </si>
  <si>
    <t>State:</t>
  </si>
  <si>
    <t>Use Quarter Starting Dates on Appendix D1.  Appendix D6 will automatically become Quarter Ending Dates to sync with CMS-64.</t>
  </si>
  <si>
    <t xml:space="preserve">2 Year </t>
  </si>
  <si>
    <t>5 Year</t>
  </si>
  <si>
    <t>Projected Quarter 9</t>
  </si>
  <si>
    <t>Projected Quarter 10</t>
  </si>
  <si>
    <t>Projected Quarter 11</t>
  </si>
  <si>
    <t>Projected Quarter 12</t>
  </si>
  <si>
    <t>Projected Year 3</t>
  </si>
  <si>
    <t>Projected Quarter 13</t>
  </si>
  <si>
    <t>Projected Quarter 14</t>
  </si>
  <si>
    <t>Projected Quarter 15</t>
  </si>
  <si>
    <t>Projected Quarter 16</t>
  </si>
  <si>
    <t>Projected Year 4</t>
  </si>
  <si>
    <t>(P3)</t>
  </si>
  <si>
    <t>(P4)</t>
  </si>
  <si>
    <t>Projected Quarter 17</t>
  </si>
  <si>
    <t>Projected Quarter 18</t>
  </si>
  <si>
    <t>Projected Quarter 19</t>
  </si>
  <si>
    <t>Projected Quarter 20</t>
  </si>
  <si>
    <t>Projected Year 5</t>
  </si>
  <si>
    <t>(P5)</t>
  </si>
  <si>
    <t>Annualized % Increase</t>
  </si>
  <si>
    <t>R1 to R2</t>
  </si>
  <si>
    <t>R2 to P1</t>
  </si>
  <si>
    <t>P1 to P2</t>
  </si>
  <si>
    <t>P2 to P3</t>
  </si>
  <si>
    <t>P3 to P4</t>
  </si>
  <si>
    <t>P4 to P5</t>
  </si>
  <si>
    <t>R2 to P2</t>
  </si>
  <si>
    <t>R2 to P5</t>
  </si>
  <si>
    <t xml:space="preserve">To modify the formulas as necessary to fit the length of the program complete this section.  </t>
  </si>
  <si>
    <t>The formulas will automatically update given this data.</t>
  </si>
  <si>
    <t>Prospective Years 1 through 5 (P1 - P5) or Years 1 though 2 (P1 -P2)</t>
  </si>
  <si>
    <t>P3      =</t>
  </si>
  <si>
    <t>P4       =</t>
  </si>
  <si>
    <t>P5       =</t>
  </si>
  <si>
    <t>P3</t>
  </si>
  <si>
    <t>P4</t>
  </si>
  <si>
    <t>P5</t>
  </si>
  <si>
    <t>TOTAL R2 to P3</t>
  </si>
  <si>
    <t>TOTAL R2 to P4</t>
  </si>
  <si>
    <t>TOTAL R2 to P5</t>
  </si>
  <si>
    <t>P3 PMPM Casemix for R2 (R2 MMs)</t>
  </si>
  <si>
    <t>P2 Per Member Per Month (PMPM) Costs</t>
  </si>
  <si>
    <t>Prospective Year 3 (P3) Projection for State Plan Services**</t>
  </si>
  <si>
    <t>Total P3 PMPM</t>
  </si>
  <si>
    <t>P3 Projection for Incentive Costs not Included in Capitation Rates**</t>
  </si>
  <si>
    <t>(Annual Year 3)</t>
  </si>
  <si>
    <t>P3 Projection for 1915(b)(3) Service Costs**</t>
  </si>
  <si>
    <t>P3 Projection for Administration Costs**</t>
  </si>
  <si>
    <t>P4 PMPM Casemix for R2 (R2 MMs)</t>
  </si>
  <si>
    <t>P4 PMPM</t>
  </si>
  <si>
    <t>P4 Per Member Per Month (PMPM) Costs</t>
  </si>
  <si>
    <t>P3 PMPM</t>
  </si>
  <si>
    <t>P3 Per Member Per Month (PMPM) Costs</t>
  </si>
  <si>
    <t>Prospective Year 4 (P4) Projection for State Plan Services**</t>
  </si>
  <si>
    <t>Total P4 PMPM</t>
  </si>
  <si>
    <t>P4 Projection for Incentive Costs not Included in Capitation Rates**</t>
  </si>
  <si>
    <t>(Annual Year 4)</t>
  </si>
  <si>
    <t>P4 Projection for 1915(b)(3) Service Costs**</t>
  </si>
  <si>
    <t>P4 Projection for Administration Costs**</t>
  </si>
  <si>
    <t>P5 Projection for Administration Costs**</t>
  </si>
  <si>
    <t>(Annual Year 5)</t>
  </si>
  <si>
    <t>Total P5 PMPM</t>
  </si>
  <si>
    <t>P5 Projection for 1915(b)(3) Service Costs**</t>
  </si>
  <si>
    <t>P5 Projection for Incentive Costs not Included in Capitation Rates**</t>
  </si>
  <si>
    <t>P5 PMPM Casemix for R2 (R2 MMs)</t>
  </si>
  <si>
    <t>Q9 Quarterly Projected Costs</t>
  </si>
  <si>
    <t>Q10 Quarterly Projected Costs</t>
  </si>
  <si>
    <t>Q11 Quarterly Projected Costs</t>
  </si>
  <si>
    <t>Q12 Quarterly Projected Costs</t>
  </si>
  <si>
    <t>Q13 Quarterly Projected Costs</t>
  </si>
  <si>
    <t>Q14 Quarterly Projected Costs</t>
  </si>
  <si>
    <t>Q15 Quarterly Projected Costs</t>
  </si>
  <si>
    <t>Q16 Quarterly Projected Costs</t>
  </si>
  <si>
    <t>Q17 Quarterly Projected Costs</t>
  </si>
  <si>
    <t>Q18 Quarterly Projected Costs</t>
  </si>
  <si>
    <t>Q19 Quarterly Projected Costs</t>
  </si>
  <si>
    <t>Q20 Quarterly Projected Costs</t>
  </si>
  <si>
    <t>P5 Weighted Average PMPM Casemix for P5 (P5 MMs)</t>
  </si>
  <si>
    <t>P4 Weighted Average PMPM Casemix for P4 (P4 MMs)</t>
  </si>
  <si>
    <t>P3 Weighted Average PMPM Casemix for P3 (P3 MMs)</t>
  </si>
  <si>
    <t>Q9 Quarterly Actual Costs</t>
  </si>
  <si>
    <t>Q10 Quarterly Actual Costs</t>
  </si>
  <si>
    <t>Q11 Quarterly Actual Costs</t>
  </si>
  <si>
    <t>Q12 Quarterly Actual Costs</t>
  </si>
  <si>
    <t>Q13 Quarterly Actual Costs</t>
  </si>
  <si>
    <t>Q14 Quarterly Actual Costs</t>
  </si>
  <si>
    <t>Q15 Quarterly Actual Costs</t>
  </si>
  <si>
    <t>Q16 Quarterly Actual Costs</t>
  </si>
  <si>
    <t>Q17 Quarterly Actual Costs</t>
  </si>
  <si>
    <t>Q18 Quarterly Actual Costs</t>
  </si>
  <si>
    <t>Q19 Quarterly Actual Costs</t>
  </si>
  <si>
    <t>Q20 Quarterly Actual Costs</t>
  </si>
  <si>
    <t>R1 to P5 Change</t>
  </si>
  <si>
    <t>P3 Projected PMPM Costs (Totals weighted on Projected Year 3 Member Months)</t>
  </si>
  <si>
    <t>P4 Projected PMPM Costs (Totals weighted on Projected Year 4 Member Months)</t>
  </si>
  <si>
    <t>P5 Projected PMPM Costs (Totals weighted on Projected Year 5 Member Months)</t>
  </si>
  <si>
    <t>P2 to P3 Change</t>
  </si>
  <si>
    <t>P3 to P4 Change</t>
  </si>
  <si>
    <t>P4 to P5 Change</t>
  </si>
  <si>
    <t>Year 3</t>
  </si>
  <si>
    <t>Year 4</t>
  </si>
  <si>
    <t>Year 5</t>
  </si>
  <si>
    <t>P5 PMPM</t>
  </si>
  <si>
    <t>Year 1 - 5</t>
  </si>
  <si>
    <t>(SUM of P1:P5)</t>
  </si>
  <si>
    <t>Total Projected Waiver Expenditures P1:P5 (Casemix for P1 through P5)</t>
  </si>
  <si>
    <t>P3 Weighted Average PMPM Casemix for P2 (P2 MMs)</t>
  </si>
  <si>
    <t>Total Projected Waiver Expenditures P3 (P3 MMs)</t>
  </si>
  <si>
    <t>Total Projected Waiver Expenditures P4 (P4 MMs)</t>
  </si>
  <si>
    <t>P4 Weighted Average PMPM Casemix for P3 (P3 MMs)</t>
  </si>
  <si>
    <t>Total Projected Waiver Expenditures P5 (P5 MMs)</t>
  </si>
  <si>
    <t>P5 Weighted Average PMPM Casemix for P4 (P4 MMs)</t>
  </si>
  <si>
    <t>% Increase</t>
  </si>
  <si>
    <t>see below*</t>
  </si>
  <si>
    <t>*Annualize and Regular Increase is the same over a normal 1 year period.</t>
  </si>
  <si>
    <t>Retrospective Year 1</t>
  </si>
  <si>
    <t>CMS-64 Expenditures-Medical Assistance-Waiver CA17.R09</t>
  </si>
  <si>
    <t>Totals</t>
  </si>
  <si>
    <t>Disabled</t>
  </si>
  <si>
    <t>Foster Care</t>
  </si>
  <si>
    <t>MCHIP</t>
  </si>
  <si>
    <t>Other</t>
  </si>
  <si>
    <t>Medicaid Expansion</t>
  </si>
  <si>
    <t>CMS-64 Expenditures-Medical Assistance-Waiver CA17.R09 - Allocated to New MEGS</t>
  </si>
  <si>
    <t>SPD - Duals</t>
  </si>
  <si>
    <t>SPD</t>
  </si>
  <si>
    <t>Family</t>
  </si>
  <si>
    <t>CMS-64 Expenditures-Medical Assistance-Waiver 11W00193/9 - DMC ODS</t>
  </si>
  <si>
    <t xml:space="preserve">DMC ODS </t>
  </si>
  <si>
    <t>DMC ODS</t>
  </si>
  <si>
    <t>CMS-64 Expenditures-Medical Assistance-Waiver 11W00193/9 - DMC ODS - Allocated to New MEGS</t>
  </si>
  <si>
    <t>Medi-Cal Beneficiaries</t>
  </si>
  <si>
    <t>Cost per MM-Medical Assistance (Trends)</t>
  </si>
  <si>
    <t>CMS-64 Expenditures-Admin-Waiver CA17.R09</t>
  </si>
  <si>
    <t>SPMP</t>
  </si>
  <si>
    <t>Other FFP</t>
  </si>
  <si>
    <t>Expenditures-Admin-Waiver 11W00193/9</t>
  </si>
  <si>
    <t xml:space="preserve">CMS - Medicare Economic Basket Index by Quarter </t>
  </si>
  <si>
    <t>Home Health Agency Market Basket Index</t>
  </si>
  <si>
    <t>Home Health Agency Market Basket Index - Percentage Change From 6/30/2019</t>
  </si>
  <si>
    <t xml:space="preserve">     2022 Q1</t>
  </si>
  <si>
    <t xml:space="preserve">     2023 Q1</t>
  </si>
  <si>
    <t xml:space="preserve">     2024 Q1</t>
  </si>
  <si>
    <t xml:space="preserve">     2025 Q1</t>
  </si>
  <si>
    <t xml:space="preserve">     2026 Q1</t>
  </si>
  <si>
    <t>CMS-64 Expenditures-Medical Assistance-Waiver CA17.R09 - Less Expenditures for Beneficiaries with Unsatisfactory Immigration Status</t>
  </si>
  <si>
    <t xml:space="preserve">CMS-64 Expenditures-Medical Assistance-Waiver 11W00193/9 - DMC ODS - Without IMD </t>
  </si>
  <si>
    <t>Administrative and service cost increase for additional County participation</t>
  </si>
  <si>
    <t xml:space="preserve">DHCS entered in Column Y an inflation adjustment for administrative costs.  The inflation adjustments are based upon the percentage change in the Home Health Agency Market Basket Index and are detailed in the Trend Data Tab.  </t>
  </si>
  <si>
    <t>Total Costs for Projected Year 2 (2023)</t>
  </si>
  <si>
    <t xml:space="preserve">DMC ODS Costs (FY 2022-2023) - Six Months </t>
  </si>
  <si>
    <t>Mental Health Costs (FY 2022-23) - Six Months</t>
  </si>
  <si>
    <t xml:space="preserve">Projected Year 2 (P2) Enrollment </t>
  </si>
  <si>
    <t>PMPM for Projected Year 2 (2023) for all MEGs</t>
  </si>
  <si>
    <t xml:space="preserve">Check </t>
  </si>
  <si>
    <t xml:space="preserve">Projected Year 2 (P2) PMPM </t>
  </si>
  <si>
    <t>PMPM Percentage Increase</t>
  </si>
  <si>
    <t>Check</t>
  </si>
  <si>
    <t xml:space="preserve">Community Based Mobile Crisis Data Trend </t>
  </si>
  <si>
    <t>New ODS Counties adjustment</t>
  </si>
  <si>
    <t xml:space="preserve">Total Adjustments with Mobile Crisis </t>
  </si>
  <si>
    <t>06/302019 Beneficiaries</t>
  </si>
  <si>
    <t>MEG</t>
  </si>
  <si>
    <t>Percentage Allocation</t>
  </si>
  <si>
    <t>26-49 Population to add</t>
  </si>
  <si>
    <t xml:space="preserve">Totals </t>
  </si>
  <si>
    <t>50+UIS Population to add</t>
  </si>
  <si>
    <t>Total Percent change</t>
  </si>
  <si>
    <t xml:space="preserve">Effective Q9 (Jan. 2024), 26-49 Population </t>
  </si>
  <si>
    <t>Q9-Q20 Update</t>
  </si>
  <si>
    <t xml:space="preserve">Effective Q3 (July 2022 2022), 50+ UIS Population </t>
  </si>
  <si>
    <t xml:space="preserve">Effective Q2 (July 2022 2022), 50+ UIS Population </t>
  </si>
  <si>
    <t>Projected Year 1 (P1) PMPM</t>
  </si>
  <si>
    <t>Projected Year 3 (P3) PMPM</t>
  </si>
  <si>
    <t>UIS Population with Pregnancy Services  for PY 1</t>
  </si>
  <si>
    <t>UIS Population with Pregnancy Services  for PY 3</t>
  </si>
  <si>
    <t>Coverage for 26-49 UIS population is effective January 2024 (PY3)</t>
  </si>
  <si>
    <t>Coverage for 50+ UIS population is effective July 2022 (PY 1)</t>
  </si>
  <si>
    <t>Total Approved services for FY 2020-21</t>
  </si>
  <si>
    <t>Total Pregnancy Costs for FY 2020-21</t>
  </si>
  <si>
    <t>Percentage of Pregancy Services</t>
  </si>
  <si>
    <t>Pregnancy PMPM</t>
  </si>
  <si>
    <t>Member Months for 50+</t>
  </si>
  <si>
    <t>Total Costs of pregnancy services</t>
  </si>
  <si>
    <t>Member Months for 26-49</t>
  </si>
  <si>
    <t>Total Costs for Pregnancy Services</t>
  </si>
  <si>
    <t>All Member Months</t>
  </si>
  <si>
    <t xml:space="preserve">PMPM Increase </t>
  </si>
  <si>
    <t>PMPM Increse</t>
  </si>
  <si>
    <t>Initial Adjustment</t>
  </si>
  <si>
    <t>Final Adjustment to make</t>
  </si>
  <si>
    <t>Add pregnancy services for 26-49 UIS population</t>
  </si>
  <si>
    <t>Removal of claims associated with beneficiaries ineligble for FFP (excluding pregnancy services)</t>
  </si>
  <si>
    <t>Final Adjustments (Includes preious adjustments)</t>
  </si>
  <si>
    <t>Adjustment to make (6 Months)</t>
  </si>
  <si>
    <t xml:space="preserve">Member Months Updates to add  26-49 Expansion and 50+UIS Population </t>
  </si>
  <si>
    <t>Current adjustments in workbook (previously removed all Non-Pregnancy  services for UIS beneficiarfies up to age 26)</t>
  </si>
  <si>
    <t>Multi-Systemic Therapy</t>
  </si>
  <si>
    <t>Functional Family Therapy</t>
  </si>
  <si>
    <t>Parent-Child Interaction Therapy</t>
  </si>
  <si>
    <t>Supported Employment</t>
  </si>
  <si>
    <t>Coordinated Specialty Care for Early Psychosis</t>
  </si>
  <si>
    <t>Club House</t>
  </si>
  <si>
    <t>Community Health Care Workers</t>
  </si>
  <si>
    <t>Total:</t>
  </si>
  <si>
    <t>Assertive Community Treatment (ACT) Services</t>
  </si>
  <si>
    <t>Forensic Assertive Community Treatment (FACT) Services</t>
  </si>
  <si>
    <t>Total Costs</t>
  </si>
  <si>
    <t>Implementation Year</t>
  </si>
  <si>
    <t>Population</t>
  </si>
  <si>
    <t>Percentage</t>
  </si>
  <si>
    <t>Year 1 (P4)</t>
  </si>
  <si>
    <t>Year 2 (P5)</t>
  </si>
  <si>
    <t>Member Months (P4)</t>
  </si>
  <si>
    <t>Total Increase (P4)</t>
  </si>
  <si>
    <t>Projected Year PMPM (P4)</t>
  </si>
  <si>
    <t xml:space="preserve">BH Connect Services </t>
  </si>
  <si>
    <t>Final Adjustment to Make (P4)</t>
  </si>
  <si>
    <t>Total Increase (P5)</t>
  </si>
  <si>
    <t>Projected Year PMPM (P5)</t>
  </si>
  <si>
    <t>Final Adjustment to Make (P5)</t>
  </si>
  <si>
    <t xml:space="preserve">Total Projected costs </t>
  </si>
  <si>
    <t>Opt In Percentage</t>
  </si>
  <si>
    <t>January 1, 2025 -</t>
  </si>
  <si>
    <t>December 31, 2025</t>
  </si>
  <si>
    <t>January 1, 2026 -</t>
  </si>
  <si>
    <t>December 31, 2026</t>
  </si>
  <si>
    <t>California</t>
  </si>
  <si>
    <t>DHCS entered State Plan Inflation Adjustments for P1 through P5 in Column J of Tab D5.  The State Plan Inflation Adjustments are based upon the percentage change in the Home Health Agency Market Basket Index and are detailed in the Trend Data Tab.</t>
  </si>
  <si>
    <t>BH-CONNECT Services (P4), January 1, 2025 - December 31, 2025</t>
  </si>
  <si>
    <t>BH-CONNECT Services (P5), January 1, 2026 - December 31, 2026</t>
  </si>
  <si>
    <t>Notes</t>
  </si>
  <si>
    <t>Est. Annualized Cost</t>
  </si>
  <si>
    <t>BH-CONNECT Service</t>
  </si>
  <si>
    <t>Prospective Year 5 (P5) Projection for State Plan Services**</t>
  </si>
  <si>
    <r>
      <t xml:space="preserve">Instructions: </t>
    </r>
    <r>
      <rPr>
        <sz val="12"/>
        <rFont val="Segoe UI"/>
        <family val="2"/>
      </rPr>
      <t>Modify columns as applicable to the waiver entity type and structure to note services in different MEGs.</t>
    </r>
  </si>
  <si>
    <r>
      <t xml:space="preserve">* </t>
    </r>
    <r>
      <rPr>
        <sz val="12"/>
        <rFont val="Segoe UI"/>
        <family val="2"/>
      </rPr>
      <t xml:space="preserve">Please note with a * if there are any proposed changes. </t>
    </r>
  </si>
  <si>
    <r>
      <t xml:space="preserve">Instructions: </t>
    </r>
    <r>
      <rPr>
        <sz val="12"/>
        <rFont val="Segoe UI"/>
        <family val="2"/>
      </rPr>
      <t>Modify columns as applicable to the waiver entity type and structure to note administration in different MEGs, etc.</t>
    </r>
  </si>
  <si>
    <r>
      <t xml:space="preserve">DHCS entered three program adjustments.  The first was to remove the cost of non-pregnancy services provided to beneficiaries with unsatisfactory immigration status contained in the Retrospective Year expenditure data.  DHCS included a program adjustment to remove the proportion of those expenditures that are for non-pregnancy services from the PMPM in P1.  The adjustment is noted in cells L13 through L19.  The second program adjustment was to add costs for ten counties not currently providing DMC-ODS services that DHCS anticipates will start providing DMC-ODS services in P2.  The adjustment is noted in cells L33 through L39 in Worksheet D5 and accounts for 0.28% for each MEG. The third program adjustment was to add costs for Community Based Mobile Crisis Services DHCS anticipates will start in P2. These adjustments were also added in cells L33 through L39 in worksheet D5. Cells L33 through L39 include the 0.28% cost for counties that will begin providing DMC-ODS services in P2 plus the adjustment to provide Community Based Mobile Crisis Services in P2.  In addition, DHCS updated the program and policy adjustments to add the cost for pregnancy services provided to beneficiaries with unsatisfactory immigration status who are 26 years of age and older.  The program adjustment for beneficiaries with unsatisfactory immigration status who are 50 years of age and older are included in cells L13 through L19.  The program adjustment for beneficiaries with unsatisfactory immigration status who are 26 through 49 years of age are included in cells L49 to L55.  </t>
    </r>
    <r>
      <rPr>
        <b/>
        <u/>
        <sz val="12"/>
        <rFont val="Segoe UI"/>
        <family val="2"/>
      </rPr>
      <t>In addition, DHCS added a program and policy adjustment in P4 and P5 to account for new State Plan benefits added to implement BH-CONNECT.  The P4 adjustments are included in cells L66 through L72 and the P5 adjustments are included in cells L82 through L88.</t>
    </r>
  </si>
  <si>
    <t>Press TAB to move to input areas. Press UP, DOWN, LEFT, or RIGHT ARROW in column A to read through the document.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8">
    <numFmt numFmtId="41" formatCode="_(* #,##0_);_(* \(#,##0\);_(* &quot;-&quot;_);_(@_)"/>
    <numFmt numFmtId="44" formatCode="_(&quot;$&quot;* #,##0.00_);_(&quot;$&quot;* \(#,##0.00\);_(&quot;$&quot;* &quot;-&quot;??_);_(@_)"/>
    <numFmt numFmtId="43" formatCode="_(* #,##0.00_);_(* \(#,##0.00\);_(* &quot;-&quot;??_);_(@_)"/>
    <numFmt numFmtId="164" formatCode="0.0%"/>
    <numFmt numFmtId="165" formatCode="General_)"/>
    <numFmt numFmtId="166" formatCode="_(* #,##0_);_(* \(#,##0\);_(* &quot;-&quot;??_);_(@_)"/>
    <numFmt numFmtId="167" formatCode="_(&quot;$&quot;* #,##0_);_(&quot;$&quot;* \(#,##0\);_(&quot;$&quot;* &quot;-&quot;??_);_(@_)"/>
    <numFmt numFmtId="168" formatCode="&quot;$&quot;#,##0"/>
    <numFmt numFmtId="169" formatCode="0.000"/>
    <numFmt numFmtId="170" formatCode="0.000%"/>
    <numFmt numFmtId="171" formatCode="0.0000%"/>
    <numFmt numFmtId="172" formatCode="0.00000%"/>
    <numFmt numFmtId="173" formatCode="_(* #,##0.0000_);_(* \(#,##0.0000\);_(* &quot;-&quot;??_);_(@_)"/>
    <numFmt numFmtId="174" formatCode="[$-409]mmmm\ d\,\ yyyy;@"/>
    <numFmt numFmtId="175" formatCode="m/d/yy"/>
    <numFmt numFmtId="176" formatCode="&quot;$&quot;#,##0.00"/>
    <numFmt numFmtId="177" formatCode="0.0"/>
    <numFmt numFmtId="178" formatCode="#,##0.000_);\(#,##0.000\)"/>
  </numFmts>
  <fonts count="13" x14ac:knownFonts="1">
    <font>
      <sz val="10"/>
      <name val="Arial"/>
    </font>
    <font>
      <sz val="10"/>
      <name val="Arial"/>
    </font>
    <font>
      <sz val="12"/>
      <name val="Helv"/>
    </font>
    <font>
      <sz val="10"/>
      <name val="Helv"/>
    </font>
    <font>
      <sz val="12"/>
      <name val="Arial"/>
      <family val="2"/>
    </font>
    <font>
      <sz val="12"/>
      <name val="Segoe UI"/>
      <family val="2"/>
    </font>
    <font>
      <b/>
      <sz val="12"/>
      <name val="Segoe UI"/>
      <family val="2"/>
    </font>
    <font>
      <b/>
      <u/>
      <sz val="12"/>
      <name val="Segoe UI"/>
      <family val="2"/>
    </font>
    <font>
      <u/>
      <sz val="12"/>
      <name val="Segoe UI"/>
      <family val="2"/>
    </font>
    <font>
      <b/>
      <i/>
      <sz val="12"/>
      <name val="Segoe UI"/>
      <family val="2"/>
    </font>
    <font>
      <sz val="12"/>
      <color rgb="FFFF0000"/>
      <name val="Segoe UI"/>
      <family val="2"/>
    </font>
    <font>
      <sz val="12"/>
      <color theme="0"/>
      <name val="Segoe UI"/>
      <family val="2"/>
    </font>
    <font>
      <b/>
      <sz val="12"/>
      <color rgb="FFED0000"/>
      <name val="Segoe UI"/>
      <family val="2"/>
    </font>
  </fonts>
  <fills count="17">
    <fill>
      <patternFill patternType="none"/>
    </fill>
    <fill>
      <patternFill patternType="gray125"/>
    </fill>
    <fill>
      <patternFill patternType="solid">
        <fgColor indexed="26"/>
        <bgColor indexed="64"/>
      </patternFill>
    </fill>
    <fill>
      <patternFill patternType="solid">
        <fgColor indexed="22"/>
        <bgColor indexed="64"/>
      </patternFill>
    </fill>
    <fill>
      <patternFill patternType="solid">
        <fgColor indexed="13"/>
        <bgColor indexed="64"/>
      </patternFill>
    </fill>
    <fill>
      <patternFill patternType="solid">
        <fgColor indexed="34"/>
        <bgColor indexed="64"/>
      </patternFill>
    </fill>
    <fill>
      <patternFill patternType="solid">
        <fgColor indexed="46"/>
        <bgColor indexed="64"/>
      </patternFill>
    </fill>
    <fill>
      <patternFill patternType="solid">
        <fgColor indexed="29"/>
        <bgColor indexed="64"/>
      </patternFill>
    </fill>
    <fill>
      <patternFill patternType="solid">
        <fgColor indexed="42"/>
        <bgColor indexed="64"/>
      </patternFill>
    </fill>
    <fill>
      <patternFill patternType="solid">
        <fgColor indexed="47"/>
        <bgColor indexed="64"/>
      </patternFill>
    </fill>
    <fill>
      <patternFill patternType="solid">
        <fgColor indexed="45"/>
        <bgColor indexed="64"/>
      </patternFill>
    </fill>
    <fill>
      <patternFill patternType="solid">
        <fgColor indexed="9"/>
        <bgColor indexed="64"/>
      </patternFill>
    </fill>
    <fill>
      <patternFill patternType="solid">
        <fgColor indexed="51"/>
        <bgColor indexed="64"/>
      </patternFill>
    </fill>
    <fill>
      <patternFill patternType="solid">
        <fgColor theme="0"/>
        <bgColor indexed="64"/>
      </patternFill>
    </fill>
    <fill>
      <patternFill patternType="solid">
        <fgColor theme="6" tint="0.79998168889431442"/>
        <bgColor indexed="64"/>
      </patternFill>
    </fill>
    <fill>
      <patternFill patternType="solid">
        <fgColor theme="7" tint="0.79998168889431442"/>
        <bgColor indexed="64"/>
      </patternFill>
    </fill>
    <fill>
      <patternFill patternType="solid">
        <fgColor theme="4" tint="0.79998168889431442"/>
        <bgColor indexed="64"/>
      </patternFill>
    </fill>
  </fills>
  <borders count="102">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double">
        <color indexed="64"/>
      </top>
      <bottom style="thin">
        <color indexed="64"/>
      </bottom>
      <diagonal/>
    </border>
    <border>
      <left style="thin">
        <color indexed="64"/>
      </left>
      <right style="medium">
        <color indexed="64"/>
      </right>
      <top style="thin">
        <color indexed="64"/>
      </top>
      <bottom style="thin">
        <color indexed="64"/>
      </bottom>
      <diagonal/>
    </border>
    <border>
      <left style="thin">
        <color indexed="64"/>
      </left>
      <right style="medium">
        <color indexed="64"/>
      </right>
      <top style="thin">
        <color indexed="64"/>
      </top>
      <bottom/>
      <diagonal/>
    </border>
    <border>
      <left style="thin">
        <color indexed="64"/>
      </left>
      <right style="thin">
        <color indexed="64"/>
      </right>
      <top style="thin">
        <color indexed="64"/>
      </top>
      <bottom style="double">
        <color indexed="64"/>
      </bottom>
      <diagonal/>
    </border>
    <border>
      <left style="thin">
        <color indexed="64"/>
      </left>
      <right style="medium">
        <color indexed="64"/>
      </right>
      <top style="thin">
        <color indexed="64"/>
      </top>
      <bottom style="double">
        <color indexed="64"/>
      </bottom>
      <diagonal/>
    </border>
    <border>
      <left style="medium">
        <color indexed="64"/>
      </left>
      <right style="thin">
        <color indexed="64"/>
      </right>
      <top style="double">
        <color indexed="64"/>
      </top>
      <bottom style="medium">
        <color indexed="64"/>
      </bottom>
      <diagonal/>
    </border>
    <border>
      <left style="medium">
        <color indexed="64"/>
      </left>
      <right/>
      <top style="double">
        <color indexed="64"/>
      </top>
      <bottom style="medium">
        <color indexed="64"/>
      </bottom>
      <diagonal/>
    </border>
    <border>
      <left style="thin">
        <color indexed="64"/>
      </left>
      <right style="thin">
        <color indexed="64"/>
      </right>
      <top style="double">
        <color indexed="64"/>
      </top>
      <bottom style="medium">
        <color indexed="64"/>
      </bottom>
      <diagonal/>
    </border>
    <border>
      <left style="thin">
        <color indexed="64"/>
      </left>
      <right style="medium">
        <color indexed="64"/>
      </right>
      <top style="double">
        <color indexed="64"/>
      </top>
      <bottom style="medium">
        <color indexed="64"/>
      </bottom>
      <diagonal/>
    </border>
    <border>
      <left style="thin">
        <color indexed="64"/>
      </left>
      <right style="thin">
        <color indexed="64"/>
      </right>
      <top/>
      <bottom/>
      <diagonal/>
    </border>
    <border>
      <left style="medium">
        <color indexed="64"/>
      </left>
      <right style="medium">
        <color indexed="64"/>
      </right>
      <top style="medium">
        <color indexed="64"/>
      </top>
      <bottom style="medium">
        <color indexed="64"/>
      </bottom>
      <diagonal/>
    </border>
    <border>
      <left style="medium">
        <color indexed="64"/>
      </left>
      <right style="thin">
        <color indexed="64"/>
      </right>
      <top style="thin">
        <color indexed="64"/>
      </top>
      <bottom/>
      <diagonal/>
    </border>
    <border>
      <left style="thin">
        <color indexed="64"/>
      </left>
      <right style="thin">
        <color indexed="64"/>
      </right>
      <top style="thin">
        <color indexed="64"/>
      </top>
      <bottom/>
      <diagonal/>
    </border>
    <border>
      <left style="medium">
        <color indexed="64"/>
      </left>
      <right style="thin">
        <color indexed="64"/>
      </right>
      <top/>
      <bottom/>
      <diagonal/>
    </border>
    <border>
      <left style="thin">
        <color indexed="64"/>
      </left>
      <right style="medium">
        <color indexed="64"/>
      </right>
      <top/>
      <bottom/>
      <diagonal/>
    </border>
    <border>
      <left style="thin">
        <color indexed="64"/>
      </left>
      <right style="thin">
        <color indexed="64"/>
      </right>
      <top/>
      <bottom style="thin">
        <color indexed="64"/>
      </bottom>
      <diagonal/>
    </border>
    <border>
      <left style="thin">
        <color indexed="64"/>
      </left>
      <right style="medium">
        <color indexed="64"/>
      </right>
      <top/>
      <bottom style="thin">
        <color indexed="64"/>
      </bottom>
      <diagonal/>
    </border>
    <border>
      <left style="medium">
        <color indexed="64"/>
      </left>
      <right style="thin">
        <color indexed="64"/>
      </right>
      <top/>
      <bottom style="thin">
        <color indexed="64"/>
      </bottom>
      <diagonal/>
    </border>
    <border>
      <left/>
      <right style="thin">
        <color indexed="64"/>
      </right>
      <top style="thin">
        <color indexed="64"/>
      </top>
      <bottom style="thin">
        <color indexed="64"/>
      </bottom>
      <diagonal/>
    </border>
    <border>
      <left style="medium">
        <color indexed="64"/>
      </left>
      <right style="thin">
        <color indexed="64"/>
      </right>
      <top style="medium">
        <color indexed="64"/>
      </top>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medium">
        <color indexed="64"/>
      </left>
      <right style="thin">
        <color indexed="64"/>
      </right>
      <top style="double">
        <color indexed="64"/>
      </top>
      <bottom/>
      <diagonal/>
    </border>
    <border>
      <left style="medium">
        <color indexed="64"/>
      </left>
      <right style="medium">
        <color indexed="64"/>
      </right>
      <top style="double">
        <color indexed="64"/>
      </top>
      <bottom style="medium">
        <color indexed="64"/>
      </bottom>
      <diagonal/>
    </border>
    <border>
      <left style="thin">
        <color indexed="64"/>
      </left>
      <right style="medium">
        <color indexed="64"/>
      </right>
      <top style="medium">
        <color indexed="64"/>
      </top>
      <bottom/>
      <diagonal/>
    </border>
    <border>
      <left style="medium">
        <color indexed="64"/>
      </left>
      <right/>
      <top style="medium">
        <color indexed="64"/>
      </top>
      <bottom style="thin">
        <color indexed="64"/>
      </bottom>
      <diagonal/>
    </border>
    <border>
      <left/>
      <right style="thin">
        <color indexed="64"/>
      </right>
      <top/>
      <bottom style="thin">
        <color indexed="64"/>
      </bottom>
      <diagonal/>
    </border>
    <border>
      <left style="double">
        <color indexed="64"/>
      </left>
      <right style="double">
        <color indexed="64"/>
      </right>
      <top style="double">
        <color indexed="64"/>
      </top>
      <bottom style="double">
        <color indexed="64"/>
      </bottom>
      <diagonal/>
    </border>
    <border>
      <left style="double">
        <color indexed="64"/>
      </left>
      <right/>
      <top style="double">
        <color indexed="64"/>
      </top>
      <bottom style="double">
        <color indexed="64"/>
      </bottom>
      <diagonal/>
    </border>
    <border>
      <left/>
      <right/>
      <top style="double">
        <color indexed="64"/>
      </top>
      <bottom style="double">
        <color indexed="64"/>
      </bottom>
      <diagonal/>
    </border>
    <border>
      <left/>
      <right style="double">
        <color indexed="64"/>
      </right>
      <top style="double">
        <color indexed="64"/>
      </top>
      <bottom style="double">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medium">
        <color indexed="64"/>
      </left>
      <right style="medium">
        <color indexed="64"/>
      </right>
      <top/>
      <bottom style="thin">
        <color indexed="64"/>
      </bottom>
      <diagonal/>
    </border>
    <border>
      <left/>
      <right style="thin">
        <color indexed="64"/>
      </right>
      <top style="thin">
        <color indexed="64"/>
      </top>
      <bottom/>
      <diagonal/>
    </border>
    <border>
      <left/>
      <right style="thin">
        <color indexed="64"/>
      </right>
      <top/>
      <bottom/>
      <diagonal/>
    </border>
    <border>
      <left style="medium">
        <color indexed="64"/>
      </left>
      <right style="thin">
        <color indexed="64"/>
      </right>
      <top style="thin">
        <color indexed="64"/>
      </top>
      <bottom style="thin">
        <color indexed="64"/>
      </bottom>
      <diagonal/>
    </border>
    <border>
      <left style="thin">
        <color indexed="64"/>
      </left>
      <right style="thin">
        <color indexed="64"/>
      </right>
      <top style="thin">
        <color indexed="64"/>
      </top>
      <bottom style="medium">
        <color indexed="64"/>
      </bottom>
      <diagonal/>
    </border>
    <border>
      <left style="medium">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right style="thin">
        <color indexed="64"/>
      </right>
      <top style="thin">
        <color indexed="64"/>
      </top>
      <bottom style="medium">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style="thin">
        <color indexed="64"/>
      </left>
      <right style="thin">
        <color indexed="64"/>
      </right>
      <top style="double">
        <color indexed="64"/>
      </top>
      <bottom/>
      <diagonal/>
    </border>
    <border>
      <left style="thin">
        <color indexed="64"/>
      </left>
      <right style="medium">
        <color indexed="64"/>
      </right>
      <top style="double">
        <color indexed="64"/>
      </top>
      <bottom/>
      <diagonal/>
    </border>
    <border>
      <left style="thin">
        <color indexed="64"/>
      </left>
      <right style="medium">
        <color indexed="64"/>
      </right>
      <top style="medium">
        <color indexed="64"/>
      </top>
      <bottom style="medium">
        <color indexed="64"/>
      </bottom>
      <diagonal/>
    </border>
    <border>
      <left style="thin">
        <color indexed="64"/>
      </left>
      <right/>
      <top style="thin">
        <color indexed="64"/>
      </top>
      <bottom style="thin">
        <color indexed="64"/>
      </bottom>
      <diagonal/>
    </border>
    <border>
      <left style="medium">
        <color indexed="64"/>
      </left>
      <right/>
      <top/>
      <bottom/>
      <diagonal/>
    </border>
    <border>
      <left/>
      <right/>
      <top style="thin">
        <color indexed="64"/>
      </top>
      <bottom/>
      <diagonal/>
    </border>
    <border>
      <left style="medium">
        <color indexed="64"/>
      </left>
      <right style="thin">
        <color indexed="64"/>
      </right>
      <top style="medium">
        <color indexed="64"/>
      </top>
      <bottom style="medium">
        <color indexed="64"/>
      </bottom>
      <diagonal/>
    </border>
    <border>
      <left style="thin">
        <color indexed="64"/>
      </left>
      <right/>
      <top style="thin">
        <color indexed="64"/>
      </top>
      <bottom/>
      <diagonal/>
    </border>
    <border>
      <left style="thin">
        <color indexed="64"/>
      </left>
      <right/>
      <top/>
      <bottom/>
      <diagonal/>
    </border>
    <border>
      <left style="thin">
        <color indexed="64"/>
      </left>
      <right/>
      <top/>
      <bottom style="thin">
        <color indexed="64"/>
      </bottom>
      <diagonal/>
    </border>
    <border>
      <left/>
      <right/>
      <top/>
      <bottom style="thin">
        <color indexed="64"/>
      </bottom>
      <diagonal/>
    </border>
    <border>
      <left style="medium">
        <color indexed="64"/>
      </left>
      <right/>
      <top/>
      <bottom style="thin">
        <color indexed="64"/>
      </bottom>
      <diagonal/>
    </border>
    <border>
      <left style="medium">
        <color indexed="64"/>
      </left>
      <right/>
      <top style="double">
        <color indexed="64"/>
      </top>
      <bottom style="thin">
        <color indexed="64"/>
      </bottom>
      <diagonal/>
    </border>
    <border>
      <left style="medium">
        <color indexed="64"/>
      </left>
      <right style="thin">
        <color indexed="64"/>
      </right>
      <top style="double">
        <color indexed="64"/>
      </top>
      <bottom style="thin">
        <color indexed="64"/>
      </bottom>
      <diagonal/>
    </border>
    <border>
      <left style="medium">
        <color indexed="64"/>
      </left>
      <right/>
      <top style="thin">
        <color indexed="64"/>
      </top>
      <bottom/>
      <diagonal/>
    </border>
    <border>
      <left style="double">
        <color indexed="64"/>
      </left>
      <right style="double">
        <color indexed="64"/>
      </right>
      <top style="medium">
        <color indexed="64"/>
      </top>
      <bottom/>
      <diagonal/>
    </border>
    <border>
      <left/>
      <right style="medium">
        <color indexed="64"/>
      </right>
      <top style="medium">
        <color indexed="64"/>
      </top>
      <bottom/>
      <diagonal/>
    </border>
    <border>
      <left/>
      <right style="medium">
        <color indexed="64"/>
      </right>
      <top/>
      <bottom/>
      <diagonal/>
    </border>
    <border>
      <left/>
      <right style="medium">
        <color indexed="64"/>
      </right>
      <top/>
      <bottom style="thin">
        <color indexed="64"/>
      </bottom>
      <diagonal/>
    </border>
    <border>
      <left style="medium">
        <color indexed="64"/>
      </left>
      <right style="medium">
        <color indexed="64"/>
      </right>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top style="medium">
        <color indexed="64"/>
      </top>
      <bottom/>
      <diagonal/>
    </border>
    <border>
      <left style="medium">
        <color indexed="64"/>
      </left>
      <right/>
      <top style="thin">
        <color indexed="64"/>
      </top>
      <bottom style="medium">
        <color indexed="64"/>
      </bottom>
      <diagonal/>
    </border>
    <border>
      <left/>
      <right/>
      <top/>
      <bottom style="medium">
        <color indexed="64"/>
      </bottom>
      <diagonal/>
    </border>
    <border>
      <left style="medium">
        <color indexed="64"/>
      </left>
      <right style="medium">
        <color indexed="64"/>
      </right>
      <top style="medium">
        <color indexed="64"/>
      </top>
      <bottom style="thin">
        <color indexed="64"/>
      </bottom>
      <diagonal/>
    </border>
    <border>
      <left style="thin">
        <color indexed="22"/>
      </left>
      <right style="thin">
        <color indexed="22"/>
      </right>
      <top/>
      <bottom style="thin">
        <color indexed="64"/>
      </bottom>
      <diagonal/>
    </border>
    <border>
      <left style="thin">
        <color indexed="22"/>
      </left>
      <right/>
      <top/>
      <bottom style="thin">
        <color indexed="64"/>
      </bottom>
      <diagonal/>
    </border>
    <border>
      <left style="thin">
        <color indexed="22"/>
      </left>
      <right style="thin">
        <color indexed="64"/>
      </right>
      <top/>
      <bottom style="thin">
        <color indexed="64"/>
      </bottom>
      <diagonal/>
    </border>
    <border>
      <left style="thin">
        <color indexed="22"/>
      </left>
      <right style="thin">
        <color indexed="22"/>
      </right>
      <top style="thin">
        <color indexed="64"/>
      </top>
      <bottom style="thin">
        <color indexed="64"/>
      </bottom>
      <diagonal/>
    </border>
    <border>
      <left style="thin">
        <color indexed="22"/>
      </left>
      <right/>
      <top style="thin">
        <color indexed="64"/>
      </top>
      <bottom style="thin">
        <color indexed="64"/>
      </bottom>
      <diagonal/>
    </border>
    <border>
      <left style="thin">
        <color indexed="22"/>
      </left>
      <right style="thin">
        <color indexed="64"/>
      </right>
      <top style="thin">
        <color indexed="64"/>
      </top>
      <bottom style="thin">
        <color indexed="64"/>
      </bottom>
      <diagonal/>
    </border>
    <border>
      <left style="medium">
        <color indexed="64"/>
      </left>
      <right/>
      <top style="thin">
        <color indexed="64"/>
      </top>
      <bottom style="thin">
        <color indexed="64"/>
      </bottom>
      <diagonal/>
    </border>
    <border>
      <left style="thin">
        <color indexed="64"/>
      </left>
      <right style="thin">
        <color indexed="22"/>
      </right>
      <top/>
      <bottom style="thin">
        <color indexed="64"/>
      </bottom>
      <diagonal/>
    </border>
    <border>
      <left style="thin">
        <color indexed="64"/>
      </left>
      <right style="thin">
        <color indexed="22"/>
      </right>
      <top style="thin">
        <color indexed="64"/>
      </top>
      <bottom style="thin">
        <color indexed="64"/>
      </bottom>
      <diagonal/>
    </border>
    <border>
      <left style="medium">
        <color indexed="64"/>
      </left>
      <right style="thin">
        <color indexed="64"/>
      </right>
      <top/>
      <bottom style="double">
        <color indexed="64"/>
      </bottom>
      <diagonal/>
    </border>
    <border>
      <left/>
      <right style="thin">
        <color indexed="64"/>
      </right>
      <top/>
      <bottom style="double">
        <color indexed="64"/>
      </bottom>
      <diagonal/>
    </border>
    <border>
      <left/>
      <right style="medium">
        <color indexed="64"/>
      </right>
      <top/>
      <bottom style="double">
        <color indexed="64"/>
      </bottom>
      <diagonal/>
    </border>
    <border>
      <left style="medium">
        <color indexed="64"/>
      </left>
      <right style="thin">
        <color indexed="64"/>
      </right>
      <top style="thin">
        <color indexed="64"/>
      </top>
      <bottom style="double">
        <color indexed="64"/>
      </bottom>
      <diagonal/>
    </border>
    <border>
      <left style="thin">
        <color indexed="64"/>
      </left>
      <right style="medium">
        <color indexed="64"/>
      </right>
      <top/>
      <bottom style="double">
        <color indexed="64"/>
      </bottom>
      <diagonal/>
    </border>
    <border>
      <left style="thin">
        <color indexed="64"/>
      </left>
      <right/>
      <top style="thin">
        <color indexed="64"/>
      </top>
      <bottom style="thin">
        <color indexed="8"/>
      </bottom>
      <diagonal/>
    </border>
    <border>
      <left style="thin">
        <color indexed="64"/>
      </left>
      <right style="thin">
        <color indexed="64"/>
      </right>
      <top style="thin">
        <color indexed="64"/>
      </top>
      <bottom style="thin">
        <color indexed="8"/>
      </bottom>
      <diagonal/>
    </border>
    <border>
      <left/>
      <right/>
      <top style="thin">
        <color indexed="64"/>
      </top>
      <bottom style="thin">
        <color indexed="8"/>
      </bottom>
      <diagonal/>
    </border>
    <border>
      <left style="thin">
        <color indexed="8"/>
      </left>
      <right/>
      <top style="thin">
        <color indexed="64"/>
      </top>
      <bottom style="thin">
        <color indexed="8"/>
      </bottom>
      <diagonal/>
    </border>
    <border>
      <left style="thin">
        <color indexed="8"/>
      </left>
      <right/>
      <top/>
      <bottom style="thin">
        <color indexed="8"/>
      </bottom>
      <diagonal/>
    </border>
    <border>
      <left style="thin">
        <color indexed="64"/>
      </left>
      <right/>
      <top/>
      <bottom style="thin">
        <color indexed="8"/>
      </bottom>
      <diagonal/>
    </border>
    <border>
      <left style="thin">
        <color indexed="64"/>
      </left>
      <right style="thin">
        <color indexed="64"/>
      </right>
      <top/>
      <bottom style="thin">
        <color indexed="8"/>
      </bottom>
      <diagonal/>
    </border>
    <border>
      <left/>
      <right style="thin">
        <color indexed="8"/>
      </right>
      <top/>
      <bottom style="thin">
        <color indexed="8"/>
      </bottom>
      <diagonal/>
    </border>
    <border>
      <left/>
      <right/>
      <top/>
      <bottom style="thin">
        <color indexed="8"/>
      </bottom>
      <diagonal/>
    </border>
    <border>
      <left style="thin">
        <color indexed="8"/>
      </left>
      <right/>
      <top/>
      <bottom/>
      <diagonal/>
    </border>
    <border>
      <left style="thin">
        <color indexed="64"/>
      </left>
      <right/>
      <top style="dotted">
        <color indexed="64"/>
      </top>
      <bottom style="thin">
        <color indexed="64"/>
      </bottom>
      <diagonal/>
    </border>
    <border>
      <left style="thin">
        <color indexed="64"/>
      </left>
      <right style="thin">
        <color indexed="64"/>
      </right>
      <top style="dotted">
        <color indexed="64"/>
      </top>
      <bottom style="thin">
        <color indexed="64"/>
      </bottom>
      <diagonal/>
    </border>
    <border>
      <left/>
      <right style="dotted">
        <color indexed="64"/>
      </right>
      <top style="dotted">
        <color indexed="64"/>
      </top>
      <bottom style="thin">
        <color indexed="64"/>
      </bottom>
      <diagonal/>
    </border>
    <border>
      <left style="dotted">
        <color indexed="64"/>
      </left>
      <right/>
      <top style="dotted">
        <color indexed="64"/>
      </top>
      <bottom style="thin">
        <color indexed="64"/>
      </bottom>
      <diagonal/>
    </border>
    <border>
      <left style="medium">
        <color indexed="64"/>
      </left>
      <right style="medium">
        <color indexed="64"/>
      </right>
      <top style="thin">
        <color indexed="64"/>
      </top>
      <bottom/>
      <diagonal/>
    </border>
    <border>
      <left/>
      <right style="thin">
        <color indexed="64"/>
      </right>
      <top style="medium">
        <color indexed="64"/>
      </top>
      <bottom style="medium">
        <color indexed="64"/>
      </bottom>
      <diagonal/>
    </border>
  </borders>
  <cellStyleXfs count="9">
    <xf numFmtId="0" fontId="0" fillId="0" borderId="0"/>
    <xf numFmtId="43" fontId="1" fillId="0" borderId="0" applyFont="0" applyFill="0" applyBorder="0" applyAlignment="0" applyProtection="0"/>
    <xf numFmtId="44" fontId="1" fillId="0" borderId="0" applyFont="0" applyFill="0" applyBorder="0" applyAlignment="0" applyProtection="0"/>
    <xf numFmtId="0" fontId="1" fillId="0" borderId="0"/>
    <xf numFmtId="0" fontId="4" fillId="0" borderId="0"/>
    <xf numFmtId="0" fontId="1" fillId="0" borderId="0"/>
    <xf numFmtId="37" fontId="3" fillId="0" borderId="0"/>
    <xf numFmtId="165" fontId="2" fillId="0" borderId="0"/>
    <xf numFmtId="9" fontId="1" fillId="0" borderId="0" applyFont="0" applyFill="0" applyBorder="0" applyAlignment="0" applyProtection="0"/>
  </cellStyleXfs>
  <cellXfs count="653">
    <xf numFmtId="0" fontId="0" fillId="0" borderId="0" xfId="0"/>
    <xf numFmtId="0" fontId="5" fillId="0" borderId="0" xfId="0" applyFont="1" applyAlignment="1">
      <alignment horizontal="center" vertical="center"/>
    </xf>
    <xf numFmtId="0" fontId="5" fillId="0" borderId="0" xfId="0" applyFont="1" applyAlignment="1">
      <alignment horizontal="centerContinuous" vertical="center"/>
    </xf>
    <xf numFmtId="0" fontId="5" fillId="0" borderId="0" xfId="0" applyFont="1" applyAlignment="1">
      <alignment vertical="center"/>
    </xf>
    <xf numFmtId="0" fontId="5" fillId="0" borderId="0" xfId="0" applyFont="1"/>
    <xf numFmtId="0" fontId="5" fillId="13" borderId="0" xfId="0" applyFont="1" applyFill="1" applyAlignment="1">
      <alignment vertical="center"/>
    </xf>
    <xf numFmtId="0" fontId="6" fillId="0" borderId="0" xfId="0" applyFont="1" applyAlignment="1">
      <alignment horizontal="center"/>
    </xf>
    <xf numFmtId="165" fontId="6" fillId="0" borderId="0" xfId="7" applyFont="1" applyAlignment="1">
      <alignment horizontal="center" vertical="center" wrapText="1"/>
    </xf>
    <xf numFmtId="0" fontId="6" fillId="0" borderId="0" xfId="0" applyFont="1" applyAlignment="1">
      <alignment vertical="center"/>
    </xf>
    <xf numFmtId="0" fontId="5" fillId="0" borderId="0" xfId="0" applyFont="1" applyAlignment="1">
      <alignment wrapText="1"/>
    </xf>
    <xf numFmtId="164" fontId="5" fillId="0" borderId="0" xfId="0" applyNumberFormat="1" applyFont="1" applyAlignment="1">
      <alignment vertical="center"/>
    </xf>
    <xf numFmtId="0" fontId="6" fillId="0" borderId="0" xfId="0" applyFont="1" applyAlignment="1">
      <alignment horizontal="centerContinuous" vertical="center"/>
    </xf>
    <xf numFmtId="44" fontId="5" fillId="0" borderId="0" xfId="0" applyNumberFormat="1" applyFont="1"/>
    <xf numFmtId="3" fontId="5" fillId="0" borderId="0" xfId="0" applyNumberFormat="1" applyFont="1"/>
    <xf numFmtId="0" fontId="6" fillId="0" borderId="0" xfId="5" applyFont="1" applyAlignment="1">
      <alignment vertical="center" wrapText="1"/>
    </xf>
    <xf numFmtId="166" fontId="6" fillId="0" borderId="0" xfId="1" applyNumberFormat="1" applyFont="1" applyBorder="1" applyAlignment="1">
      <alignment vertical="center" wrapText="1"/>
    </xf>
    <xf numFmtId="0" fontId="6" fillId="0" borderId="0" xfId="0" applyFont="1" applyAlignment="1">
      <alignment horizontal="left" vertical="center"/>
    </xf>
    <xf numFmtId="0" fontId="5" fillId="0" borderId="50" xfId="0" applyFont="1" applyBorder="1" applyAlignment="1">
      <alignment horizontal="centerContinuous" vertical="center"/>
    </xf>
    <xf numFmtId="0" fontId="5" fillId="0" borderId="36" xfId="0" applyFont="1" applyBorder="1" applyAlignment="1">
      <alignment horizontal="centerContinuous" vertical="center"/>
    </xf>
    <xf numFmtId="0" fontId="5" fillId="0" borderId="55" xfId="0" applyFont="1" applyBorder="1" applyAlignment="1">
      <alignment horizontal="centerContinuous" vertical="center"/>
    </xf>
    <xf numFmtId="0" fontId="5" fillId="0" borderId="28" xfId="0" applyFont="1" applyBorder="1" applyAlignment="1">
      <alignment horizontal="centerContinuous" vertical="center"/>
    </xf>
    <xf numFmtId="166" fontId="5" fillId="0" borderId="0" xfId="1" applyNumberFormat="1" applyFont="1" applyFill="1" applyBorder="1" applyAlignment="1">
      <alignment vertical="center"/>
    </xf>
    <xf numFmtId="164" fontId="6" fillId="0" borderId="65" xfId="2" applyNumberFormat="1" applyFont="1" applyFill="1" applyBorder="1" applyAlignment="1">
      <alignment horizontal="center" vertical="center" wrapText="1"/>
    </xf>
    <xf numFmtId="168" fontId="6" fillId="0" borderId="0" xfId="0" applyNumberFormat="1" applyFont="1" applyAlignment="1">
      <alignment vertical="center"/>
    </xf>
    <xf numFmtId="168" fontId="5" fillId="0" borderId="0" xfId="0" applyNumberFormat="1" applyFont="1" applyAlignment="1">
      <alignment vertical="center"/>
    </xf>
    <xf numFmtId="0" fontId="6" fillId="13" borderId="0" xfId="0" applyFont="1" applyFill="1" applyAlignment="1">
      <alignment horizontal="centerContinuous" vertical="center"/>
    </xf>
    <xf numFmtId="0" fontId="5" fillId="13" borderId="0" xfId="0" applyFont="1" applyFill="1" applyAlignment="1">
      <alignment horizontal="centerContinuous"/>
    </xf>
    <xf numFmtId="44" fontId="6" fillId="0" borderId="0" xfId="2" applyFont="1" applyFill="1" applyBorder="1" applyAlignment="1">
      <alignment horizontal="center" vertical="center" wrapText="1"/>
    </xf>
    <xf numFmtId="2" fontId="6" fillId="0" borderId="0" xfId="0" applyNumberFormat="1" applyFont="1" applyAlignment="1">
      <alignment vertical="center"/>
    </xf>
    <xf numFmtId="0" fontId="6" fillId="13" borderId="0" xfId="5" applyFont="1" applyFill="1" applyAlignment="1">
      <alignment horizontal="center" vertical="center" wrapText="1"/>
    </xf>
    <xf numFmtId="44" fontId="5" fillId="13" borderId="0" xfId="2" applyFont="1" applyFill="1" applyBorder="1" applyAlignment="1">
      <alignment horizontal="center" vertical="center" wrapText="1"/>
    </xf>
    <xf numFmtId="164" fontId="6" fillId="0" borderId="19" xfId="2" applyNumberFormat="1" applyFont="1" applyFill="1" applyBorder="1" applyAlignment="1">
      <alignment horizontal="center" vertical="center" wrapText="1"/>
    </xf>
    <xf numFmtId="44" fontId="6" fillId="13" borderId="0" xfId="2" applyFont="1" applyFill="1" applyBorder="1" applyAlignment="1">
      <alignment horizontal="center" vertical="center" wrapText="1"/>
    </xf>
    <xf numFmtId="164" fontId="6" fillId="0" borderId="101" xfId="2" applyNumberFormat="1" applyFont="1" applyFill="1" applyBorder="1" applyAlignment="1">
      <alignment horizontal="center" vertical="center" wrapText="1"/>
    </xf>
    <xf numFmtId="0" fontId="6" fillId="13" borderId="0" xfId="0" applyFont="1" applyFill="1" applyAlignment="1">
      <alignment vertical="center"/>
    </xf>
    <xf numFmtId="168" fontId="6" fillId="13" borderId="0" xfId="0" applyNumberFormat="1" applyFont="1" applyFill="1" applyAlignment="1">
      <alignment vertical="center"/>
    </xf>
    <xf numFmtId="0" fontId="6" fillId="0" borderId="31" xfId="0" applyFont="1" applyBorder="1" applyAlignment="1">
      <alignment vertical="center"/>
    </xf>
    <xf numFmtId="164" fontId="6" fillId="0" borderId="0" xfId="2" applyNumberFormat="1" applyFont="1" applyFill="1" applyBorder="1" applyAlignment="1">
      <alignment horizontal="center" vertical="center" wrapText="1"/>
    </xf>
    <xf numFmtId="164" fontId="6" fillId="0" borderId="51" xfId="2" applyNumberFormat="1" applyFont="1" applyFill="1" applyBorder="1" applyAlignment="1">
      <alignment horizontal="center" vertical="center" wrapText="1"/>
    </xf>
    <xf numFmtId="0" fontId="5" fillId="13" borderId="0" xfId="0" applyFont="1" applyFill="1"/>
    <xf numFmtId="164" fontId="5" fillId="0" borderId="37" xfId="0" applyNumberFormat="1" applyFont="1" applyBorder="1" applyAlignment="1">
      <alignment vertical="center"/>
    </xf>
    <xf numFmtId="164" fontId="5" fillId="0" borderId="0" xfId="8" applyNumberFormat="1" applyFont="1" applyFill="1" applyBorder="1" applyAlignment="1">
      <alignment vertical="center"/>
    </xf>
    <xf numFmtId="43" fontId="5" fillId="0" borderId="0" xfId="1" applyFont="1" applyFill="1" applyBorder="1" applyAlignment="1">
      <alignment vertical="center"/>
    </xf>
    <xf numFmtId="0" fontId="6" fillId="12" borderId="0" xfId="4" applyFont="1" applyFill="1" applyAlignment="1">
      <alignment horizontal="center"/>
    </xf>
    <xf numFmtId="0" fontId="6" fillId="0" borderId="0" xfId="4" applyFont="1"/>
    <xf numFmtId="0" fontId="6" fillId="0" borderId="0" xfId="0" applyFont="1"/>
    <xf numFmtId="14" fontId="5" fillId="0" borderId="0" xfId="0" applyNumberFormat="1" applyFont="1"/>
    <xf numFmtId="14" fontId="6" fillId="0" borderId="0" xfId="0" applyNumberFormat="1" applyFont="1"/>
    <xf numFmtId="0" fontId="5" fillId="0" borderId="0" xfId="4" applyFont="1"/>
    <xf numFmtId="168" fontId="10" fillId="0" borderId="0" xfId="0" applyNumberFormat="1" applyFont="1"/>
    <xf numFmtId="3" fontId="10" fillId="0" borderId="0" xfId="0" applyNumberFormat="1" applyFont="1"/>
    <xf numFmtId="176" fontId="5" fillId="0" borderId="0" xfId="0" applyNumberFormat="1" applyFont="1"/>
    <xf numFmtId="10" fontId="5" fillId="0" borderId="0" xfId="0" applyNumberFormat="1" applyFont="1"/>
    <xf numFmtId="3" fontId="6" fillId="0" borderId="0" xfId="0" applyNumberFormat="1" applyFont="1" applyAlignment="1">
      <alignment horizontal="center"/>
    </xf>
    <xf numFmtId="10" fontId="10" fillId="0" borderId="0" xfId="0" applyNumberFormat="1" applyFont="1"/>
    <xf numFmtId="0" fontId="10" fillId="0" borderId="0" xfId="0" applyFont="1"/>
    <xf numFmtId="9" fontId="5" fillId="0" borderId="0" xfId="8" applyFont="1"/>
    <xf numFmtId="3" fontId="6" fillId="0" borderId="0" xfId="0" applyNumberFormat="1" applyFont="1" applyAlignment="1">
      <alignment horizontal="right"/>
    </xf>
    <xf numFmtId="3" fontId="5" fillId="0" borderId="0" xfId="0" applyNumberFormat="1" applyFont="1" applyAlignment="1">
      <alignment horizontal="left"/>
    </xf>
    <xf numFmtId="164" fontId="10" fillId="0" borderId="0" xfId="8" applyNumberFormat="1" applyFont="1" applyBorder="1"/>
    <xf numFmtId="169" fontId="5" fillId="0" borderId="0" xfId="0" applyNumberFormat="1" applyFont="1"/>
    <xf numFmtId="177" fontId="5" fillId="0" borderId="0" xfId="0" applyNumberFormat="1" applyFont="1"/>
    <xf numFmtId="0" fontId="6" fillId="15" borderId="0" xfId="0" applyFont="1" applyFill="1"/>
    <xf numFmtId="0" fontId="5" fillId="15" borderId="0" xfId="0" applyFont="1" applyFill="1"/>
    <xf numFmtId="44" fontId="5" fillId="15" borderId="0" xfId="0" applyNumberFormat="1" applyFont="1" applyFill="1"/>
    <xf numFmtId="0" fontId="5" fillId="14" borderId="0" xfId="0" applyFont="1" applyFill="1"/>
    <xf numFmtId="44" fontId="5" fillId="14" borderId="0" xfId="0" applyNumberFormat="1" applyFont="1" applyFill="1"/>
    <xf numFmtId="44" fontId="6" fillId="15" borderId="0" xfId="0" applyNumberFormat="1" applyFont="1" applyFill="1"/>
    <xf numFmtId="165" fontId="6" fillId="15" borderId="0" xfId="7" applyFont="1" applyFill="1" applyAlignment="1">
      <alignment horizontal="right" vertical="center" wrapText="1"/>
    </xf>
    <xf numFmtId="0" fontId="6" fillId="15" borderId="0" xfId="0" applyFont="1" applyFill="1" applyAlignment="1">
      <alignment vertical="top"/>
    </xf>
    <xf numFmtId="165" fontId="6" fillId="0" borderId="0" xfId="7" applyFont="1" applyAlignment="1">
      <alignment horizontal="right" vertical="center" wrapText="1"/>
    </xf>
    <xf numFmtId="0" fontId="6" fillId="0" borderId="0" xfId="0" applyFont="1" applyAlignment="1">
      <alignment horizontal="center" vertical="top" wrapText="1"/>
    </xf>
    <xf numFmtId="0" fontId="5" fillId="0" borderId="0" xfId="0" applyFont="1" applyAlignment="1">
      <alignment horizontal="right" wrapText="1"/>
    </xf>
    <xf numFmtId="44" fontId="5" fillId="0" borderId="0" xfId="8" applyNumberFormat="1" applyFont="1"/>
    <xf numFmtId="9" fontId="5" fillId="15" borderId="0" xfId="8" applyFont="1" applyFill="1"/>
    <xf numFmtId="3" fontId="5" fillId="15" borderId="0" xfId="0" applyNumberFormat="1" applyFont="1" applyFill="1"/>
    <xf numFmtId="0" fontId="5" fillId="15" borderId="0" xfId="0" applyFont="1" applyFill="1" applyAlignment="1">
      <alignment horizontal="right"/>
    </xf>
    <xf numFmtId="0" fontId="6" fillId="16" borderId="0" xfId="0" applyFont="1" applyFill="1" applyAlignment="1">
      <alignment horizontal="center"/>
    </xf>
    <xf numFmtId="0" fontId="5" fillId="16" borderId="0" xfId="0" applyFont="1" applyFill="1"/>
    <xf numFmtId="44" fontId="5" fillId="16" borderId="0" xfId="0" applyNumberFormat="1" applyFont="1" applyFill="1"/>
    <xf numFmtId="44" fontId="6" fillId="16" borderId="0" xfId="0" applyNumberFormat="1" applyFont="1" applyFill="1"/>
    <xf numFmtId="0" fontId="5" fillId="16" borderId="0" xfId="0" applyFont="1" applyFill="1" applyAlignment="1">
      <alignment horizontal="right"/>
    </xf>
    <xf numFmtId="3" fontId="5" fillId="16" borderId="0" xfId="0" applyNumberFormat="1" applyFont="1" applyFill="1"/>
    <xf numFmtId="10" fontId="5" fillId="16" borderId="0" xfId="8" applyNumberFormat="1" applyFont="1" applyFill="1"/>
    <xf numFmtId="0" fontId="6" fillId="0" borderId="0" xfId="0" applyFont="1" applyAlignment="1">
      <alignment horizontal="center"/>
    </xf>
    <xf numFmtId="3" fontId="6" fillId="0" borderId="0" xfId="0" applyNumberFormat="1" applyFont="1" applyAlignment="1">
      <alignment horizontal="center"/>
    </xf>
    <xf numFmtId="0" fontId="11" fillId="0" borderId="0" xfId="0" applyFont="1" applyAlignment="1" applyProtection="1">
      <alignment horizontal="center" vertical="center"/>
      <protection locked="0"/>
    </xf>
    <xf numFmtId="0" fontId="5" fillId="0" borderId="0" xfId="0" applyFont="1" applyProtection="1">
      <protection locked="0"/>
    </xf>
    <xf numFmtId="0" fontId="5" fillId="0" borderId="0" xfId="0" applyFont="1" applyAlignment="1" applyProtection="1">
      <alignment horizontal="center" vertical="center" wrapText="1"/>
      <protection locked="0"/>
    </xf>
    <xf numFmtId="0" fontId="5" fillId="0" borderId="0" xfId="0" applyFont="1" applyAlignment="1" applyProtection="1">
      <alignment horizontal="center" vertical="center"/>
      <protection locked="0"/>
    </xf>
    <xf numFmtId="0" fontId="5" fillId="0" borderId="0" xfId="0" applyFont="1" applyAlignment="1" applyProtection="1">
      <alignment horizontal="center"/>
      <protection locked="0"/>
    </xf>
    <xf numFmtId="165" fontId="6" fillId="0" borderId="0" xfId="7" applyFont="1" applyAlignment="1" applyProtection="1">
      <alignment horizontal="centerContinuous"/>
      <protection locked="0"/>
    </xf>
    <xf numFmtId="0" fontId="5" fillId="0" borderId="0" xfId="0" applyFont="1" applyAlignment="1" applyProtection="1">
      <alignment horizontal="centerContinuous"/>
      <protection locked="0"/>
    </xf>
    <xf numFmtId="0" fontId="5" fillId="0" borderId="0" xfId="0" applyFont="1" applyAlignment="1" applyProtection="1">
      <alignment horizontal="left"/>
      <protection locked="0"/>
    </xf>
    <xf numFmtId="165" fontId="6" fillId="0" borderId="0" xfId="7" applyFont="1" applyAlignment="1" applyProtection="1">
      <alignment horizontal="center"/>
      <protection locked="0"/>
    </xf>
    <xf numFmtId="0" fontId="6" fillId="0" borderId="0" xfId="0" applyFont="1" applyAlignment="1" applyProtection="1">
      <alignment horizontal="center"/>
      <protection locked="0"/>
    </xf>
    <xf numFmtId="37" fontId="5" fillId="8" borderId="86" xfId="6" applyFont="1" applyFill="1" applyBorder="1" applyAlignment="1" applyProtection="1">
      <alignment horizontal="left"/>
      <protection locked="0"/>
    </xf>
    <xf numFmtId="37" fontId="5" fillId="8" borderId="87" xfId="6" applyFont="1" applyFill="1" applyBorder="1" applyAlignment="1" applyProtection="1">
      <alignment horizontal="left"/>
      <protection locked="0"/>
    </xf>
    <xf numFmtId="37" fontId="5" fillId="7" borderId="88" xfId="6" applyFont="1" applyFill="1" applyBorder="1" applyAlignment="1" applyProtection="1">
      <alignment horizontal="left"/>
      <protection locked="0"/>
    </xf>
    <xf numFmtId="37" fontId="5" fillId="0" borderId="89" xfId="6" applyFont="1" applyBorder="1" applyAlignment="1" applyProtection="1">
      <alignment horizontal="center"/>
      <protection locked="0"/>
    </xf>
    <xf numFmtId="167" fontId="5" fillId="7" borderId="14" xfId="2" applyNumberFormat="1" applyFont="1" applyFill="1" applyBorder="1" applyProtection="1">
      <protection locked="0"/>
    </xf>
    <xf numFmtId="37" fontId="5" fillId="8" borderId="53" xfId="6" applyFont="1" applyFill="1" applyBorder="1" applyAlignment="1" applyProtection="1">
      <alignment horizontal="left"/>
      <protection locked="0"/>
    </xf>
    <xf numFmtId="37" fontId="5" fillId="8" borderId="11" xfId="6" applyFont="1" applyFill="1" applyBorder="1" applyAlignment="1" applyProtection="1">
      <alignment horizontal="left"/>
      <protection locked="0"/>
    </xf>
    <xf numFmtId="37" fontId="5" fillId="7" borderId="0" xfId="6" applyFont="1" applyFill="1" applyAlignment="1" applyProtection="1">
      <alignment horizontal="left"/>
      <protection locked="0"/>
    </xf>
    <xf numFmtId="37" fontId="5" fillId="0" borderId="90" xfId="6" applyFont="1" applyBorder="1" applyAlignment="1" applyProtection="1">
      <alignment horizontal="center"/>
      <protection locked="0"/>
    </xf>
    <xf numFmtId="167" fontId="5" fillId="7" borderId="11" xfId="2" applyNumberFormat="1" applyFont="1" applyFill="1" applyBorder="1" applyProtection="1">
      <protection locked="0"/>
    </xf>
    <xf numFmtId="37" fontId="5" fillId="8" borderId="91" xfId="6" applyFont="1" applyFill="1" applyBorder="1" applyAlignment="1" applyProtection="1">
      <alignment horizontal="left"/>
      <protection locked="0"/>
    </xf>
    <xf numFmtId="37" fontId="5" fillId="8" borderId="92" xfId="6" applyFont="1" applyFill="1" applyBorder="1" applyAlignment="1" applyProtection="1">
      <alignment horizontal="left"/>
      <protection locked="0"/>
    </xf>
    <xf numFmtId="37" fontId="5" fillId="7" borderId="93" xfId="6" applyFont="1" applyFill="1" applyBorder="1" applyAlignment="1" applyProtection="1">
      <alignment horizontal="left"/>
      <protection locked="0"/>
    </xf>
    <xf numFmtId="37" fontId="5" fillId="7" borderId="94" xfId="6" applyFont="1" applyFill="1" applyBorder="1" applyAlignment="1" applyProtection="1">
      <alignment horizontal="left"/>
      <protection locked="0"/>
    </xf>
    <xf numFmtId="37" fontId="5" fillId="0" borderId="95" xfId="6" applyFont="1" applyBorder="1" applyAlignment="1" applyProtection="1">
      <alignment horizontal="center"/>
      <protection locked="0"/>
    </xf>
    <xf numFmtId="37" fontId="5" fillId="8" borderId="17" xfId="6" applyFont="1" applyFill="1" applyBorder="1" applyAlignment="1" applyProtection="1">
      <alignment horizontal="left"/>
      <protection locked="0"/>
    </xf>
    <xf numFmtId="37" fontId="5" fillId="7" borderId="17" xfId="6" applyFont="1" applyFill="1" applyBorder="1" applyAlignment="1" applyProtection="1">
      <alignment horizontal="left"/>
      <protection locked="0"/>
    </xf>
    <xf numFmtId="37" fontId="5" fillId="0" borderId="17" xfId="6" applyFont="1" applyBorder="1" applyAlignment="1" applyProtection="1">
      <alignment horizontal="center"/>
      <protection locked="0"/>
    </xf>
    <xf numFmtId="37" fontId="5" fillId="7" borderId="87" xfId="6" applyFont="1" applyFill="1" applyBorder="1" applyAlignment="1" applyProtection="1">
      <alignment horizontal="left"/>
      <protection locked="0"/>
    </xf>
    <xf numFmtId="37" fontId="5" fillId="0" borderId="87" xfId="6" applyFont="1" applyBorder="1" applyAlignment="1" applyProtection="1">
      <alignment horizontal="center"/>
      <protection locked="0"/>
    </xf>
    <xf numFmtId="37" fontId="5" fillId="8" borderId="91" xfId="6" quotePrefix="1" applyFont="1" applyFill="1" applyBorder="1" applyAlignment="1" applyProtection="1">
      <alignment horizontal="left"/>
      <protection locked="0"/>
    </xf>
    <xf numFmtId="37" fontId="5" fillId="7" borderId="94" xfId="6" quotePrefix="1" applyFont="1" applyFill="1" applyBorder="1" applyAlignment="1" applyProtection="1">
      <alignment horizontal="left"/>
      <protection locked="0"/>
    </xf>
    <xf numFmtId="37" fontId="5" fillId="8" borderId="92" xfId="6" quotePrefix="1" applyFont="1" applyFill="1" applyBorder="1" applyAlignment="1" applyProtection="1">
      <alignment horizontal="left"/>
      <protection locked="0"/>
    </xf>
    <xf numFmtId="0" fontId="5" fillId="8" borderId="96" xfId="3" applyFont="1" applyFill="1" applyBorder="1" applyAlignment="1" applyProtection="1">
      <alignment horizontal="left" vertical="top"/>
      <protection locked="0"/>
    </xf>
    <xf numFmtId="0" fontId="5" fillId="8" borderId="97" xfId="3" applyFont="1" applyFill="1" applyBorder="1" applyAlignment="1" applyProtection="1">
      <alignment vertical="top" wrapText="1"/>
      <protection locked="0"/>
    </xf>
    <xf numFmtId="0" fontId="5" fillId="7" borderId="98" xfId="0" applyFont="1" applyFill="1" applyBorder="1" applyAlignment="1" applyProtection="1">
      <alignment horizontal="left"/>
      <protection locked="0"/>
    </xf>
    <xf numFmtId="0" fontId="5" fillId="0" borderId="99" xfId="3" applyFont="1" applyBorder="1" applyAlignment="1" applyProtection="1">
      <alignment horizontal="center" vertical="top" wrapText="1"/>
      <protection locked="0"/>
    </xf>
    <xf numFmtId="167" fontId="6" fillId="7" borderId="97" xfId="2" applyNumberFormat="1" applyFont="1" applyFill="1" applyBorder="1" applyAlignment="1" applyProtection="1">
      <protection locked="0"/>
    </xf>
    <xf numFmtId="37" fontId="5" fillId="0" borderId="0" xfId="6" applyFont="1" applyAlignment="1" applyProtection="1">
      <alignment horizontal="left"/>
      <protection locked="0"/>
    </xf>
    <xf numFmtId="0" fontId="5" fillId="8" borderId="0" xfId="3" applyFont="1" applyFill="1" applyAlignment="1" applyProtection="1">
      <alignment horizontal="left" vertical="top"/>
      <protection locked="0"/>
    </xf>
    <xf numFmtId="0" fontId="5" fillId="7" borderId="0" xfId="5" applyFont="1" applyFill="1" applyAlignment="1" applyProtection="1">
      <alignment horizontal="left" vertical="center"/>
      <protection locked="0"/>
    </xf>
    <xf numFmtId="0" fontId="5" fillId="0" borderId="0" xfId="0" applyFont="1" applyProtection="1"/>
    <xf numFmtId="165" fontId="6" fillId="0" borderId="0" xfId="7" applyFont="1" applyAlignment="1" applyProtection="1">
      <alignment horizontal="centerContinuous"/>
    </xf>
    <xf numFmtId="0" fontId="5" fillId="0" borderId="0" xfId="0" applyFont="1" applyAlignment="1" applyProtection="1">
      <alignment horizontal="centerContinuous"/>
    </xf>
    <xf numFmtId="165" fontId="6" fillId="0" borderId="0" xfId="7" quotePrefix="1" applyFont="1" applyAlignment="1" applyProtection="1">
      <alignment horizontal="centerContinuous"/>
    </xf>
    <xf numFmtId="0" fontId="5" fillId="8" borderId="0" xfId="0" applyFont="1" applyFill="1" applyProtection="1"/>
    <xf numFmtId="0" fontId="5" fillId="0" borderId="0" xfId="0" applyFont="1" applyAlignment="1" applyProtection="1">
      <alignment vertical="center"/>
      <protection locked="0"/>
    </xf>
    <xf numFmtId="165" fontId="6" fillId="0" borderId="0" xfId="7" applyFont="1" applyAlignment="1" applyProtection="1">
      <alignment horizontal="centerContinuous" vertical="center"/>
      <protection locked="0"/>
    </xf>
    <xf numFmtId="165" fontId="6" fillId="0" borderId="0" xfId="7" applyFont="1" applyAlignment="1" applyProtection="1">
      <alignment horizontal="centerContinuous" vertical="center" wrapText="1"/>
      <protection locked="0"/>
    </xf>
    <xf numFmtId="165" fontId="5" fillId="0" borderId="0" xfId="7" applyFont="1" applyAlignment="1" applyProtection="1">
      <alignment vertical="center"/>
      <protection locked="0"/>
    </xf>
    <xf numFmtId="0" fontId="6" fillId="3" borderId="1" xfId="0" applyFont="1" applyFill="1" applyBorder="1" applyAlignment="1" applyProtection="1">
      <alignment horizontal="center" vertical="center"/>
      <protection locked="0"/>
    </xf>
    <xf numFmtId="0" fontId="5" fillId="0" borderId="1" xfId="0" quotePrefix="1" applyFont="1" applyBorder="1" applyAlignment="1" applyProtection="1">
      <alignment horizontal="center" vertical="center"/>
      <protection locked="0"/>
    </xf>
    <xf numFmtId="0" fontId="5" fillId="7" borderId="1" xfId="0" applyFont="1" applyFill="1" applyBorder="1" applyAlignment="1" applyProtection="1">
      <alignment horizontal="center" vertical="center"/>
      <protection locked="0"/>
    </xf>
    <xf numFmtId="0" fontId="5" fillId="7" borderId="1" xfId="0" applyFont="1" applyFill="1" applyBorder="1" applyAlignment="1" applyProtection="1">
      <alignment horizontal="left" vertical="center" wrapText="1"/>
      <protection locked="0"/>
    </xf>
    <xf numFmtId="0" fontId="5" fillId="0" borderId="1" xfId="0" applyFont="1" applyBorder="1" applyAlignment="1" applyProtection="1">
      <alignment horizontal="center" vertical="center"/>
      <protection locked="0"/>
    </xf>
    <xf numFmtId="0" fontId="5" fillId="7" borderId="1" xfId="0" applyFont="1" applyFill="1" applyBorder="1" applyAlignment="1" applyProtection="1">
      <alignment horizontal="center" vertical="center" wrapText="1"/>
      <protection locked="0"/>
    </xf>
    <xf numFmtId="0" fontId="5" fillId="7" borderId="1" xfId="0" applyFont="1" applyFill="1" applyBorder="1" applyAlignment="1" applyProtection="1">
      <alignment vertical="center" wrapText="1"/>
      <protection locked="0"/>
    </xf>
    <xf numFmtId="0" fontId="5" fillId="0" borderId="0" xfId="0" applyFont="1" applyAlignment="1" applyProtection="1">
      <alignment vertical="center"/>
    </xf>
    <xf numFmtId="165" fontId="5" fillId="0" borderId="0" xfId="7" applyFont="1" applyAlignment="1" applyProtection="1">
      <alignment vertical="center"/>
    </xf>
    <xf numFmtId="0" fontId="5" fillId="0" borderId="0" xfId="0" applyFont="1" applyAlignment="1" applyProtection="1">
      <alignment horizontal="centerContinuous" vertical="center"/>
    </xf>
    <xf numFmtId="0" fontId="5" fillId="0" borderId="0" xfId="5" applyFont="1" applyAlignment="1" applyProtection="1">
      <alignment horizontal="center" vertical="center" wrapText="1"/>
      <protection locked="0"/>
    </xf>
    <xf numFmtId="0" fontId="5" fillId="0" borderId="0" xfId="5" applyFont="1" applyAlignment="1" applyProtection="1">
      <alignment horizontal="center" vertical="center"/>
      <protection locked="0"/>
    </xf>
    <xf numFmtId="0" fontId="5" fillId="0" borderId="0" xfId="5" applyFont="1" applyAlignment="1" applyProtection="1">
      <alignment vertical="center"/>
      <protection locked="0"/>
    </xf>
    <xf numFmtId="0" fontId="5" fillId="11" borderId="0" xfId="0" applyFont="1" applyFill="1" applyAlignment="1" applyProtection="1">
      <alignment vertical="center"/>
      <protection locked="0"/>
    </xf>
    <xf numFmtId="0" fontId="7" fillId="7" borderId="0" xfId="0" applyFont="1" applyFill="1" applyAlignment="1" applyProtection="1">
      <alignment vertical="center"/>
      <protection locked="0"/>
    </xf>
    <xf numFmtId="175" fontId="5" fillId="11" borderId="0" xfId="0" applyNumberFormat="1" applyFont="1" applyFill="1" applyAlignment="1" applyProtection="1">
      <alignment vertical="center"/>
      <protection locked="0"/>
    </xf>
    <xf numFmtId="175" fontId="5" fillId="7" borderId="0" xfId="0" applyNumberFormat="1" applyFont="1" applyFill="1" applyAlignment="1" applyProtection="1">
      <alignment vertical="center"/>
      <protection locked="0"/>
    </xf>
    <xf numFmtId="0" fontId="6" fillId="3" borderId="48" xfId="0" applyFont="1" applyFill="1" applyBorder="1" applyAlignment="1" applyProtection="1">
      <alignment vertical="center"/>
      <protection locked="0"/>
    </xf>
    <xf numFmtId="0" fontId="5" fillId="3" borderId="20" xfId="0" applyFont="1" applyFill="1" applyBorder="1" applyAlignment="1" applyProtection="1">
      <alignment vertical="center"/>
      <protection locked="0"/>
    </xf>
    <xf numFmtId="165" fontId="6" fillId="2" borderId="100" xfId="7" applyFont="1" applyFill="1" applyBorder="1" applyAlignment="1" applyProtection="1">
      <alignment horizontal="center" vertical="center" wrapText="1"/>
      <protection locked="0"/>
    </xf>
    <xf numFmtId="165" fontId="6" fillId="2" borderId="13" xfId="7" applyFont="1" applyFill="1" applyBorder="1" applyAlignment="1" applyProtection="1">
      <alignment horizontal="center" vertical="center" wrapText="1"/>
      <protection locked="0"/>
    </xf>
    <xf numFmtId="165" fontId="6" fillId="2" borderId="4" xfId="7" applyFont="1" applyFill="1" applyBorder="1" applyAlignment="1" applyProtection="1">
      <alignment horizontal="center" vertical="center" wrapText="1"/>
      <protection locked="0"/>
    </xf>
    <xf numFmtId="165" fontId="6" fillId="2" borderId="14" xfId="7" applyFont="1" applyFill="1" applyBorder="1" applyAlignment="1" applyProtection="1">
      <alignment horizontal="center" vertical="center" wrapText="1"/>
      <protection locked="0"/>
    </xf>
    <xf numFmtId="0" fontId="6" fillId="2" borderId="14" xfId="0" applyFont="1" applyFill="1" applyBorder="1" applyAlignment="1" applyProtection="1">
      <alignment horizontal="center" vertical="center" wrapText="1"/>
      <protection locked="0"/>
    </xf>
    <xf numFmtId="0" fontId="5" fillId="0" borderId="1" xfId="0" applyFont="1" applyBorder="1" applyAlignment="1" applyProtection="1">
      <alignment vertical="center"/>
      <protection locked="0"/>
    </xf>
    <xf numFmtId="2" fontId="5" fillId="11" borderId="1" xfId="0" applyNumberFormat="1" applyFont="1" applyFill="1" applyBorder="1" applyAlignment="1" applyProtection="1">
      <alignment vertical="center"/>
      <protection locked="0"/>
    </xf>
    <xf numFmtId="165" fontId="6" fillId="2" borderId="56" xfId="7" applyFont="1" applyFill="1" applyBorder="1" applyAlignment="1" applyProtection="1">
      <alignment horizontal="center" vertical="center" wrapText="1"/>
      <protection locked="0"/>
    </xf>
    <xf numFmtId="175" fontId="6" fillId="2" borderId="19" xfId="7" applyNumberFormat="1" applyFont="1" applyFill="1" applyBorder="1" applyAlignment="1" applyProtection="1">
      <alignment horizontal="center" vertical="center" wrapText="1"/>
      <protection locked="0"/>
    </xf>
    <xf numFmtId="175" fontId="6" fillId="2" borderId="18" xfId="7" applyNumberFormat="1" applyFont="1" applyFill="1" applyBorder="1" applyAlignment="1" applyProtection="1">
      <alignment horizontal="center" vertical="center" wrapText="1"/>
      <protection locked="0"/>
    </xf>
    <xf numFmtId="175" fontId="6" fillId="9" borderId="19" xfId="7" applyNumberFormat="1" applyFont="1" applyFill="1" applyBorder="1" applyAlignment="1" applyProtection="1">
      <alignment horizontal="center" vertical="center" wrapText="1"/>
      <protection locked="0"/>
    </xf>
    <xf numFmtId="175" fontId="6" fillId="9" borderId="17" xfId="7" applyNumberFormat="1" applyFont="1" applyFill="1" applyBorder="1" applyAlignment="1" applyProtection="1">
      <alignment horizontal="center" vertical="center" wrapText="1"/>
      <protection locked="0"/>
    </xf>
    <xf numFmtId="0" fontId="6" fillId="2" borderId="17" xfId="0" applyFont="1" applyFill="1" applyBorder="1" applyAlignment="1" applyProtection="1">
      <alignment horizontal="center" vertical="center" wrapText="1"/>
      <protection locked="0"/>
    </xf>
    <xf numFmtId="165" fontId="5" fillId="8" borderId="78" xfId="7" applyFont="1" applyFill="1" applyBorder="1" applyAlignment="1" applyProtection="1">
      <alignment horizontal="left" vertical="center"/>
      <protection locked="0"/>
    </xf>
    <xf numFmtId="166" fontId="5" fillId="7" borderId="38" xfId="1" quotePrefix="1" applyNumberFormat="1" applyFont="1" applyFill="1" applyBorder="1" applyAlignment="1" applyProtection="1">
      <alignment horizontal="right" vertical="center"/>
      <protection locked="0"/>
    </xf>
    <xf numFmtId="37" fontId="5" fillId="7" borderId="38" xfId="1" quotePrefix="1" applyNumberFormat="1" applyFont="1" applyFill="1" applyBorder="1" applyAlignment="1" applyProtection="1">
      <alignment horizontal="right" vertical="center"/>
      <protection locked="0"/>
    </xf>
    <xf numFmtId="3" fontId="5" fillId="0" borderId="1" xfId="0" applyNumberFormat="1" applyFont="1" applyBorder="1" applyAlignment="1" applyProtection="1">
      <alignment vertical="center"/>
      <protection locked="0"/>
    </xf>
    <xf numFmtId="165" fontId="5" fillId="8" borderId="59" xfId="7" applyFont="1" applyFill="1" applyBorder="1" applyAlignment="1" applyProtection="1">
      <alignment horizontal="left" vertical="center"/>
      <protection locked="0"/>
    </xf>
    <xf numFmtId="0" fontId="6" fillId="0" borderId="57" xfId="0" applyFont="1" applyBorder="1" applyAlignment="1" applyProtection="1">
      <alignment vertical="center"/>
      <protection locked="0"/>
    </xf>
    <xf numFmtId="166" fontId="6" fillId="0" borderId="58" xfId="1" quotePrefix="1" applyNumberFormat="1" applyFont="1" applyBorder="1" applyAlignment="1" applyProtection="1">
      <alignment horizontal="right" vertical="center"/>
      <protection locked="0"/>
    </xf>
    <xf numFmtId="166" fontId="6" fillId="0" borderId="2" xfId="1" quotePrefix="1" applyNumberFormat="1" applyFont="1" applyBorder="1" applyAlignment="1" applyProtection="1">
      <alignment horizontal="right" vertical="center"/>
      <protection locked="0"/>
    </xf>
    <xf numFmtId="164" fontId="6" fillId="0" borderId="59" xfId="8" applyNumberFormat="1" applyFont="1" applyBorder="1" applyAlignment="1" applyProtection="1">
      <alignment vertical="center"/>
      <protection locked="0"/>
    </xf>
    <xf numFmtId="164" fontId="6" fillId="0" borderId="13" xfId="8" applyNumberFormat="1" applyFont="1" applyBorder="1" applyAlignment="1" applyProtection="1">
      <alignment vertical="center"/>
      <protection locked="0"/>
    </xf>
    <xf numFmtId="164" fontId="6" fillId="0" borderId="4" xfId="8" applyNumberFormat="1" applyFont="1" applyBorder="1" applyAlignment="1" applyProtection="1">
      <alignment vertical="center"/>
      <protection locked="0"/>
    </xf>
    <xf numFmtId="164" fontId="6" fillId="0" borderId="14" xfId="8" applyNumberFormat="1" applyFont="1" applyBorder="1" applyAlignment="1" applyProtection="1">
      <alignment vertical="center"/>
      <protection locked="0"/>
    </xf>
    <xf numFmtId="164" fontId="5" fillId="0" borderId="0" xfId="8" applyNumberFormat="1" applyFont="1" applyAlignment="1" applyProtection="1">
      <alignment vertical="center"/>
      <protection locked="0"/>
    </xf>
    <xf numFmtId="2" fontId="5" fillId="0" borderId="1" xfId="0" applyNumberFormat="1" applyFont="1" applyBorder="1" applyAlignment="1" applyProtection="1">
      <alignment vertical="center"/>
      <protection locked="0"/>
    </xf>
    <xf numFmtId="43" fontId="5" fillId="0" borderId="1" xfId="1" applyFont="1" applyBorder="1" applyAlignment="1" applyProtection="1">
      <alignment vertical="center"/>
      <protection locked="0"/>
    </xf>
    <xf numFmtId="0" fontId="6" fillId="2" borderId="4" xfId="0" applyFont="1" applyFill="1" applyBorder="1" applyAlignment="1" applyProtection="1">
      <alignment horizontal="center" vertical="center" wrapText="1"/>
      <protection locked="0"/>
    </xf>
    <xf numFmtId="0" fontId="6" fillId="2" borderId="18" xfId="0" applyFont="1" applyFill="1" applyBorder="1" applyAlignment="1" applyProtection="1">
      <alignment horizontal="center" vertical="center" wrapText="1"/>
      <protection locked="0"/>
    </xf>
    <xf numFmtId="3" fontId="5" fillId="0" borderId="3" xfId="0" applyNumberFormat="1" applyFont="1" applyBorder="1" applyAlignment="1" applyProtection="1">
      <alignment vertical="center"/>
      <protection locked="0"/>
    </xf>
    <xf numFmtId="0" fontId="5" fillId="0" borderId="0" xfId="5" applyFont="1" applyAlignment="1" applyProtection="1">
      <alignment horizontal="left" vertical="center" wrapText="1"/>
      <protection locked="0"/>
    </xf>
    <xf numFmtId="0" fontId="5" fillId="9" borderId="0" xfId="0" applyFont="1" applyFill="1" applyAlignment="1" applyProtection="1">
      <alignment vertical="center"/>
      <protection locked="0"/>
    </xf>
    <xf numFmtId="0" fontId="5" fillId="0" borderId="14" xfId="0" applyFont="1" applyBorder="1" applyAlignment="1" applyProtection="1">
      <alignment vertical="center"/>
      <protection locked="0"/>
    </xf>
    <xf numFmtId="2" fontId="5" fillId="0" borderId="14" xfId="0" applyNumberFormat="1" applyFont="1" applyBorder="1" applyAlignment="1" applyProtection="1">
      <alignment vertical="center"/>
      <protection locked="0"/>
    </xf>
    <xf numFmtId="0" fontId="5" fillId="13" borderId="0" xfId="0" applyFont="1" applyFill="1" applyAlignment="1" applyProtection="1">
      <alignment vertical="center"/>
      <protection locked="0"/>
    </xf>
    <xf numFmtId="166" fontId="6" fillId="0" borderId="10" xfId="1" quotePrefix="1" applyNumberFormat="1" applyFont="1" applyBorder="1" applyAlignment="1" applyProtection="1">
      <alignment horizontal="right" vertical="center"/>
      <protection locked="0"/>
    </xf>
    <xf numFmtId="165" fontId="6" fillId="2" borderId="1" xfId="7" applyFont="1" applyFill="1" applyBorder="1" applyAlignment="1" applyProtection="1">
      <alignment horizontal="center" vertical="center" wrapText="1"/>
      <protection locked="0"/>
    </xf>
    <xf numFmtId="10" fontId="5" fillId="0" borderId="20" xfId="0" applyNumberFormat="1" applyFont="1" applyBorder="1" applyAlignment="1" applyProtection="1">
      <alignment vertical="center"/>
      <protection locked="0"/>
    </xf>
    <xf numFmtId="10" fontId="5" fillId="0" borderId="1" xfId="0" applyNumberFormat="1" applyFont="1" applyBorder="1" applyAlignment="1" applyProtection="1">
      <alignment vertical="center"/>
      <protection locked="0"/>
    </xf>
    <xf numFmtId="165" fontId="6" fillId="0" borderId="0" xfId="7" applyFont="1" applyAlignment="1" applyProtection="1">
      <alignment horizontal="centerContinuous" vertical="center"/>
    </xf>
    <xf numFmtId="0" fontId="5" fillId="0" borderId="0" xfId="5" applyFont="1" applyAlignment="1" applyProtection="1">
      <alignment horizontal="center" vertical="center"/>
    </xf>
    <xf numFmtId="0" fontId="5" fillId="11" borderId="0" xfId="0" applyFont="1" applyFill="1" applyAlignment="1" applyProtection="1">
      <alignment vertical="center"/>
    </xf>
    <xf numFmtId="175" fontId="5" fillId="11" borderId="0" xfId="0" applyNumberFormat="1" applyFont="1" applyFill="1" applyAlignment="1" applyProtection="1">
      <alignment vertical="center"/>
    </xf>
    <xf numFmtId="164" fontId="5" fillId="0" borderId="0" xfId="8" applyNumberFormat="1" applyFont="1" applyAlignment="1" applyProtection="1">
      <alignment vertical="center"/>
    </xf>
    <xf numFmtId="0" fontId="6" fillId="0" borderId="50" xfId="0" applyFont="1" applyBorder="1" applyAlignment="1" applyProtection="1">
      <alignment vertical="center"/>
    </xf>
    <xf numFmtId="164" fontId="6" fillId="0" borderId="50" xfId="0" applyNumberFormat="1" applyFont="1" applyBorder="1" applyAlignment="1" applyProtection="1">
      <alignment vertical="center"/>
    </xf>
    <xf numFmtId="10" fontId="5" fillId="0" borderId="0" xfId="0" applyNumberFormat="1" applyFont="1" applyAlignment="1" applyProtection="1">
      <alignment vertical="center"/>
    </xf>
    <xf numFmtId="166" fontId="5" fillId="0" borderId="0" xfId="1" applyNumberFormat="1" applyFont="1" applyAlignment="1" applyProtection="1">
      <alignment vertical="center"/>
    </xf>
    <xf numFmtId="10" fontId="5" fillId="0" borderId="0" xfId="8" applyNumberFormat="1" applyFont="1" applyAlignment="1" applyProtection="1">
      <alignment vertical="center"/>
    </xf>
    <xf numFmtId="3" fontId="5" fillId="0" borderId="0" xfId="0" applyNumberFormat="1" applyFont="1" applyAlignment="1" applyProtection="1">
      <alignment vertical="center"/>
    </xf>
    <xf numFmtId="0" fontId="5" fillId="0" borderId="0" xfId="5" applyFont="1" applyAlignment="1" applyProtection="1">
      <alignment horizontal="left" vertical="center"/>
    </xf>
    <xf numFmtId="10" fontId="5" fillId="0" borderId="0" xfId="8" applyNumberFormat="1" applyFont="1" applyAlignment="1" applyProtection="1">
      <alignment horizontal="left" vertical="center"/>
    </xf>
    <xf numFmtId="0" fontId="5" fillId="8" borderId="0" xfId="3" applyFont="1" applyFill="1" applyAlignment="1" applyProtection="1">
      <alignment wrapText="1"/>
    </xf>
    <xf numFmtId="0" fontId="5" fillId="0" borderId="0" xfId="5" applyFont="1" applyAlignment="1" applyProtection="1">
      <alignment horizontal="left" vertical="center" wrapText="1"/>
    </xf>
    <xf numFmtId="0" fontId="5" fillId="9" borderId="0" xfId="0" applyFont="1" applyFill="1" applyAlignment="1" applyProtection="1">
      <alignment vertical="center"/>
    </xf>
    <xf numFmtId="0" fontId="5" fillId="9" borderId="0" xfId="0" applyFont="1" applyFill="1" applyProtection="1"/>
    <xf numFmtId="0" fontId="5" fillId="0" borderId="37" xfId="0" applyFont="1" applyBorder="1" applyAlignment="1" applyProtection="1">
      <alignment vertical="center"/>
    </xf>
    <xf numFmtId="0" fontId="5" fillId="13" borderId="37" xfId="0" applyFont="1" applyFill="1" applyBorder="1" applyAlignment="1" applyProtection="1">
      <alignment vertical="center"/>
    </xf>
    <xf numFmtId="0" fontId="5" fillId="13" borderId="0" xfId="0" applyFont="1" applyFill="1" applyAlignment="1" applyProtection="1">
      <alignment vertical="center"/>
    </xf>
    <xf numFmtId="0" fontId="5" fillId="0" borderId="0" xfId="0" applyFont="1" applyAlignment="1" applyProtection="1">
      <alignment horizontal="center" vertical="center"/>
    </xf>
    <xf numFmtId="170" fontId="5" fillId="0" borderId="0" xfId="8" applyNumberFormat="1" applyFont="1" applyAlignment="1" applyProtection="1">
      <alignment vertical="center"/>
    </xf>
    <xf numFmtId="43" fontId="5" fillId="0" borderId="0" xfId="1" applyFont="1" applyBorder="1" applyAlignment="1" applyProtection="1">
      <alignment vertical="center"/>
    </xf>
    <xf numFmtId="164" fontId="6" fillId="0" borderId="0" xfId="8" applyNumberFormat="1" applyFont="1" applyBorder="1" applyAlignment="1" applyProtection="1">
      <alignment vertical="center"/>
    </xf>
    <xf numFmtId="164" fontId="6" fillId="0" borderId="0" xfId="0" applyNumberFormat="1" applyFont="1" applyAlignment="1" applyProtection="1">
      <alignment vertical="center"/>
    </xf>
    <xf numFmtId="165" fontId="6" fillId="0" borderId="0" xfId="7" applyFont="1" applyAlignment="1" applyProtection="1">
      <alignment horizontal="left"/>
      <protection locked="0"/>
    </xf>
    <xf numFmtId="165" fontId="6" fillId="0" borderId="0" xfId="7" quotePrefix="1" applyFont="1" applyAlignment="1" applyProtection="1">
      <alignment horizontal="left"/>
      <protection locked="0"/>
    </xf>
    <xf numFmtId="0" fontId="6" fillId="2" borderId="1" xfId="0" applyFont="1" applyFill="1" applyBorder="1" applyAlignment="1" applyProtection="1">
      <alignment horizontal="center"/>
      <protection locked="0"/>
    </xf>
    <xf numFmtId="0" fontId="6" fillId="2" borderId="50" xfId="0" applyFont="1" applyFill="1" applyBorder="1" applyAlignment="1" applyProtection="1">
      <alignment horizontal="center"/>
      <protection locked="0"/>
    </xf>
    <xf numFmtId="0" fontId="6" fillId="2" borderId="48" xfId="0" applyFont="1" applyFill="1" applyBorder="1" applyAlignment="1" applyProtection="1">
      <alignment horizontal="center"/>
      <protection locked="0"/>
    </xf>
    <xf numFmtId="165" fontId="5" fillId="0" borderId="0" xfId="7" applyFont="1" applyProtection="1">
      <protection locked="0"/>
    </xf>
    <xf numFmtId="0" fontId="6" fillId="2" borderId="14" xfId="0" applyFont="1" applyFill="1" applyBorder="1" applyAlignment="1" applyProtection="1">
      <alignment vertical="center"/>
      <protection locked="0"/>
    </xf>
    <xf numFmtId="0" fontId="6" fillId="2" borderId="14" xfId="0" applyFont="1" applyFill="1" applyBorder="1" applyAlignment="1" applyProtection="1">
      <alignment horizontal="center"/>
      <protection locked="0"/>
    </xf>
    <xf numFmtId="0" fontId="6" fillId="2" borderId="14" xfId="0" quotePrefix="1" applyFont="1" applyFill="1" applyBorder="1" applyAlignment="1" applyProtection="1">
      <alignment horizontal="center"/>
      <protection locked="0"/>
    </xf>
    <xf numFmtId="0" fontId="6" fillId="2" borderId="11" xfId="0" applyFont="1" applyFill="1" applyBorder="1" applyAlignment="1" applyProtection="1">
      <alignment vertical="center"/>
      <protection locked="0"/>
    </xf>
    <xf numFmtId="0" fontId="6" fillId="2" borderId="11" xfId="0" applyFont="1" applyFill="1" applyBorder="1" applyAlignment="1" applyProtection="1">
      <alignment horizontal="center"/>
      <protection locked="0"/>
    </xf>
    <xf numFmtId="0" fontId="6" fillId="2" borderId="11" xfId="0" quotePrefix="1" applyFont="1" applyFill="1" applyBorder="1" applyAlignment="1" applyProtection="1">
      <alignment horizontal="center"/>
      <protection locked="0"/>
    </xf>
    <xf numFmtId="165" fontId="5" fillId="0" borderId="0" xfId="7" quotePrefix="1" applyFont="1" applyAlignment="1" applyProtection="1">
      <alignment horizontal="left"/>
      <protection locked="0"/>
    </xf>
    <xf numFmtId="0" fontId="6" fillId="2" borderId="17" xfId="0" applyFont="1" applyFill="1" applyBorder="1" applyAlignment="1" applyProtection="1">
      <alignment vertical="center"/>
      <protection locked="0"/>
    </xf>
    <xf numFmtId="0" fontId="6" fillId="2" borderId="17" xfId="0" applyFont="1" applyFill="1" applyBorder="1" applyAlignment="1" applyProtection="1">
      <alignment horizontal="center"/>
      <protection locked="0"/>
    </xf>
    <xf numFmtId="0" fontId="5" fillId="8" borderId="79" xfId="0" applyFont="1" applyFill="1" applyBorder="1" applyProtection="1">
      <protection locked="0"/>
    </xf>
    <xf numFmtId="0" fontId="5" fillId="7" borderId="72" xfId="0" applyFont="1" applyFill="1" applyBorder="1" applyAlignment="1" applyProtection="1">
      <alignment horizontal="center"/>
      <protection locked="0"/>
    </xf>
    <xf numFmtId="0" fontId="5" fillId="7" borderId="73" xfId="0" applyFont="1" applyFill="1" applyBorder="1" applyAlignment="1" applyProtection="1">
      <alignment horizontal="center"/>
      <protection locked="0"/>
    </xf>
    <xf numFmtId="0" fontId="5" fillId="7" borderId="74" xfId="0" applyFont="1" applyFill="1" applyBorder="1" applyAlignment="1" applyProtection="1">
      <alignment horizontal="center"/>
      <protection locked="0"/>
    </xf>
    <xf numFmtId="0" fontId="5" fillId="8" borderId="80" xfId="0" applyFont="1" applyFill="1" applyBorder="1" applyProtection="1">
      <protection locked="0"/>
    </xf>
    <xf numFmtId="0" fontId="5" fillId="7" borderId="75" xfId="0" applyFont="1" applyFill="1" applyBorder="1" applyAlignment="1" applyProtection="1">
      <alignment horizontal="center"/>
      <protection locked="0"/>
    </xf>
    <xf numFmtId="0" fontId="5" fillId="7" borderId="76" xfId="0" applyFont="1" applyFill="1" applyBorder="1" applyAlignment="1" applyProtection="1">
      <alignment horizontal="center"/>
      <protection locked="0"/>
    </xf>
    <xf numFmtId="0" fontId="5" fillId="7" borderId="77" xfId="0" applyFont="1" applyFill="1" applyBorder="1" applyAlignment="1" applyProtection="1">
      <alignment horizontal="center"/>
      <protection locked="0"/>
    </xf>
    <xf numFmtId="0" fontId="5" fillId="0" borderId="0" xfId="0" applyFont="1" applyAlignment="1" applyProtection="1">
      <alignment horizontal="center"/>
    </xf>
    <xf numFmtId="0" fontId="8" fillId="0" borderId="0" xfId="0" applyFont="1" applyProtection="1"/>
    <xf numFmtId="165" fontId="6" fillId="0" borderId="0" xfId="7" applyFont="1" applyAlignment="1" applyProtection="1">
      <alignment horizontal="center" vertical="center"/>
      <protection locked="0"/>
    </xf>
    <xf numFmtId="165" fontId="6" fillId="0" borderId="0" xfId="7" applyFont="1" applyAlignment="1" applyProtection="1">
      <alignment horizontal="center" vertical="center" wrapText="1"/>
      <protection locked="0"/>
    </xf>
    <xf numFmtId="0" fontId="5" fillId="0" borderId="0" xfId="5" applyFont="1" applyAlignment="1" applyProtection="1">
      <alignment vertical="center" wrapText="1"/>
      <protection locked="0"/>
    </xf>
    <xf numFmtId="0" fontId="6" fillId="0" borderId="0" xfId="5" applyFont="1" applyAlignment="1" applyProtection="1">
      <alignment horizontal="center" vertical="center" wrapText="1"/>
      <protection locked="0"/>
    </xf>
    <xf numFmtId="165" fontId="6" fillId="2" borderId="21" xfId="7" applyFont="1" applyFill="1" applyBorder="1" applyAlignment="1" applyProtection="1">
      <alignment horizontal="center" vertical="center"/>
      <protection locked="0"/>
    </xf>
    <xf numFmtId="0" fontId="5" fillId="2" borderId="26" xfId="5" applyFont="1" applyFill="1" applyBorder="1" applyAlignment="1" applyProtection="1">
      <alignment horizontal="center" vertical="center"/>
      <protection locked="0"/>
    </xf>
    <xf numFmtId="0" fontId="6" fillId="2" borderId="27" xfId="5" applyFont="1" applyFill="1" applyBorder="1" applyAlignment="1" applyProtection="1">
      <alignment horizontal="center" vertical="center" wrapText="1"/>
      <protection locked="0"/>
    </xf>
    <xf numFmtId="0" fontId="5" fillId="2" borderId="22" xfId="5" applyFont="1" applyFill="1" applyBorder="1" applyAlignment="1" applyProtection="1">
      <alignment horizontal="center" vertical="center"/>
      <protection locked="0"/>
    </xf>
    <xf numFmtId="0" fontId="6" fillId="2" borderId="22" xfId="5" applyFont="1" applyFill="1" applyBorder="1" applyAlignment="1" applyProtection="1">
      <alignment horizontal="center" vertical="center" wrapText="1"/>
      <protection locked="0"/>
    </xf>
    <xf numFmtId="0" fontId="5" fillId="2" borderId="23" xfId="5" applyFont="1" applyFill="1" applyBorder="1" applyAlignment="1" applyProtection="1">
      <alignment horizontal="center" vertical="center"/>
      <protection locked="0"/>
    </xf>
    <xf numFmtId="0" fontId="6" fillId="2" borderId="27" xfId="5" applyFont="1" applyFill="1" applyBorder="1" applyAlignment="1" applyProtection="1">
      <alignment horizontal="center" vertical="center"/>
      <protection locked="0"/>
    </xf>
    <xf numFmtId="165" fontId="6" fillId="2" borderId="15" xfId="7" applyFont="1" applyFill="1" applyBorder="1" applyAlignment="1" applyProtection="1">
      <alignment horizontal="center" wrapText="1"/>
      <protection locked="0"/>
    </xf>
    <xf numFmtId="0" fontId="6" fillId="2" borderId="16" xfId="5" applyFont="1" applyFill="1" applyBorder="1" applyAlignment="1" applyProtection="1">
      <alignment horizontal="center" wrapText="1"/>
      <protection locked="0"/>
    </xf>
    <xf numFmtId="0" fontId="6" fillId="2" borderId="13" xfId="5" applyFont="1" applyFill="1" applyBorder="1" applyAlignment="1" applyProtection="1">
      <alignment horizontal="center" wrapText="1"/>
      <protection locked="0"/>
    </xf>
    <xf numFmtId="0" fontId="6" fillId="2" borderId="14" xfId="5" applyFont="1" applyFill="1" applyBorder="1" applyAlignment="1" applyProtection="1">
      <alignment horizontal="center" wrapText="1"/>
      <protection locked="0"/>
    </xf>
    <xf numFmtId="0" fontId="6" fillId="2" borderId="4" xfId="5" applyFont="1" applyFill="1" applyBorder="1" applyAlignment="1" applyProtection="1">
      <alignment horizontal="center" wrapText="1"/>
      <protection locked="0"/>
    </xf>
    <xf numFmtId="0" fontId="6" fillId="0" borderId="0" xfId="5" applyFont="1" applyAlignment="1" applyProtection="1">
      <alignment horizontal="center"/>
      <protection locked="0"/>
    </xf>
    <xf numFmtId="2" fontId="6" fillId="0" borderId="0" xfId="5" applyNumberFormat="1" applyFont="1" applyAlignment="1" applyProtection="1">
      <alignment horizontal="center" wrapText="1"/>
      <protection locked="0"/>
    </xf>
    <xf numFmtId="0" fontId="6" fillId="0" borderId="0" xfId="5" applyFont="1" applyAlignment="1" applyProtection="1">
      <alignment horizontal="center" wrapText="1"/>
      <protection locked="0"/>
    </xf>
    <xf numFmtId="0" fontId="6" fillId="2" borderId="15" xfId="5" applyFont="1" applyFill="1" applyBorder="1" applyAlignment="1" applyProtection="1">
      <alignment horizontal="center"/>
      <protection locked="0"/>
    </xf>
    <xf numFmtId="0" fontId="6" fillId="2" borderId="11" xfId="5" applyFont="1" applyFill="1" applyBorder="1" applyAlignment="1" applyProtection="1">
      <alignment horizontal="center" wrapText="1"/>
      <protection locked="0"/>
    </xf>
    <xf numFmtId="0" fontId="6" fillId="2" borderId="15" xfId="5" applyFont="1" applyFill="1" applyBorder="1" applyAlignment="1" applyProtection="1">
      <alignment horizontal="center" wrapText="1"/>
      <protection locked="0"/>
    </xf>
    <xf numFmtId="0" fontId="6" fillId="2" borderId="49" xfId="5" applyFont="1" applyFill="1" applyBorder="1" applyAlignment="1" applyProtection="1">
      <alignment horizontal="center" wrapText="1"/>
      <protection locked="0"/>
    </xf>
    <xf numFmtId="165" fontId="6" fillId="2" borderId="19" xfId="7" applyFont="1" applyFill="1" applyBorder="1" applyAlignment="1" applyProtection="1">
      <alignment horizontal="center" wrapText="1"/>
      <protection locked="0"/>
    </xf>
    <xf numFmtId="0" fontId="6" fillId="2" borderId="18" xfId="5" applyFont="1" applyFill="1" applyBorder="1" applyAlignment="1" applyProtection="1">
      <alignment horizontal="center" wrapText="1"/>
      <protection locked="0"/>
    </xf>
    <xf numFmtId="0" fontId="6" fillId="2" borderId="17" xfId="5" applyFont="1" applyFill="1" applyBorder="1" applyAlignment="1" applyProtection="1">
      <alignment horizontal="center" wrapText="1"/>
      <protection locked="0"/>
    </xf>
    <xf numFmtId="0" fontId="6" fillId="2" borderId="19" xfId="5" applyFont="1" applyFill="1" applyBorder="1" applyAlignment="1" applyProtection="1">
      <alignment horizontal="center" wrapText="1"/>
      <protection locked="0"/>
    </xf>
    <xf numFmtId="166" fontId="5" fillId="0" borderId="3" xfId="1" applyNumberFormat="1" applyFont="1" applyBorder="1" applyAlignment="1" applyProtection="1">
      <alignment vertical="center" wrapText="1"/>
      <protection locked="0"/>
    </xf>
    <xf numFmtId="167" fontId="5" fillId="7" borderId="38" xfId="2" applyNumberFormat="1" applyFont="1" applyFill="1" applyBorder="1" applyAlignment="1" applyProtection="1">
      <alignment horizontal="center" vertical="center" wrapText="1"/>
      <protection locked="0"/>
    </xf>
    <xf numFmtId="167" fontId="5" fillId="7" borderId="1" xfId="2" applyNumberFormat="1" applyFont="1" applyFill="1" applyBorder="1" applyAlignment="1" applyProtection="1">
      <alignment horizontal="center" vertical="center" wrapText="1"/>
      <protection locked="0"/>
    </xf>
    <xf numFmtId="167" fontId="5" fillId="0" borderId="1" xfId="2" applyNumberFormat="1" applyFont="1" applyFill="1" applyBorder="1" applyAlignment="1" applyProtection="1">
      <alignment horizontal="center" vertical="center" wrapText="1"/>
      <protection locked="0"/>
    </xf>
    <xf numFmtId="167" fontId="6" fillId="0" borderId="3" xfId="2" applyNumberFormat="1" applyFont="1" applyBorder="1" applyAlignment="1" applyProtection="1">
      <alignment horizontal="center" vertical="center" wrapText="1"/>
      <protection locked="0"/>
    </xf>
    <xf numFmtId="44" fontId="5" fillId="0" borderId="38" xfId="2" applyFont="1" applyBorder="1" applyAlignment="1" applyProtection="1">
      <alignment horizontal="center" vertical="center" wrapText="1"/>
      <protection locked="0"/>
    </xf>
    <xf numFmtId="44" fontId="6" fillId="0" borderId="3" xfId="2" applyFont="1" applyBorder="1" applyAlignment="1" applyProtection="1">
      <alignment horizontal="center" vertical="center" wrapText="1"/>
      <protection locked="0"/>
    </xf>
    <xf numFmtId="2" fontId="6" fillId="0" borderId="0" xfId="5" applyNumberFormat="1" applyFont="1" applyAlignment="1" applyProtection="1">
      <alignment horizontal="center" vertical="center" wrapText="1"/>
      <protection locked="0"/>
    </xf>
    <xf numFmtId="4" fontId="5" fillId="0" borderId="0" xfId="5" applyNumberFormat="1" applyFont="1" applyAlignment="1" applyProtection="1">
      <alignment vertical="center"/>
      <protection locked="0"/>
    </xf>
    <xf numFmtId="2" fontId="5" fillId="0" borderId="0" xfId="5" applyNumberFormat="1" applyFont="1" applyAlignment="1" applyProtection="1">
      <alignment vertical="center"/>
      <protection locked="0"/>
    </xf>
    <xf numFmtId="167" fontId="5" fillId="7" borderId="13" xfId="2" applyNumberFormat="1" applyFont="1" applyFill="1" applyBorder="1" applyAlignment="1" applyProtection="1">
      <alignment horizontal="center" vertical="center" wrapText="1"/>
      <protection locked="0"/>
    </xf>
    <xf numFmtId="167" fontId="5" fillId="7" borderId="14" xfId="2" applyNumberFormat="1" applyFont="1" applyFill="1" applyBorder="1" applyAlignment="1" applyProtection="1">
      <alignment horizontal="center" vertical="center" wrapText="1"/>
      <protection locked="0"/>
    </xf>
    <xf numFmtId="167" fontId="6" fillId="0" borderId="4" xfId="2" applyNumberFormat="1" applyFont="1" applyBorder="1" applyAlignment="1" applyProtection="1">
      <alignment horizontal="center" vertical="center" wrapText="1"/>
      <protection locked="0"/>
    </xf>
    <xf numFmtId="0" fontId="6" fillId="0" borderId="7" xfId="5" applyFont="1" applyBorder="1" applyAlignment="1" applyProtection="1">
      <alignment vertical="center" wrapText="1"/>
      <protection locked="0"/>
    </xf>
    <xf numFmtId="166" fontId="6" fillId="0" borderId="18" xfId="1" applyNumberFormat="1" applyFont="1" applyBorder="1" applyAlignment="1" applyProtection="1">
      <alignment vertical="center" wrapText="1"/>
      <protection locked="0"/>
    </xf>
    <xf numFmtId="167" fontId="6" fillId="0" borderId="8" xfId="2" applyNumberFormat="1" applyFont="1" applyFill="1" applyBorder="1" applyAlignment="1" applyProtection="1">
      <alignment horizontal="center" vertical="center" wrapText="1"/>
      <protection locked="0"/>
    </xf>
    <xf numFmtId="167" fontId="6" fillId="0" borderId="9" xfId="2" applyNumberFormat="1" applyFont="1" applyFill="1" applyBorder="1" applyAlignment="1" applyProtection="1">
      <alignment horizontal="center" vertical="center" wrapText="1"/>
      <protection locked="0"/>
    </xf>
    <xf numFmtId="167" fontId="6" fillId="0" borderId="10" xfId="2" applyNumberFormat="1" applyFont="1" applyFill="1" applyBorder="1" applyAlignment="1" applyProtection="1">
      <alignment horizontal="center" vertical="center" wrapText="1"/>
      <protection locked="0"/>
    </xf>
    <xf numFmtId="0" fontId="5" fillId="0" borderId="15" xfId="5" applyFont="1" applyBorder="1" applyAlignment="1" applyProtection="1">
      <alignment vertical="center"/>
      <protection locked="0"/>
    </xf>
    <xf numFmtId="0" fontId="5" fillId="0" borderId="11" xfId="5" applyFont="1" applyBorder="1" applyAlignment="1" applyProtection="1">
      <alignment vertical="center"/>
      <protection locked="0"/>
    </xf>
    <xf numFmtId="0" fontId="5" fillId="0" borderId="16" xfId="5" applyFont="1" applyBorder="1" applyAlignment="1" applyProtection="1">
      <alignment vertical="center"/>
      <protection locked="0"/>
    </xf>
    <xf numFmtId="0" fontId="6" fillId="0" borderId="12" xfId="5" applyFont="1" applyBorder="1" applyAlignment="1" applyProtection="1">
      <alignment vertical="center"/>
      <protection locked="0"/>
    </xf>
    <xf numFmtId="0" fontId="5" fillId="0" borderId="12" xfId="5" applyFont="1" applyBorder="1" applyAlignment="1" applyProtection="1">
      <alignment vertical="center"/>
      <protection locked="0"/>
    </xf>
    <xf numFmtId="166" fontId="5" fillId="0" borderId="12" xfId="5" applyNumberFormat="1" applyFont="1" applyBorder="1" applyAlignment="1" applyProtection="1">
      <alignment vertical="center"/>
      <protection locked="0"/>
    </xf>
    <xf numFmtId="44" fontId="6" fillId="0" borderId="12" xfId="2" applyFont="1" applyFill="1" applyBorder="1" applyAlignment="1" applyProtection="1">
      <alignment horizontal="center" vertical="center" wrapText="1"/>
      <protection locked="0"/>
    </xf>
    <xf numFmtId="167" fontId="5" fillId="0" borderId="1" xfId="2" applyNumberFormat="1" applyFont="1" applyBorder="1" applyAlignment="1" applyProtection="1">
      <alignment horizontal="center" vertical="center" wrapText="1"/>
      <protection locked="0"/>
    </xf>
    <xf numFmtId="44" fontId="5" fillId="0" borderId="1" xfId="2" applyFont="1" applyBorder="1" applyAlignment="1" applyProtection="1">
      <alignment horizontal="center" vertical="center" wrapText="1"/>
      <protection locked="0"/>
    </xf>
    <xf numFmtId="44" fontId="5" fillId="0" borderId="5" xfId="2" applyFont="1" applyBorder="1" applyAlignment="1" applyProtection="1">
      <alignment horizontal="center" vertical="center" wrapText="1"/>
      <protection locked="0"/>
    </xf>
    <xf numFmtId="44" fontId="6" fillId="0" borderId="6" xfId="2" applyFont="1" applyBorder="1" applyAlignment="1" applyProtection="1">
      <alignment horizontal="center" vertical="center" wrapText="1"/>
      <protection locked="0"/>
    </xf>
    <xf numFmtId="0" fontId="5" fillId="0" borderId="0" xfId="0" applyFont="1" applyAlignment="1" applyProtection="1">
      <alignment vertical="center" wrapText="1"/>
      <protection locked="0"/>
    </xf>
    <xf numFmtId="0" fontId="5" fillId="0" borderId="0" xfId="5" applyFont="1" applyAlignment="1" applyProtection="1">
      <alignment vertical="center"/>
    </xf>
    <xf numFmtId="165" fontId="6" fillId="0" borderId="0" xfId="7" applyFont="1" applyAlignment="1" applyProtection="1">
      <alignment horizontal="center" vertical="center"/>
    </xf>
    <xf numFmtId="165" fontId="6" fillId="0" borderId="0" xfId="7" applyFont="1" applyAlignment="1" applyProtection="1">
      <alignment horizontal="center" vertical="center" wrapText="1"/>
    </xf>
    <xf numFmtId="0" fontId="5" fillId="0" borderId="0" xfId="5" applyFont="1" applyAlignment="1" applyProtection="1">
      <alignment vertical="center" wrapText="1"/>
    </xf>
    <xf numFmtId="0" fontId="6" fillId="0" borderId="0" xfId="5" applyFont="1" applyAlignment="1" applyProtection="1">
      <alignment horizontal="center" vertical="center" wrapText="1"/>
    </xf>
    <xf numFmtId="0" fontId="5" fillId="0" borderId="0" xfId="0" applyFont="1" applyAlignment="1" applyProtection="1">
      <alignment vertical="center" wrapText="1"/>
    </xf>
    <xf numFmtId="165" fontId="5" fillId="2" borderId="21" xfId="7" applyFont="1" applyFill="1" applyBorder="1" applyAlignment="1" applyProtection="1">
      <alignment horizontal="center" vertical="center"/>
      <protection locked="0"/>
    </xf>
    <xf numFmtId="0" fontId="6" fillId="2" borderId="26" xfId="0" applyFont="1" applyFill="1" applyBorder="1" applyAlignment="1" applyProtection="1">
      <alignment horizontal="center" vertical="center"/>
      <protection locked="0"/>
    </xf>
    <xf numFmtId="0" fontId="6" fillId="2" borderId="22" xfId="0" applyFont="1" applyFill="1" applyBorder="1" applyAlignment="1" applyProtection="1">
      <alignment horizontal="center" vertical="center"/>
      <protection locked="0"/>
    </xf>
    <xf numFmtId="0" fontId="6" fillId="2" borderId="23" xfId="0" applyFont="1" applyFill="1" applyBorder="1" applyAlignment="1" applyProtection="1">
      <alignment horizontal="center" vertical="center"/>
      <protection locked="0"/>
    </xf>
    <xf numFmtId="0" fontId="6" fillId="2" borderId="27" xfId="0" applyFont="1" applyFill="1" applyBorder="1" applyAlignment="1" applyProtection="1">
      <alignment horizontal="center" vertical="center" wrapText="1"/>
      <protection locked="0"/>
    </xf>
    <xf numFmtId="0" fontId="6" fillId="2" borderId="71" xfId="0" applyFont="1" applyFill="1" applyBorder="1" applyAlignment="1" applyProtection="1">
      <alignment horizontal="center" vertical="center" wrapText="1"/>
      <protection locked="0"/>
    </xf>
    <xf numFmtId="0" fontId="6" fillId="2" borderId="22" xfId="0" applyFont="1" applyFill="1" applyBorder="1" applyAlignment="1" applyProtection="1">
      <alignment horizontal="center" vertical="center" wrapText="1"/>
      <protection locked="0"/>
    </xf>
    <xf numFmtId="0" fontId="6" fillId="2" borderId="23" xfId="0" applyFont="1" applyFill="1" applyBorder="1" applyAlignment="1" applyProtection="1">
      <alignment horizontal="center" vertical="center" wrapText="1"/>
      <protection locked="0"/>
    </xf>
    <xf numFmtId="0" fontId="6" fillId="2" borderId="33" xfId="0" applyFont="1" applyFill="1" applyBorder="1" applyAlignment="1" applyProtection="1">
      <alignment vertical="center" wrapText="1"/>
      <protection locked="0"/>
    </xf>
    <xf numFmtId="0" fontId="6" fillId="0" borderId="0" xfId="0" applyFont="1" applyAlignment="1" applyProtection="1">
      <alignment vertical="center" wrapText="1"/>
      <protection locked="0"/>
    </xf>
    <xf numFmtId="0" fontId="6" fillId="0" borderId="0" xfId="0" applyFont="1" applyAlignment="1" applyProtection="1">
      <alignment vertical="center"/>
      <protection locked="0"/>
    </xf>
    <xf numFmtId="0" fontId="6" fillId="2" borderId="36" xfId="5" applyFont="1" applyFill="1" applyBorder="1" applyAlignment="1" applyProtection="1">
      <alignment horizontal="center" wrapText="1"/>
      <protection locked="0"/>
    </xf>
    <xf numFmtId="0" fontId="6" fillId="2" borderId="4" xfId="5" quotePrefix="1" applyFont="1" applyFill="1" applyBorder="1" applyAlignment="1" applyProtection="1">
      <alignment horizontal="center" wrapText="1"/>
      <protection locked="0"/>
    </xf>
    <xf numFmtId="0" fontId="6" fillId="2" borderId="34" xfId="0" quotePrefix="1" applyFont="1" applyFill="1" applyBorder="1" applyAlignment="1" applyProtection="1">
      <alignment horizontal="center" wrapText="1"/>
      <protection locked="0"/>
    </xf>
    <xf numFmtId="0" fontId="5" fillId="0" borderId="0" xfId="0" applyFont="1" applyAlignment="1" applyProtection="1">
      <alignment wrapText="1"/>
      <protection locked="0"/>
    </xf>
    <xf numFmtId="0" fontId="6" fillId="2" borderId="37" xfId="5" applyFont="1" applyFill="1" applyBorder="1" applyAlignment="1" applyProtection="1">
      <alignment horizontal="center" wrapText="1"/>
      <protection locked="0"/>
    </xf>
    <xf numFmtId="0" fontId="6" fillId="2" borderId="16" xfId="5" quotePrefix="1" applyFont="1" applyFill="1" applyBorder="1" applyAlignment="1" applyProtection="1">
      <alignment horizontal="center" wrapText="1"/>
      <protection locked="0"/>
    </xf>
    <xf numFmtId="0" fontId="6" fillId="2" borderId="34" xfId="0" applyFont="1" applyFill="1" applyBorder="1" applyAlignment="1" applyProtection="1">
      <alignment horizontal="center" wrapText="1"/>
      <protection locked="0"/>
    </xf>
    <xf numFmtId="165" fontId="6" fillId="2" borderId="16" xfId="7" applyFont="1" applyFill="1" applyBorder="1" applyAlignment="1" applyProtection="1">
      <alignment horizontal="center" vertical="center" wrapText="1"/>
      <protection locked="0"/>
    </xf>
    <xf numFmtId="0" fontId="6" fillId="2" borderId="11" xfId="5" quotePrefix="1" applyFont="1" applyFill="1" applyBorder="1" applyAlignment="1" applyProtection="1">
      <alignment horizontal="center" wrapText="1"/>
      <protection locked="0"/>
    </xf>
    <xf numFmtId="165" fontId="6" fillId="2" borderId="19" xfId="7" applyFont="1" applyFill="1" applyBorder="1" applyAlignment="1" applyProtection="1">
      <alignment horizontal="center" vertical="center" wrapText="1"/>
      <protection locked="0"/>
    </xf>
    <xf numFmtId="165" fontId="6" fillId="2" borderId="18" xfId="7" applyFont="1" applyFill="1" applyBorder="1" applyAlignment="1" applyProtection="1">
      <alignment horizontal="center" vertical="center" wrapText="1"/>
      <protection locked="0"/>
    </xf>
    <xf numFmtId="0" fontId="6" fillId="2" borderId="28" xfId="5" applyFont="1" applyFill="1" applyBorder="1" applyAlignment="1" applyProtection="1">
      <alignment horizontal="center" vertical="center" wrapText="1"/>
      <protection locked="0"/>
    </xf>
    <xf numFmtId="0" fontId="6" fillId="2" borderId="17" xfId="5" applyFont="1" applyFill="1" applyBorder="1" applyAlignment="1" applyProtection="1">
      <alignment horizontal="center" vertical="center" wrapText="1"/>
      <protection locked="0"/>
    </xf>
    <xf numFmtId="0" fontId="6" fillId="2" borderId="18" xfId="5" applyFont="1" applyFill="1" applyBorder="1" applyAlignment="1" applyProtection="1">
      <alignment horizontal="center" vertical="center" wrapText="1"/>
      <protection locked="0"/>
    </xf>
    <xf numFmtId="0" fontId="6" fillId="2" borderId="19" xfId="5" quotePrefix="1" applyFont="1" applyFill="1" applyBorder="1" applyAlignment="1" applyProtection="1">
      <alignment horizontal="center" vertical="center" wrapText="1"/>
      <protection locked="0"/>
    </xf>
    <xf numFmtId="0" fontId="6" fillId="2" borderId="17" xfId="5" quotePrefix="1" applyFont="1" applyFill="1" applyBorder="1" applyAlignment="1" applyProtection="1">
      <alignment horizontal="center" vertical="center" wrapText="1"/>
      <protection locked="0"/>
    </xf>
    <xf numFmtId="0" fontId="6" fillId="2" borderId="18" xfId="5" quotePrefix="1" applyFont="1" applyFill="1" applyBorder="1" applyAlignment="1" applyProtection="1">
      <alignment horizontal="center" vertical="center" wrapText="1"/>
      <protection locked="0"/>
    </xf>
    <xf numFmtId="0" fontId="6" fillId="2" borderId="56" xfId="5" quotePrefix="1" applyFont="1" applyFill="1" applyBorder="1" applyAlignment="1" applyProtection="1">
      <alignment horizontal="center" vertical="center" wrapText="1"/>
      <protection locked="0"/>
    </xf>
    <xf numFmtId="0" fontId="6" fillId="2" borderId="35" xfId="0" quotePrefix="1" applyFont="1" applyFill="1" applyBorder="1" applyAlignment="1" applyProtection="1">
      <alignment horizontal="center" vertical="center" wrapText="1"/>
      <protection locked="0"/>
    </xf>
    <xf numFmtId="166" fontId="5" fillId="0" borderId="3" xfId="1" quotePrefix="1" applyNumberFormat="1" applyFont="1" applyBorder="1" applyAlignment="1" applyProtection="1">
      <alignment horizontal="right" vertical="center"/>
      <protection locked="0"/>
    </xf>
    <xf numFmtId="44" fontId="5" fillId="0" borderId="20" xfId="2" applyFont="1" applyFill="1" applyBorder="1" applyAlignment="1" applyProtection="1">
      <alignment horizontal="center" vertical="center" wrapText="1"/>
      <protection locked="0"/>
    </xf>
    <xf numFmtId="44" fontId="5" fillId="0" borderId="1" xfId="2" applyFont="1" applyFill="1" applyBorder="1" applyAlignment="1" applyProtection="1">
      <alignment horizontal="center" vertical="center" wrapText="1"/>
      <protection locked="0"/>
    </xf>
    <xf numFmtId="44" fontId="5" fillId="0" borderId="3" xfId="2" applyFont="1" applyFill="1" applyBorder="1" applyAlignment="1" applyProtection="1">
      <alignment horizontal="center" vertical="center" wrapText="1"/>
      <protection locked="0"/>
    </xf>
    <xf numFmtId="44" fontId="5" fillId="0" borderId="38" xfId="2" applyFont="1" applyFill="1" applyBorder="1" applyAlignment="1" applyProtection="1">
      <alignment horizontal="center" vertical="center" wrapText="1"/>
      <protection locked="0"/>
    </xf>
    <xf numFmtId="164" fontId="5" fillId="7" borderId="1" xfId="8" applyNumberFormat="1" applyFont="1" applyFill="1" applyBorder="1" applyAlignment="1" applyProtection="1">
      <alignment horizontal="center" vertical="center" wrapText="1"/>
      <protection locked="0"/>
    </xf>
    <xf numFmtId="44" fontId="5" fillId="4" borderId="3" xfId="2" applyFont="1" applyFill="1" applyBorder="1" applyAlignment="1" applyProtection="1">
      <alignment horizontal="center" vertical="center" wrapText="1"/>
      <protection locked="0"/>
    </xf>
    <xf numFmtId="44" fontId="5" fillId="5" borderId="3" xfId="2" applyFont="1" applyFill="1" applyBorder="1" applyAlignment="1" applyProtection="1">
      <alignment horizontal="center" vertical="center" wrapText="1"/>
      <protection locked="0"/>
    </xf>
    <xf numFmtId="44" fontId="6" fillId="5" borderId="43" xfId="2" applyFont="1" applyFill="1" applyBorder="1" applyAlignment="1" applyProtection="1">
      <alignment horizontal="center" vertical="center" wrapText="1"/>
      <protection locked="0"/>
    </xf>
    <xf numFmtId="164" fontId="5" fillId="7" borderId="5" xfId="8" applyNumberFormat="1" applyFont="1" applyFill="1" applyBorder="1" applyAlignment="1" applyProtection="1">
      <alignment horizontal="center" vertical="center" wrapText="1"/>
      <protection locked="0"/>
    </xf>
    <xf numFmtId="0" fontId="6" fillId="0" borderId="58" xfId="5" applyFont="1" applyBorder="1" applyAlignment="1" applyProtection="1">
      <alignment vertical="center" wrapText="1"/>
      <protection locked="0"/>
    </xf>
    <xf numFmtId="166" fontId="6" fillId="0" borderId="18" xfId="1" quotePrefix="1" applyNumberFormat="1" applyFont="1" applyBorder="1" applyAlignment="1" applyProtection="1">
      <alignment horizontal="right" vertical="center"/>
      <protection locked="0"/>
    </xf>
    <xf numFmtId="0" fontId="6" fillId="0" borderId="28" xfId="0" applyFont="1" applyBorder="1" applyAlignment="1" applyProtection="1">
      <alignment vertical="center"/>
      <protection locked="0"/>
    </xf>
    <xf numFmtId="0" fontId="6" fillId="0" borderId="17" xfId="0" applyFont="1" applyBorder="1" applyAlignment="1" applyProtection="1">
      <alignment vertical="center"/>
      <protection locked="0"/>
    </xf>
    <xf numFmtId="0" fontId="6" fillId="0" borderId="18" xfId="0" applyFont="1" applyBorder="1" applyAlignment="1" applyProtection="1">
      <alignment vertical="center"/>
      <protection locked="0"/>
    </xf>
    <xf numFmtId="0" fontId="6" fillId="0" borderId="19" xfId="0" applyFont="1" applyBorder="1" applyAlignment="1" applyProtection="1">
      <alignment vertical="center"/>
      <protection locked="0"/>
    </xf>
    <xf numFmtId="44" fontId="6" fillId="0" borderId="17" xfId="2" applyFont="1" applyFill="1" applyBorder="1" applyAlignment="1" applyProtection="1">
      <alignment vertical="center"/>
      <protection locked="0"/>
    </xf>
    <xf numFmtId="44" fontId="6" fillId="0" borderId="17" xfId="2" applyFont="1" applyFill="1" applyBorder="1" applyAlignment="1" applyProtection="1">
      <alignment horizontal="center" vertical="center" wrapText="1"/>
      <protection locked="0"/>
    </xf>
    <xf numFmtId="44" fontId="6" fillId="4" borderId="18" xfId="2" applyFont="1" applyFill="1" applyBorder="1" applyAlignment="1" applyProtection="1">
      <alignment horizontal="center" vertical="center" wrapText="1"/>
      <protection locked="0"/>
    </xf>
    <xf numFmtId="164" fontId="6" fillId="0" borderId="17" xfId="8" applyNumberFormat="1" applyFont="1" applyFill="1" applyBorder="1" applyAlignment="1" applyProtection="1">
      <alignment horizontal="center" vertical="center" wrapText="1"/>
      <protection locked="0"/>
    </xf>
    <xf numFmtId="44" fontId="6" fillId="5" borderId="18" xfId="2" applyFont="1" applyFill="1" applyBorder="1" applyAlignment="1" applyProtection="1">
      <alignment horizontal="center" vertical="center" wrapText="1"/>
      <protection locked="0"/>
    </xf>
    <xf numFmtId="44" fontId="6" fillId="5" borderId="35" xfId="2" applyFont="1" applyFill="1" applyBorder="1" applyAlignment="1" applyProtection="1">
      <alignment horizontal="center" vertical="center" wrapText="1"/>
      <protection locked="0"/>
    </xf>
    <xf numFmtId="0" fontId="6" fillId="0" borderId="40" xfId="5" applyFont="1" applyBorder="1" applyAlignment="1" applyProtection="1">
      <alignment vertical="center"/>
      <protection locked="0"/>
    </xf>
    <xf numFmtId="0" fontId="6" fillId="0" borderId="41" xfId="5" applyFont="1" applyBorder="1" applyAlignment="1" applyProtection="1">
      <alignment vertical="center"/>
      <protection locked="0"/>
    </xf>
    <xf numFmtId="44" fontId="6" fillId="0" borderId="42" xfId="2" applyFont="1" applyFill="1" applyBorder="1" applyAlignment="1" applyProtection="1">
      <alignment horizontal="center" vertical="center" wrapText="1"/>
      <protection locked="0"/>
    </xf>
    <xf numFmtId="44" fontId="6" fillId="0" borderId="39" xfId="2" applyFont="1" applyFill="1" applyBorder="1" applyAlignment="1" applyProtection="1">
      <alignment horizontal="center" vertical="center" wrapText="1"/>
      <protection locked="0"/>
    </xf>
    <xf numFmtId="44" fontId="6" fillId="0" borderId="41" xfId="2" applyFont="1" applyFill="1" applyBorder="1" applyAlignment="1" applyProtection="1">
      <alignment horizontal="center" vertical="center" wrapText="1"/>
      <protection locked="0"/>
    </xf>
    <xf numFmtId="44" fontId="6" fillId="0" borderId="40" xfId="2" applyFont="1" applyFill="1" applyBorder="1" applyAlignment="1" applyProtection="1">
      <alignment horizontal="center" vertical="center" wrapText="1"/>
      <protection locked="0"/>
    </xf>
    <xf numFmtId="164" fontId="6" fillId="0" borderId="39" xfId="8" applyNumberFormat="1" applyFont="1" applyFill="1" applyBorder="1" applyAlignment="1" applyProtection="1">
      <alignment horizontal="center" vertical="center"/>
      <protection locked="0"/>
    </xf>
    <xf numFmtId="44" fontId="6" fillId="4" borderId="41" xfId="2" applyFont="1" applyFill="1" applyBorder="1" applyAlignment="1" applyProtection="1">
      <alignment horizontal="center" vertical="center" wrapText="1"/>
      <protection locked="0"/>
    </xf>
    <xf numFmtId="44" fontId="6" fillId="5" borderId="41" xfId="2" applyFont="1" applyFill="1" applyBorder="1" applyAlignment="1" applyProtection="1">
      <alignment horizontal="center" vertical="center" wrapText="1"/>
      <protection locked="0"/>
    </xf>
    <xf numFmtId="44" fontId="6" fillId="5" borderId="44" xfId="2" applyFont="1" applyFill="1" applyBorder="1" applyAlignment="1" applyProtection="1">
      <alignment horizontal="center" vertical="center" wrapText="1"/>
      <protection locked="0"/>
    </xf>
    <xf numFmtId="4" fontId="5" fillId="0" borderId="0" xfId="0" applyNumberFormat="1" applyFont="1" applyAlignment="1" applyProtection="1">
      <alignment vertical="center"/>
      <protection locked="0"/>
    </xf>
    <xf numFmtId="164" fontId="5" fillId="0" borderId="0" xfId="0" applyNumberFormat="1" applyFont="1" applyAlignment="1" applyProtection="1">
      <alignment vertical="center"/>
      <protection locked="0"/>
    </xf>
    <xf numFmtId="2" fontId="5" fillId="0" borderId="0" xfId="0" applyNumberFormat="1" applyFont="1" applyAlignment="1" applyProtection="1">
      <alignment vertical="center"/>
      <protection locked="0"/>
    </xf>
    <xf numFmtId="173" fontId="5" fillId="0" borderId="0" xfId="1" applyNumberFormat="1" applyFont="1" applyAlignment="1" applyProtection="1">
      <alignment vertical="center"/>
      <protection locked="0"/>
    </xf>
    <xf numFmtId="44" fontId="5" fillId="0" borderId="0" xfId="0" applyNumberFormat="1" applyFont="1" applyAlignment="1" applyProtection="1">
      <alignment vertical="center"/>
      <protection locked="0"/>
    </xf>
    <xf numFmtId="4" fontId="6" fillId="0" borderId="0" xfId="0" applyNumberFormat="1" applyFont="1" applyAlignment="1" applyProtection="1">
      <alignment vertical="center"/>
      <protection locked="0"/>
    </xf>
    <xf numFmtId="165" fontId="5" fillId="0" borderId="0" xfId="7" applyFont="1" applyAlignment="1" applyProtection="1">
      <alignment horizontal="left" vertical="center"/>
      <protection locked="0"/>
    </xf>
    <xf numFmtId="165" fontId="5" fillId="0" borderId="0" xfId="7" applyFont="1" applyAlignment="1" applyProtection="1">
      <alignment horizontal="left" vertical="center"/>
      <protection locked="0"/>
    </xf>
    <xf numFmtId="165" fontId="5" fillId="0" borderId="0" xfId="7" applyFont="1" applyAlignment="1" applyProtection="1">
      <alignment vertical="center" wrapText="1"/>
      <protection locked="0"/>
    </xf>
    <xf numFmtId="3" fontId="5" fillId="0" borderId="0" xfId="7" applyNumberFormat="1" applyFont="1" applyAlignment="1" applyProtection="1">
      <alignment horizontal="right" vertical="center"/>
      <protection locked="0"/>
    </xf>
    <xf numFmtId="3" fontId="5" fillId="0" borderId="0" xfId="7" quotePrefix="1" applyNumberFormat="1" applyFont="1" applyAlignment="1" applyProtection="1">
      <alignment horizontal="right" vertical="center"/>
      <protection locked="0"/>
    </xf>
    <xf numFmtId="0" fontId="5" fillId="0" borderId="0" xfId="0" applyFont="1" applyAlignment="1" applyProtection="1">
      <alignment horizontal="right" vertical="center"/>
      <protection locked="0"/>
    </xf>
    <xf numFmtId="0" fontId="6" fillId="2" borderId="59" xfId="5" applyFont="1" applyFill="1" applyBorder="1" applyAlignment="1" applyProtection="1">
      <alignment horizontal="center" wrapText="1"/>
      <protection locked="0"/>
    </xf>
    <xf numFmtId="15" fontId="6" fillId="2" borderId="11" xfId="5" applyNumberFormat="1" applyFont="1" applyFill="1" applyBorder="1" applyAlignment="1" applyProtection="1">
      <alignment horizontal="center" wrapText="1"/>
      <protection locked="0"/>
    </xf>
    <xf numFmtId="15" fontId="6" fillId="2" borderId="17" xfId="5" quotePrefix="1" applyNumberFormat="1" applyFont="1" applyFill="1" applyBorder="1" applyAlignment="1" applyProtection="1">
      <alignment horizontal="center" vertical="center" wrapText="1"/>
      <protection locked="0"/>
    </xf>
    <xf numFmtId="165" fontId="5" fillId="0" borderId="0" xfId="7" applyFont="1" applyAlignment="1" applyProtection="1">
      <alignment horizontal="center" vertical="center"/>
    </xf>
    <xf numFmtId="165" fontId="5" fillId="0" borderId="0" xfId="7" applyFont="1" applyAlignment="1" applyProtection="1">
      <alignment horizontal="center" vertical="center" wrapText="1"/>
    </xf>
    <xf numFmtId="3" fontId="5" fillId="0" borderId="0" xfId="7" applyNumberFormat="1" applyFont="1" applyAlignment="1" applyProtection="1">
      <alignment horizontal="center" vertical="center"/>
    </xf>
    <xf numFmtId="2" fontId="5" fillId="0" borderId="0" xfId="0" applyNumberFormat="1" applyFont="1" applyAlignment="1" applyProtection="1">
      <alignment vertical="center"/>
    </xf>
    <xf numFmtId="3" fontId="5" fillId="0" borderId="0" xfId="7" quotePrefix="1" applyNumberFormat="1" applyFont="1" applyAlignment="1" applyProtection="1">
      <alignment horizontal="center" vertical="center"/>
    </xf>
    <xf numFmtId="4" fontId="6" fillId="0" borderId="0" xfId="0" applyNumberFormat="1" applyFont="1" applyAlignment="1" applyProtection="1">
      <alignment vertical="center"/>
    </xf>
    <xf numFmtId="0" fontId="6" fillId="0" borderId="0" xfId="0" applyFont="1" applyAlignment="1" applyProtection="1">
      <alignment horizontal="centerContinuous" vertical="center"/>
      <protection locked="0"/>
    </xf>
    <xf numFmtId="0" fontId="5" fillId="0" borderId="0" xfId="0" applyFont="1" applyAlignment="1" applyProtection="1">
      <alignment horizontal="left" vertical="center"/>
      <protection locked="0"/>
    </xf>
    <xf numFmtId="0" fontId="9" fillId="0" borderId="0" xfId="0" applyFont="1" applyAlignment="1" applyProtection="1">
      <alignment vertical="center"/>
      <protection locked="0"/>
    </xf>
    <xf numFmtId="165" fontId="6" fillId="3" borderId="21" xfId="7" applyFont="1" applyFill="1" applyBorder="1" applyAlignment="1" applyProtection="1">
      <alignment horizontal="center" vertical="center"/>
      <protection locked="0"/>
    </xf>
    <xf numFmtId="165" fontId="6" fillId="3" borderId="26" xfId="7" applyFont="1" applyFill="1" applyBorder="1" applyAlignment="1" applyProtection="1">
      <alignment horizontal="center" vertical="center"/>
      <protection locked="0"/>
    </xf>
    <xf numFmtId="0" fontId="6" fillId="3" borderId="27" xfId="0" applyFont="1" applyFill="1" applyBorder="1" applyAlignment="1" applyProtection="1">
      <alignment horizontal="centerContinuous" vertical="center"/>
      <protection locked="0"/>
    </xf>
    <xf numFmtId="0" fontId="6" fillId="3" borderId="22" xfId="0" applyFont="1" applyFill="1" applyBorder="1" applyAlignment="1" applyProtection="1">
      <alignment horizontal="centerContinuous" vertical="center"/>
      <protection locked="0"/>
    </xf>
    <xf numFmtId="0" fontId="6" fillId="3" borderId="23" xfId="0" applyFont="1" applyFill="1" applyBorder="1" applyAlignment="1" applyProtection="1">
      <alignment horizontal="centerContinuous" vertical="center"/>
      <protection locked="0"/>
    </xf>
    <xf numFmtId="0" fontId="6" fillId="3" borderId="33" xfId="5" applyFont="1" applyFill="1" applyBorder="1" applyAlignment="1" applyProtection="1">
      <alignment horizontal="center" vertical="center" wrapText="1"/>
      <protection locked="0"/>
    </xf>
    <xf numFmtId="165" fontId="6" fillId="3" borderId="15" xfId="7" applyFont="1" applyFill="1" applyBorder="1" applyAlignment="1" applyProtection="1">
      <alignment horizontal="center" vertical="center" wrapText="1"/>
      <protection locked="0"/>
    </xf>
    <xf numFmtId="165" fontId="6" fillId="3" borderId="16" xfId="7" quotePrefix="1" applyFont="1" applyFill="1" applyBorder="1" applyAlignment="1" applyProtection="1">
      <alignment horizontal="center" vertical="center" wrapText="1"/>
      <protection locked="0"/>
    </xf>
    <xf numFmtId="0" fontId="6" fillId="3" borderId="13" xfId="5" applyFont="1" applyFill="1" applyBorder="1" applyAlignment="1" applyProtection="1">
      <alignment horizontal="center" vertical="center" wrapText="1"/>
      <protection locked="0"/>
    </xf>
    <xf numFmtId="0" fontId="6" fillId="3" borderId="14" xfId="5" applyFont="1" applyFill="1" applyBorder="1" applyAlignment="1" applyProtection="1">
      <alignment horizontal="center" vertical="center" wrapText="1"/>
      <protection locked="0"/>
    </xf>
    <xf numFmtId="0" fontId="6" fillId="3" borderId="4" xfId="5" applyFont="1" applyFill="1" applyBorder="1" applyAlignment="1" applyProtection="1">
      <alignment horizontal="center" vertical="center" wrapText="1"/>
      <protection locked="0"/>
    </xf>
    <xf numFmtId="0" fontId="6" fillId="3" borderId="34" xfId="5" applyFont="1" applyFill="1" applyBorder="1" applyAlignment="1" applyProtection="1">
      <alignment horizontal="center" vertical="center" wrapText="1"/>
      <protection locked="0"/>
    </xf>
    <xf numFmtId="0" fontId="5" fillId="3" borderId="33" xfId="0" applyFont="1" applyFill="1" applyBorder="1" applyProtection="1">
      <protection locked="0"/>
    </xf>
    <xf numFmtId="0" fontId="6" fillId="3" borderId="65" xfId="0" applyFont="1" applyFill="1" applyBorder="1" applyAlignment="1" applyProtection="1">
      <alignment horizontal="centerContinuous"/>
      <protection locked="0"/>
    </xf>
    <xf numFmtId="0" fontId="6" fillId="3" borderId="66" xfId="0" applyFont="1" applyFill="1" applyBorder="1" applyAlignment="1" applyProtection="1">
      <alignment horizontal="centerContinuous"/>
      <protection locked="0"/>
    </xf>
    <xf numFmtId="0" fontId="6" fillId="3" borderId="67" xfId="0" applyFont="1" applyFill="1" applyBorder="1" applyAlignment="1" applyProtection="1">
      <alignment horizontal="centerContinuous" vertical="center"/>
      <protection locked="0"/>
    </xf>
    <xf numFmtId="165" fontId="6" fillId="3" borderId="16" xfId="7" applyFont="1" applyFill="1" applyBorder="1" applyAlignment="1" applyProtection="1">
      <alignment horizontal="center" vertical="center" wrapText="1"/>
      <protection locked="0"/>
    </xf>
    <xf numFmtId="0" fontId="6" fillId="3" borderId="15" xfId="5" applyFont="1" applyFill="1" applyBorder="1" applyAlignment="1" applyProtection="1">
      <alignment horizontal="center" vertical="center" wrapText="1"/>
      <protection locked="0"/>
    </xf>
    <xf numFmtId="0" fontId="6" fillId="3" borderId="11" xfId="5" applyFont="1" applyFill="1" applyBorder="1" applyAlignment="1" applyProtection="1">
      <alignment horizontal="center" vertical="center" wrapText="1"/>
      <protection locked="0"/>
    </xf>
    <xf numFmtId="0" fontId="6" fillId="3" borderId="16" xfId="5" applyFont="1" applyFill="1" applyBorder="1" applyAlignment="1" applyProtection="1">
      <alignment horizontal="center" vertical="center" wrapText="1"/>
      <protection locked="0"/>
    </xf>
    <xf numFmtId="0" fontId="5" fillId="3" borderId="34" xfId="0" applyFont="1" applyFill="1" applyBorder="1" applyProtection="1">
      <protection locked="0"/>
    </xf>
    <xf numFmtId="165" fontId="6" fillId="3" borderId="33" xfId="7" applyFont="1" applyFill="1" applyBorder="1" applyAlignment="1" applyProtection="1">
      <alignment horizontal="center" vertical="center"/>
      <protection locked="0"/>
    </xf>
    <xf numFmtId="165" fontId="6" fillId="3" borderId="19" xfId="7" applyFont="1" applyFill="1" applyBorder="1" applyAlignment="1" applyProtection="1">
      <alignment horizontal="center" vertical="center" wrapText="1"/>
      <protection locked="0"/>
    </xf>
    <xf numFmtId="165" fontId="6" fillId="3" borderId="18" xfId="7" quotePrefix="1" applyFont="1" applyFill="1" applyBorder="1" applyAlignment="1" applyProtection="1">
      <alignment horizontal="center" vertical="center" wrapText="1"/>
      <protection locked="0"/>
    </xf>
    <xf numFmtId="0" fontId="6" fillId="3" borderId="19" xfId="5" applyFont="1" applyFill="1" applyBorder="1" applyAlignment="1" applyProtection="1">
      <alignment horizontal="center" vertical="center" wrapText="1"/>
      <protection locked="0"/>
    </xf>
    <xf numFmtId="0" fontId="6" fillId="3" borderId="17" xfId="5" applyFont="1" applyFill="1" applyBorder="1" applyAlignment="1" applyProtection="1">
      <alignment horizontal="center" vertical="center" wrapText="1"/>
      <protection locked="0"/>
    </xf>
    <xf numFmtId="0" fontId="6" fillId="3" borderId="18" xfId="5" applyFont="1" applyFill="1" applyBorder="1" applyAlignment="1" applyProtection="1">
      <alignment horizontal="center" vertical="center" wrapText="1"/>
      <protection locked="0"/>
    </xf>
    <xf numFmtId="0" fontId="6" fillId="3" borderId="64" xfId="5" applyFont="1" applyFill="1" applyBorder="1" applyAlignment="1" applyProtection="1">
      <alignment horizontal="center" vertical="center" wrapText="1"/>
      <protection locked="0"/>
    </xf>
    <xf numFmtId="0" fontId="6" fillId="3" borderId="34" xfId="0" applyFont="1" applyFill="1" applyBorder="1" applyAlignment="1" applyProtection="1">
      <alignment horizontal="center"/>
      <protection locked="0"/>
    </xf>
    <xf numFmtId="49" fontId="6" fillId="3" borderId="34" xfId="5" applyNumberFormat="1" applyFont="1" applyFill="1" applyBorder="1" applyAlignment="1" applyProtection="1">
      <alignment horizontal="center" vertical="center" wrapText="1"/>
      <protection locked="0"/>
    </xf>
    <xf numFmtId="166" fontId="5" fillId="0" borderId="3" xfId="1" applyNumberFormat="1" applyFont="1" applyBorder="1" applyAlignment="1" applyProtection="1">
      <alignment vertical="center"/>
      <protection locked="0"/>
    </xf>
    <xf numFmtId="44" fontId="5" fillId="0" borderId="38" xfId="2" applyFont="1" applyBorder="1" applyAlignment="1" applyProtection="1">
      <alignment vertical="center" wrapText="1"/>
      <protection locked="0"/>
    </xf>
    <xf numFmtId="44" fontId="5" fillId="4" borderId="18" xfId="2" applyFont="1" applyFill="1" applyBorder="1" applyAlignment="1" applyProtection="1">
      <alignment horizontal="center" vertical="center" wrapText="1"/>
      <protection locked="0"/>
    </xf>
    <xf numFmtId="0" fontId="5" fillId="3" borderId="64" xfId="0" applyFont="1" applyFill="1" applyBorder="1" applyProtection="1">
      <protection locked="0"/>
    </xf>
    <xf numFmtId="44" fontId="5" fillId="0" borderId="0" xfId="0" applyNumberFormat="1" applyFont="1" applyProtection="1">
      <protection locked="0"/>
    </xf>
    <xf numFmtId="0" fontId="6" fillId="8" borderId="12" xfId="5" applyFont="1" applyFill="1" applyBorder="1" applyAlignment="1" applyProtection="1">
      <alignment horizontal="center" vertical="center" wrapText="1"/>
      <protection locked="0"/>
    </xf>
    <xf numFmtId="44" fontId="6" fillId="0" borderId="71" xfId="5" applyNumberFormat="1" applyFont="1" applyBorder="1" applyAlignment="1" applyProtection="1">
      <alignment horizontal="center" vertical="center" wrapText="1"/>
      <protection locked="0"/>
    </xf>
    <xf numFmtId="0" fontId="6" fillId="0" borderId="24" xfId="5" applyFont="1" applyBorder="1" applyAlignment="1" applyProtection="1">
      <alignment vertical="center" wrapText="1"/>
      <protection locked="0"/>
    </xf>
    <xf numFmtId="166" fontId="6" fillId="0" borderId="46" xfId="1" applyNumberFormat="1" applyFont="1" applyBorder="1" applyAlignment="1" applyProtection="1">
      <alignment vertical="center"/>
      <protection locked="0"/>
    </xf>
    <xf numFmtId="0" fontId="6" fillId="0" borderId="7" xfId="0" applyFont="1" applyBorder="1" applyProtection="1">
      <protection locked="0"/>
    </xf>
    <xf numFmtId="0" fontId="6" fillId="0" borderId="45" xfId="0" applyFont="1" applyBorder="1" applyProtection="1">
      <protection locked="0"/>
    </xf>
    <xf numFmtId="0" fontId="6" fillId="0" borderId="46" xfId="0" applyFont="1" applyBorder="1" applyProtection="1">
      <protection locked="0"/>
    </xf>
    <xf numFmtId="3" fontId="5" fillId="0" borderId="0" xfId="0" applyNumberFormat="1" applyFont="1" applyProtection="1">
      <protection locked="0"/>
    </xf>
    <xf numFmtId="0" fontId="6" fillId="0" borderId="51" xfId="5" applyFont="1" applyBorder="1" applyAlignment="1" applyProtection="1">
      <alignment vertical="center"/>
      <protection locked="0"/>
    </xf>
    <xf numFmtId="166" fontId="6" fillId="0" borderId="47" xfId="1" applyNumberFormat="1" applyFont="1" applyBorder="1" applyAlignment="1" applyProtection="1">
      <alignment vertical="center"/>
      <protection locked="0"/>
    </xf>
    <xf numFmtId="44" fontId="6" fillId="0" borderId="12" xfId="2" applyFont="1" applyBorder="1" applyAlignment="1" applyProtection="1">
      <alignment vertical="center" wrapText="1"/>
      <protection locked="0"/>
    </xf>
    <xf numFmtId="44" fontId="6" fillId="0" borderId="12" xfId="2" applyFont="1" applyBorder="1" applyAlignment="1" applyProtection="1">
      <alignment horizontal="center" vertical="center" wrapText="1"/>
      <protection locked="0"/>
    </xf>
    <xf numFmtId="44" fontId="6" fillId="4" borderId="12" xfId="2" applyFont="1" applyFill="1" applyBorder="1" applyAlignment="1" applyProtection="1">
      <alignment horizontal="center" vertical="center" wrapText="1"/>
      <protection locked="0"/>
    </xf>
    <xf numFmtId="0" fontId="6" fillId="0" borderId="0" xfId="5" applyFont="1" applyAlignment="1" applyProtection="1">
      <alignment vertical="center" wrapText="1"/>
      <protection locked="0"/>
    </xf>
    <xf numFmtId="49" fontId="6" fillId="3" borderId="12" xfId="5" applyNumberFormat="1" applyFont="1" applyFill="1" applyBorder="1" applyAlignment="1" applyProtection="1">
      <alignment horizontal="center" vertical="center" wrapText="1"/>
      <protection locked="0"/>
    </xf>
    <xf numFmtId="49" fontId="5" fillId="3" borderId="12" xfId="5" applyNumberFormat="1" applyFont="1" applyFill="1" applyBorder="1" applyAlignment="1" applyProtection="1">
      <alignment horizontal="center" vertical="center" wrapText="1"/>
      <protection locked="0"/>
    </xf>
    <xf numFmtId="175" fontId="5" fillId="0" borderId="0" xfId="0" applyNumberFormat="1" applyFont="1" applyProtection="1">
      <protection locked="0"/>
    </xf>
    <xf numFmtId="175" fontId="5" fillId="0" borderId="0" xfId="0" applyNumberFormat="1" applyFont="1" applyAlignment="1" applyProtection="1">
      <alignment vertical="center"/>
      <protection locked="0"/>
    </xf>
    <xf numFmtId="0" fontId="6" fillId="6" borderId="65" xfId="0" applyFont="1" applyFill="1" applyBorder="1" applyAlignment="1" applyProtection="1">
      <alignment horizontal="centerContinuous"/>
      <protection locked="0"/>
    </xf>
    <xf numFmtId="0" fontId="6" fillId="6" borderId="66" xfId="0" applyFont="1" applyFill="1" applyBorder="1" applyAlignment="1" applyProtection="1">
      <alignment horizontal="centerContinuous"/>
      <protection locked="0"/>
    </xf>
    <xf numFmtId="0" fontId="6" fillId="6" borderId="67" xfId="0" applyFont="1" applyFill="1" applyBorder="1" applyAlignment="1" applyProtection="1">
      <alignment horizontal="centerContinuous" vertical="center"/>
      <protection locked="0"/>
    </xf>
    <xf numFmtId="165" fontId="6" fillId="3" borderId="27" xfId="7" applyFont="1" applyFill="1" applyBorder="1" applyAlignment="1" applyProtection="1">
      <alignment horizontal="centerContinuous" vertical="center"/>
      <protection locked="0"/>
    </xf>
    <xf numFmtId="0" fontId="6" fillId="3" borderId="33" xfId="0" applyFont="1" applyFill="1" applyBorder="1" applyAlignment="1" applyProtection="1">
      <alignment horizontal="left" vertical="center"/>
      <protection locked="0"/>
    </xf>
    <xf numFmtId="165" fontId="6" fillId="3" borderId="33" xfId="7" applyFont="1" applyFill="1" applyBorder="1" applyAlignment="1" applyProtection="1">
      <alignment horizontal="centerContinuous" vertical="center"/>
      <protection locked="0"/>
    </xf>
    <xf numFmtId="165" fontId="6" fillId="3" borderId="34" xfId="7" applyFont="1" applyFill="1" applyBorder="1" applyAlignment="1" applyProtection="1">
      <alignment horizontal="center" vertical="center" wrapText="1"/>
      <protection locked="0"/>
    </xf>
    <xf numFmtId="165" fontId="6" fillId="3" borderId="37" xfId="7" applyFont="1" applyFill="1" applyBorder="1" applyAlignment="1" applyProtection="1">
      <alignment horizontal="center" vertical="center" wrapText="1"/>
      <protection locked="0"/>
    </xf>
    <xf numFmtId="0" fontId="6" fillId="3" borderId="11" xfId="5" quotePrefix="1" applyFont="1" applyFill="1" applyBorder="1" applyAlignment="1" applyProtection="1">
      <alignment horizontal="center" vertical="center" wrapText="1"/>
      <protection locked="0"/>
    </xf>
    <xf numFmtId="49" fontId="6" fillId="3" borderId="16" xfId="5" applyNumberFormat="1" applyFont="1" applyFill="1" applyBorder="1" applyAlignment="1" applyProtection="1">
      <alignment horizontal="center" vertical="center" wrapText="1"/>
      <protection locked="0"/>
    </xf>
    <xf numFmtId="174" fontId="6" fillId="3" borderId="34" xfId="0" quotePrefix="1" applyNumberFormat="1" applyFont="1" applyFill="1" applyBorder="1" applyAlignment="1" applyProtection="1">
      <alignment horizontal="center" vertical="center"/>
      <protection locked="0"/>
    </xf>
    <xf numFmtId="174" fontId="6" fillId="3" borderId="34" xfId="0" applyNumberFormat="1" applyFont="1" applyFill="1" applyBorder="1" applyAlignment="1" applyProtection="1">
      <alignment horizontal="center" vertical="center"/>
      <protection locked="0"/>
    </xf>
    <xf numFmtId="0" fontId="6" fillId="3" borderId="34" xfId="0" applyFont="1" applyFill="1" applyBorder="1" applyAlignment="1" applyProtection="1">
      <alignment horizontal="center" vertical="center"/>
      <protection locked="0"/>
    </xf>
    <xf numFmtId="165" fontId="6" fillId="3" borderId="34" xfId="7" applyFont="1" applyFill="1" applyBorder="1" applyAlignment="1" applyProtection="1">
      <alignment horizontal="centerContinuous" vertical="center"/>
      <protection locked="0"/>
    </xf>
    <xf numFmtId="165" fontId="6" fillId="3" borderId="35" xfId="7" applyFont="1" applyFill="1" applyBorder="1" applyAlignment="1" applyProtection="1">
      <alignment horizontal="center" vertical="center" wrapText="1"/>
      <protection locked="0"/>
    </xf>
    <xf numFmtId="0" fontId="6" fillId="3" borderId="17" xfId="5" quotePrefix="1" applyFont="1" applyFill="1" applyBorder="1" applyAlignment="1" applyProtection="1">
      <alignment horizontal="center" vertical="center" wrapText="1"/>
      <protection locked="0"/>
    </xf>
    <xf numFmtId="175" fontId="6" fillId="3" borderId="64" xfId="0" quotePrefix="1" applyNumberFormat="1" applyFont="1" applyFill="1" applyBorder="1" applyAlignment="1" applyProtection="1">
      <alignment horizontal="center" vertical="center"/>
      <protection locked="0"/>
    </xf>
    <xf numFmtId="175" fontId="6" fillId="3" borderId="64" xfId="0" applyNumberFormat="1" applyFont="1" applyFill="1" applyBorder="1" applyAlignment="1" applyProtection="1">
      <alignment horizontal="center" vertical="center"/>
      <protection locked="0"/>
    </xf>
    <xf numFmtId="166" fontId="5" fillId="0" borderId="19" xfId="1" applyNumberFormat="1" applyFont="1" applyBorder="1" applyAlignment="1" applyProtection="1">
      <alignment vertical="center" wrapText="1"/>
      <protection locked="0"/>
    </xf>
    <xf numFmtId="44" fontId="5" fillId="4" borderId="17" xfId="2" applyFont="1" applyFill="1" applyBorder="1" applyAlignment="1" applyProtection="1">
      <alignment horizontal="center" vertical="center" wrapText="1"/>
      <protection locked="0"/>
    </xf>
    <xf numFmtId="44" fontId="5" fillId="0" borderId="18" xfId="2" applyFont="1" applyBorder="1" applyAlignment="1" applyProtection="1">
      <alignment horizontal="center" vertical="center" wrapText="1"/>
      <protection locked="0"/>
    </xf>
    <xf numFmtId="44" fontId="6" fillId="0" borderId="35" xfId="2" applyFont="1" applyBorder="1" applyAlignment="1" applyProtection="1">
      <alignment horizontal="center" vertical="center" wrapText="1"/>
      <protection locked="0"/>
    </xf>
    <xf numFmtId="44" fontId="5" fillId="0" borderId="12" xfId="0" applyNumberFormat="1" applyFont="1" applyBorder="1" applyAlignment="1" applyProtection="1">
      <alignment vertical="center"/>
      <protection locked="0"/>
    </xf>
    <xf numFmtId="166" fontId="5" fillId="6" borderId="19" xfId="1" applyNumberFormat="1" applyFont="1" applyFill="1" applyBorder="1" applyAlignment="1" applyProtection="1">
      <alignment vertical="center" wrapText="1"/>
      <protection locked="0"/>
    </xf>
    <xf numFmtId="44" fontId="5" fillId="6" borderId="17" xfId="2" applyFont="1" applyFill="1" applyBorder="1" applyAlignment="1" applyProtection="1">
      <alignment horizontal="center" vertical="center" wrapText="1"/>
      <protection locked="0"/>
    </xf>
    <xf numFmtId="44" fontId="5" fillId="6" borderId="18" xfId="2" applyFont="1" applyFill="1" applyBorder="1" applyAlignment="1" applyProtection="1">
      <alignment horizontal="center" vertical="center" wrapText="1"/>
      <protection locked="0"/>
    </xf>
    <xf numFmtId="0" fontId="6" fillId="0" borderId="25" xfId="5" applyFont="1" applyBorder="1" applyAlignment="1" applyProtection="1">
      <alignment vertical="center" wrapText="1"/>
      <protection locked="0"/>
    </xf>
    <xf numFmtId="166" fontId="6" fillId="0" borderId="8" xfId="1" applyNumberFormat="1" applyFont="1" applyBorder="1" applyAlignment="1" applyProtection="1">
      <alignment vertical="center" wrapText="1"/>
      <protection locked="0"/>
    </xf>
    <xf numFmtId="44" fontId="6" fillId="0" borderId="9" xfId="2" applyFont="1" applyBorder="1" applyAlignment="1" applyProtection="1">
      <alignment horizontal="center" vertical="center" wrapText="1"/>
      <protection locked="0"/>
    </xf>
    <xf numFmtId="44" fontId="6" fillId="4" borderId="10" xfId="2" applyFont="1" applyFill="1" applyBorder="1" applyAlignment="1" applyProtection="1">
      <alignment horizontal="center" vertical="center" wrapText="1"/>
      <protection locked="0"/>
    </xf>
    <xf numFmtId="44" fontId="6" fillId="0" borderId="25" xfId="2" applyFont="1" applyBorder="1" applyAlignment="1" applyProtection="1">
      <alignment horizontal="center" vertical="center" wrapText="1"/>
      <protection locked="0"/>
    </xf>
    <xf numFmtId="0" fontId="5" fillId="0" borderId="68" xfId="0" applyFont="1" applyBorder="1" applyProtection="1">
      <protection locked="0"/>
    </xf>
    <xf numFmtId="0" fontId="5" fillId="0" borderId="68" xfId="0" applyFont="1" applyBorder="1" applyAlignment="1" applyProtection="1">
      <alignment vertical="center"/>
      <protection locked="0"/>
    </xf>
    <xf numFmtId="44" fontId="6" fillId="0" borderId="44" xfId="2" applyFont="1" applyBorder="1" applyAlignment="1" applyProtection="1">
      <alignment horizontal="center" vertical="center" wrapText="1"/>
      <protection locked="0"/>
    </xf>
    <xf numFmtId="166" fontId="6" fillId="6" borderId="69" xfId="1" applyNumberFormat="1" applyFont="1" applyFill="1" applyBorder="1" applyAlignment="1" applyProtection="1">
      <alignment vertical="center" wrapText="1"/>
      <protection locked="0"/>
    </xf>
    <xf numFmtId="44" fontId="6" fillId="6" borderId="39" xfId="2" applyFont="1" applyFill="1" applyBorder="1" applyAlignment="1" applyProtection="1">
      <alignment horizontal="center" vertical="center" wrapText="1"/>
      <protection locked="0"/>
    </xf>
    <xf numFmtId="44" fontId="5" fillId="6" borderId="41" xfId="2" applyFont="1" applyFill="1" applyBorder="1" applyAlignment="1" applyProtection="1">
      <alignment horizontal="center" vertical="center" wrapText="1"/>
      <protection locked="0"/>
    </xf>
    <xf numFmtId="0" fontId="6" fillId="0" borderId="0" xfId="0" applyFont="1" applyAlignment="1" applyProtection="1">
      <alignment horizontal="centerContinuous" vertical="center"/>
    </xf>
    <xf numFmtId="0" fontId="5" fillId="0" borderId="0" xfId="0" applyFont="1" applyAlignment="1" applyProtection="1">
      <alignment horizontal="left" vertical="center"/>
    </xf>
    <xf numFmtId="3" fontId="5" fillId="0" borderId="0" xfId="0" applyNumberFormat="1" applyFont="1" applyProtection="1"/>
    <xf numFmtId="0" fontId="6" fillId="0" borderId="0" xfId="5" applyFont="1" applyAlignment="1" applyProtection="1">
      <alignment vertical="center" wrapText="1"/>
    </xf>
    <xf numFmtId="166" fontId="6" fillId="0" borderId="0" xfId="1" applyNumberFormat="1" applyFont="1" applyBorder="1" applyAlignment="1" applyProtection="1">
      <alignment vertical="center" wrapText="1"/>
    </xf>
    <xf numFmtId="44" fontId="6" fillId="0" borderId="0" xfId="2" applyFont="1" applyBorder="1" applyAlignment="1" applyProtection="1">
      <alignment horizontal="center" vertical="center" wrapText="1"/>
    </xf>
    <xf numFmtId="0" fontId="6" fillId="0" borderId="68" xfId="0" applyFont="1" applyBorder="1" applyAlignment="1" applyProtection="1">
      <alignment horizontal="centerContinuous" vertical="center"/>
    </xf>
    <xf numFmtId="0" fontId="6" fillId="0" borderId="0" xfId="5" quotePrefix="1" applyFont="1" applyAlignment="1" applyProtection="1">
      <alignment horizontal="center" vertical="center" wrapText="1"/>
    </xf>
    <xf numFmtId="44" fontId="5" fillId="0" borderId="0" xfId="0" applyNumberFormat="1" applyFont="1" applyProtection="1"/>
    <xf numFmtId="0" fontId="5" fillId="0" borderId="70" xfId="0" applyFont="1" applyBorder="1" applyAlignment="1" applyProtection="1">
      <alignment vertical="center"/>
    </xf>
    <xf numFmtId="0" fontId="5" fillId="0" borderId="68" xfId="0" applyFont="1" applyBorder="1" applyProtection="1"/>
    <xf numFmtId="0" fontId="6" fillId="0" borderId="52" xfId="0" applyFont="1" applyBorder="1" applyAlignment="1" applyProtection="1">
      <alignment horizontal="centerContinuous" vertical="center"/>
      <protection locked="0"/>
    </xf>
    <xf numFmtId="0" fontId="6" fillId="0" borderId="54" xfId="0" applyFont="1" applyBorder="1" applyAlignment="1" applyProtection="1">
      <alignment horizontal="centerContinuous" vertical="center"/>
      <protection locked="0"/>
    </xf>
    <xf numFmtId="0" fontId="5" fillId="10" borderId="0" xfId="0" applyFont="1" applyFill="1" applyAlignment="1" applyProtection="1">
      <alignment vertical="center"/>
      <protection locked="0"/>
    </xf>
    <xf numFmtId="165" fontId="6" fillId="3" borderId="61" xfId="7" applyFont="1" applyFill="1" applyBorder="1" applyAlignment="1" applyProtection="1">
      <alignment horizontal="center" vertical="center"/>
      <protection locked="0"/>
    </xf>
    <xf numFmtId="165" fontId="6" fillId="3" borderId="62" xfId="7" quotePrefix="1" applyFont="1" applyFill="1" applyBorder="1" applyAlignment="1" applyProtection="1">
      <alignment horizontal="center" vertical="center" wrapText="1"/>
      <protection locked="0"/>
    </xf>
    <xf numFmtId="165" fontId="6" fillId="3" borderId="62" xfId="7" applyFont="1" applyFill="1" applyBorder="1" applyAlignment="1" applyProtection="1">
      <alignment horizontal="center" vertical="center" wrapText="1"/>
      <protection locked="0"/>
    </xf>
    <xf numFmtId="165" fontId="6" fillId="3" borderId="63" xfId="7" quotePrefix="1" applyFont="1" applyFill="1" applyBorder="1" applyAlignment="1" applyProtection="1">
      <alignment horizontal="center" vertical="center" wrapText="1"/>
      <protection locked="0"/>
    </xf>
    <xf numFmtId="0" fontId="6" fillId="0" borderId="29" xfId="5" applyFont="1" applyBorder="1" applyAlignment="1" applyProtection="1">
      <alignment vertical="center" wrapText="1"/>
      <protection locked="0"/>
    </xf>
    <xf numFmtId="166" fontId="6" fillId="0" borderId="29" xfId="1" applyNumberFormat="1" applyFont="1" applyBorder="1" applyAlignment="1" applyProtection="1">
      <alignment vertical="center"/>
      <protection locked="0"/>
    </xf>
    <xf numFmtId="0" fontId="6" fillId="0" borderId="30" xfId="0" quotePrefix="1" applyFont="1" applyBorder="1" applyAlignment="1" applyProtection="1">
      <alignment horizontal="left" vertical="center"/>
      <protection locked="0"/>
    </xf>
    <xf numFmtId="168" fontId="6" fillId="0" borderId="32" xfId="0" applyNumberFormat="1" applyFont="1" applyBorder="1" applyAlignment="1" applyProtection="1">
      <alignment vertical="center"/>
      <protection locked="0"/>
    </xf>
    <xf numFmtId="164" fontId="6" fillId="0" borderId="71" xfId="2" applyNumberFormat="1" applyFont="1" applyFill="1" applyBorder="1" applyAlignment="1" applyProtection="1">
      <alignment horizontal="center" vertical="center" wrapText="1"/>
      <protection locked="0"/>
    </xf>
    <xf numFmtId="164" fontId="6" fillId="0" borderId="44" xfId="2" applyNumberFormat="1" applyFont="1" applyFill="1" applyBorder="1" applyAlignment="1" applyProtection="1">
      <alignment horizontal="center" vertical="center" wrapText="1"/>
      <protection locked="0"/>
    </xf>
    <xf numFmtId="164" fontId="6" fillId="0" borderId="33" xfId="0" applyNumberFormat="1" applyFont="1" applyBorder="1" applyAlignment="1" applyProtection="1">
      <alignment horizontal="centerContinuous" vertical="center"/>
      <protection locked="0"/>
    </xf>
    <xf numFmtId="164" fontId="6" fillId="0" borderId="34" xfId="5" applyNumberFormat="1" applyFont="1" applyBorder="1" applyAlignment="1" applyProtection="1">
      <alignment horizontal="center" vertical="center" wrapText="1"/>
      <protection locked="0"/>
    </xf>
    <xf numFmtId="164" fontId="6" fillId="0" borderId="34" xfId="5" quotePrefix="1" applyNumberFormat="1" applyFont="1" applyBorder="1" applyAlignment="1" applyProtection="1">
      <alignment horizontal="center" vertical="center" wrapText="1"/>
      <protection locked="0"/>
    </xf>
    <xf numFmtId="164" fontId="6" fillId="0" borderId="35" xfId="5" applyNumberFormat="1" applyFont="1" applyBorder="1" applyAlignment="1" applyProtection="1">
      <alignment horizontal="center" vertical="center" wrapText="1"/>
      <protection locked="0"/>
    </xf>
    <xf numFmtId="164" fontId="6" fillId="0" borderId="43" xfId="2" applyNumberFormat="1" applyFont="1" applyFill="1" applyBorder="1" applyAlignment="1" applyProtection="1">
      <alignment horizontal="center" vertical="center" wrapText="1"/>
      <protection locked="0"/>
    </xf>
    <xf numFmtId="164" fontId="6" fillId="0" borderId="35" xfId="2" applyNumberFormat="1" applyFont="1" applyFill="1" applyBorder="1" applyAlignment="1" applyProtection="1">
      <alignment horizontal="center" vertical="center" wrapText="1"/>
      <protection locked="0"/>
    </xf>
    <xf numFmtId="164" fontId="6" fillId="0" borderId="33" xfId="5" applyNumberFormat="1" applyFont="1" applyBorder="1" applyAlignment="1" applyProtection="1">
      <alignment horizontal="center" vertical="center" wrapText="1"/>
      <protection locked="0"/>
    </xf>
    <xf numFmtId="164" fontId="6" fillId="0" borderId="34" xfId="0" applyNumberFormat="1" applyFont="1" applyBorder="1" applyAlignment="1" applyProtection="1">
      <alignment horizontal="center" vertical="center"/>
      <protection locked="0"/>
    </xf>
    <xf numFmtId="0" fontId="6" fillId="3" borderId="36" xfId="5" applyFont="1" applyFill="1" applyBorder="1" applyAlignment="1" applyProtection="1">
      <alignment horizontal="center" vertical="center" wrapText="1"/>
      <protection locked="0"/>
    </xf>
    <xf numFmtId="0" fontId="6" fillId="3" borderId="37" xfId="5" applyFont="1" applyFill="1" applyBorder="1" applyAlignment="1" applyProtection="1">
      <alignment horizontal="center" vertical="center" wrapText="1"/>
      <protection locked="0"/>
    </xf>
    <xf numFmtId="0" fontId="6" fillId="3" borderId="28" xfId="5" applyFont="1" applyFill="1" applyBorder="1" applyAlignment="1" applyProtection="1">
      <alignment horizontal="center" vertical="center" wrapText="1"/>
      <protection locked="0"/>
    </xf>
    <xf numFmtId="44" fontId="5" fillId="0" borderId="20" xfId="2" applyFont="1" applyBorder="1" applyAlignment="1" applyProtection="1">
      <alignment vertical="center" wrapText="1"/>
      <protection locked="0"/>
    </xf>
    <xf numFmtId="44" fontId="5" fillId="0" borderId="3" xfId="2" applyFont="1" applyBorder="1" applyAlignment="1" applyProtection="1">
      <alignment horizontal="center" vertical="center" wrapText="1"/>
      <protection locked="0"/>
    </xf>
    <xf numFmtId="44" fontId="6" fillId="0" borderId="29" xfId="2" applyFont="1" applyBorder="1" applyAlignment="1" applyProtection="1">
      <alignment vertical="center" wrapText="1"/>
      <protection locked="0"/>
    </xf>
    <xf numFmtId="44" fontId="6" fillId="0" borderId="29" xfId="2" applyFont="1" applyBorder="1" applyAlignment="1" applyProtection="1">
      <alignment horizontal="center" vertical="center" wrapText="1"/>
      <protection locked="0"/>
    </xf>
    <xf numFmtId="166" fontId="6" fillId="0" borderId="29" xfId="1" applyNumberFormat="1" applyFont="1" applyBorder="1" applyAlignment="1" applyProtection="1">
      <alignment vertical="center" wrapText="1"/>
      <protection locked="0"/>
    </xf>
    <xf numFmtId="44" fontId="6" fillId="0" borderId="29" xfId="2" applyFont="1" applyFill="1" applyBorder="1" applyAlignment="1" applyProtection="1">
      <alignment horizontal="center" vertical="center" wrapText="1"/>
      <protection locked="0"/>
    </xf>
    <xf numFmtId="0" fontId="6" fillId="0" borderId="29" xfId="0" quotePrefix="1" applyFont="1" applyBorder="1" applyAlignment="1" applyProtection="1">
      <alignment vertical="center"/>
      <protection locked="0"/>
    </xf>
    <xf numFmtId="0" fontId="6" fillId="0" borderId="31" xfId="0" applyFont="1" applyBorder="1" applyAlignment="1" applyProtection="1">
      <alignment vertical="center"/>
      <protection locked="0"/>
    </xf>
    <xf numFmtId="164" fontId="6" fillId="0" borderId="19" xfId="2" applyNumberFormat="1" applyFont="1" applyFill="1" applyBorder="1" applyAlignment="1" applyProtection="1">
      <alignment horizontal="center" vertical="center" wrapText="1"/>
      <protection locked="0"/>
    </xf>
    <xf numFmtId="164" fontId="6" fillId="0" borderId="40" xfId="2" applyNumberFormat="1" applyFont="1" applyFill="1" applyBorder="1" applyAlignment="1" applyProtection="1">
      <alignment horizontal="center" vertical="center" wrapText="1"/>
      <protection locked="0"/>
    </xf>
    <xf numFmtId="164" fontId="6" fillId="0" borderId="21" xfId="5" applyNumberFormat="1" applyFont="1" applyBorder="1" applyAlignment="1" applyProtection="1">
      <alignment horizontal="center" vertical="center" wrapText="1"/>
      <protection locked="0"/>
    </xf>
    <xf numFmtId="164" fontId="6" fillId="0" borderId="15" xfId="0" applyNumberFormat="1" applyFont="1" applyBorder="1" applyAlignment="1" applyProtection="1">
      <alignment horizontal="center" vertical="center"/>
      <protection locked="0"/>
    </xf>
    <xf numFmtId="164" fontId="6" fillId="0" borderId="15" xfId="5" quotePrefix="1" applyNumberFormat="1" applyFont="1" applyBorder="1" applyAlignment="1" applyProtection="1">
      <alignment horizontal="center" vertical="center" wrapText="1"/>
      <protection locked="0"/>
    </xf>
    <xf numFmtId="164" fontId="6" fillId="0" borderId="19" xfId="5" applyNumberFormat="1" applyFont="1" applyBorder="1" applyAlignment="1" applyProtection="1">
      <alignment horizontal="center" vertical="center" wrapText="1"/>
      <protection locked="0"/>
    </xf>
    <xf numFmtId="0" fontId="6" fillId="0" borderId="21" xfId="5" applyFont="1" applyBorder="1" applyAlignment="1" applyProtection="1">
      <alignment horizontal="center" vertical="center" wrapText="1"/>
      <protection locked="0"/>
    </xf>
    <xf numFmtId="0" fontId="6" fillId="0" borderId="15" xfId="0" applyFont="1" applyBorder="1" applyAlignment="1" applyProtection="1">
      <alignment horizontal="center" vertical="center"/>
      <protection locked="0"/>
    </xf>
    <xf numFmtId="0" fontId="6" fillId="0" borderId="15" xfId="5" quotePrefix="1" applyFont="1" applyBorder="1" applyAlignment="1" applyProtection="1">
      <alignment horizontal="center" vertical="center" wrapText="1"/>
      <protection locked="0"/>
    </xf>
    <xf numFmtId="0" fontId="6" fillId="0" borderId="19" xfId="5" applyFont="1" applyBorder="1" applyAlignment="1" applyProtection="1">
      <alignment horizontal="center" vertical="center" wrapText="1"/>
      <protection locked="0"/>
    </xf>
    <xf numFmtId="0" fontId="6" fillId="3" borderId="52" xfId="5" applyFont="1" applyFill="1" applyBorder="1" applyAlignment="1" applyProtection="1">
      <alignment horizontal="center" vertical="center" wrapText="1"/>
      <protection locked="0"/>
    </xf>
    <xf numFmtId="0" fontId="6" fillId="3" borderId="53" xfId="5" applyFont="1" applyFill="1" applyBorder="1" applyAlignment="1" applyProtection="1">
      <alignment horizontal="center" vertical="center" wrapText="1"/>
      <protection locked="0"/>
    </xf>
    <xf numFmtId="0" fontId="6" fillId="3" borderId="54" xfId="5" applyFont="1" applyFill="1" applyBorder="1" applyAlignment="1" applyProtection="1">
      <alignment horizontal="center" vertical="center" wrapText="1"/>
      <protection locked="0"/>
    </xf>
    <xf numFmtId="44" fontId="5" fillId="0" borderId="48" xfId="2" applyFont="1" applyBorder="1" applyAlignment="1" applyProtection="1">
      <alignment horizontal="center" vertical="center" wrapText="1"/>
      <protection locked="0"/>
    </xf>
    <xf numFmtId="0" fontId="6" fillId="3" borderId="26" xfId="0" applyFont="1" applyFill="1" applyBorder="1" applyAlignment="1" applyProtection="1">
      <alignment horizontal="center" vertical="center"/>
      <protection locked="0"/>
    </xf>
    <xf numFmtId="0" fontId="5" fillId="3" borderId="23" xfId="0" applyFont="1" applyFill="1" applyBorder="1" applyAlignment="1" applyProtection="1">
      <alignment horizontal="centerContinuous"/>
      <protection locked="0"/>
    </xf>
    <xf numFmtId="0" fontId="6" fillId="0" borderId="33" xfId="5" applyFont="1" applyBorder="1" applyAlignment="1" applyProtection="1">
      <alignment horizontal="center" vertical="center" wrapText="1"/>
      <protection locked="0"/>
    </xf>
    <xf numFmtId="0" fontId="6" fillId="0" borderId="34" xfId="0" applyFont="1" applyBorder="1" applyAlignment="1" applyProtection="1">
      <alignment horizontal="center" vertical="center"/>
      <protection locked="0"/>
    </xf>
    <xf numFmtId="0" fontId="6" fillId="0" borderId="49" xfId="5" quotePrefix="1" applyFont="1" applyBorder="1" applyAlignment="1" applyProtection="1">
      <alignment horizontal="center" vertical="center" wrapText="1"/>
      <protection locked="0"/>
    </xf>
    <xf numFmtId="0" fontId="6" fillId="0" borderId="56" xfId="5" applyFont="1" applyBorder="1" applyAlignment="1" applyProtection="1">
      <alignment horizontal="center" vertical="center" wrapText="1"/>
      <protection locked="0"/>
    </xf>
    <xf numFmtId="166" fontId="5" fillId="0" borderId="18" xfId="1" applyNumberFormat="1" applyFont="1" applyBorder="1" applyAlignment="1" applyProtection="1">
      <alignment vertical="center" wrapText="1"/>
      <protection locked="0"/>
    </xf>
    <xf numFmtId="44" fontId="5" fillId="0" borderId="28" xfId="2" applyFont="1" applyBorder="1" applyAlignment="1" applyProtection="1">
      <alignment horizontal="center" vertical="center" wrapText="1"/>
      <protection locked="0"/>
    </xf>
    <xf numFmtId="44" fontId="5" fillId="0" borderId="17" xfId="2" applyFont="1" applyBorder="1" applyAlignment="1" applyProtection="1">
      <alignment horizontal="center" vertical="center" wrapText="1"/>
      <protection locked="0"/>
    </xf>
    <xf numFmtId="44" fontId="6" fillId="0" borderId="18" xfId="2" applyFont="1" applyBorder="1" applyAlignment="1" applyProtection="1">
      <alignment horizontal="center" vertical="center" wrapText="1"/>
      <protection locked="0"/>
    </xf>
    <xf numFmtId="164" fontId="6" fillId="0" borderId="56" xfId="2" applyNumberFormat="1" applyFont="1" applyFill="1" applyBorder="1" applyAlignment="1" applyProtection="1">
      <alignment horizontal="center" vertical="center" wrapText="1"/>
      <protection locked="0"/>
    </xf>
    <xf numFmtId="44" fontId="5" fillId="10" borderId="38" xfId="2" applyFont="1" applyFill="1" applyBorder="1" applyAlignment="1" applyProtection="1">
      <alignment horizontal="center" vertical="center" wrapText="1"/>
      <protection locked="0"/>
    </xf>
    <xf numFmtId="44" fontId="5" fillId="10" borderId="17" xfId="2" applyFont="1" applyFill="1" applyBorder="1" applyAlignment="1" applyProtection="1">
      <alignment horizontal="center" vertical="center" wrapText="1"/>
      <protection locked="0"/>
    </xf>
    <xf numFmtId="44" fontId="5" fillId="10" borderId="18" xfId="2" applyFont="1" applyFill="1" applyBorder="1" applyAlignment="1" applyProtection="1">
      <alignment horizontal="center" vertical="center" wrapText="1"/>
      <protection locked="0"/>
    </xf>
    <xf numFmtId="44" fontId="5" fillId="10" borderId="1" xfId="2" applyFont="1" applyFill="1" applyBorder="1" applyAlignment="1" applyProtection="1">
      <alignment horizontal="center" vertical="center" wrapText="1"/>
      <protection locked="0"/>
    </xf>
    <xf numFmtId="44" fontId="5" fillId="10" borderId="84" xfId="2" applyFont="1" applyFill="1" applyBorder="1" applyAlignment="1" applyProtection="1">
      <alignment horizontal="center" vertical="center" wrapText="1"/>
      <protection locked="0"/>
    </xf>
    <xf numFmtId="44" fontId="5" fillId="10" borderId="14" xfId="2" applyFont="1" applyFill="1" applyBorder="1" applyAlignment="1" applyProtection="1">
      <alignment horizontal="center" vertical="center" wrapText="1"/>
      <protection locked="0"/>
    </xf>
    <xf numFmtId="44" fontId="5" fillId="10" borderId="85" xfId="2" applyFont="1" applyFill="1" applyBorder="1" applyAlignment="1" applyProtection="1">
      <alignment horizontal="center" vertical="center" wrapText="1"/>
      <protection locked="0"/>
    </xf>
    <xf numFmtId="0" fontId="5" fillId="0" borderId="29" xfId="0" applyFont="1" applyBorder="1" applyAlignment="1" applyProtection="1">
      <alignment vertical="center"/>
      <protection locked="0"/>
    </xf>
    <xf numFmtId="164" fontId="6" fillId="0" borderId="65" xfId="2" applyNumberFormat="1" applyFont="1" applyFill="1" applyBorder="1" applyAlignment="1" applyProtection="1">
      <alignment horizontal="center" vertical="center" wrapText="1"/>
      <protection locked="0"/>
    </xf>
    <xf numFmtId="0" fontId="6" fillId="0" borderId="29" xfId="0" applyFont="1" applyBorder="1" applyAlignment="1" applyProtection="1">
      <alignment vertical="center"/>
      <protection locked="0"/>
    </xf>
    <xf numFmtId="168" fontId="6" fillId="0" borderId="29" xfId="0" applyNumberFormat="1" applyFont="1" applyBorder="1" applyAlignment="1" applyProtection="1">
      <alignment vertical="center"/>
      <protection locked="0"/>
    </xf>
    <xf numFmtId="164" fontId="6" fillId="0" borderId="60" xfId="2" applyNumberFormat="1" applyFont="1" applyBorder="1" applyAlignment="1" applyProtection="1">
      <alignment horizontal="center" vertical="center" wrapText="1"/>
      <protection locked="0"/>
    </xf>
    <xf numFmtId="168" fontId="6" fillId="0" borderId="0" xfId="0" applyNumberFormat="1" applyFont="1" applyAlignment="1" applyProtection="1">
      <alignment vertical="center"/>
      <protection locked="0"/>
    </xf>
    <xf numFmtId="44" fontId="5" fillId="10" borderId="28" xfId="2" applyFont="1" applyFill="1" applyBorder="1" applyAlignment="1" applyProtection="1">
      <alignment horizontal="center" vertical="center" wrapText="1"/>
      <protection locked="0"/>
    </xf>
    <xf numFmtId="44" fontId="5" fillId="10" borderId="63" xfId="2" applyFont="1" applyFill="1" applyBorder="1" applyAlignment="1" applyProtection="1">
      <alignment horizontal="center" vertical="center" wrapText="1"/>
      <protection locked="0"/>
    </xf>
    <xf numFmtId="44" fontId="5" fillId="10" borderId="19" xfId="2" applyFont="1" applyFill="1" applyBorder="1" applyAlignment="1" applyProtection="1">
      <alignment horizontal="center" vertical="center" wrapText="1"/>
      <protection locked="0"/>
    </xf>
    <xf numFmtId="44" fontId="5" fillId="10" borderId="81" xfId="2" applyFont="1" applyFill="1" applyBorder="1" applyAlignment="1" applyProtection="1">
      <alignment horizontal="center" vertical="center" wrapText="1"/>
      <protection locked="0"/>
    </xf>
    <xf numFmtId="44" fontId="5" fillId="10" borderId="82" xfId="2" applyFont="1" applyFill="1" applyBorder="1" applyAlignment="1" applyProtection="1">
      <alignment horizontal="center" vertical="center" wrapText="1"/>
      <protection locked="0"/>
    </xf>
    <xf numFmtId="44" fontId="5" fillId="10" borderId="83" xfId="2" applyFont="1" applyFill="1" applyBorder="1" applyAlignment="1" applyProtection="1">
      <alignment horizontal="center" vertical="center" wrapText="1"/>
      <protection locked="0"/>
    </xf>
    <xf numFmtId="0" fontId="6" fillId="12" borderId="0" xfId="4" applyFont="1" applyFill="1" applyAlignment="1" applyProtection="1">
      <protection locked="0"/>
    </xf>
    <xf numFmtId="0" fontId="6" fillId="0" borderId="0" xfId="0" applyFont="1" applyProtection="1">
      <protection locked="0"/>
    </xf>
    <xf numFmtId="0" fontId="5" fillId="0" borderId="0" xfId="4" applyFont="1" applyProtection="1">
      <protection locked="0"/>
    </xf>
    <xf numFmtId="168" fontId="10" fillId="0" borderId="0" xfId="0" applyNumberFormat="1" applyFont="1" applyProtection="1">
      <protection locked="0"/>
    </xf>
    <xf numFmtId="14" fontId="5" fillId="0" borderId="0" xfId="0" applyNumberFormat="1" applyFont="1" applyProtection="1">
      <protection locked="0"/>
    </xf>
    <xf numFmtId="14" fontId="6" fillId="0" borderId="0" xfId="0" applyNumberFormat="1" applyFont="1" applyProtection="1">
      <protection locked="0"/>
    </xf>
    <xf numFmtId="10" fontId="10" fillId="0" borderId="0" xfId="0" applyNumberFormat="1" applyFont="1" applyProtection="1">
      <protection locked="0"/>
    </xf>
    <xf numFmtId="0" fontId="6" fillId="0" borderId="0" xfId="4" applyFont="1" applyProtection="1">
      <protection locked="0"/>
    </xf>
    <xf numFmtId="3" fontId="10" fillId="0" borderId="0" xfId="0" applyNumberFormat="1" applyFont="1" applyProtection="1">
      <protection locked="0"/>
    </xf>
    <xf numFmtId="176" fontId="5" fillId="0" borderId="0" xfId="0" applyNumberFormat="1" applyFont="1" applyProtection="1">
      <protection locked="0"/>
    </xf>
    <xf numFmtId="169" fontId="5" fillId="0" borderId="0" xfId="0" applyNumberFormat="1" applyFont="1" applyProtection="1">
      <protection locked="0"/>
    </xf>
    <xf numFmtId="10" fontId="5" fillId="0" borderId="0" xfId="0" applyNumberFormat="1" applyFont="1" applyProtection="1">
      <protection locked="0"/>
    </xf>
    <xf numFmtId="0" fontId="5" fillId="0" borderId="0" xfId="0" applyFont="1" applyAlignment="1" applyProtection="1">
      <alignment horizontal="right"/>
      <protection locked="0"/>
    </xf>
    <xf numFmtId="44" fontId="6" fillId="0" borderId="0" xfId="0" applyNumberFormat="1" applyFont="1" applyProtection="1">
      <protection locked="0"/>
    </xf>
    <xf numFmtId="165" fontId="5" fillId="0" borderId="0" xfId="7" applyFont="1" applyAlignment="1" applyProtection="1">
      <alignment horizontal="right" vertical="center"/>
      <protection locked="0"/>
    </xf>
    <xf numFmtId="0" fontId="6" fillId="0" borderId="0" xfId="0" applyFont="1" applyAlignment="1" applyProtection="1">
      <alignment horizontal="right" vertical="center"/>
      <protection locked="0"/>
    </xf>
    <xf numFmtId="3" fontId="6" fillId="0" borderId="0" xfId="0" applyNumberFormat="1" applyFont="1" applyProtection="1">
      <protection locked="0"/>
    </xf>
    <xf numFmtId="165" fontId="6" fillId="0" borderId="0" xfId="7" applyFont="1" applyAlignment="1" applyProtection="1">
      <alignment horizontal="right" vertical="center" wrapText="1"/>
      <protection locked="0"/>
    </xf>
    <xf numFmtId="0" fontId="6" fillId="0" borderId="0" xfId="0" applyFont="1" applyAlignment="1" applyProtection="1">
      <alignment horizontal="center" vertical="top" wrapText="1"/>
      <protection locked="0"/>
    </xf>
    <xf numFmtId="0" fontId="6" fillId="0" borderId="0" xfId="0" applyFont="1" applyAlignment="1" applyProtection="1">
      <alignment wrapText="1"/>
      <protection locked="0"/>
    </xf>
    <xf numFmtId="164" fontId="5" fillId="0" borderId="0" xfId="8" applyNumberFormat="1" applyFont="1" applyProtection="1">
      <protection locked="0"/>
    </xf>
    <xf numFmtId="0" fontId="6" fillId="0" borderId="0" xfId="0" applyFont="1" applyAlignment="1" applyProtection="1">
      <alignment vertical="top" wrapText="1"/>
      <protection locked="0"/>
    </xf>
    <xf numFmtId="10" fontId="12" fillId="0" borderId="0" xfId="0" applyNumberFormat="1" applyFont="1" applyProtection="1">
      <protection locked="0"/>
    </xf>
    <xf numFmtId="0" fontId="6" fillId="16" borderId="0" xfId="0" applyFont="1" applyFill="1" applyAlignment="1" applyProtection="1">
      <alignment horizontal="center"/>
      <protection locked="0"/>
    </xf>
    <xf numFmtId="0" fontId="6" fillId="16" borderId="0" xfId="0" applyFont="1" applyFill="1" applyAlignment="1" applyProtection="1">
      <alignment horizontal="center" wrapText="1"/>
      <protection locked="0"/>
    </xf>
    <xf numFmtId="0" fontId="5" fillId="16" borderId="0" xfId="0" applyFont="1" applyFill="1" applyProtection="1">
      <protection locked="0"/>
    </xf>
    <xf numFmtId="44" fontId="5" fillId="16" borderId="0" xfId="0" applyNumberFormat="1" applyFont="1" applyFill="1" applyProtection="1">
      <protection locked="0"/>
    </xf>
    <xf numFmtId="0" fontId="6" fillId="16" borderId="0" xfId="0" applyFont="1" applyFill="1" applyProtection="1">
      <protection locked="0"/>
    </xf>
    <xf numFmtId="0" fontId="6" fillId="16" borderId="0" xfId="0" applyFont="1" applyFill="1" applyAlignment="1" applyProtection="1">
      <alignment horizontal="right"/>
      <protection locked="0"/>
    </xf>
    <xf numFmtId="44" fontId="6" fillId="16" borderId="0" xfId="0" applyNumberFormat="1" applyFont="1" applyFill="1" applyProtection="1">
      <protection locked="0"/>
    </xf>
    <xf numFmtId="0" fontId="5" fillId="16" borderId="0" xfId="0" applyFont="1" applyFill="1" applyAlignment="1" applyProtection="1">
      <alignment horizontal="right"/>
      <protection locked="0"/>
    </xf>
    <xf numFmtId="3" fontId="5" fillId="16" borderId="0" xfId="0" applyNumberFormat="1" applyFont="1" applyFill="1" applyProtection="1">
      <protection locked="0"/>
    </xf>
    <xf numFmtId="10" fontId="5" fillId="16" borderId="0" xfId="8" applyNumberFormat="1" applyFont="1" applyFill="1" applyProtection="1">
      <protection locked="0"/>
    </xf>
    <xf numFmtId="165" fontId="6" fillId="16" borderId="0" xfId="7" applyFont="1" applyFill="1" applyAlignment="1" applyProtection="1">
      <alignment horizontal="right" vertical="center" wrapText="1"/>
      <protection locked="0"/>
    </xf>
    <xf numFmtId="165" fontId="5" fillId="16" borderId="0" xfId="7" applyFont="1" applyFill="1" applyAlignment="1" applyProtection="1">
      <alignment horizontal="right" vertical="center"/>
      <protection locked="0"/>
    </xf>
    <xf numFmtId="0" fontId="6" fillId="16" borderId="0" xfId="0" applyFont="1" applyFill="1" applyAlignment="1" applyProtection="1">
      <alignment horizontal="right" vertical="center"/>
      <protection locked="0"/>
    </xf>
    <xf numFmtId="9" fontId="5" fillId="16" borderId="0" xfId="8" applyFont="1" applyFill="1" applyProtection="1">
      <protection locked="0"/>
    </xf>
    <xf numFmtId="165" fontId="5" fillId="16" borderId="0" xfId="7" applyFont="1" applyFill="1" applyAlignment="1" applyProtection="1">
      <alignment horizontal="right" vertical="top"/>
      <protection locked="0"/>
    </xf>
    <xf numFmtId="170" fontId="5" fillId="16" borderId="0" xfId="8" applyNumberFormat="1" applyFont="1" applyFill="1" applyProtection="1">
      <protection locked="0"/>
    </xf>
    <xf numFmtId="0" fontId="6" fillId="16" borderId="0" xfId="0" applyFont="1" applyFill="1" applyAlignment="1" applyProtection="1">
      <protection locked="0"/>
    </xf>
    <xf numFmtId="165" fontId="6" fillId="15" borderId="0" xfId="7" applyFont="1" applyFill="1" applyAlignment="1" applyProtection="1">
      <alignment horizontal="right" vertical="center" wrapText="1"/>
      <protection locked="0"/>
    </xf>
    <xf numFmtId="0" fontId="6" fillId="15" borderId="0" xfId="0" applyFont="1" applyFill="1" applyAlignment="1" applyProtection="1">
      <alignment horizontal="center" wrapText="1"/>
      <protection locked="0"/>
    </xf>
    <xf numFmtId="0" fontId="6" fillId="15" borderId="0" xfId="0" applyFont="1" applyFill="1" applyAlignment="1" applyProtection="1">
      <alignment horizontal="center" vertical="top" wrapText="1"/>
      <protection locked="0"/>
    </xf>
    <xf numFmtId="165" fontId="5" fillId="15" borderId="0" xfId="7" applyFont="1" applyFill="1" applyAlignment="1" applyProtection="1">
      <alignment horizontal="right" vertical="center"/>
      <protection locked="0"/>
    </xf>
    <xf numFmtId="171" fontId="5" fillId="15" borderId="0" xfId="8" applyNumberFormat="1" applyFont="1" applyFill="1" applyProtection="1">
      <protection locked="0"/>
    </xf>
    <xf numFmtId="171" fontId="5" fillId="15" borderId="0" xfId="0" applyNumberFormat="1" applyFont="1" applyFill="1" applyProtection="1">
      <protection locked="0"/>
    </xf>
    <xf numFmtId="165" fontId="5" fillId="15" borderId="0" xfId="7" applyFont="1" applyFill="1" applyAlignment="1" applyProtection="1">
      <alignment horizontal="right" vertical="top"/>
      <protection locked="0"/>
    </xf>
    <xf numFmtId="0" fontId="6" fillId="15" borderId="0" xfId="0" applyFont="1" applyFill="1" applyAlignment="1" applyProtection="1">
      <alignment horizontal="center" vertical="top"/>
      <protection locked="0"/>
    </xf>
    <xf numFmtId="0" fontId="6" fillId="15" borderId="0" xfId="0" applyFont="1" applyFill="1" applyAlignment="1" applyProtection="1">
      <alignment horizontal="center" vertical="center"/>
      <protection locked="0"/>
    </xf>
    <xf numFmtId="44" fontId="5" fillId="15" borderId="0" xfId="0" applyNumberFormat="1" applyFont="1" applyFill="1" applyProtection="1">
      <protection locked="0"/>
    </xf>
    <xf numFmtId="172" fontId="5" fillId="15" borderId="0" xfId="8" applyNumberFormat="1" applyFont="1" applyFill="1" applyProtection="1">
      <protection locked="0"/>
    </xf>
    <xf numFmtId="44" fontId="5" fillId="15" borderId="0" xfId="0" applyNumberFormat="1" applyFont="1" applyFill="1" applyAlignment="1" applyProtection="1">
      <alignment vertical="top"/>
      <protection locked="0"/>
    </xf>
    <xf numFmtId="0" fontId="6" fillId="15" borderId="0" xfId="0" applyFont="1" applyFill="1" applyAlignment="1" applyProtection="1">
      <alignment vertical="top"/>
      <protection locked="0"/>
    </xf>
    <xf numFmtId="0" fontId="6" fillId="15" borderId="0" xfId="0" applyFont="1" applyFill="1" applyAlignment="1" applyProtection="1">
      <alignment horizontal="right"/>
      <protection locked="0"/>
    </xf>
    <xf numFmtId="3" fontId="5" fillId="15" borderId="0" xfId="0" applyNumberFormat="1" applyFont="1" applyFill="1" applyAlignment="1" applyProtection="1">
      <alignment vertical="top"/>
      <protection locked="0"/>
    </xf>
    <xf numFmtId="178" fontId="5" fillId="15" borderId="0" xfId="0" applyNumberFormat="1" applyFont="1" applyFill="1" applyAlignment="1" applyProtection="1">
      <alignment horizontal="right"/>
      <protection locked="0"/>
    </xf>
    <xf numFmtId="0" fontId="6" fillId="15" borderId="0" xfId="0" applyFont="1" applyFill="1" applyProtection="1">
      <protection locked="0"/>
    </xf>
    <xf numFmtId="41" fontId="5" fillId="15" borderId="0" xfId="1" applyNumberFormat="1" applyFont="1" applyFill="1" applyProtection="1">
      <protection locked="0"/>
    </xf>
    <xf numFmtId="0" fontId="5" fillId="15" borderId="0" xfId="0" applyFont="1" applyFill="1" applyProtection="1">
      <protection locked="0"/>
    </xf>
    <xf numFmtId="10" fontId="6" fillId="15" borderId="0" xfId="8" applyNumberFormat="1" applyFont="1" applyFill="1" applyProtection="1">
      <protection locked="0"/>
    </xf>
    <xf numFmtId="0" fontId="6" fillId="15" borderId="0" xfId="0" applyFont="1" applyFill="1" applyAlignment="1" applyProtection="1">
      <protection locked="0"/>
    </xf>
    <xf numFmtId="10" fontId="6" fillId="0" borderId="0" xfId="0" applyNumberFormat="1" applyFont="1" applyAlignment="1" applyProtection="1">
      <alignment wrapText="1"/>
      <protection locked="0"/>
    </xf>
    <xf numFmtId="3" fontId="5" fillId="0" borderId="0" xfId="0" applyNumberFormat="1" applyFont="1" applyAlignment="1" applyProtection="1">
      <alignment horizontal="left"/>
      <protection locked="0"/>
    </xf>
    <xf numFmtId="10" fontId="6" fillId="0" borderId="0" xfId="0" applyNumberFormat="1" applyFont="1" applyAlignment="1" applyProtection="1">
      <alignment horizontal="left"/>
      <protection locked="0"/>
    </xf>
    <xf numFmtId="0" fontId="6" fillId="0" borderId="0" xfId="0" applyFont="1" applyAlignment="1"/>
    <xf numFmtId="9" fontId="5" fillId="0" borderId="0" xfId="8" applyFont="1" applyFill="1" applyProtection="1">
      <protection locked="0"/>
    </xf>
    <xf numFmtId="9" fontId="5" fillId="0" borderId="0" xfId="8" applyFont="1" applyProtection="1">
      <protection locked="0"/>
    </xf>
    <xf numFmtId="0" fontId="6" fillId="14" borderId="0" xfId="0" applyFont="1" applyFill="1" applyProtection="1">
      <protection locked="0"/>
    </xf>
    <xf numFmtId="0" fontId="5" fillId="14" borderId="0" xfId="0" applyFont="1" applyFill="1" applyProtection="1">
      <protection locked="0"/>
    </xf>
    <xf numFmtId="44" fontId="5" fillId="14" borderId="0" xfId="0" applyNumberFormat="1" applyFont="1" applyFill="1" applyProtection="1">
      <protection locked="0"/>
    </xf>
    <xf numFmtId="10" fontId="6" fillId="14" borderId="0" xfId="8" applyNumberFormat="1" applyFont="1" applyFill="1" applyProtection="1">
      <protection locked="0"/>
    </xf>
    <xf numFmtId="165" fontId="6" fillId="14" borderId="0" xfId="7" applyFont="1" applyFill="1" applyAlignment="1" applyProtection="1">
      <alignment horizontal="right" vertical="center" wrapText="1"/>
      <protection locked="0"/>
    </xf>
    <xf numFmtId="0" fontId="6" fillId="14" borderId="0" xfId="0" applyFont="1" applyFill="1" applyAlignment="1" applyProtection="1">
      <alignment horizontal="center" vertical="top" wrapText="1"/>
      <protection locked="0"/>
    </xf>
    <xf numFmtId="0" fontId="6" fillId="14" borderId="0" xfId="0" applyFont="1" applyFill="1" applyAlignment="1" applyProtection="1">
      <alignment vertical="top"/>
      <protection locked="0"/>
    </xf>
    <xf numFmtId="165" fontId="5" fillId="14" borderId="0" xfId="7" applyFont="1" applyFill="1" applyAlignment="1" applyProtection="1">
      <alignment horizontal="right" vertical="center"/>
      <protection locked="0"/>
    </xf>
    <xf numFmtId="0" fontId="6" fillId="14" borderId="0" xfId="0" applyFont="1" applyFill="1" applyProtection="1">
      <protection locked="0"/>
    </xf>
    <xf numFmtId="41" fontId="5" fillId="14" borderId="0" xfId="1" applyNumberFormat="1" applyFont="1" applyFill="1" applyProtection="1">
      <protection locked="0"/>
    </xf>
    <xf numFmtId="165" fontId="5" fillId="14" borderId="0" xfId="7" applyFont="1" applyFill="1" applyAlignment="1" applyProtection="1">
      <alignment horizontal="right" vertical="top"/>
      <protection locked="0"/>
    </xf>
    <xf numFmtId="3" fontId="5" fillId="14" borderId="0" xfId="0" applyNumberFormat="1" applyFont="1" applyFill="1" applyProtection="1">
      <protection locked="0"/>
    </xf>
    <xf numFmtId="178" fontId="5" fillId="14" borderId="0" xfId="0" applyNumberFormat="1" applyFont="1" applyFill="1" applyProtection="1">
      <protection locked="0"/>
    </xf>
    <xf numFmtId="0" fontId="6" fillId="14" borderId="0" xfId="0" applyFont="1" applyFill="1" applyAlignment="1" applyProtection="1">
      <alignment horizontal="center" vertical="top"/>
      <protection locked="0"/>
    </xf>
    <xf numFmtId="170" fontId="5" fillId="14" borderId="0" xfId="8" applyNumberFormat="1" applyFont="1" applyFill="1" applyProtection="1">
      <protection locked="0"/>
    </xf>
  </cellXfs>
  <cellStyles count="9">
    <cellStyle name="Comma" xfId="1" builtinId="3"/>
    <cellStyle name="Currency" xfId="2" builtinId="4"/>
    <cellStyle name="Normal" xfId="0" builtinId="0"/>
    <cellStyle name="Normal_adminsummary_fy0304waiver" xfId="3" xr:uid="{372C8876-52B0-4A6C-AE16-0F56EE72A9FB}"/>
    <cellStyle name="Normal_Compiled SDMC Waiver Data-grouped" xfId="4" xr:uid="{D65955E3-CBDA-4A42-8531-271A5FAF01B5}"/>
    <cellStyle name="Normal_Conversion CE sample" xfId="5" xr:uid="{747F2FBC-52F7-4A3E-925F-253246FF4FC8}"/>
    <cellStyle name="Normal_NE6410WAIVER_BYQ4.XLW" xfId="6" xr:uid="{90A4976A-62E7-4FCD-8221-B94F80031697}"/>
    <cellStyle name="Normal_Psych_Psych" xfId="7" xr:uid="{266EA83F-F387-4D87-AB0A-0DC6C24B8D26}"/>
    <cellStyle name="Percent" xfId="8" builtinId="5"/>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microsoft.com/office/2017/10/relationships/person" Target="persons/person.xml"/><Relationship Id="rId18" Type="http://schemas.openxmlformats.org/officeDocument/2006/relationships/customXml" Target="../customXml/item5.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1.xml"/></Relationships>
</file>

<file path=xl/persons/person.xml><?xml version="1.0" encoding="utf-8"?>
<personList xmlns="http://schemas.microsoft.com/office/spreadsheetml/2018/threadedcomments" xmlns:x="http://schemas.openxmlformats.org/spreadsheetml/2006/main"/>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014650-F58F-4BF8-B266-2C9541E366F2}">
  <sheetPr codeName="Sheet2">
    <pageSetUpPr fitToPage="1"/>
  </sheetPr>
  <dimension ref="A1:IO54"/>
  <sheetViews>
    <sheetView topLeftCell="H1" zoomScale="55" zoomScaleNormal="55" workbookViewId="0">
      <selection activeCell="N40" sqref="N40"/>
    </sheetView>
  </sheetViews>
  <sheetFormatPr defaultColWidth="0" defaultRowHeight="19.2" zeroHeight="1" x14ac:dyDescent="0.25"/>
  <cols>
    <col min="1" max="1" width="7.33203125" style="89" bestFit="1" customWidth="1"/>
    <col min="2" max="2" width="41.6640625" style="132" customWidth="1"/>
    <col min="3" max="3" width="76.109375" style="132" bestFit="1" customWidth="1"/>
    <col min="4" max="4" width="28.21875" style="132" bestFit="1" customWidth="1"/>
    <col min="5" max="6" width="23.5546875" style="132" bestFit="1" customWidth="1"/>
    <col min="7" max="7" width="22.109375" style="132" bestFit="1" customWidth="1"/>
    <col min="8" max="10" width="23.5546875" style="132" bestFit="1" customWidth="1"/>
    <col min="11" max="11" width="79.33203125" style="132" bestFit="1" customWidth="1"/>
    <col min="12" max="12" width="22.109375" style="132" bestFit="1" customWidth="1"/>
    <col min="13" max="14" width="23.5546875" style="132" bestFit="1" customWidth="1"/>
    <col min="15" max="15" width="18" style="132" customWidth="1"/>
    <col min="16" max="16" width="29.5546875" style="132" bestFit="1" customWidth="1"/>
    <col min="17" max="17" width="22.77734375" style="132" bestFit="1" customWidth="1"/>
    <col min="18" max="249" width="0" style="132" hidden="1" customWidth="1"/>
    <col min="250" max="256" width="9.109375" style="132" hidden="1" customWidth="1"/>
    <col min="257" max="16384" width="9.109375" style="132" hidden="1"/>
  </cols>
  <sheetData>
    <row r="1" spans="1:249" x14ac:dyDescent="0.25">
      <c r="A1" s="86" t="s">
        <v>639</v>
      </c>
      <c r="B1" s="143"/>
      <c r="C1" s="143"/>
      <c r="D1" s="143"/>
      <c r="E1" s="143"/>
      <c r="F1" s="143"/>
      <c r="G1" s="143"/>
      <c r="H1" s="143"/>
      <c r="I1" s="143"/>
      <c r="J1" s="143"/>
      <c r="K1" s="143"/>
      <c r="L1" s="143"/>
      <c r="M1" s="143"/>
      <c r="N1" s="143"/>
      <c r="O1" s="143"/>
      <c r="P1" s="143"/>
      <c r="Q1" s="143"/>
    </row>
    <row r="2" spans="1:249" s="147" customFormat="1" ht="96" x14ac:dyDescent="0.25">
      <c r="A2" s="146" t="s">
        <v>0</v>
      </c>
      <c r="B2" s="147" t="s">
        <v>1</v>
      </c>
      <c r="C2" s="147" t="s">
        <v>2</v>
      </c>
      <c r="D2" s="147" t="s">
        <v>3</v>
      </c>
      <c r="E2" s="147" t="s">
        <v>4</v>
      </c>
      <c r="F2" s="147" t="s">
        <v>5</v>
      </c>
      <c r="G2" s="147" t="s">
        <v>6</v>
      </c>
      <c r="H2" s="147" t="s">
        <v>7</v>
      </c>
      <c r="I2" s="147" t="s">
        <v>8</v>
      </c>
      <c r="J2" s="147" t="s">
        <v>9</v>
      </c>
      <c r="K2" s="147" t="s">
        <v>10</v>
      </c>
      <c r="L2" s="147" t="s">
        <v>11</v>
      </c>
      <c r="M2" s="147" t="s">
        <v>12</v>
      </c>
      <c r="N2" s="147" t="s">
        <v>13</v>
      </c>
      <c r="O2" s="196"/>
      <c r="P2" s="196"/>
      <c r="Q2" s="196"/>
      <c r="IO2" s="148"/>
    </row>
    <row r="3" spans="1:249" ht="17.25" customHeight="1" x14ac:dyDescent="0.25">
      <c r="A3" s="89">
        <v>2</v>
      </c>
      <c r="B3" s="195" t="s">
        <v>233</v>
      </c>
      <c r="C3" s="145"/>
      <c r="D3" s="145"/>
      <c r="E3" s="145"/>
      <c r="F3" s="145"/>
      <c r="G3" s="145"/>
      <c r="H3" s="145"/>
      <c r="I3" s="145"/>
      <c r="J3" s="145"/>
      <c r="K3" s="145"/>
      <c r="L3" s="145"/>
      <c r="M3" s="145"/>
      <c r="N3" s="145"/>
      <c r="O3" s="145"/>
      <c r="P3" s="143"/>
      <c r="Q3" s="143"/>
    </row>
    <row r="4" spans="1:249" ht="17.25" customHeight="1" x14ac:dyDescent="0.25">
      <c r="A4" s="89">
        <v>3</v>
      </c>
      <c r="B4" s="133" t="s">
        <v>386</v>
      </c>
      <c r="C4" s="145"/>
      <c r="D4" s="145"/>
      <c r="E4" s="145"/>
      <c r="F4" s="145"/>
      <c r="G4" s="145"/>
      <c r="H4" s="145"/>
      <c r="I4" s="145"/>
      <c r="J4" s="145"/>
      <c r="K4" s="145"/>
      <c r="L4" s="145"/>
      <c r="M4" s="145"/>
      <c r="N4" s="145"/>
      <c r="O4" s="145"/>
      <c r="P4" s="143"/>
      <c r="Q4" s="143"/>
    </row>
    <row r="5" spans="1:249" ht="17.25" customHeight="1" x14ac:dyDescent="0.25">
      <c r="A5" s="89">
        <v>4</v>
      </c>
      <c r="B5" s="195"/>
      <c r="C5" s="145"/>
      <c r="D5" s="145"/>
      <c r="E5" s="197"/>
      <c r="F5" s="149" t="s">
        <v>381</v>
      </c>
      <c r="G5" s="150" t="s">
        <v>627</v>
      </c>
      <c r="H5" s="197"/>
      <c r="I5" s="145"/>
      <c r="J5" s="145"/>
      <c r="K5" s="145"/>
      <c r="L5" s="145"/>
      <c r="M5" s="145"/>
      <c r="N5" s="145"/>
      <c r="O5" s="198"/>
      <c r="P5" s="143"/>
      <c r="Q5" s="143"/>
    </row>
    <row r="6" spans="1:249" ht="24" customHeight="1" x14ac:dyDescent="0.45">
      <c r="A6" s="89">
        <v>5</v>
      </c>
      <c r="B6" s="132" t="s">
        <v>384</v>
      </c>
      <c r="C6" s="149" t="s">
        <v>391</v>
      </c>
      <c r="D6" s="152">
        <v>43282</v>
      </c>
      <c r="E6" s="132" t="s">
        <v>385</v>
      </c>
      <c r="F6" s="152">
        <v>43646</v>
      </c>
      <c r="G6" s="132" t="s">
        <v>389</v>
      </c>
      <c r="H6" s="152">
        <v>43282</v>
      </c>
      <c r="I6" s="132" t="s">
        <v>385</v>
      </c>
      <c r="J6" s="152">
        <v>43646</v>
      </c>
      <c r="K6" s="151" t="s">
        <v>390</v>
      </c>
      <c r="L6" s="127"/>
      <c r="M6" s="127"/>
      <c r="N6" s="143"/>
      <c r="O6" s="143"/>
      <c r="P6" s="143"/>
      <c r="Q6" s="143"/>
    </row>
    <row r="7" spans="1:249" ht="18" customHeight="1" x14ac:dyDescent="0.25">
      <c r="A7" s="89">
        <v>6</v>
      </c>
      <c r="B7" s="149" t="s">
        <v>387</v>
      </c>
      <c r="C7" s="149" t="s">
        <v>382</v>
      </c>
      <c r="D7" s="152">
        <v>44562</v>
      </c>
      <c r="E7" s="132" t="s">
        <v>385</v>
      </c>
      <c r="F7" s="152">
        <v>44926</v>
      </c>
      <c r="G7" s="149" t="s">
        <v>383</v>
      </c>
      <c r="H7" s="152">
        <v>44927</v>
      </c>
      <c r="I7" s="132" t="s">
        <v>385</v>
      </c>
      <c r="J7" s="152">
        <v>45291</v>
      </c>
      <c r="K7" s="151" t="s">
        <v>388</v>
      </c>
      <c r="L7" s="143"/>
      <c r="M7" s="143"/>
      <c r="N7" s="143"/>
      <c r="O7" s="143"/>
      <c r="P7" s="143"/>
      <c r="Q7" s="143"/>
    </row>
    <row r="8" spans="1:249" ht="18" customHeight="1" x14ac:dyDescent="0.25">
      <c r="A8" s="89">
        <v>7</v>
      </c>
      <c r="B8" s="149" t="s">
        <v>387</v>
      </c>
      <c r="C8" s="149" t="s">
        <v>431</v>
      </c>
      <c r="D8" s="152">
        <v>45292</v>
      </c>
      <c r="E8" s="132" t="s">
        <v>385</v>
      </c>
      <c r="F8" s="152">
        <v>45657</v>
      </c>
      <c r="G8" s="149" t="s">
        <v>432</v>
      </c>
      <c r="H8" s="152">
        <v>45658</v>
      </c>
      <c r="I8" s="132" t="s">
        <v>385</v>
      </c>
      <c r="J8" s="152">
        <v>46022</v>
      </c>
      <c r="K8" s="149" t="s">
        <v>433</v>
      </c>
      <c r="L8" s="152">
        <v>46023</v>
      </c>
      <c r="M8" s="132" t="s">
        <v>385</v>
      </c>
      <c r="N8" s="152">
        <v>46387</v>
      </c>
      <c r="O8" s="143"/>
      <c r="P8" s="153" t="s">
        <v>392</v>
      </c>
      <c r="Q8" s="154"/>
    </row>
    <row r="9" spans="1:249" ht="41.4" customHeight="1" x14ac:dyDescent="0.25">
      <c r="A9" s="89">
        <v>8</v>
      </c>
      <c r="B9" s="155" t="s">
        <v>14</v>
      </c>
      <c r="C9" s="156" t="s">
        <v>231</v>
      </c>
      <c r="D9" s="157" t="s">
        <v>232</v>
      </c>
      <c r="E9" s="156" t="s">
        <v>209</v>
      </c>
      <c r="F9" s="158" t="s">
        <v>210</v>
      </c>
      <c r="G9" s="158" t="s">
        <v>211</v>
      </c>
      <c r="H9" s="158" t="s">
        <v>212</v>
      </c>
      <c r="I9" s="159" t="s">
        <v>15</v>
      </c>
      <c r="J9" s="158" t="s">
        <v>213</v>
      </c>
      <c r="K9" s="158" t="s">
        <v>214</v>
      </c>
      <c r="L9" s="158" t="s">
        <v>215</v>
      </c>
      <c r="M9" s="158" t="s">
        <v>216</v>
      </c>
      <c r="N9" s="159" t="s">
        <v>16</v>
      </c>
      <c r="O9" s="143"/>
      <c r="P9" s="160" t="s">
        <v>239</v>
      </c>
      <c r="Q9" s="161">
        <v>364</v>
      </c>
    </row>
    <row r="10" spans="1:249" ht="30" customHeight="1" x14ac:dyDescent="0.25">
      <c r="A10" s="89">
        <v>9</v>
      </c>
      <c r="B10" s="162"/>
      <c r="C10" s="163">
        <v>43646</v>
      </c>
      <c r="D10" s="164">
        <v>43646</v>
      </c>
      <c r="E10" s="165">
        <v>44562</v>
      </c>
      <c r="F10" s="166">
        <v>44653</v>
      </c>
      <c r="G10" s="166">
        <v>44744</v>
      </c>
      <c r="H10" s="166">
        <v>44836</v>
      </c>
      <c r="I10" s="167" t="s">
        <v>18</v>
      </c>
      <c r="J10" s="166">
        <v>44927</v>
      </c>
      <c r="K10" s="166">
        <v>45017</v>
      </c>
      <c r="L10" s="166">
        <v>45108</v>
      </c>
      <c r="M10" s="166">
        <v>45200</v>
      </c>
      <c r="N10" s="167" t="s">
        <v>19</v>
      </c>
      <c r="O10" s="143"/>
      <c r="P10" s="160" t="s">
        <v>372</v>
      </c>
      <c r="Q10" s="161">
        <v>-916</v>
      </c>
    </row>
    <row r="11" spans="1:249" ht="18" customHeight="1" x14ac:dyDescent="0.25">
      <c r="A11" s="89">
        <v>10</v>
      </c>
      <c r="B11" s="168" t="s">
        <v>524</v>
      </c>
      <c r="C11" s="169">
        <v>17026788</v>
      </c>
      <c r="D11" s="169">
        <v>17026788</v>
      </c>
      <c r="E11" s="170">
        <v>4440586</v>
      </c>
      <c r="F11" s="170">
        <v>4482031.469333333</v>
      </c>
      <c r="G11" s="170">
        <v>4502754.2039999999</v>
      </c>
      <c r="H11" s="170">
        <v>4502754.2039999999</v>
      </c>
      <c r="I11" s="171">
        <v>17928125.877333332</v>
      </c>
      <c r="J11" s="170">
        <v>4020508.986</v>
      </c>
      <c r="K11" s="170">
        <v>4020508.986</v>
      </c>
      <c r="L11" s="170">
        <v>4020508.986</v>
      </c>
      <c r="M11" s="170">
        <v>4020508.986</v>
      </c>
      <c r="N11" s="171">
        <v>16082035.944</v>
      </c>
      <c r="O11" s="143"/>
      <c r="P11" s="160" t="s">
        <v>373</v>
      </c>
      <c r="Q11" s="161">
        <v>364</v>
      </c>
    </row>
    <row r="12" spans="1:249" ht="18" customHeight="1" x14ac:dyDescent="0.25">
      <c r="A12" s="89">
        <v>11</v>
      </c>
      <c r="B12" s="168" t="s">
        <v>525</v>
      </c>
      <c r="C12" s="169">
        <v>10544648</v>
      </c>
      <c r="D12" s="169">
        <v>10544648</v>
      </c>
      <c r="E12" s="170">
        <v>2750044</v>
      </c>
      <c r="F12" s="170">
        <v>2775711.0773333334</v>
      </c>
      <c r="G12" s="170">
        <v>2788544.6159999999</v>
      </c>
      <c r="H12" s="170">
        <v>2788544.6159999999</v>
      </c>
      <c r="I12" s="171">
        <v>11102844.309333334</v>
      </c>
      <c r="J12" s="170">
        <v>2489891.196</v>
      </c>
      <c r="K12" s="170">
        <v>2489891.196</v>
      </c>
      <c r="L12" s="170">
        <v>2489891.196</v>
      </c>
      <c r="M12" s="170">
        <v>2489891.196</v>
      </c>
      <c r="N12" s="171">
        <v>9959564.784</v>
      </c>
      <c r="O12" s="143"/>
      <c r="P12" s="160"/>
      <c r="Q12" s="161"/>
    </row>
    <row r="13" spans="1:249" ht="18" customHeight="1" x14ac:dyDescent="0.25">
      <c r="A13" s="89">
        <v>12</v>
      </c>
      <c r="B13" s="168" t="s">
        <v>526</v>
      </c>
      <c r="C13" s="169">
        <v>59783518</v>
      </c>
      <c r="D13" s="169">
        <v>59783518</v>
      </c>
      <c r="E13" s="170">
        <v>15591541</v>
      </c>
      <c r="F13" s="170">
        <v>15737062.049333334</v>
      </c>
      <c r="G13" s="170">
        <v>15809822.573999999</v>
      </c>
      <c r="H13" s="170">
        <v>15809822.573999999</v>
      </c>
      <c r="I13" s="171">
        <v>62948248.197333336</v>
      </c>
      <c r="J13" s="170">
        <v>14116589.604</v>
      </c>
      <c r="K13" s="170">
        <v>14116589.604</v>
      </c>
      <c r="L13" s="170">
        <v>14116589.604</v>
      </c>
      <c r="M13" s="170">
        <v>14116589.604</v>
      </c>
      <c r="N13" s="171">
        <v>56466358.416000001</v>
      </c>
      <c r="O13" s="143"/>
      <c r="P13" s="160"/>
      <c r="Q13" s="161"/>
    </row>
    <row r="14" spans="1:249" ht="18" customHeight="1" x14ac:dyDescent="0.25">
      <c r="A14" s="89">
        <v>13</v>
      </c>
      <c r="B14" s="168" t="s">
        <v>519</v>
      </c>
      <c r="C14" s="169">
        <v>1095957</v>
      </c>
      <c r="D14" s="169">
        <v>1095957</v>
      </c>
      <c r="E14" s="170">
        <v>285826</v>
      </c>
      <c r="F14" s="170">
        <v>288493.70933333336</v>
      </c>
      <c r="G14" s="170">
        <v>289827.56400000001</v>
      </c>
      <c r="H14" s="170">
        <v>289827.56400000001</v>
      </c>
      <c r="I14" s="171">
        <v>1153974.8373333334</v>
      </c>
      <c r="J14" s="170">
        <v>258786.99600000001</v>
      </c>
      <c r="K14" s="170">
        <v>258786.99600000001</v>
      </c>
      <c r="L14" s="170">
        <v>258786.99600000001</v>
      </c>
      <c r="M14" s="170">
        <v>258786.99600000001</v>
      </c>
      <c r="N14" s="171">
        <v>1035147.9840000001</v>
      </c>
      <c r="O14" s="143"/>
      <c r="P14" s="160" t="s">
        <v>374</v>
      </c>
      <c r="Q14" s="161">
        <v>364</v>
      </c>
    </row>
    <row r="15" spans="1:249" ht="18" customHeight="1" x14ac:dyDescent="0.25">
      <c r="A15" s="89">
        <v>14</v>
      </c>
      <c r="B15" s="168" t="s">
        <v>520</v>
      </c>
      <c r="C15" s="169">
        <v>15706224</v>
      </c>
      <c r="D15" s="169">
        <v>15706224</v>
      </c>
      <c r="E15" s="170">
        <v>4096183</v>
      </c>
      <c r="F15" s="170">
        <v>4134414.0413333331</v>
      </c>
      <c r="G15" s="170">
        <v>4153529.5619999999</v>
      </c>
      <c r="H15" s="170">
        <v>4153529.5619999999</v>
      </c>
      <c r="I15" s="171">
        <v>16537656.165333331</v>
      </c>
      <c r="J15" s="170">
        <v>3708685.7340000002</v>
      </c>
      <c r="K15" s="170">
        <v>3708685.7340000002</v>
      </c>
      <c r="L15" s="170">
        <v>3708685.7340000002</v>
      </c>
      <c r="M15" s="170">
        <v>3708685.7340000002</v>
      </c>
      <c r="N15" s="171">
        <v>14834742.936000001</v>
      </c>
      <c r="O15" s="143"/>
      <c r="P15" s="160"/>
      <c r="Q15" s="161"/>
    </row>
    <row r="16" spans="1:249" ht="18" customHeight="1" x14ac:dyDescent="0.25">
      <c r="A16" s="89">
        <v>15</v>
      </c>
      <c r="B16" s="168" t="s">
        <v>522</v>
      </c>
      <c r="C16" s="169">
        <v>11687700</v>
      </c>
      <c r="D16" s="169">
        <v>11687700</v>
      </c>
      <c r="E16" s="170">
        <v>3048152</v>
      </c>
      <c r="F16" s="170">
        <v>3076601.4186666668</v>
      </c>
      <c r="G16" s="170">
        <v>3090826.128</v>
      </c>
      <c r="H16" s="170">
        <v>3090826.128</v>
      </c>
      <c r="I16" s="171">
        <v>12306405.674666667</v>
      </c>
      <c r="J16" s="170">
        <v>2759797.716</v>
      </c>
      <c r="K16" s="170">
        <v>2759797.716</v>
      </c>
      <c r="L16" s="170">
        <v>2759797.716</v>
      </c>
      <c r="M16" s="170">
        <v>2759797.716</v>
      </c>
      <c r="N16" s="171">
        <v>11039190.864</v>
      </c>
      <c r="O16" s="143"/>
      <c r="P16" s="160" t="s">
        <v>434</v>
      </c>
      <c r="Q16" s="161">
        <v>365</v>
      </c>
    </row>
    <row r="17" spans="1:17" ht="18" customHeight="1" thickBot="1" x14ac:dyDescent="0.3">
      <c r="A17" s="89">
        <v>16</v>
      </c>
      <c r="B17" s="172" t="s">
        <v>521</v>
      </c>
      <c r="C17" s="169">
        <v>40565478</v>
      </c>
      <c r="D17" s="169">
        <v>40565478</v>
      </c>
      <c r="E17" s="170">
        <v>10579477</v>
      </c>
      <c r="F17" s="170">
        <v>10678218.785333334</v>
      </c>
      <c r="G17" s="170">
        <v>10727589.677999999</v>
      </c>
      <c r="H17" s="170">
        <v>10727589.677999999</v>
      </c>
      <c r="I17" s="171">
        <v>42712875.141333334</v>
      </c>
      <c r="J17" s="170">
        <v>9578664.8100000005</v>
      </c>
      <c r="K17" s="170">
        <v>9578664.8100000005</v>
      </c>
      <c r="L17" s="170">
        <v>9578664.8100000005</v>
      </c>
      <c r="M17" s="170">
        <v>9578664.8100000005</v>
      </c>
      <c r="N17" s="171">
        <v>38314659.240000002</v>
      </c>
      <c r="O17" s="143"/>
      <c r="P17" s="160" t="s">
        <v>435</v>
      </c>
      <c r="Q17" s="161">
        <v>364</v>
      </c>
    </row>
    <row r="18" spans="1:17" ht="18" customHeight="1" thickTop="1" x14ac:dyDescent="0.25">
      <c r="A18" s="89">
        <v>17</v>
      </c>
      <c r="B18" s="173" t="s">
        <v>21</v>
      </c>
      <c r="C18" s="174">
        <v>156410313</v>
      </c>
      <c r="D18" s="174">
        <v>156410313</v>
      </c>
      <c r="E18" s="174">
        <v>40791809</v>
      </c>
      <c r="F18" s="175">
        <v>41172532.550666668</v>
      </c>
      <c r="G18" s="175">
        <v>41362894.325999998</v>
      </c>
      <c r="H18" s="175">
        <v>41362894.325999998</v>
      </c>
      <c r="I18" s="175">
        <v>164690130.20266667</v>
      </c>
      <c r="J18" s="175">
        <v>36932925.042000003</v>
      </c>
      <c r="K18" s="175">
        <v>36932925.042000003</v>
      </c>
      <c r="L18" s="175">
        <v>36932925.042000003</v>
      </c>
      <c r="M18" s="175">
        <v>36932925.042000003</v>
      </c>
      <c r="N18" s="175">
        <v>147731700.16800001</v>
      </c>
      <c r="O18" s="143"/>
      <c r="P18" s="160" t="s">
        <v>436</v>
      </c>
      <c r="Q18" s="161">
        <v>364</v>
      </c>
    </row>
    <row r="19" spans="1:17" s="180" customFormat="1" ht="18" customHeight="1" x14ac:dyDescent="0.25">
      <c r="A19" s="89">
        <v>18</v>
      </c>
      <c r="B19" s="176" t="s">
        <v>22</v>
      </c>
      <c r="C19" s="177"/>
      <c r="D19" s="178"/>
      <c r="E19" s="177"/>
      <c r="F19" s="179">
        <v>9.3333333333334156E-3</v>
      </c>
      <c r="G19" s="179">
        <v>4.6235138705414958E-3</v>
      </c>
      <c r="H19" s="179">
        <v>0</v>
      </c>
      <c r="I19" s="179"/>
      <c r="J19" s="179">
        <v>-0.10710007982239755</v>
      </c>
      <c r="K19" s="179">
        <v>0</v>
      </c>
      <c r="L19" s="179">
        <v>0</v>
      </c>
      <c r="M19" s="179">
        <v>0</v>
      </c>
      <c r="N19" s="179"/>
      <c r="O19" s="199"/>
      <c r="P19" s="160" t="s">
        <v>396</v>
      </c>
      <c r="Q19" s="181">
        <v>176</v>
      </c>
    </row>
    <row r="20" spans="1:17" ht="18" customHeight="1" x14ac:dyDescent="0.25">
      <c r="A20" s="89">
        <v>19</v>
      </c>
      <c r="B20" s="200"/>
      <c r="C20" s="200"/>
      <c r="D20" s="201"/>
      <c r="E20" s="200"/>
      <c r="F20" s="200"/>
      <c r="G20" s="200"/>
      <c r="H20" s="200"/>
      <c r="I20" s="201"/>
      <c r="J20" s="201"/>
      <c r="K20" s="201"/>
      <c r="L20" s="201"/>
      <c r="M20" s="201"/>
      <c r="N20" s="201"/>
      <c r="O20" s="143"/>
      <c r="P20" s="160" t="s">
        <v>393</v>
      </c>
      <c r="Q20" s="160">
        <v>-189</v>
      </c>
    </row>
    <row r="21" spans="1:17" ht="18" customHeight="1" x14ac:dyDescent="0.25">
      <c r="A21" s="89">
        <v>20</v>
      </c>
      <c r="B21" s="202"/>
      <c r="C21" s="143"/>
      <c r="D21" s="143"/>
      <c r="E21" s="143"/>
      <c r="F21" s="143"/>
      <c r="G21" s="143"/>
      <c r="H21" s="143"/>
      <c r="I21" s="143"/>
      <c r="J21" s="143"/>
      <c r="K21" s="205"/>
      <c r="L21" s="205"/>
      <c r="M21" s="205"/>
      <c r="N21" s="205"/>
      <c r="O21" s="143"/>
      <c r="P21" s="182" t="s">
        <v>395</v>
      </c>
      <c r="Q21" s="171">
        <v>-188</v>
      </c>
    </row>
    <row r="22" spans="1:17" ht="18" customHeight="1" x14ac:dyDescent="0.25">
      <c r="A22" s="89">
        <v>21</v>
      </c>
      <c r="B22" s="144"/>
      <c r="C22" s="143"/>
      <c r="D22" s="143"/>
      <c r="E22" s="203"/>
      <c r="F22" s="204"/>
      <c r="G22" s="204"/>
      <c r="H22" s="204"/>
      <c r="I22" s="143"/>
      <c r="J22" s="183" t="s">
        <v>17</v>
      </c>
      <c r="K22" s="183" t="s">
        <v>17</v>
      </c>
      <c r="L22" s="205"/>
      <c r="M22" s="205"/>
      <c r="N22" s="205"/>
      <c r="O22" s="143"/>
      <c r="P22" s="160" t="s">
        <v>394</v>
      </c>
      <c r="Q22" s="171">
        <v>-553</v>
      </c>
    </row>
    <row r="23" spans="1:17" x14ac:dyDescent="0.25">
      <c r="A23" s="89">
        <v>22</v>
      </c>
      <c r="B23" s="143"/>
      <c r="C23" s="143"/>
      <c r="D23" s="143"/>
      <c r="E23" s="203"/>
      <c r="F23" s="204"/>
      <c r="G23" s="204"/>
      <c r="H23" s="204"/>
      <c r="I23" s="143"/>
      <c r="J23" s="184" t="s">
        <v>399</v>
      </c>
      <c r="K23" s="184" t="s">
        <v>400</v>
      </c>
      <c r="L23" s="143"/>
      <c r="M23" s="143"/>
      <c r="N23" s="143"/>
      <c r="O23" s="143"/>
      <c r="P23" s="160" t="s">
        <v>437</v>
      </c>
      <c r="Q23" s="181">
        <v>541</v>
      </c>
    </row>
    <row r="24" spans="1:17" ht="12.75" customHeight="1" x14ac:dyDescent="0.45">
      <c r="A24" s="89">
        <v>23</v>
      </c>
      <c r="B24" s="206"/>
      <c r="C24" s="127"/>
      <c r="D24" s="127"/>
      <c r="E24" s="206"/>
      <c r="F24" s="206"/>
      <c r="G24" s="206"/>
      <c r="H24" s="207"/>
      <c r="I24" s="168" t="s">
        <v>524</v>
      </c>
      <c r="J24" s="185">
        <v>34010161.821333334</v>
      </c>
      <c r="K24" s="185">
        <v>84826221.378933325</v>
      </c>
      <c r="L24" s="143"/>
      <c r="M24" s="143"/>
      <c r="N24" s="143"/>
      <c r="O24" s="143"/>
      <c r="P24" s="160" t="s">
        <v>393</v>
      </c>
      <c r="Q24" s="160">
        <v>176</v>
      </c>
    </row>
    <row r="25" spans="1:17" ht="12.75" customHeight="1" x14ac:dyDescent="0.45">
      <c r="A25" s="89">
        <v>24</v>
      </c>
      <c r="B25" s="125" t="s">
        <v>329</v>
      </c>
      <c r="C25" s="208"/>
      <c r="D25" s="127"/>
      <c r="E25" s="209"/>
      <c r="F25" s="209"/>
      <c r="G25" s="209"/>
      <c r="H25" s="207"/>
      <c r="I25" s="168" t="s">
        <v>525</v>
      </c>
      <c r="J25" s="185">
        <v>21062409.093333334</v>
      </c>
      <c r="K25" s="185">
        <v>52532674.761333339</v>
      </c>
      <c r="L25" s="143"/>
      <c r="M25" s="143"/>
      <c r="N25" s="143"/>
      <c r="O25" s="143"/>
      <c r="P25" s="160"/>
      <c r="Q25" s="160"/>
    </row>
    <row r="26" spans="1:17" ht="12.75" customHeight="1" x14ac:dyDescent="0.25">
      <c r="A26" s="89">
        <v>25</v>
      </c>
      <c r="B26" s="126" t="s">
        <v>330</v>
      </c>
      <c r="C26" s="143"/>
      <c r="D26" s="143"/>
      <c r="E26" s="143"/>
      <c r="F26" s="143"/>
      <c r="G26" s="143"/>
      <c r="H26" s="207"/>
      <c r="I26" s="168" t="s">
        <v>526</v>
      </c>
      <c r="J26" s="185">
        <v>119414606.61333334</v>
      </c>
      <c r="K26" s="185">
        <v>297837195.40533334</v>
      </c>
      <c r="L26" s="143"/>
      <c r="M26" s="143"/>
      <c r="N26" s="143"/>
      <c r="O26" s="143"/>
      <c r="P26" s="160"/>
      <c r="Q26" s="160"/>
    </row>
    <row r="27" spans="1:17" ht="12.75" customHeight="1" x14ac:dyDescent="0.45">
      <c r="A27" s="89">
        <v>26</v>
      </c>
      <c r="B27" s="187" t="s">
        <v>428</v>
      </c>
      <c r="C27" s="210"/>
      <c r="D27" s="211"/>
      <c r="E27" s="211"/>
      <c r="F27" s="211"/>
      <c r="G27" s="211"/>
      <c r="H27" s="207"/>
      <c r="I27" s="168" t="s">
        <v>519</v>
      </c>
      <c r="J27" s="185">
        <v>2189122.8213333334</v>
      </c>
      <c r="K27" s="185">
        <v>5459986.4253333332</v>
      </c>
      <c r="L27" s="143"/>
      <c r="M27" s="143"/>
      <c r="N27" s="143"/>
      <c r="O27" s="143"/>
      <c r="P27" s="160"/>
      <c r="Q27" s="160"/>
    </row>
    <row r="28" spans="1:17" ht="12.75" customHeight="1" x14ac:dyDescent="0.25">
      <c r="A28" s="89">
        <v>27</v>
      </c>
      <c r="B28" s="187" t="s">
        <v>429</v>
      </c>
      <c r="C28" s="210"/>
      <c r="D28" s="210"/>
      <c r="E28" s="210"/>
      <c r="F28" s="210"/>
      <c r="G28" s="210"/>
      <c r="H28" s="207"/>
      <c r="I28" s="168" t="s">
        <v>520</v>
      </c>
      <c r="J28" s="185">
        <v>31372399.101333331</v>
      </c>
      <c r="K28" s="185">
        <v>78247264.384533331</v>
      </c>
      <c r="L28" s="143"/>
      <c r="M28" s="143"/>
      <c r="N28" s="143"/>
      <c r="O28" s="143"/>
      <c r="P28" s="182" t="s">
        <v>438</v>
      </c>
      <c r="Q28" s="171">
        <v>905</v>
      </c>
    </row>
    <row r="29" spans="1:17" ht="12.75" customHeight="1" x14ac:dyDescent="0.25">
      <c r="A29" s="89">
        <v>28</v>
      </c>
      <c r="B29" s="187" t="s">
        <v>398</v>
      </c>
      <c r="C29" s="210"/>
      <c r="D29" s="210"/>
      <c r="E29" s="210"/>
      <c r="F29" s="210"/>
      <c r="G29" s="210"/>
      <c r="H29" s="212"/>
      <c r="I29" s="168" t="s">
        <v>522</v>
      </c>
      <c r="J29" s="185">
        <v>23345596.538666666</v>
      </c>
      <c r="K29" s="185">
        <v>58227265.375466675</v>
      </c>
      <c r="L29" s="143"/>
      <c r="M29" s="143"/>
      <c r="N29" s="143"/>
      <c r="O29" s="143"/>
      <c r="P29" s="160" t="s">
        <v>394</v>
      </c>
      <c r="Q29" s="171">
        <v>540</v>
      </c>
    </row>
    <row r="30" spans="1:17" ht="19.8" thickBot="1" x14ac:dyDescent="0.3">
      <c r="A30" s="89">
        <v>29</v>
      </c>
      <c r="B30" s="143"/>
      <c r="C30" s="143"/>
      <c r="D30" s="143"/>
      <c r="E30" s="143"/>
      <c r="F30" s="143"/>
      <c r="G30" s="143"/>
      <c r="H30" s="213"/>
      <c r="I30" s="172" t="s">
        <v>521</v>
      </c>
      <c r="J30" s="185">
        <v>81027534.381333336</v>
      </c>
      <c r="K30" s="185">
        <v>202094322.5157333</v>
      </c>
      <c r="L30" s="143"/>
      <c r="M30" s="143"/>
      <c r="N30" s="143"/>
      <c r="O30" s="217"/>
      <c r="P30" s="188" t="s">
        <v>439</v>
      </c>
      <c r="Q30" s="189">
        <v>1269</v>
      </c>
    </row>
    <row r="31" spans="1:17" ht="20.399999999999999" thickTop="1" thickBot="1" x14ac:dyDescent="0.3">
      <c r="A31" s="89">
        <v>30</v>
      </c>
      <c r="B31" s="143"/>
      <c r="C31" s="143"/>
      <c r="D31" s="143"/>
      <c r="E31" s="143"/>
      <c r="F31" s="143"/>
      <c r="G31" s="143"/>
      <c r="H31" s="214"/>
      <c r="I31" s="143"/>
      <c r="J31" s="191">
        <v>312421830.37066662</v>
      </c>
      <c r="K31" s="191">
        <v>779224930.24666667</v>
      </c>
      <c r="L31" s="143"/>
      <c r="M31" s="143"/>
      <c r="N31" s="143"/>
      <c r="O31" s="143"/>
      <c r="P31" s="160" t="s">
        <v>394</v>
      </c>
      <c r="Q31" s="171">
        <v>904</v>
      </c>
    </row>
    <row r="32" spans="1:17" x14ac:dyDescent="0.25">
      <c r="A32" s="89">
        <v>31</v>
      </c>
      <c r="B32" s="143"/>
      <c r="C32" s="143"/>
      <c r="D32" s="143"/>
      <c r="E32" s="143"/>
      <c r="F32" s="143"/>
      <c r="G32" s="143"/>
      <c r="H32" s="214"/>
      <c r="I32" s="143"/>
      <c r="J32" s="143"/>
      <c r="K32" s="205"/>
      <c r="L32" s="143"/>
      <c r="M32" s="143"/>
      <c r="N32" s="143"/>
      <c r="O32" s="205"/>
      <c r="P32" s="143"/>
      <c r="Q32" s="143"/>
    </row>
    <row r="33" spans="1:17" x14ac:dyDescent="0.25">
      <c r="A33" s="89">
        <v>32</v>
      </c>
      <c r="B33" s="215"/>
      <c r="C33" s="143"/>
      <c r="D33" s="143"/>
      <c r="E33" s="143"/>
      <c r="F33" s="143"/>
      <c r="G33" s="143"/>
      <c r="H33" s="143"/>
      <c r="I33" s="143"/>
      <c r="J33" s="143"/>
      <c r="K33" s="216"/>
      <c r="L33" s="218"/>
      <c r="M33" s="205"/>
      <c r="N33" s="218"/>
      <c r="O33" s="205"/>
      <c r="P33" s="143"/>
      <c r="Q33" s="143"/>
    </row>
    <row r="34" spans="1:17" x14ac:dyDescent="0.25">
      <c r="A34" s="89">
        <v>33</v>
      </c>
      <c r="B34" s="215"/>
      <c r="C34" s="143"/>
      <c r="D34" s="143"/>
      <c r="E34" s="143"/>
      <c r="F34" s="143"/>
      <c r="G34" s="143"/>
      <c r="H34" s="143"/>
      <c r="I34" s="143"/>
      <c r="J34" s="143"/>
      <c r="K34" s="216"/>
      <c r="L34" s="219"/>
      <c r="M34" s="143"/>
      <c r="N34" s="219"/>
      <c r="O34" s="143"/>
      <c r="P34" s="143"/>
      <c r="Q34" s="143"/>
    </row>
    <row r="35" spans="1:17" x14ac:dyDescent="0.45">
      <c r="A35" s="89">
        <v>34</v>
      </c>
      <c r="B35" s="215"/>
      <c r="C35" s="143"/>
      <c r="D35" s="143"/>
      <c r="E35" s="143"/>
      <c r="F35" s="143"/>
      <c r="G35" s="143"/>
      <c r="H35" s="127"/>
      <c r="I35" s="143"/>
      <c r="J35" s="143"/>
      <c r="K35" s="143"/>
      <c r="L35" s="143"/>
      <c r="M35" s="143"/>
      <c r="N35" s="143"/>
      <c r="O35" s="143"/>
      <c r="P35" s="143"/>
      <c r="Q35" s="143"/>
    </row>
    <row r="36" spans="1:17" x14ac:dyDescent="0.45">
      <c r="A36" s="89">
        <v>35</v>
      </c>
      <c r="B36" s="215"/>
      <c r="C36" s="143"/>
      <c r="D36" s="143"/>
      <c r="E36" s="143"/>
      <c r="F36" s="143"/>
      <c r="G36" s="143"/>
      <c r="H36" s="127"/>
      <c r="I36" s="127"/>
      <c r="J36" s="143"/>
      <c r="K36" s="143"/>
      <c r="L36" s="143"/>
      <c r="M36" s="143"/>
      <c r="N36" s="143"/>
      <c r="O36" s="143"/>
      <c r="P36" s="143"/>
      <c r="Q36" s="143"/>
    </row>
    <row r="37" spans="1:17" ht="38.4" x14ac:dyDescent="0.25">
      <c r="A37" s="89">
        <v>36</v>
      </c>
      <c r="B37" s="155" t="s">
        <v>14</v>
      </c>
      <c r="C37" s="156" t="s">
        <v>401</v>
      </c>
      <c r="D37" s="158" t="s">
        <v>402</v>
      </c>
      <c r="E37" s="158" t="s">
        <v>403</v>
      </c>
      <c r="F37" s="158" t="s">
        <v>404</v>
      </c>
      <c r="G37" s="159" t="s">
        <v>405</v>
      </c>
      <c r="H37" s="158" t="s">
        <v>406</v>
      </c>
      <c r="I37" s="158" t="s">
        <v>407</v>
      </c>
      <c r="J37" s="158" t="s">
        <v>408</v>
      </c>
      <c r="K37" s="158" t="s">
        <v>409</v>
      </c>
      <c r="L37" s="159" t="s">
        <v>410</v>
      </c>
      <c r="M37" s="158" t="s">
        <v>413</v>
      </c>
      <c r="N37" s="158" t="s">
        <v>414</v>
      </c>
      <c r="O37" s="158" t="s">
        <v>415</v>
      </c>
      <c r="P37" s="158" t="s">
        <v>416</v>
      </c>
      <c r="Q37" s="159" t="s">
        <v>417</v>
      </c>
    </row>
    <row r="38" spans="1:17" ht="18" customHeight="1" x14ac:dyDescent="0.25">
      <c r="A38" s="89">
        <v>37</v>
      </c>
      <c r="B38" s="162"/>
      <c r="C38" s="165">
        <v>45292</v>
      </c>
      <c r="D38" s="166">
        <v>45383</v>
      </c>
      <c r="E38" s="166">
        <v>45474</v>
      </c>
      <c r="F38" s="166">
        <v>45566</v>
      </c>
      <c r="G38" s="167" t="s">
        <v>411</v>
      </c>
      <c r="H38" s="166">
        <v>45658</v>
      </c>
      <c r="I38" s="166">
        <v>45748</v>
      </c>
      <c r="J38" s="166">
        <v>45839</v>
      </c>
      <c r="K38" s="166">
        <v>45931</v>
      </c>
      <c r="L38" s="167" t="s">
        <v>412</v>
      </c>
      <c r="M38" s="166">
        <v>46023</v>
      </c>
      <c r="N38" s="166">
        <v>46113</v>
      </c>
      <c r="O38" s="166">
        <v>46204</v>
      </c>
      <c r="P38" s="166">
        <v>46296</v>
      </c>
      <c r="Q38" s="167" t="s">
        <v>418</v>
      </c>
    </row>
    <row r="39" spans="1:17" ht="18" customHeight="1" x14ac:dyDescent="0.25">
      <c r="A39" s="89">
        <v>38</v>
      </c>
      <c r="B39" s="168" t="s">
        <v>524</v>
      </c>
      <c r="C39" s="170">
        <v>4234671.6298000002</v>
      </c>
      <c r="D39" s="170">
        <v>4234671.6298000002</v>
      </c>
      <c r="E39" s="170">
        <v>4234671.6298000002</v>
      </c>
      <c r="F39" s="170">
        <v>4234671.6298000002</v>
      </c>
      <c r="G39" s="171">
        <v>16938686.519200001</v>
      </c>
      <c r="H39" s="170">
        <v>4234671.6298000002</v>
      </c>
      <c r="I39" s="170">
        <v>4234671.6298000002</v>
      </c>
      <c r="J39" s="170">
        <v>4234671.6298000002</v>
      </c>
      <c r="K39" s="170">
        <v>4234671.6298000002</v>
      </c>
      <c r="L39" s="171">
        <v>16938686.519200001</v>
      </c>
      <c r="M39" s="170">
        <v>4234671.6298000002</v>
      </c>
      <c r="N39" s="170">
        <v>4234671.6298000002</v>
      </c>
      <c r="O39" s="170">
        <v>4234671.6298000002</v>
      </c>
      <c r="P39" s="170">
        <v>4234671.6298000002</v>
      </c>
      <c r="Q39" s="171">
        <v>16938686.519200001</v>
      </c>
    </row>
    <row r="40" spans="1:17" ht="18" customHeight="1" x14ac:dyDescent="0.25">
      <c r="A40" s="89">
        <v>39</v>
      </c>
      <c r="B40" s="168" t="s">
        <v>525</v>
      </c>
      <c r="C40" s="170">
        <v>2622522.139</v>
      </c>
      <c r="D40" s="170">
        <v>2622522.139</v>
      </c>
      <c r="E40" s="170">
        <v>2622522.139</v>
      </c>
      <c r="F40" s="170">
        <v>2622522.139</v>
      </c>
      <c r="G40" s="171">
        <v>10490088.556</v>
      </c>
      <c r="H40" s="170">
        <v>2622522.139</v>
      </c>
      <c r="I40" s="170">
        <v>2622522.139</v>
      </c>
      <c r="J40" s="170">
        <v>2622522.139</v>
      </c>
      <c r="K40" s="170">
        <v>2622522.139</v>
      </c>
      <c r="L40" s="171">
        <v>10490088.556</v>
      </c>
      <c r="M40" s="170">
        <v>2622522.139</v>
      </c>
      <c r="N40" s="170">
        <v>2622522.139</v>
      </c>
      <c r="O40" s="170">
        <v>2622522.139</v>
      </c>
      <c r="P40" s="170">
        <v>2622522.139</v>
      </c>
      <c r="Q40" s="171">
        <v>10490088.556</v>
      </c>
    </row>
    <row r="41" spans="1:17" ht="18" customHeight="1" x14ac:dyDescent="0.25">
      <c r="A41" s="89">
        <v>40</v>
      </c>
      <c r="B41" s="168" t="s">
        <v>526</v>
      </c>
      <c r="C41" s="170">
        <v>14868549.066</v>
      </c>
      <c r="D41" s="170">
        <v>14868549.066</v>
      </c>
      <c r="E41" s="170">
        <v>14868549.066</v>
      </c>
      <c r="F41" s="170">
        <v>14868549.066</v>
      </c>
      <c r="G41" s="171">
        <v>59474196.263999999</v>
      </c>
      <c r="H41" s="170">
        <v>14868549.066</v>
      </c>
      <c r="I41" s="170">
        <v>14868549.066</v>
      </c>
      <c r="J41" s="170">
        <v>14868549.066</v>
      </c>
      <c r="K41" s="170">
        <v>14868549.066</v>
      </c>
      <c r="L41" s="171">
        <v>59474196.263999999</v>
      </c>
      <c r="M41" s="170">
        <v>14868549.066</v>
      </c>
      <c r="N41" s="170">
        <v>14868549.066</v>
      </c>
      <c r="O41" s="170">
        <v>14868549.066</v>
      </c>
      <c r="P41" s="170">
        <v>14868549.066</v>
      </c>
      <c r="Q41" s="171">
        <v>59474196.263999999</v>
      </c>
    </row>
    <row r="42" spans="1:17" ht="18" customHeight="1" x14ac:dyDescent="0.25">
      <c r="A42" s="89">
        <v>41</v>
      </c>
      <c r="B42" s="168" t="s">
        <v>519</v>
      </c>
      <c r="C42" s="170">
        <v>272571.967</v>
      </c>
      <c r="D42" s="170">
        <v>272571.967</v>
      </c>
      <c r="E42" s="170">
        <v>272571.967</v>
      </c>
      <c r="F42" s="170">
        <v>272571.967</v>
      </c>
      <c r="G42" s="171">
        <v>1090287.868</v>
      </c>
      <c r="H42" s="170">
        <v>272571.967</v>
      </c>
      <c r="I42" s="170">
        <v>272571.967</v>
      </c>
      <c r="J42" s="170">
        <v>272571.967</v>
      </c>
      <c r="K42" s="170">
        <v>272571.967</v>
      </c>
      <c r="L42" s="171">
        <v>1090287.868</v>
      </c>
      <c r="M42" s="170">
        <v>272571.967</v>
      </c>
      <c r="N42" s="170">
        <v>272571.967</v>
      </c>
      <c r="O42" s="170">
        <v>272571.967</v>
      </c>
      <c r="P42" s="170">
        <v>272571.967</v>
      </c>
      <c r="Q42" s="171">
        <v>1090287.868</v>
      </c>
    </row>
    <row r="43" spans="1:17" ht="18" customHeight="1" x14ac:dyDescent="0.25">
      <c r="A43" s="89">
        <v>42</v>
      </c>
      <c r="B43" s="168" t="s">
        <v>520</v>
      </c>
      <c r="C43" s="170">
        <v>3906238.7736</v>
      </c>
      <c r="D43" s="170">
        <v>3906238.7736</v>
      </c>
      <c r="E43" s="170">
        <v>3906238.7736</v>
      </c>
      <c r="F43" s="170">
        <v>3906238.7736</v>
      </c>
      <c r="G43" s="171">
        <v>15624955.0944</v>
      </c>
      <c r="H43" s="170">
        <v>3906238.7736</v>
      </c>
      <c r="I43" s="170">
        <v>3906238.7736</v>
      </c>
      <c r="J43" s="170">
        <v>3906238.7736</v>
      </c>
      <c r="K43" s="170">
        <v>3906238.7736</v>
      </c>
      <c r="L43" s="171">
        <v>15624955.0944</v>
      </c>
      <c r="M43" s="170">
        <v>3906238.7736</v>
      </c>
      <c r="N43" s="170">
        <v>3906238.7736</v>
      </c>
      <c r="O43" s="170">
        <v>3906238.7736</v>
      </c>
      <c r="P43" s="170">
        <v>3906238.7736</v>
      </c>
      <c r="Q43" s="171">
        <v>15624955.0944</v>
      </c>
    </row>
    <row r="44" spans="1:17" ht="18" customHeight="1" x14ac:dyDescent="0.25">
      <c r="A44" s="89">
        <v>43</v>
      </c>
      <c r="B44" s="168" t="s">
        <v>522</v>
      </c>
      <c r="C44" s="170">
        <v>2906805.7363999998</v>
      </c>
      <c r="D44" s="170">
        <v>2906805.7363999998</v>
      </c>
      <c r="E44" s="170">
        <v>2906805.7363999998</v>
      </c>
      <c r="F44" s="170">
        <v>2906805.7363999998</v>
      </c>
      <c r="G44" s="171">
        <v>11627222.945599999</v>
      </c>
      <c r="H44" s="170">
        <v>2906805.7363999998</v>
      </c>
      <c r="I44" s="170">
        <v>2906805.7363999998</v>
      </c>
      <c r="J44" s="170">
        <v>2906805.7363999998</v>
      </c>
      <c r="K44" s="170">
        <v>2906805.7363999998</v>
      </c>
      <c r="L44" s="171">
        <v>11627222.945599999</v>
      </c>
      <c r="M44" s="170">
        <v>2906805.7363999998</v>
      </c>
      <c r="N44" s="170">
        <v>2906805.7363999998</v>
      </c>
      <c r="O44" s="170">
        <v>2906805.7363999998</v>
      </c>
      <c r="P44" s="170">
        <v>2906805.7363999998</v>
      </c>
      <c r="Q44" s="171">
        <v>11627222.945599999</v>
      </c>
    </row>
    <row r="45" spans="1:17" ht="18" customHeight="1" thickBot="1" x14ac:dyDescent="0.3">
      <c r="A45" s="89">
        <v>44</v>
      </c>
      <c r="B45" s="172" t="s">
        <v>521</v>
      </c>
      <c r="C45" s="170">
        <v>10088899.0112</v>
      </c>
      <c r="D45" s="170">
        <v>10088899.0112</v>
      </c>
      <c r="E45" s="170">
        <v>10088899.0112</v>
      </c>
      <c r="F45" s="170">
        <v>10088899.0112</v>
      </c>
      <c r="G45" s="171">
        <v>40355596.044799998</v>
      </c>
      <c r="H45" s="170">
        <v>10088899.0112</v>
      </c>
      <c r="I45" s="170">
        <v>10088899.0112</v>
      </c>
      <c r="J45" s="170">
        <v>10088899.0112</v>
      </c>
      <c r="K45" s="170">
        <v>10088899.0112</v>
      </c>
      <c r="L45" s="171">
        <v>40355596.044799998</v>
      </c>
      <c r="M45" s="170">
        <v>10088899.0112</v>
      </c>
      <c r="N45" s="170">
        <v>10088899.0112</v>
      </c>
      <c r="O45" s="170">
        <v>10088899.0112</v>
      </c>
      <c r="P45" s="170">
        <v>10088899.0112</v>
      </c>
      <c r="Q45" s="171">
        <v>40355596.044799998</v>
      </c>
    </row>
    <row r="46" spans="1:17" ht="18" customHeight="1" thickTop="1" x14ac:dyDescent="0.25">
      <c r="A46" s="89">
        <v>45</v>
      </c>
      <c r="B46" s="173" t="s">
        <v>21</v>
      </c>
      <c r="C46" s="174">
        <v>38900258.322999999</v>
      </c>
      <c r="D46" s="175">
        <v>38900258.322999999</v>
      </c>
      <c r="E46" s="175">
        <v>38900258.322999999</v>
      </c>
      <c r="F46" s="175">
        <v>38900258.322999999</v>
      </c>
      <c r="G46" s="175">
        <v>155601033.292</v>
      </c>
      <c r="H46" s="175">
        <v>38900258.322999999</v>
      </c>
      <c r="I46" s="175">
        <v>38900258.322999999</v>
      </c>
      <c r="J46" s="175">
        <v>38900258.322999999</v>
      </c>
      <c r="K46" s="175">
        <v>38900258.322999999</v>
      </c>
      <c r="L46" s="175">
        <v>155601033.292</v>
      </c>
      <c r="M46" s="175">
        <v>38900258.322999999</v>
      </c>
      <c r="N46" s="175">
        <v>38900258.322999999</v>
      </c>
      <c r="O46" s="175">
        <v>38900258.322999999</v>
      </c>
      <c r="P46" s="175">
        <v>38900258.322999999</v>
      </c>
      <c r="Q46" s="175">
        <v>155601033.292</v>
      </c>
    </row>
    <row r="47" spans="1:17" ht="18" customHeight="1" x14ac:dyDescent="0.25">
      <c r="A47" s="89">
        <v>46</v>
      </c>
      <c r="B47" s="176" t="s">
        <v>22</v>
      </c>
      <c r="C47" s="177"/>
      <c r="D47" s="179">
        <v>0</v>
      </c>
      <c r="E47" s="179">
        <v>0</v>
      </c>
      <c r="F47" s="179">
        <v>0</v>
      </c>
      <c r="G47" s="179"/>
      <c r="H47" s="179">
        <v>0</v>
      </c>
      <c r="I47" s="179">
        <v>0</v>
      </c>
      <c r="J47" s="179">
        <v>0</v>
      </c>
      <c r="K47" s="179">
        <v>0</v>
      </c>
      <c r="L47" s="179"/>
      <c r="M47" s="179">
        <v>0</v>
      </c>
      <c r="N47" s="179">
        <v>0</v>
      </c>
      <c r="O47" s="179">
        <v>0</v>
      </c>
      <c r="P47" s="179">
        <v>0</v>
      </c>
      <c r="Q47" s="179"/>
    </row>
    <row r="48" spans="1:17" s="143" customFormat="1" ht="18" customHeight="1" x14ac:dyDescent="0.25">
      <c r="A48" s="215">
        <v>47</v>
      </c>
      <c r="B48" s="200"/>
      <c r="C48" s="200"/>
      <c r="D48" s="200"/>
      <c r="E48" s="200"/>
      <c r="F48" s="200"/>
      <c r="G48" s="201"/>
      <c r="H48" s="201"/>
      <c r="I48" s="201"/>
      <c r="J48" s="201"/>
      <c r="K48" s="201"/>
      <c r="L48" s="201"/>
      <c r="M48" s="201"/>
      <c r="N48" s="201"/>
      <c r="O48" s="201"/>
      <c r="P48" s="201"/>
      <c r="Q48" s="201"/>
    </row>
    <row r="49" spans="1:10" s="143" customFormat="1" x14ac:dyDescent="0.25">
      <c r="A49" s="215">
        <v>48</v>
      </c>
    </row>
    <row r="50" spans="1:10" s="143" customFormat="1" x14ac:dyDescent="0.25">
      <c r="A50" s="215">
        <v>49</v>
      </c>
    </row>
    <row r="51" spans="1:10" x14ac:dyDescent="0.25">
      <c r="A51" s="89">
        <v>50</v>
      </c>
      <c r="B51" s="143"/>
      <c r="C51" s="155" t="s">
        <v>420</v>
      </c>
      <c r="D51" s="155" t="s">
        <v>421</v>
      </c>
      <c r="E51" s="155" t="s">
        <v>422</v>
      </c>
      <c r="F51" s="155" t="s">
        <v>423</v>
      </c>
      <c r="G51" s="155" t="s">
        <v>424</v>
      </c>
      <c r="H51" s="155" t="s">
        <v>425</v>
      </c>
      <c r="I51" s="155" t="s">
        <v>426</v>
      </c>
      <c r="J51" s="155" t="s">
        <v>427</v>
      </c>
    </row>
    <row r="52" spans="1:10" x14ac:dyDescent="0.25">
      <c r="A52" s="89">
        <v>51</v>
      </c>
      <c r="B52" s="192" t="s">
        <v>419</v>
      </c>
      <c r="C52" s="193">
        <v>0</v>
      </c>
      <c r="D52" s="194">
        <v>1.4847123489464931E-2</v>
      </c>
      <c r="E52" s="194" t="s">
        <v>513</v>
      </c>
      <c r="F52" s="194" t="s">
        <v>513</v>
      </c>
      <c r="G52" s="194" t="s">
        <v>513</v>
      </c>
      <c r="H52" s="194" t="s">
        <v>513</v>
      </c>
      <c r="I52" s="194">
        <v>-1.2605427337231689E-2</v>
      </c>
      <c r="J52" s="194">
        <v>-1.1521165632066843E-3</v>
      </c>
    </row>
    <row r="53" spans="1:10" x14ac:dyDescent="0.25">
      <c r="A53" s="89">
        <v>52</v>
      </c>
      <c r="B53" s="192" t="s">
        <v>512</v>
      </c>
      <c r="C53" s="193">
        <v>0</v>
      </c>
      <c r="D53" s="194">
        <v>5.2936517061165089E-2</v>
      </c>
      <c r="E53" s="194">
        <v>-0.10297174465645098</v>
      </c>
      <c r="F53" s="194">
        <v>5.326773546267316E-2</v>
      </c>
      <c r="G53" s="194">
        <v>0</v>
      </c>
      <c r="H53" s="194">
        <v>0</v>
      </c>
      <c r="I53" s="194">
        <v>-5.5486193113110094E-2</v>
      </c>
      <c r="J53" s="194">
        <v>-5.1740815070168145E-3</v>
      </c>
    </row>
    <row r="54" spans="1:10" x14ac:dyDescent="0.25">
      <c r="A54" s="215"/>
      <c r="B54" s="143"/>
      <c r="C54" s="132" t="s">
        <v>514</v>
      </c>
      <c r="D54" s="143"/>
      <c r="E54" s="143"/>
      <c r="F54" s="143"/>
      <c r="G54" s="143"/>
      <c r="H54" s="143"/>
      <c r="I54" s="143"/>
      <c r="J54" s="143"/>
    </row>
  </sheetData>
  <sheetProtection algorithmName="SHA-512" hashValue="ve7nvgnANlAXzO30qxjVDouE0qk0V3U1I2jQz4a4JcmbxRInVww766qhryIGCRDsLj9ceGBWcmDKtTxhr96b7A==" saltValue="5LDfXndBUzjmLuO/BX2tRg==" spinCount="100000" sheet="1" objects="1" scenarios="1" selectLockedCells="1"/>
  <phoneticPr fontId="0" type="noConversion"/>
  <printOptions horizontalCentered="1"/>
  <pageMargins left="0.25" right="0.25" top="1.5" bottom="1" header="1" footer="0.5"/>
  <pageSetup scale="50" orientation="landscape" horizontalDpi="300" r:id="rId1"/>
  <headerFooter alignWithMargins="0">
    <oddHeader>&amp;L&amp;"Arial,Bold"&amp;12State of &amp;C&amp;"Arial,Bold"&amp;12Appendix &amp;A&amp;R&amp;"Arial,Bold"&amp;12.</oddHeader>
    <oddFooter>&amp;L&amp;8'&amp;A'&amp;C&amp;8Page &amp;P of &amp;N&amp;R&amp;8&amp;F</odd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34CE74-8ABD-4522-96C1-650E7B03DB25}">
  <sheetPr codeName="Sheet3"/>
  <dimension ref="A1:CB46"/>
  <sheetViews>
    <sheetView view="pageBreakPreview" topLeftCell="C1" zoomScale="70" zoomScaleNormal="85" zoomScaleSheetLayoutView="70" workbookViewId="0">
      <selection activeCell="A17" sqref="A17"/>
    </sheetView>
  </sheetViews>
  <sheetFormatPr defaultColWidth="0" defaultRowHeight="19.2" zeroHeight="1" x14ac:dyDescent="0.45"/>
  <cols>
    <col min="1" max="1" width="9.109375" style="90" customWidth="1"/>
    <col min="2" max="2" width="118.33203125" style="87" bestFit="1" customWidth="1"/>
    <col min="3" max="4" width="14.6640625" style="87" customWidth="1"/>
    <col min="5" max="5" width="17.88671875" style="87" bestFit="1" customWidth="1"/>
    <col min="6" max="6" width="14.6640625" style="87" customWidth="1"/>
    <col min="7" max="7" width="18" style="87" bestFit="1" customWidth="1"/>
    <col min="8" max="8" width="17.88671875" style="87" bestFit="1" customWidth="1"/>
    <col min="9" max="9" width="18" style="87" bestFit="1" customWidth="1"/>
    <col min="10" max="10" width="17.88671875" style="87" bestFit="1" customWidth="1"/>
    <col min="11" max="11" width="18" style="87" bestFit="1" customWidth="1"/>
    <col min="12" max="12" width="9.5546875" style="87" hidden="1"/>
    <col min="13" max="80" width="0" style="87" hidden="1"/>
    <col min="81" max="16384" width="9.109375" style="87" hidden="1"/>
  </cols>
  <sheetData>
    <row r="1" spans="1:80" x14ac:dyDescent="0.45">
      <c r="A1" s="86" t="s">
        <v>639</v>
      </c>
      <c r="B1" s="127"/>
      <c r="C1" s="127"/>
      <c r="D1" s="127"/>
      <c r="E1" s="127"/>
      <c r="F1" s="127"/>
      <c r="G1" s="127"/>
      <c r="H1" s="127"/>
      <c r="I1" s="127"/>
      <c r="J1" s="127"/>
      <c r="K1" s="127"/>
    </row>
    <row r="2" spans="1:80" s="89" customFormat="1" ht="57.6" x14ac:dyDescent="0.25">
      <c r="A2" s="88" t="s">
        <v>0</v>
      </c>
      <c r="B2" s="89" t="s">
        <v>1</v>
      </c>
      <c r="C2" s="89" t="s">
        <v>2</v>
      </c>
      <c r="D2" s="89" t="s">
        <v>3</v>
      </c>
      <c r="E2" s="89" t="s">
        <v>4</v>
      </c>
      <c r="F2" s="89" t="s">
        <v>5</v>
      </c>
      <c r="G2" s="89" t="s">
        <v>6</v>
      </c>
      <c r="H2" s="215"/>
      <c r="I2" s="215"/>
      <c r="J2" s="89" t="s">
        <v>7</v>
      </c>
      <c r="K2" s="89" t="s">
        <v>8</v>
      </c>
    </row>
    <row r="3" spans="1:80" x14ac:dyDescent="0.45">
      <c r="A3" s="90">
        <v>2</v>
      </c>
      <c r="B3" s="94" t="s">
        <v>201</v>
      </c>
      <c r="C3" s="243"/>
      <c r="D3" s="243"/>
      <c r="E3" s="243"/>
      <c r="F3" s="243"/>
      <c r="G3" s="243"/>
      <c r="H3" s="243"/>
      <c r="I3" s="243"/>
      <c r="J3" s="243"/>
      <c r="K3" s="243"/>
      <c r="L3" s="93"/>
      <c r="M3" s="93"/>
      <c r="N3" s="93"/>
      <c r="O3" s="93"/>
      <c r="P3" s="93"/>
      <c r="Q3" s="93"/>
      <c r="R3" s="93"/>
      <c r="S3" s="93"/>
      <c r="T3" s="93"/>
      <c r="U3" s="93"/>
      <c r="V3" s="93"/>
      <c r="W3" s="93"/>
      <c r="X3" s="93"/>
      <c r="Y3" s="93"/>
      <c r="Z3" s="93"/>
      <c r="AA3" s="93"/>
      <c r="AB3" s="93"/>
      <c r="AC3" s="93"/>
      <c r="AD3" s="93"/>
      <c r="AE3" s="93"/>
      <c r="AF3" s="93"/>
      <c r="AG3" s="93"/>
      <c r="AH3" s="93"/>
      <c r="AI3" s="93"/>
      <c r="AJ3" s="93"/>
      <c r="AK3" s="93"/>
      <c r="AL3" s="93"/>
      <c r="AM3" s="93"/>
      <c r="AN3" s="93"/>
      <c r="AO3" s="93"/>
      <c r="AP3" s="93"/>
      <c r="AQ3" s="93"/>
      <c r="AR3" s="93"/>
      <c r="AS3" s="93"/>
      <c r="AT3" s="93"/>
      <c r="AU3" s="93"/>
      <c r="AV3" s="93"/>
      <c r="AW3" s="93"/>
      <c r="AX3" s="93"/>
      <c r="AY3" s="93"/>
      <c r="AZ3" s="93"/>
      <c r="BA3" s="93"/>
      <c r="BB3" s="93"/>
      <c r="BC3" s="93"/>
      <c r="BD3" s="93"/>
      <c r="BE3" s="93"/>
      <c r="BF3" s="93"/>
      <c r="BG3" s="93"/>
      <c r="BH3" s="93"/>
      <c r="BI3" s="93"/>
      <c r="BJ3" s="93"/>
      <c r="BK3" s="93"/>
      <c r="BL3" s="93"/>
      <c r="BM3" s="93"/>
      <c r="BN3" s="93"/>
      <c r="BO3" s="93"/>
      <c r="BP3" s="93"/>
      <c r="BQ3" s="93"/>
      <c r="BR3" s="93"/>
      <c r="BS3" s="93"/>
      <c r="BT3" s="93"/>
      <c r="BU3" s="93"/>
      <c r="BV3" s="93"/>
      <c r="BW3" s="93"/>
      <c r="BX3" s="93"/>
      <c r="BY3" s="93"/>
      <c r="BZ3" s="93"/>
      <c r="CA3" s="93"/>
      <c r="CB3" s="93"/>
    </row>
    <row r="4" spans="1:80" x14ac:dyDescent="0.45">
      <c r="A4" s="90">
        <v>3</v>
      </c>
      <c r="B4" s="127"/>
      <c r="C4" s="127"/>
      <c r="D4" s="127"/>
      <c r="E4" s="87" t="s">
        <v>397</v>
      </c>
      <c r="F4" s="87" t="s">
        <v>627</v>
      </c>
      <c r="G4" s="243"/>
      <c r="H4" s="243"/>
      <c r="I4" s="243"/>
      <c r="J4" s="243"/>
      <c r="K4" s="243"/>
      <c r="L4" s="93"/>
      <c r="M4" s="93"/>
      <c r="N4" s="93"/>
      <c r="O4" s="93"/>
      <c r="P4" s="93"/>
      <c r="Q4" s="93"/>
      <c r="R4" s="93"/>
      <c r="S4" s="93"/>
      <c r="T4" s="93"/>
      <c r="U4" s="93"/>
      <c r="V4" s="93"/>
      <c r="W4" s="93"/>
      <c r="X4" s="93"/>
      <c r="Y4" s="93"/>
      <c r="Z4" s="93"/>
      <c r="AA4" s="93"/>
      <c r="AB4" s="93"/>
      <c r="AC4" s="93"/>
      <c r="AD4" s="93"/>
      <c r="AE4" s="93"/>
      <c r="AF4" s="93"/>
      <c r="AG4" s="93"/>
      <c r="AH4" s="93"/>
      <c r="AI4" s="93"/>
      <c r="AJ4" s="93"/>
      <c r="AK4" s="93"/>
      <c r="AL4" s="93"/>
      <c r="AM4" s="93"/>
      <c r="AN4" s="93"/>
      <c r="AO4" s="93"/>
      <c r="AP4" s="93"/>
      <c r="AQ4" s="93"/>
      <c r="AR4" s="93"/>
      <c r="AS4" s="93"/>
      <c r="AT4" s="93"/>
      <c r="AU4" s="93"/>
      <c r="AV4" s="93"/>
      <c r="AW4" s="93"/>
      <c r="AX4" s="93"/>
      <c r="AY4" s="93"/>
      <c r="AZ4" s="93"/>
      <c r="BA4" s="93"/>
      <c r="BB4" s="93"/>
      <c r="BC4" s="93"/>
      <c r="BD4" s="93"/>
      <c r="BE4" s="93"/>
      <c r="BF4" s="93"/>
      <c r="BG4" s="93"/>
      <c r="BH4" s="93"/>
      <c r="BI4" s="93"/>
      <c r="BJ4" s="93"/>
      <c r="BK4" s="93"/>
      <c r="BL4" s="93"/>
      <c r="BM4" s="93"/>
      <c r="BN4" s="93"/>
      <c r="BO4" s="93"/>
      <c r="BP4" s="93"/>
      <c r="BQ4" s="93"/>
      <c r="BR4" s="93"/>
      <c r="BS4" s="93"/>
      <c r="BT4" s="93"/>
      <c r="BU4" s="93"/>
      <c r="BV4" s="93"/>
      <c r="BW4" s="93"/>
      <c r="BX4" s="93"/>
      <c r="BY4" s="93"/>
      <c r="BZ4" s="93"/>
      <c r="CA4" s="93"/>
      <c r="CB4" s="93"/>
    </row>
    <row r="5" spans="1:80" x14ac:dyDescent="0.45">
      <c r="A5" s="90">
        <v>4</v>
      </c>
      <c r="B5" s="94" t="s">
        <v>233</v>
      </c>
      <c r="C5" s="243"/>
      <c r="D5" s="243"/>
      <c r="E5" s="243"/>
      <c r="F5" s="243"/>
      <c r="G5" s="243"/>
      <c r="H5" s="243"/>
      <c r="I5" s="243"/>
      <c r="J5" s="243"/>
      <c r="K5" s="243"/>
      <c r="L5" s="93"/>
      <c r="M5" s="93"/>
      <c r="N5" s="93"/>
      <c r="O5" s="93"/>
      <c r="P5" s="93"/>
      <c r="Q5" s="93"/>
      <c r="R5" s="93"/>
      <c r="S5" s="93"/>
      <c r="T5" s="93"/>
      <c r="U5" s="93"/>
      <c r="V5" s="93"/>
      <c r="W5" s="93"/>
      <c r="X5" s="93"/>
      <c r="Y5" s="93"/>
      <c r="Z5" s="93"/>
      <c r="AA5" s="93"/>
      <c r="AB5" s="93"/>
      <c r="AC5" s="93"/>
      <c r="AD5" s="93"/>
      <c r="AE5" s="93"/>
      <c r="AF5" s="93"/>
      <c r="AG5" s="93"/>
      <c r="AH5" s="93"/>
      <c r="AI5" s="93"/>
      <c r="AJ5" s="93"/>
      <c r="AK5" s="93"/>
      <c r="AL5" s="93"/>
      <c r="AM5" s="93"/>
      <c r="AN5" s="93"/>
      <c r="AO5" s="93"/>
      <c r="AP5" s="93"/>
      <c r="AQ5" s="93"/>
      <c r="AR5" s="93"/>
      <c r="AS5" s="93"/>
      <c r="AT5" s="93"/>
      <c r="AU5" s="93"/>
      <c r="AV5" s="93"/>
      <c r="AW5" s="93"/>
      <c r="AX5" s="93"/>
      <c r="AY5" s="93"/>
      <c r="AZ5" s="93"/>
      <c r="BA5" s="93"/>
      <c r="BB5" s="93"/>
      <c r="BC5" s="93"/>
      <c r="BD5" s="93"/>
      <c r="BE5" s="93"/>
      <c r="BF5" s="93"/>
      <c r="BG5" s="93"/>
      <c r="BH5" s="93"/>
      <c r="BI5" s="93"/>
      <c r="BJ5" s="93"/>
      <c r="BK5" s="93"/>
      <c r="BL5" s="93"/>
      <c r="BM5" s="93"/>
      <c r="BN5" s="93"/>
      <c r="BO5" s="93"/>
      <c r="BP5" s="93"/>
      <c r="BQ5" s="93"/>
      <c r="BR5" s="93"/>
      <c r="BS5" s="93"/>
      <c r="BT5" s="93"/>
      <c r="BU5" s="93"/>
      <c r="BV5" s="93"/>
      <c r="BW5" s="93"/>
      <c r="BX5" s="93"/>
      <c r="BY5" s="93"/>
      <c r="BZ5" s="93"/>
      <c r="CA5" s="93"/>
      <c r="CB5" s="93"/>
    </row>
    <row r="6" spans="1:80" x14ac:dyDescent="0.45">
      <c r="A6" s="90">
        <v>5</v>
      </c>
      <c r="B6" s="220" t="s">
        <v>635</v>
      </c>
      <c r="C6" s="243"/>
      <c r="D6" s="243"/>
      <c r="E6" s="243"/>
      <c r="F6" s="243"/>
      <c r="G6" s="243"/>
      <c r="H6" s="243"/>
      <c r="I6" s="243"/>
      <c r="J6" s="243"/>
      <c r="K6" s="243"/>
      <c r="L6" s="93"/>
      <c r="M6" s="93"/>
      <c r="N6" s="93"/>
      <c r="O6" s="93"/>
      <c r="P6" s="93"/>
      <c r="Q6" s="93"/>
      <c r="R6" s="93"/>
      <c r="S6" s="93"/>
      <c r="T6" s="93"/>
      <c r="U6" s="93"/>
      <c r="V6" s="93"/>
      <c r="W6" s="93"/>
      <c r="X6" s="93"/>
      <c r="Y6" s="93"/>
      <c r="Z6" s="93"/>
      <c r="AA6" s="93"/>
      <c r="AB6" s="93"/>
      <c r="AC6" s="93"/>
      <c r="AD6" s="93"/>
      <c r="AE6" s="93"/>
      <c r="AF6" s="93"/>
      <c r="AG6" s="93"/>
      <c r="AH6" s="93"/>
      <c r="AI6" s="93"/>
      <c r="AJ6" s="93"/>
      <c r="AK6" s="93"/>
      <c r="AL6" s="93"/>
      <c r="AM6" s="93"/>
      <c r="AN6" s="93"/>
      <c r="AO6" s="93"/>
      <c r="AP6" s="93"/>
      <c r="AQ6" s="93"/>
      <c r="AR6" s="93"/>
      <c r="AS6" s="93"/>
      <c r="AT6" s="93"/>
      <c r="AU6" s="93"/>
      <c r="AV6" s="93"/>
      <c r="AW6" s="93"/>
      <c r="AX6" s="93"/>
      <c r="AY6" s="93"/>
      <c r="AZ6" s="93"/>
      <c r="BA6" s="93"/>
      <c r="BB6" s="93"/>
      <c r="BC6" s="93"/>
      <c r="BD6" s="93"/>
      <c r="BE6" s="93"/>
      <c r="BF6" s="93"/>
      <c r="BG6" s="93"/>
      <c r="BH6" s="93"/>
      <c r="BI6" s="93"/>
      <c r="BJ6" s="93"/>
      <c r="BK6" s="93"/>
      <c r="BL6" s="93"/>
      <c r="BM6" s="93"/>
      <c r="BN6" s="93"/>
      <c r="BO6" s="93"/>
      <c r="BP6" s="93"/>
      <c r="BQ6" s="93"/>
      <c r="BR6" s="93"/>
      <c r="BS6" s="93"/>
      <c r="BT6" s="93"/>
      <c r="BU6" s="93"/>
      <c r="BV6" s="93"/>
      <c r="BW6" s="93"/>
      <c r="BX6" s="93"/>
      <c r="BY6" s="93"/>
      <c r="BZ6" s="93"/>
      <c r="CA6" s="93"/>
      <c r="CB6" s="93"/>
    </row>
    <row r="7" spans="1:80" x14ac:dyDescent="0.45">
      <c r="A7" s="90">
        <v>6</v>
      </c>
      <c r="B7" s="221" t="s">
        <v>636</v>
      </c>
      <c r="C7" s="243"/>
      <c r="D7" s="243"/>
      <c r="E7" s="243"/>
      <c r="F7" s="243"/>
      <c r="G7" s="243"/>
      <c r="H7" s="243"/>
      <c r="I7" s="243"/>
      <c r="J7" s="243"/>
      <c r="K7" s="243"/>
      <c r="L7" s="93"/>
      <c r="M7" s="93"/>
      <c r="N7" s="93"/>
      <c r="O7" s="93"/>
      <c r="P7" s="93"/>
      <c r="Q7" s="93"/>
      <c r="R7" s="93"/>
      <c r="S7" s="93"/>
      <c r="T7" s="93"/>
      <c r="U7" s="93"/>
      <c r="V7" s="93"/>
      <c r="W7" s="93"/>
      <c r="X7" s="93"/>
      <c r="Y7" s="93"/>
      <c r="Z7" s="93"/>
      <c r="AA7" s="93"/>
      <c r="AB7" s="93"/>
      <c r="AC7" s="93"/>
      <c r="AD7" s="93"/>
      <c r="AE7" s="93"/>
      <c r="AF7" s="93"/>
      <c r="AG7" s="93"/>
      <c r="AH7" s="93"/>
      <c r="AI7" s="93"/>
      <c r="AJ7" s="93"/>
      <c r="AK7" s="93"/>
      <c r="AL7" s="93"/>
      <c r="AM7" s="93"/>
      <c r="AN7" s="93"/>
      <c r="AO7" s="93"/>
      <c r="AP7" s="93"/>
      <c r="AQ7" s="93"/>
      <c r="AR7" s="93"/>
      <c r="AS7" s="93"/>
      <c r="AT7" s="93"/>
      <c r="AU7" s="93"/>
      <c r="AV7" s="93"/>
      <c r="AW7" s="93"/>
      <c r="AX7" s="93"/>
      <c r="AY7" s="93"/>
      <c r="AZ7" s="93"/>
      <c r="BA7" s="93"/>
      <c r="BB7" s="93"/>
      <c r="BC7" s="93"/>
      <c r="BD7" s="93"/>
      <c r="BE7" s="93"/>
      <c r="BF7" s="93"/>
      <c r="BG7" s="93"/>
      <c r="BH7" s="93"/>
      <c r="BI7" s="93"/>
      <c r="BJ7" s="93"/>
      <c r="BK7" s="93"/>
      <c r="BL7" s="93"/>
      <c r="BM7" s="93"/>
      <c r="BN7" s="93"/>
      <c r="BO7" s="93"/>
      <c r="BP7" s="93"/>
      <c r="BQ7" s="93"/>
      <c r="BR7" s="93"/>
      <c r="BS7" s="93"/>
      <c r="BT7" s="93"/>
      <c r="BU7" s="93"/>
      <c r="BV7" s="93"/>
      <c r="BW7" s="93"/>
      <c r="BX7" s="93"/>
      <c r="BY7" s="93"/>
      <c r="BZ7" s="93"/>
      <c r="CA7" s="93"/>
      <c r="CB7" s="93"/>
    </row>
    <row r="8" spans="1:80" ht="18" customHeight="1" x14ac:dyDescent="0.45">
      <c r="A8" s="90">
        <v>7</v>
      </c>
      <c r="B8" s="94"/>
      <c r="C8" s="243"/>
      <c r="D8" s="243"/>
      <c r="E8" s="243"/>
      <c r="F8" s="243"/>
      <c r="G8" s="243"/>
      <c r="H8" s="243"/>
      <c r="I8" s="243"/>
      <c r="J8" s="243"/>
      <c r="K8" s="243"/>
      <c r="L8" s="93"/>
      <c r="M8" s="93"/>
      <c r="N8" s="93"/>
      <c r="O8" s="93"/>
      <c r="P8" s="93"/>
      <c r="Q8" s="93"/>
      <c r="R8" s="93"/>
      <c r="S8" s="93"/>
      <c r="T8" s="93"/>
      <c r="U8" s="93"/>
      <c r="V8" s="93"/>
      <c r="W8" s="93"/>
      <c r="X8" s="93"/>
      <c r="Y8" s="93"/>
      <c r="Z8" s="93"/>
      <c r="AA8" s="93"/>
      <c r="AB8" s="93"/>
      <c r="AC8" s="93"/>
      <c r="AD8" s="93"/>
      <c r="AE8" s="93"/>
      <c r="AF8" s="93"/>
      <c r="AG8" s="93"/>
      <c r="AH8" s="93"/>
      <c r="AI8" s="93"/>
      <c r="AJ8" s="93"/>
      <c r="AK8" s="93"/>
      <c r="AL8" s="93"/>
      <c r="AM8" s="93"/>
      <c r="AN8" s="93"/>
      <c r="AO8" s="93"/>
      <c r="AP8" s="93"/>
      <c r="AQ8" s="93"/>
      <c r="AR8" s="93"/>
      <c r="AS8" s="93"/>
      <c r="AT8" s="93"/>
      <c r="AU8" s="93"/>
      <c r="AV8" s="93"/>
      <c r="AW8" s="93"/>
      <c r="AX8" s="93"/>
      <c r="AY8" s="93"/>
      <c r="AZ8" s="93"/>
      <c r="BA8" s="93"/>
      <c r="BB8" s="93"/>
      <c r="BC8" s="93"/>
      <c r="BD8" s="93"/>
      <c r="BE8" s="93"/>
      <c r="BF8" s="93"/>
      <c r="BG8" s="93"/>
      <c r="BH8" s="93"/>
      <c r="BI8" s="93"/>
      <c r="BJ8" s="93"/>
      <c r="BK8" s="93"/>
      <c r="BL8" s="93"/>
      <c r="BM8" s="93"/>
      <c r="BN8" s="93"/>
      <c r="BO8" s="93"/>
      <c r="BP8" s="93"/>
      <c r="BQ8" s="93"/>
      <c r="BR8" s="93"/>
      <c r="BS8" s="93"/>
      <c r="BT8" s="93"/>
      <c r="BU8" s="93"/>
      <c r="BV8" s="93"/>
      <c r="BW8" s="93"/>
      <c r="BX8" s="93"/>
      <c r="BY8" s="93"/>
      <c r="BZ8" s="93"/>
      <c r="CA8" s="93"/>
      <c r="CB8" s="93"/>
    </row>
    <row r="9" spans="1:80" x14ac:dyDescent="0.45">
      <c r="A9" s="90">
        <v>8</v>
      </c>
      <c r="B9" s="222" t="s">
        <v>23</v>
      </c>
      <c r="C9" s="223"/>
      <c r="D9" s="223"/>
      <c r="E9" s="222"/>
      <c r="F9" s="222"/>
      <c r="G9" s="222"/>
      <c r="H9" s="224"/>
      <c r="I9" s="224"/>
      <c r="J9" s="222" t="s">
        <v>162</v>
      </c>
      <c r="K9" s="222" t="s">
        <v>162</v>
      </c>
      <c r="L9" s="225"/>
      <c r="M9" s="225"/>
    </row>
    <row r="10" spans="1:80" x14ac:dyDescent="0.45">
      <c r="A10" s="90">
        <v>9</v>
      </c>
      <c r="B10" s="226" t="s">
        <v>25</v>
      </c>
      <c r="C10" s="227" t="s">
        <v>26</v>
      </c>
      <c r="D10" s="227" t="s">
        <v>27</v>
      </c>
      <c r="E10" s="227" t="s">
        <v>28</v>
      </c>
      <c r="F10" s="228" t="s">
        <v>29</v>
      </c>
      <c r="G10" s="227" t="s">
        <v>30</v>
      </c>
      <c r="H10" s="227" t="s">
        <v>31</v>
      </c>
      <c r="I10" s="227" t="s">
        <v>31</v>
      </c>
      <c r="J10" s="227" t="s">
        <v>327</v>
      </c>
      <c r="K10" s="227" t="s">
        <v>327</v>
      </c>
      <c r="L10" s="225"/>
      <c r="M10" s="225"/>
    </row>
    <row r="11" spans="1:80" x14ac:dyDescent="0.45">
      <c r="A11" s="90">
        <v>10</v>
      </c>
      <c r="B11" s="229"/>
      <c r="C11" s="230" t="s">
        <v>32</v>
      </c>
      <c r="D11" s="230" t="s">
        <v>33</v>
      </c>
      <c r="E11" s="230" t="s">
        <v>34</v>
      </c>
      <c r="F11" s="231" t="s">
        <v>35</v>
      </c>
      <c r="G11" s="230" t="s">
        <v>36</v>
      </c>
      <c r="H11" s="230" t="s">
        <v>34</v>
      </c>
      <c r="I11" s="230" t="s">
        <v>36</v>
      </c>
      <c r="J11" s="230" t="s">
        <v>34</v>
      </c>
      <c r="K11" s="230" t="s">
        <v>36</v>
      </c>
      <c r="L11" s="232"/>
      <c r="M11" s="232"/>
    </row>
    <row r="12" spans="1:80" x14ac:dyDescent="0.45">
      <c r="A12" s="90">
        <v>11</v>
      </c>
      <c r="B12" s="233"/>
      <c r="C12" s="234" t="s">
        <v>33</v>
      </c>
      <c r="D12" s="234"/>
      <c r="E12" s="234" t="s">
        <v>37</v>
      </c>
      <c r="F12" s="234" t="s">
        <v>38</v>
      </c>
      <c r="G12" s="234" t="s">
        <v>37</v>
      </c>
      <c r="H12" s="234" t="s">
        <v>37</v>
      </c>
      <c r="I12" s="234" t="s">
        <v>37</v>
      </c>
      <c r="J12" s="234" t="s">
        <v>37</v>
      </c>
      <c r="K12" s="234" t="s">
        <v>37</v>
      </c>
      <c r="L12" s="232"/>
      <c r="M12" s="232"/>
    </row>
    <row r="13" spans="1:80" x14ac:dyDescent="0.45">
      <c r="A13" s="90">
        <v>12</v>
      </c>
      <c r="B13" s="235" t="s">
        <v>39</v>
      </c>
      <c r="C13" s="236" t="s">
        <v>40</v>
      </c>
      <c r="D13" s="236"/>
      <c r="E13" s="236"/>
      <c r="F13" s="236"/>
      <c r="G13" s="236"/>
      <c r="H13" s="237"/>
      <c r="I13" s="237"/>
      <c r="J13" s="237"/>
      <c r="K13" s="238"/>
      <c r="L13" s="90"/>
    </row>
    <row r="14" spans="1:80" x14ac:dyDescent="0.45">
      <c r="A14" s="90">
        <v>13</v>
      </c>
      <c r="B14" s="239" t="s">
        <v>41</v>
      </c>
      <c r="C14" s="240"/>
      <c r="D14" s="240"/>
      <c r="E14" s="240"/>
      <c r="F14" s="240"/>
      <c r="G14" s="240"/>
      <c r="H14" s="241"/>
      <c r="I14" s="241"/>
      <c r="J14" s="241"/>
      <c r="K14" s="242"/>
    </row>
    <row r="15" spans="1:80" x14ac:dyDescent="0.45">
      <c r="A15" s="90">
        <v>14</v>
      </c>
      <c r="B15" s="239" t="s">
        <v>42</v>
      </c>
      <c r="C15" s="240" t="s">
        <v>40</v>
      </c>
      <c r="D15" s="240"/>
      <c r="E15" s="240"/>
      <c r="F15" s="240"/>
      <c r="G15" s="240"/>
      <c r="H15" s="241"/>
      <c r="I15" s="241"/>
      <c r="J15" s="241"/>
      <c r="K15" s="242"/>
      <c r="L15" s="90"/>
    </row>
    <row r="16" spans="1:80" x14ac:dyDescent="0.45">
      <c r="A16" s="90">
        <v>15</v>
      </c>
      <c r="B16" s="239" t="s">
        <v>43</v>
      </c>
      <c r="C16" s="240"/>
      <c r="D16" s="240"/>
      <c r="E16" s="240"/>
      <c r="F16" s="240"/>
      <c r="G16" s="240"/>
      <c r="H16" s="241"/>
      <c r="I16" s="241"/>
      <c r="J16" s="241"/>
      <c r="K16" s="242"/>
      <c r="L16" s="90"/>
    </row>
    <row r="17" spans="1:13" x14ac:dyDescent="0.45">
      <c r="A17" s="90">
        <v>16</v>
      </c>
      <c r="B17" s="239" t="s">
        <v>44</v>
      </c>
      <c r="C17" s="240"/>
      <c r="D17" s="240"/>
      <c r="E17" s="240"/>
      <c r="F17" s="240"/>
      <c r="G17" s="240"/>
      <c r="H17" s="241"/>
      <c r="I17" s="241"/>
      <c r="J17" s="241"/>
      <c r="K17" s="242"/>
      <c r="L17" s="90"/>
    </row>
    <row r="18" spans="1:13" x14ac:dyDescent="0.45">
      <c r="A18" s="90">
        <v>17</v>
      </c>
      <c r="B18" s="239" t="s">
        <v>45</v>
      </c>
      <c r="C18" s="240"/>
      <c r="D18" s="240"/>
      <c r="E18" s="240"/>
      <c r="F18" s="240"/>
      <c r="G18" s="240"/>
      <c r="H18" s="241"/>
      <c r="I18" s="241"/>
      <c r="J18" s="241"/>
      <c r="K18" s="242"/>
      <c r="L18" s="90"/>
      <c r="M18" s="225"/>
    </row>
    <row r="19" spans="1:13" x14ac:dyDescent="0.45">
      <c r="A19" s="90">
        <v>18</v>
      </c>
      <c r="B19" s="239" t="s">
        <v>46</v>
      </c>
      <c r="C19" s="240"/>
      <c r="D19" s="240"/>
      <c r="E19" s="240"/>
      <c r="F19" s="240"/>
      <c r="G19" s="240"/>
      <c r="H19" s="241"/>
      <c r="I19" s="241"/>
      <c r="J19" s="241"/>
      <c r="K19" s="242"/>
      <c r="L19" s="90"/>
      <c r="M19" s="225"/>
    </row>
    <row r="20" spans="1:13" x14ac:dyDescent="0.45">
      <c r="A20" s="90">
        <v>19</v>
      </c>
      <c r="B20" s="239" t="s">
        <v>47</v>
      </c>
      <c r="C20" s="240" t="s">
        <v>40</v>
      </c>
      <c r="D20" s="240"/>
      <c r="E20" s="240"/>
      <c r="F20" s="240"/>
      <c r="G20" s="240"/>
      <c r="H20" s="241"/>
      <c r="I20" s="241" t="s">
        <v>40</v>
      </c>
      <c r="J20" s="241"/>
      <c r="K20" s="242"/>
      <c r="L20" s="90"/>
      <c r="M20" s="225"/>
    </row>
    <row r="21" spans="1:13" x14ac:dyDescent="0.45">
      <c r="A21" s="90">
        <v>20</v>
      </c>
      <c r="B21" s="239" t="s">
        <v>48</v>
      </c>
      <c r="C21" s="240" t="s">
        <v>40</v>
      </c>
      <c r="D21" s="240"/>
      <c r="E21" s="240"/>
      <c r="F21" s="240"/>
      <c r="G21" s="240"/>
      <c r="H21" s="241"/>
      <c r="I21" s="241"/>
      <c r="J21" s="241"/>
      <c r="K21" s="242"/>
      <c r="L21" s="90"/>
      <c r="M21" s="225"/>
    </row>
    <row r="22" spans="1:13" x14ac:dyDescent="0.45">
      <c r="A22" s="90">
        <v>21</v>
      </c>
      <c r="B22" s="239" t="s">
        <v>49</v>
      </c>
      <c r="C22" s="240"/>
      <c r="D22" s="240"/>
      <c r="E22" s="240"/>
      <c r="F22" s="240"/>
      <c r="G22" s="240"/>
      <c r="H22" s="241"/>
      <c r="I22" s="241"/>
      <c r="J22" s="241"/>
      <c r="K22" s="242"/>
      <c r="M22" s="225"/>
    </row>
    <row r="23" spans="1:13" x14ac:dyDescent="0.45">
      <c r="A23" s="90">
        <v>22</v>
      </c>
      <c r="B23" s="239" t="s">
        <v>50</v>
      </c>
      <c r="C23" s="240" t="s">
        <v>40</v>
      </c>
      <c r="D23" s="240"/>
      <c r="E23" s="240"/>
      <c r="F23" s="240"/>
      <c r="G23" s="240"/>
      <c r="H23" s="241"/>
      <c r="I23" s="241" t="s">
        <v>40</v>
      </c>
      <c r="J23" s="241"/>
      <c r="K23" s="242"/>
      <c r="L23" s="90"/>
      <c r="M23" s="225"/>
    </row>
    <row r="24" spans="1:13" x14ac:dyDescent="0.45">
      <c r="A24" s="90">
        <v>23</v>
      </c>
      <c r="B24" s="239" t="s">
        <v>51</v>
      </c>
      <c r="C24" s="240"/>
      <c r="D24" s="240"/>
      <c r="E24" s="240"/>
      <c r="F24" s="240"/>
      <c r="G24" s="240"/>
      <c r="H24" s="241"/>
      <c r="I24" s="241"/>
      <c r="J24" s="241"/>
      <c r="K24" s="242"/>
      <c r="L24" s="90"/>
      <c r="M24" s="225"/>
    </row>
    <row r="25" spans="1:13" x14ac:dyDescent="0.45">
      <c r="A25" s="90">
        <v>24</v>
      </c>
      <c r="B25" s="239" t="s">
        <v>52</v>
      </c>
      <c r="C25" s="240" t="s">
        <v>40</v>
      </c>
      <c r="D25" s="240"/>
      <c r="E25" s="240"/>
      <c r="F25" s="240"/>
      <c r="G25" s="240"/>
      <c r="H25" s="241"/>
      <c r="I25" s="241"/>
      <c r="J25" s="241"/>
      <c r="K25" s="242"/>
      <c r="L25" s="90"/>
      <c r="M25" s="225"/>
    </row>
    <row r="26" spans="1:13" x14ac:dyDescent="0.45">
      <c r="A26" s="90">
        <v>25</v>
      </c>
      <c r="B26" s="239" t="s">
        <v>53</v>
      </c>
      <c r="C26" s="240" t="s">
        <v>40</v>
      </c>
      <c r="D26" s="240"/>
      <c r="E26" s="240"/>
      <c r="F26" s="240"/>
      <c r="G26" s="240"/>
      <c r="H26" s="241"/>
      <c r="I26" s="241" t="s">
        <v>40</v>
      </c>
      <c r="J26" s="241"/>
      <c r="K26" s="242"/>
      <c r="L26" s="90"/>
      <c r="M26" s="232"/>
    </row>
    <row r="27" spans="1:13" x14ac:dyDescent="0.45">
      <c r="A27" s="90">
        <v>26</v>
      </c>
      <c r="B27" s="239" t="s">
        <v>54</v>
      </c>
      <c r="C27" s="240" t="s">
        <v>40</v>
      </c>
      <c r="D27" s="240"/>
      <c r="E27" s="240"/>
      <c r="F27" s="240"/>
      <c r="G27" s="240"/>
      <c r="H27" s="241"/>
      <c r="I27" s="241" t="s">
        <v>40</v>
      </c>
      <c r="J27" s="241"/>
      <c r="K27" s="242"/>
      <c r="L27" s="90"/>
      <c r="M27" s="232"/>
    </row>
    <row r="28" spans="1:13" x14ac:dyDescent="0.45">
      <c r="A28" s="90">
        <v>27</v>
      </c>
      <c r="B28" s="239" t="s">
        <v>55</v>
      </c>
      <c r="C28" s="240"/>
      <c r="D28" s="240"/>
      <c r="E28" s="240"/>
      <c r="F28" s="240"/>
      <c r="G28" s="240"/>
      <c r="H28" s="241"/>
      <c r="I28" s="241"/>
      <c r="J28" s="241"/>
      <c r="K28" s="242"/>
      <c r="L28" s="90"/>
      <c r="M28" s="225"/>
    </row>
    <row r="29" spans="1:13" x14ac:dyDescent="0.45">
      <c r="A29" s="90">
        <v>28</v>
      </c>
      <c r="B29" s="239" t="s">
        <v>375</v>
      </c>
      <c r="C29" s="240"/>
      <c r="D29" s="240"/>
      <c r="E29" s="240"/>
      <c r="F29" s="240"/>
      <c r="G29" s="240"/>
      <c r="H29" s="241"/>
      <c r="I29" s="241"/>
      <c r="J29" s="241"/>
      <c r="K29" s="242"/>
      <c r="L29" s="90"/>
      <c r="M29" s="225"/>
    </row>
    <row r="30" spans="1:13" x14ac:dyDescent="0.45">
      <c r="A30" s="90">
        <v>29</v>
      </c>
      <c r="B30" s="239" t="s">
        <v>56</v>
      </c>
      <c r="C30" s="240"/>
      <c r="D30" s="240"/>
      <c r="E30" s="240"/>
      <c r="F30" s="240"/>
      <c r="G30" s="240"/>
      <c r="H30" s="241"/>
      <c r="I30" s="241"/>
      <c r="J30" s="241"/>
      <c r="K30" s="242"/>
      <c r="L30" s="90"/>
      <c r="M30" s="225"/>
    </row>
    <row r="31" spans="1:13" x14ac:dyDescent="0.45">
      <c r="A31" s="90">
        <v>30</v>
      </c>
      <c r="B31" s="239" t="s">
        <v>57</v>
      </c>
      <c r="C31" s="240"/>
      <c r="D31" s="240"/>
      <c r="E31" s="240"/>
      <c r="F31" s="240"/>
      <c r="G31" s="240"/>
      <c r="H31" s="241"/>
      <c r="I31" s="241"/>
      <c r="J31" s="241"/>
      <c r="K31" s="242"/>
      <c r="M31" s="225"/>
    </row>
    <row r="32" spans="1:13" x14ac:dyDescent="0.45">
      <c r="A32" s="90">
        <v>31</v>
      </c>
      <c r="B32" s="239" t="s">
        <v>58</v>
      </c>
      <c r="C32" s="240" t="s">
        <v>40</v>
      </c>
      <c r="D32" s="240"/>
      <c r="E32" s="240"/>
      <c r="F32" s="240"/>
      <c r="G32" s="240"/>
      <c r="H32" s="241"/>
      <c r="I32" s="241" t="s">
        <v>40</v>
      </c>
      <c r="J32" s="241"/>
      <c r="K32" s="242"/>
      <c r="M32" s="225"/>
    </row>
    <row r="33" spans="1:13" x14ac:dyDescent="0.45">
      <c r="A33" s="90">
        <v>32</v>
      </c>
      <c r="B33" s="239" t="s">
        <v>59</v>
      </c>
      <c r="C33" s="240" t="s">
        <v>40</v>
      </c>
      <c r="D33" s="240"/>
      <c r="E33" s="240"/>
      <c r="F33" s="240"/>
      <c r="G33" s="240"/>
      <c r="H33" s="241"/>
      <c r="I33" s="241"/>
      <c r="J33" s="241"/>
      <c r="K33" s="242"/>
      <c r="M33" s="225"/>
    </row>
    <row r="34" spans="1:13" x14ac:dyDescent="0.45">
      <c r="A34" s="90">
        <v>33</v>
      </c>
      <c r="B34" s="239" t="s">
        <v>60</v>
      </c>
      <c r="C34" s="240"/>
      <c r="D34" s="240"/>
      <c r="E34" s="240"/>
      <c r="F34" s="240"/>
      <c r="G34" s="240"/>
      <c r="H34" s="241"/>
      <c r="I34" s="241"/>
      <c r="J34" s="241"/>
      <c r="K34" s="242"/>
      <c r="L34" s="90"/>
      <c r="M34" s="225"/>
    </row>
    <row r="35" spans="1:13" x14ac:dyDescent="0.45">
      <c r="A35" s="90">
        <v>34</v>
      </c>
      <c r="B35" s="239" t="s">
        <v>61</v>
      </c>
      <c r="C35" s="240"/>
      <c r="D35" s="240"/>
      <c r="E35" s="240"/>
      <c r="F35" s="240"/>
      <c r="G35" s="240"/>
      <c r="H35" s="241"/>
      <c r="I35" s="241"/>
      <c r="J35" s="241"/>
      <c r="K35" s="242"/>
      <c r="L35" s="90"/>
      <c r="M35" s="225"/>
    </row>
    <row r="36" spans="1:13" x14ac:dyDescent="0.45">
      <c r="A36" s="90">
        <v>35</v>
      </c>
      <c r="B36" s="239" t="s">
        <v>62</v>
      </c>
      <c r="C36" s="240"/>
      <c r="D36" s="240"/>
      <c r="E36" s="240"/>
      <c r="F36" s="240"/>
      <c r="G36" s="240"/>
      <c r="H36" s="241"/>
      <c r="I36" s="241"/>
      <c r="J36" s="241"/>
      <c r="K36" s="242"/>
      <c r="L36" s="90"/>
      <c r="M36" s="225"/>
    </row>
    <row r="37" spans="1:13" x14ac:dyDescent="0.45">
      <c r="A37" s="90">
        <v>36</v>
      </c>
      <c r="B37" s="239" t="s">
        <v>63</v>
      </c>
      <c r="C37" s="240"/>
      <c r="D37" s="240"/>
      <c r="E37" s="240"/>
      <c r="F37" s="240"/>
      <c r="G37" s="240"/>
      <c r="H37" s="241"/>
      <c r="I37" s="241"/>
      <c r="J37" s="241"/>
      <c r="K37" s="242"/>
      <c r="L37" s="90"/>
      <c r="M37" s="225"/>
    </row>
    <row r="38" spans="1:13" x14ac:dyDescent="0.45">
      <c r="A38" s="90">
        <v>37</v>
      </c>
      <c r="B38" s="239" t="s">
        <v>64</v>
      </c>
      <c r="C38" s="240"/>
      <c r="D38" s="240"/>
      <c r="E38" s="240"/>
      <c r="F38" s="240"/>
      <c r="G38" s="240"/>
      <c r="H38" s="241"/>
      <c r="I38" s="241"/>
      <c r="J38" s="241"/>
      <c r="K38" s="242"/>
      <c r="L38" s="90"/>
    </row>
    <row r="39" spans="1:13" x14ac:dyDescent="0.45">
      <c r="A39" s="90">
        <v>38</v>
      </c>
      <c r="B39" s="239" t="s">
        <v>65</v>
      </c>
      <c r="C39" s="240"/>
      <c r="D39" s="240"/>
      <c r="E39" s="240"/>
      <c r="F39" s="240"/>
      <c r="G39" s="240"/>
      <c r="H39" s="241"/>
      <c r="I39" s="241"/>
      <c r="J39" s="241"/>
      <c r="K39" s="242"/>
      <c r="L39" s="90"/>
    </row>
    <row r="40" spans="1:13" x14ac:dyDescent="0.45">
      <c r="A40" s="90">
        <v>39</v>
      </c>
      <c r="B40" s="239" t="s">
        <v>66</v>
      </c>
      <c r="C40" s="240"/>
      <c r="D40" s="240"/>
      <c r="E40" s="240"/>
      <c r="F40" s="240"/>
      <c r="G40" s="240"/>
      <c r="H40" s="241"/>
      <c r="I40" s="241"/>
      <c r="J40" s="241"/>
      <c r="K40" s="242"/>
      <c r="L40" s="90"/>
      <c r="M40" s="225"/>
    </row>
    <row r="41" spans="1:13" x14ac:dyDescent="0.45">
      <c r="A41" s="90">
        <v>40</v>
      </c>
      <c r="B41" s="239" t="s">
        <v>67</v>
      </c>
      <c r="C41" s="240"/>
      <c r="D41" s="240"/>
      <c r="E41" s="240"/>
      <c r="F41" s="240"/>
      <c r="G41" s="240"/>
      <c r="H41" s="241"/>
      <c r="I41" s="241"/>
      <c r="J41" s="241"/>
      <c r="K41" s="242"/>
      <c r="L41" s="90"/>
      <c r="M41" s="225"/>
    </row>
    <row r="42" spans="1:13" x14ac:dyDescent="0.45">
      <c r="A42" s="90">
        <v>41</v>
      </c>
      <c r="B42" s="239" t="s">
        <v>217</v>
      </c>
      <c r="C42" s="240" t="s">
        <v>40</v>
      </c>
      <c r="D42" s="240"/>
      <c r="E42" s="240"/>
      <c r="F42" s="240"/>
      <c r="G42" s="240"/>
      <c r="H42" s="241"/>
      <c r="I42" s="241"/>
      <c r="J42" s="241"/>
      <c r="K42" s="242"/>
      <c r="L42" s="90"/>
    </row>
    <row r="43" spans="1:13" x14ac:dyDescent="0.45">
      <c r="A43" s="243"/>
      <c r="B43" s="127"/>
      <c r="C43" s="243"/>
      <c r="D43" s="243"/>
      <c r="E43" s="243"/>
      <c r="F43" s="243"/>
      <c r="G43" s="243"/>
      <c r="H43" s="243"/>
      <c r="I43" s="243"/>
      <c r="J43" s="243"/>
      <c r="K43" s="243"/>
      <c r="L43" s="90"/>
    </row>
    <row r="44" spans="1:13" x14ac:dyDescent="0.45">
      <c r="A44" s="243"/>
      <c r="B44" s="244"/>
      <c r="C44" s="243"/>
      <c r="D44" s="243"/>
      <c r="E44" s="243"/>
      <c r="F44" s="243"/>
      <c r="G44" s="243"/>
      <c r="H44" s="243"/>
      <c r="I44" s="243"/>
      <c r="J44" s="243"/>
      <c r="K44" s="243"/>
      <c r="L44" s="90"/>
    </row>
    <row r="45" spans="1:13" x14ac:dyDescent="0.45">
      <c r="A45" s="243"/>
      <c r="B45" s="125" t="s">
        <v>328</v>
      </c>
      <c r="C45" s="208"/>
      <c r="D45" s="243"/>
      <c r="E45" s="243"/>
      <c r="F45" s="243"/>
      <c r="G45" s="243"/>
      <c r="H45" s="243"/>
      <c r="I45" s="243"/>
      <c r="J45" s="243"/>
      <c r="K45" s="243"/>
      <c r="L45" s="90"/>
    </row>
    <row r="46" spans="1:13" x14ac:dyDescent="0.45">
      <c r="A46" s="243"/>
      <c r="B46" s="126" t="s">
        <v>330</v>
      </c>
      <c r="C46" s="127"/>
      <c r="D46" s="127"/>
      <c r="E46" s="127"/>
      <c r="F46" s="127"/>
      <c r="G46" s="127"/>
      <c r="H46" s="127"/>
      <c r="I46" s="127"/>
      <c r="J46" s="127"/>
      <c r="K46" s="127"/>
    </row>
  </sheetData>
  <sheetProtection algorithmName="SHA-512" hashValue="IQKOsDHKak+xNGvrDBjfEgbWsZAn0qbhCUgOWZ0KTPP+qapNZ0xYuU/Ps9pQwQkphtNdj3T92Z+g3BqWLxTEfQ==" saltValue="af7HFguDikgRrDvo6FOSaQ==" spinCount="100000" sheet="1" objects="1" scenarios="1" selectLockedCells="1"/>
  <phoneticPr fontId="0" type="noConversion"/>
  <printOptions horizontalCentered="1"/>
  <pageMargins left="0.25" right="0.25" top="1.5" bottom="1" header="1" footer="0.5"/>
  <pageSetup scale="70" fitToWidth="0" fitToHeight="0" orientation="landscape" horizontalDpi="300" r:id="rId1"/>
  <headerFooter alignWithMargins="0">
    <oddHeader xml:space="preserve">&amp;L&amp;"Arial,Bold"&amp;12State of &amp;C&amp;"Arial,Bold"&amp;12Appendix &amp;A&amp;R&amp;"Arial,Bold"&amp;12 </oddHeader>
    <oddFooter>&amp;L&amp;8'&amp;A'&amp;C&amp;8Page &amp;P of &amp;N&amp;R&amp;8&amp;F</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F6A0BD-AFDF-4B52-AD60-1BB3721DE2AA}">
  <sheetPr codeName="Sheet4"/>
  <dimension ref="A1:BW40"/>
  <sheetViews>
    <sheetView view="pageBreakPreview" zoomScale="80" zoomScaleNormal="85" zoomScaleSheetLayoutView="80" workbookViewId="0">
      <selection activeCell="C10" sqref="C10"/>
    </sheetView>
  </sheetViews>
  <sheetFormatPr defaultColWidth="0" defaultRowHeight="19.2" zeroHeight="1" x14ac:dyDescent="0.45"/>
  <cols>
    <col min="1" max="1" width="8.88671875" style="87" customWidth="1"/>
    <col min="2" max="2" width="27.44140625" style="87" customWidth="1"/>
    <col min="3" max="3" width="87.109375" style="87" bestFit="1" customWidth="1"/>
    <col min="4" max="4" width="15.44140625" style="87" customWidth="1"/>
    <col min="5" max="5" width="13.5546875" style="87" customWidth="1"/>
    <col min="6" max="6" width="19.5546875" style="87" customWidth="1"/>
    <col min="7" max="75" width="0" style="87" hidden="1"/>
    <col min="76" max="16384" width="8.88671875" style="87" hidden="1"/>
  </cols>
  <sheetData>
    <row r="1" spans="1:75" x14ac:dyDescent="0.45">
      <c r="A1" s="86" t="s">
        <v>639</v>
      </c>
      <c r="B1" s="127"/>
      <c r="C1" s="127"/>
      <c r="D1" s="127"/>
      <c r="E1" s="127"/>
      <c r="F1" s="127"/>
    </row>
    <row r="2" spans="1:75" s="89" customFormat="1" ht="57.6" x14ac:dyDescent="0.25">
      <c r="A2" s="88" t="s">
        <v>0</v>
      </c>
      <c r="B2" s="89" t="s">
        <v>1</v>
      </c>
      <c r="C2" s="89" t="s">
        <v>2</v>
      </c>
      <c r="D2" s="89" t="s">
        <v>3</v>
      </c>
      <c r="E2" s="89" t="s">
        <v>4</v>
      </c>
      <c r="F2" s="89" t="s">
        <v>5</v>
      </c>
    </row>
    <row r="3" spans="1:75" x14ac:dyDescent="0.45">
      <c r="A3" s="90">
        <v>2</v>
      </c>
      <c r="B3" s="128" t="s">
        <v>259</v>
      </c>
      <c r="C3" s="92"/>
      <c r="D3" s="129"/>
      <c r="E3" s="129"/>
      <c r="F3" s="129"/>
      <c r="G3" s="93"/>
      <c r="H3" s="93"/>
      <c r="I3" s="93"/>
      <c r="J3" s="93"/>
      <c r="K3" s="93"/>
      <c r="L3" s="93"/>
      <c r="M3" s="93"/>
      <c r="N3" s="93"/>
      <c r="O3" s="93"/>
      <c r="P3" s="93"/>
      <c r="Q3" s="93"/>
      <c r="R3" s="93"/>
      <c r="S3" s="93"/>
      <c r="T3" s="93"/>
      <c r="U3" s="93"/>
      <c r="V3" s="93"/>
      <c r="W3" s="93"/>
      <c r="X3" s="93"/>
      <c r="Y3" s="93"/>
      <c r="Z3" s="93"/>
      <c r="AA3" s="93"/>
      <c r="AB3" s="93"/>
      <c r="AC3" s="93"/>
      <c r="AD3" s="93"/>
      <c r="AE3" s="93"/>
      <c r="AF3" s="93"/>
      <c r="AG3" s="93"/>
      <c r="AH3" s="93"/>
      <c r="AI3" s="93"/>
      <c r="AJ3" s="93"/>
      <c r="AK3" s="93"/>
      <c r="AL3" s="93"/>
      <c r="AM3" s="93"/>
      <c r="AN3" s="93"/>
      <c r="AO3" s="93"/>
      <c r="AP3" s="93"/>
      <c r="AQ3" s="93"/>
      <c r="AR3" s="93"/>
      <c r="AS3" s="93"/>
      <c r="AT3" s="93"/>
      <c r="AU3" s="93"/>
      <c r="AV3" s="93"/>
      <c r="AW3" s="93"/>
      <c r="AX3" s="93"/>
      <c r="AY3" s="93"/>
      <c r="AZ3" s="93"/>
      <c r="BA3" s="93"/>
      <c r="BB3" s="93"/>
      <c r="BC3" s="93"/>
      <c r="BD3" s="93"/>
      <c r="BE3" s="93"/>
      <c r="BF3" s="93"/>
      <c r="BG3" s="93"/>
      <c r="BH3" s="93"/>
      <c r="BI3" s="93"/>
      <c r="BJ3" s="93"/>
      <c r="BK3" s="93"/>
      <c r="BL3" s="93"/>
      <c r="BM3" s="93"/>
      <c r="BN3" s="93"/>
      <c r="BO3" s="93"/>
      <c r="BP3" s="93"/>
      <c r="BQ3" s="93"/>
      <c r="BR3" s="93"/>
      <c r="BS3" s="93"/>
      <c r="BT3" s="93"/>
      <c r="BU3" s="93"/>
      <c r="BV3" s="93"/>
      <c r="BW3" s="93"/>
    </row>
    <row r="4" spans="1:75" x14ac:dyDescent="0.45">
      <c r="A4" s="90">
        <v>3</v>
      </c>
      <c r="B4" s="127"/>
      <c r="C4" s="127"/>
      <c r="D4" s="87" t="s">
        <v>397</v>
      </c>
      <c r="E4" s="87" t="s">
        <v>627</v>
      </c>
      <c r="F4" s="129"/>
      <c r="G4" s="93"/>
      <c r="H4" s="93"/>
      <c r="I4" s="93"/>
      <c r="J4" s="93"/>
      <c r="K4" s="93"/>
      <c r="L4" s="93"/>
      <c r="M4" s="93"/>
      <c r="N4" s="93"/>
      <c r="O4" s="93"/>
      <c r="P4" s="93"/>
      <c r="Q4" s="93"/>
      <c r="R4" s="93"/>
      <c r="S4" s="93"/>
      <c r="T4" s="93"/>
      <c r="U4" s="93"/>
      <c r="V4" s="93"/>
      <c r="W4" s="93"/>
      <c r="X4" s="93"/>
      <c r="Y4" s="93"/>
      <c r="Z4" s="93"/>
      <c r="AA4" s="93"/>
      <c r="AB4" s="93"/>
      <c r="AC4" s="93"/>
      <c r="AD4" s="93"/>
      <c r="AE4" s="93"/>
      <c r="AF4" s="93"/>
      <c r="AG4" s="93"/>
      <c r="AH4" s="93"/>
      <c r="AI4" s="93"/>
      <c r="AJ4" s="93"/>
      <c r="AK4" s="93"/>
      <c r="AL4" s="93"/>
      <c r="AM4" s="93"/>
      <c r="AN4" s="93"/>
      <c r="AO4" s="93"/>
      <c r="AP4" s="93"/>
      <c r="AQ4" s="93"/>
      <c r="AR4" s="93"/>
      <c r="AS4" s="93"/>
      <c r="AT4" s="93"/>
      <c r="AU4" s="93"/>
      <c r="AV4" s="93"/>
      <c r="AW4" s="93"/>
      <c r="AX4" s="93"/>
      <c r="AY4" s="93"/>
      <c r="AZ4" s="93"/>
      <c r="BA4" s="93"/>
      <c r="BB4" s="93"/>
      <c r="BC4" s="93"/>
      <c r="BD4" s="93"/>
      <c r="BE4" s="93"/>
      <c r="BF4" s="93"/>
      <c r="BG4" s="93"/>
      <c r="BH4" s="93"/>
      <c r="BI4" s="93"/>
      <c r="BJ4" s="93"/>
      <c r="BK4" s="93"/>
      <c r="BL4" s="93"/>
      <c r="BM4" s="93"/>
      <c r="BN4" s="93"/>
      <c r="BO4" s="93"/>
      <c r="BP4" s="93"/>
      <c r="BQ4" s="93"/>
      <c r="BR4" s="93"/>
      <c r="BS4" s="93"/>
      <c r="BT4" s="93"/>
      <c r="BU4" s="93"/>
      <c r="BV4" s="93"/>
      <c r="BW4" s="93"/>
    </row>
    <row r="5" spans="1:75" x14ac:dyDescent="0.45">
      <c r="A5" s="90">
        <v>4</v>
      </c>
      <c r="B5" s="128" t="s">
        <v>233</v>
      </c>
      <c r="C5" s="92"/>
      <c r="D5" s="129"/>
      <c r="E5" s="129"/>
      <c r="F5" s="129"/>
      <c r="G5" s="93"/>
      <c r="H5" s="93"/>
      <c r="I5" s="93"/>
      <c r="J5" s="93"/>
      <c r="K5" s="93"/>
      <c r="L5" s="93"/>
      <c r="M5" s="93"/>
      <c r="N5" s="93"/>
      <c r="O5" s="93"/>
      <c r="P5" s="93"/>
      <c r="Q5" s="93"/>
      <c r="R5" s="93"/>
      <c r="S5" s="93"/>
      <c r="T5" s="93"/>
      <c r="U5" s="93"/>
      <c r="V5" s="93"/>
      <c r="W5" s="93"/>
      <c r="X5" s="93"/>
      <c r="Y5" s="93"/>
      <c r="Z5" s="93"/>
      <c r="AA5" s="93"/>
      <c r="AB5" s="93"/>
      <c r="AC5" s="93"/>
      <c r="AD5" s="93"/>
      <c r="AE5" s="93"/>
      <c r="AF5" s="93"/>
      <c r="AG5" s="93"/>
      <c r="AH5" s="93"/>
      <c r="AI5" s="93"/>
      <c r="AJ5" s="93"/>
      <c r="AK5" s="93"/>
      <c r="AL5" s="93"/>
      <c r="AM5" s="93"/>
      <c r="AN5" s="93"/>
      <c r="AO5" s="93"/>
      <c r="AP5" s="93"/>
      <c r="AQ5" s="93"/>
      <c r="AR5" s="93"/>
      <c r="AS5" s="93"/>
      <c r="AT5" s="93"/>
      <c r="AU5" s="93"/>
      <c r="AV5" s="93"/>
      <c r="AW5" s="93"/>
      <c r="AX5" s="93"/>
      <c r="AY5" s="93"/>
      <c r="AZ5" s="93"/>
      <c r="BA5" s="93"/>
      <c r="BB5" s="93"/>
      <c r="BC5" s="93"/>
      <c r="BD5" s="93"/>
      <c r="BE5" s="93"/>
      <c r="BF5" s="93"/>
      <c r="BG5" s="93"/>
      <c r="BH5" s="93"/>
      <c r="BI5" s="93"/>
      <c r="BJ5" s="93"/>
      <c r="BK5" s="93"/>
      <c r="BL5" s="93"/>
      <c r="BM5" s="93"/>
      <c r="BN5" s="93"/>
      <c r="BO5" s="93"/>
      <c r="BP5" s="93"/>
      <c r="BQ5" s="93"/>
      <c r="BR5" s="93"/>
      <c r="BS5" s="93"/>
      <c r="BT5" s="93"/>
      <c r="BU5" s="93"/>
      <c r="BV5" s="93"/>
      <c r="BW5" s="93"/>
    </row>
    <row r="6" spans="1:75" x14ac:dyDescent="0.45">
      <c r="A6" s="90">
        <v>5</v>
      </c>
      <c r="B6" s="91" t="s">
        <v>637</v>
      </c>
      <c r="C6" s="129"/>
      <c r="D6" s="129"/>
      <c r="E6" s="129"/>
      <c r="F6" s="129"/>
      <c r="G6" s="93"/>
      <c r="H6" s="93"/>
      <c r="I6" s="93"/>
      <c r="J6" s="93"/>
      <c r="K6" s="93"/>
      <c r="L6" s="93"/>
      <c r="M6" s="93"/>
      <c r="N6" s="93"/>
      <c r="O6" s="93"/>
      <c r="P6" s="93"/>
      <c r="Q6" s="93"/>
      <c r="R6" s="93"/>
      <c r="S6" s="93"/>
      <c r="T6" s="93"/>
      <c r="U6" s="93"/>
      <c r="V6" s="93"/>
      <c r="W6" s="93"/>
      <c r="X6" s="93"/>
      <c r="Y6" s="93"/>
      <c r="Z6" s="93"/>
      <c r="AA6" s="93"/>
      <c r="AB6" s="93"/>
      <c r="AC6" s="93"/>
      <c r="AD6" s="93"/>
      <c r="AE6" s="93"/>
      <c r="AF6" s="93"/>
      <c r="AG6" s="93"/>
      <c r="AH6" s="93"/>
      <c r="AI6" s="93"/>
      <c r="AJ6" s="93"/>
      <c r="AK6" s="93"/>
      <c r="AL6" s="93"/>
      <c r="AM6" s="93"/>
      <c r="AN6" s="93"/>
      <c r="AO6" s="93"/>
      <c r="AP6" s="93"/>
      <c r="AQ6" s="93"/>
      <c r="AR6" s="93"/>
      <c r="AS6" s="93"/>
      <c r="AT6" s="93"/>
      <c r="AU6" s="93"/>
      <c r="AV6" s="93"/>
      <c r="AW6" s="93"/>
      <c r="AX6" s="93"/>
      <c r="AY6" s="93"/>
      <c r="AZ6" s="93"/>
      <c r="BA6" s="93"/>
      <c r="BB6" s="93"/>
      <c r="BC6" s="93"/>
      <c r="BD6" s="93"/>
      <c r="BE6" s="93"/>
      <c r="BF6" s="93"/>
      <c r="BG6" s="93"/>
      <c r="BH6" s="93"/>
      <c r="BI6" s="93"/>
      <c r="BJ6" s="93"/>
      <c r="BK6" s="93"/>
      <c r="BL6" s="93"/>
      <c r="BM6" s="93"/>
      <c r="BN6" s="93"/>
      <c r="BO6" s="93"/>
      <c r="BP6" s="93"/>
      <c r="BQ6" s="93"/>
      <c r="BR6" s="93"/>
      <c r="BS6" s="93"/>
      <c r="BT6" s="93"/>
      <c r="BU6" s="93"/>
      <c r="BV6" s="93"/>
      <c r="BW6" s="93"/>
    </row>
    <row r="7" spans="1:75" x14ac:dyDescent="0.45">
      <c r="A7" s="90">
        <v>6</v>
      </c>
      <c r="B7" s="129"/>
      <c r="C7" s="130"/>
      <c r="D7" s="129"/>
      <c r="E7" s="129"/>
      <c r="F7" s="129"/>
      <c r="G7" s="93"/>
      <c r="H7" s="93"/>
      <c r="I7" s="93"/>
      <c r="J7" s="93"/>
      <c r="K7" s="93"/>
      <c r="L7" s="93"/>
      <c r="M7" s="93"/>
      <c r="N7" s="93"/>
      <c r="O7" s="93"/>
      <c r="P7" s="93"/>
      <c r="Q7" s="93"/>
      <c r="R7" s="93"/>
      <c r="S7" s="93"/>
      <c r="T7" s="93"/>
      <c r="U7" s="93"/>
      <c r="V7" s="93"/>
      <c r="W7" s="93"/>
      <c r="X7" s="93"/>
      <c r="Y7" s="93"/>
      <c r="Z7" s="93"/>
      <c r="AA7" s="93"/>
      <c r="AB7" s="93"/>
      <c r="AC7" s="93"/>
      <c r="AD7" s="93"/>
      <c r="AE7" s="93"/>
      <c r="AF7" s="93"/>
      <c r="AG7" s="93"/>
      <c r="AH7" s="93"/>
      <c r="AI7" s="93"/>
      <c r="AJ7" s="93"/>
      <c r="AK7" s="93"/>
      <c r="AL7" s="93"/>
      <c r="AM7" s="93"/>
      <c r="AN7" s="93"/>
      <c r="AO7" s="93"/>
      <c r="AP7" s="93"/>
      <c r="AQ7" s="93"/>
      <c r="AR7" s="93"/>
      <c r="AS7" s="93"/>
      <c r="AT7" s="93"/>
      <c r="AU7" s="93"/>
      <c r="AV7" s="93"/>
      <c r="AW7" s="93"/>
      <c r="AX7" s="93"/>
      <c r="AY7" s="93"/>
      <c r="AZ7" s="93"/>
      <c r="BA7" s="93"/>
      <c r="BB7" s="93"/>
      <c r="BC7" s="93"/>
      <c r="BD7" s="93"/>
      <c r="BE7" s="93"/>
      <c r="BF7" s="93"/>
      <c r="BG7" s="93"/>
      <c r="BH7" s="93"/>
      <c r="BI7" s="93"/>
      <c r="BJ7" s="93"/>
      <c r="BK7" s="93"/>
      <c r="BL7" s="93"/>
      <c r="BM7" s="93"/>
      <c r="BN7" s="93"/>
      <c r="BO7" s="93"/>
      <c r="BP7" s="93"/>
      <c r="BQ7" s="93"/>
      <c r="BR7" s="93"/>
      <c r="BS7" s="93"/>
      <c r="BT7" s="93"/>
      <c r="BU7" s="93"/>
      <c r="BV7" s="93"/>
      <c r="BW7" s="93"/>
    </row>
    <row r="8" spans="1:75" ht="18" customHeight="1" x14ac:dyDescent="0.45">
      <c r="A8" s="90">
        <v>7</v>
      </c>
      <c r="B8" s="94" t="s">
        <v>260</v>
      </c>
      <c r="C8" s="95" t="s">
        <v>261</v>
      </c>
      <c r="D8" s="95" t="s">
        <v>262</v>
      </c>
      <c r="E8" s="95" t="s">
        <v>263</v>
      </c>
      <c r="F8" s="95" t="s">
        <v>332</v>
      </c>
      <c r="G8" s="93"/>
      <c r="H8" s="93"/>
      <c r="I8" s="93"/>
      <c r="J8" s="93"/>
      <c r="K8" s="93"/>
      <c r="L8" s="93"/>
      <c r="M8" s="93"/>
      <c r="N8" s="93"/>
      <c r="O8" s="93"/>
      <c r="P8" s="93"/>
      <c r="Q8" s="93"/>
      <c r="R8" s="93"/>
      <c r="S8" s="93"/>
      <c r="T8" s="93"/>
      <c r="U8" s="93"/>
      <c r="V8" s="93"/>
      <c r="W8" s="93"/>
      <c r="X8" s="93"/>
      <c r="Y8" s="93"/>
      <c r="Z8" s="93"/>
      <c r="AA8" s="93"/>
      <c r="AB8" s="93"/>
      <c r="AC8" s="93"/>
      <c r="AD8" s="93"/>
      <c r="AE8" s="93"/>
      <c r="AF8" s="93"/>
      <c r="AG8" s="93"/>
      <c r="AH8" s="93"/>
      <c r="AI8" s="93"/>
      <c r="AJ8" s="93"/>
      <c r="AK8" s="93"/>
      <c r="AL8" s="93"/>
      <c r="AM8" s="93"/>
      <c r="AN8" s="93"/>
      <c r="AO8" s="93"/>
      <c r="AP8" s="93"/>
      <c r="AQ8" s="93"/>
      <c r="AR8" s="93"/>
      <c r="AS8" s="93"/>
      <c r="AT8" s="93"/>
      <c r="AU8" s="93"/>
      <c r="AV8" s="93"/>
      <c r="AW8" s="93"/>
      <c r="AX8" s="93"/>
      <c r="AY8" s="93"/>
      <c r="AZ8" s="93"/>
      <c r="BA8" s="93"/>
      <c r="BB8" s="93"/>
      <c r="BC8" s="93"/>
      <c r="BD8" s="93"/>
      <c r="BE8" s="93"/>
      <c r="BF8" s="93"/>
      <c r="BG8" s="93"/>
      <c r="BH8" s="93"/>
      <c r="BI8" s="93"/>
      <c r="BJ8" s="93"/>
      <c r="BK8" s="93"/>
      <c r="BL8" s="93"/>
      <c r="BM8" s="93"/>
      <c r="BN8" s="93"/>
      <c r="BO8" s="93"/>
      <c r="BP8" s="93"/>
      <c r="BQ8" s="93"/>
      <c r="BR8" s="93"/>
      <c r="BS8" s="93"/>
      <c r="BT8" s="93"/>
      <c r="BU8" s="93"/>
      <c r="BV8" s="93"/>
    </row>
    <row r="9" spans="1:75" x14ac:dyDescent="0.45">
      <c r="A9" s="90">
        <v>8</v>
      </c>
      <c r="B9" s="96">
        <v>1</v>
      </c>
      <c r="C9" s="97" t="s">
        <v>333</v>
      </c>
      <c r="D9" s="98"/>
      <c r="E9" s="99" t="s">
        <v>334</v>
      </c>
      <c r="F9" s="100"/>
    </row>
    <row r="10" spans="1:75" x14ac:dyDescent="0.45">
      <c r="A10" s="90">
        <v>9</v>
      </c>
      <c r="B10" s="101">
        <v>2</v>
      </c>
      <c r="C10" s="102" t="s">
        <v>376</v>
      </c>
      <c r="D10" s="103"/>
      <c r="E10" s="104" t="s">
        <v>334</v>
      </c>
      <c r="F10" s="105"/>
    </row>
    <row r="11" spans="1:75" x14ac:dyDescent="0.45">
      <c r="A11" s="90">
        <v>10</v>
      </c>
      <c r="B11" s="101" t="s">
        <v>335</v>
      </c>
      <c r="C11" s="102" t="s">
        <v>336</v>
      </c>
      <c r="D11" s="103"/>
      <c r="E11" s="104" t="s">
        <v>334</v>
      </c>
      <c r="F11" s="105"/>
    </row>
    <row r="12" spans="1:75" x14ac:dyDescent="0.45">
      <c r="A12" s="90">
        <v>11</v>
      </c>
      <c r="B12" s="101" t="s">
        <v>337</v>
      </c>
      <c r="C12" s="102" t="s">
        <v>338</v>
      </c>
      <c r="D12" s="103"/>
      <c r="E12" s="104" t="s">
        <v>334</v>
      </c>
      <c r="F12" s="105"/>
    </row>
    <row r="13" spans="1:75" x14ac:dyDescent="0.45">
      <c r="A13" s="90">
        <v>12</v>
      </c>
      <c r="B13" s="106" t="s">
        <v>339</v>
      </c>
      <c r="C13" s="107" t="s">
        <v>340</v>
      </c>
      <c r="D13" s="108"/>
      <c r="E13" s="104" t="s">
        <v>334</v>
      </c>
      <c r="F13" s="105"/>
    </row>
    <row r="14" spans="1:75" x14ac:dyDescent="0.45">
      <c r="A14" s="90">
        <v>13</v>
      </c>
      <c r="B14" s="106">
        <v>3</v>
      </c>
      <c r="C14" s="107" t="s">
        <v>341</v>
      </c>
      <c r="D14" s="109"/>
      <c r="E14" s="104" t="s">
        <v>264</v>
      </c>
      <c r="F14" s="105">
        <v>384474505.75201184</v>
      </c>
    </row>
    <row r="15" spans="1:75" x14ac:dyDescent="0.45">
      <c r="A15" s="90">
        <v>14</v>
      </c>
      <c r="B15" s="101">
        <v>4</v>
      </c>
      <c r="C15" s="102" t="s">
        <v>377</v>
      </c>
      <c r="D15" s="103"/>
      <c r="E15" s="104" t="s">
        <v>264</v>
      </c>
      <c r="F15" s="105"/>
    </row>
    <row r="16" spans="1:75" x14ac:dyDescent="0.45">
      <c r="A16" s="90">
        <v>15</v>
      </c>
      <c r="B16" s="101" t="s">
        <v>335</v>
      </c>
      <c r="C16" s="102" t="s">
        <v>336</v>
      </c>
      <c r="D16" s="103"/>
      <c r="E16" s="104" t="s">
        <v>264</v>
      </c>
      <c r="F16" s="105"/>
    </row>
    <row r="17" spans="1:6" x14ac:dyDescent="0.45">
      <c r="A17" s="90">
        <v>16</v>
      </c>
      <c r="B17" s="106" t="s">
        <v>342</v>
      </c>
      <c r="C17" s="107" t="s">
        <v>338</v>
      </c>
      <c r="D17" s="109"/>
      <c r="E17" s="104" t="s">
        <v>264</v>
      </c>
      <c r="F17" s="105"/>
    </row>
    <row r="18" spans="1:6" x14ac:dyDescent="0.45">
      <c r="A18" s="90">
        <v>17</v>
      </c>
      <c r="B18" s="101">
        <v>5</v>
      </c>
      <c r="C18" s="102" t="s">
        <v>343</v>
      </c>
      <c r="D18" s="103"/>
      <c r="E18" s="110" t="s">
        <v>265</v>
      </c>
      <c r="F18" s="105"/>
    </row>
    <row r="19" spans="1:6" x14ac:dyDescent="0.45">
      <c r="A19" s="90">
        <v>18</v>
      </c>
      <c r="B19" s="101" t="s">
        <v>335</v>
      </c>
      <c r="C19" s="102" t="s">
        <v>344</v>
      </c>
      <c r="D19" s="103"/>
      <c r="E19" s="110" t="s">
        <v>265</v>
      </c>
      <c r="F19" s="105"/>
    </row>
    <row r="20" spans="1:6" x14ac:dyDescent="0.45">
      <c r="A20" s="90">
        <v>19</v>
      </c>
      <c r="B20" s="106" t="s">
        <v>337</v>
      </c>
      <c r="C20" s="107" t="s">
        <v>338</v>
      </c>
      <c r="D20" s="109"/>
      <c r="E20" s="110" t="s">
        <v>265</v>
      </c>
      <c r="F20" s="105"/>
    </row>
    <row r="21" spans="1:6" x14ac:dyDescent="0.45">
      <c r="A21" s="90">
        <v>20</v>
      </c>
      <c r="B21" s="106">
        <v>6</v>
      </c>
      <c r="C21" s="107" t="s">
        <v>345</v>
      </c>
      <c r="D21" s="109"/>
      <c r="E21" s="104" t="s">
        <v>264</v>
      </c>
      <c r="F21" s="105"/>
    </row>
    <row r="22" spans="1:6" x14ac:dyDescent="0.45">
      <c r="A22" s="90">
        <v>21</v>
      </c>
      <c r="B22" s="101" t="s">
        <v>346</v>
      </c>
      <c r="C22" s="102" t="s">
        <v>347</v>
      </c>
      <c r="D22" s="103"/>
      <c r="E22" s="110" t="s">
        <v>265</v>
      </c>
      <c r="F22" s="105"/>
    </row>
    <row r="23" spans="1:6" x14ac:dyDescent="0.45">
      <c r="A23" s="90">
        <v>22</v>
      </c>
      <c r="B23" s="106" t="s">
        <v>342</v>
      </c>
      <c r="C23" s="107" t="s">
        <v>348</v>
      </c>
      <c r="D23" s="109"/>
      <c r="E23" s="110" t="s">
        <v>265</v>
      </c>
      <c r="F23" s="105"/>
    </row>
    <row r="24" spans="1:6" x14ac:dyDescent="0.45">
      <c r="A24" s="90">
        <v>23</v>
      </c>
      <c r="B24" s="111">
        <v>8</v>
      </c>
      <c r="C24" s="111" t="s">
        <v>349</v>
      </c>
      <c r="D24" s="112"/>
      <c r="E24" s="113" t="s">
        <v>350</v>
      </c>
      <c r="F24" s="105"/>
    </row>
    <row r="25" spans="1:6" x14ac:dyDescent="0.45">
      <c r="A25" s="90">
        <v>24</v>
      </c>
      <c r="B25" s="97">
        <v>9</v>
      </c>
      <c r="C25" s="97" t="s">
        <v>351</v>
      </c>
      <c r="D25" s="114"/>
      <c r="E25" s="115" t="s">
        <v>265</v>
      </c>
      <c r="F25" s="105"/>
    </row>
    <row r="26" spans="1:6" x14ac:dyDescent="0.45">
      <c r="A26" s="90">
        <v>25</v>
      </c>
      <c r="B26" s="106">
        <v>10</v>
      </c>
      <c r="C26" s="107" t="s">
        <v>352</v>
      </c>
      <c r="D26" s="109"/>
      <c r="E26" s="104" t="s">
        <v>264</v>
      </c>
      <c r="F26" s="105"/>
    </row>
    <row r="27" spans="1:6" x14ac:dyDescent="0.45">
      <c r="A27" s="90">
        <v>26</v>
      </c>
      <c r="B27" s="106">
        <v>11</v>
      </c>
      <c r="C27" s="107" t="s">
        <v>353</v>
      </c>
      <c r="D27" s="109"/>
      <c r="E27" s="104" t="s">
        <v>264</v>
      </c>
      <c r="F27" s="105"/>
    </row>
    <row r="28" spans="1:6" x14ac:dyDescent="0.45">
      <c r="A28" s="90">
        <v>27</v>
      </c>
      <c r="B28" s="106">
        <v>12</v>
      </c>
      <c r="C28" s="107" t="s">
        <v>354</v>
      </c>
      <c r="D28" s="109"/>
      <c r="E28" s="104" t="s">
        <v>264</v>
      </c>
      <c r="F28" s="105"/>
    </row>
    <row r="29" spans="1:6" x14ac:dyDescent="0.45">
      <c r="A29" s="90">
        <v>28</v>
      </c>
      <c r="B29" s="106">
        <v>13</v>
      </c>
      <c r="C29" s="107" t="s">
        <v>355</v>
      </c>
      <c r="D29" s="109"/>
      <c r="E29" s="104" t="s">
        <v>265</v>
      </c>
      <c r="F29" s="105"/>
    </row>
    <row r="30" spans="1:6" x14ac:dyDescent="0.45">
      <c r="A30" s="90">
        <v>29</v>
      </c>
      <c r="B30" s="116" t="s">
        <v>356</v>
      </c>
      <c r="C30" s="107" t="s">
        <v>357</v>
      </c>
      <c r="D30" s="117"/>
      <c r="E30" s="104" t="s">
        <v>334</v>
      </c>
      <c r="F30" s="105"/>
    </row>
    <row r="31" spans="1:6" x14ac:dyDescent="0.45">
      <c r="A31" s="90">
        <v>30</v>
      </c>
      <c r="B31" s="116" t="s">
        <v>358</v>
      </c>
      <c r="C31" s="107" t="s">
        <v>359</v>
      </c>
      <c r="D31" s="117"/>
      <c r="E31" s="104" t="s">
        <v>334</v>
      </c>
      <c r="F31" s="105"/>
    </row>
    <row r="32" spans="1:6" x14ac:dyDescent="0.45">
      <c r="A32" s="90">
        <v>31</v>
      </c>
      <c r="B32" s="116" t="s">
        <v>360</v>
      </c>
      <c r="C32" s="118" t="s">
        <v>361</v>
      </c>
      <c r="D32" s="117"/>
      <c r="E32" s="104" t="s">
        <v>264</v>
      </c>
      <c r="F32" s="105"/>
    </row>
    <row r="33" spans="1:6" x14ac:dyDescent="0.45">
      <c r="A33" s="90">
        <v>32</v>
      </c>
      <c r="B33" s="116" t="s">
        <v>362</v>
      </c>
      <c r="C33" s="118" t="s">
        <v>363</v>
      </c>
      <c r="D33" s="117"/>
      <c r="E33" s="104" t="s">
        <v>264</v>
      </c>
      <c r="F33" s="105">
        <v>5494507.4500000002</v>
      </c>
    </row>
    <row r="34" spans="1:6" x14ac:dyDescent="0.45">
      <c r="A34" s="90">
        <v>33</v>
      </c>
      <c r="B34" s="116" t="s">
        <v>364</v>
      </c>
      <c r="C34" s="118" t="s">
        <v>365</v>
      </c>
      <c r="D34" s="117"/>
      <c r="E34" s="104" t="s">
        <v>265</v>
      </c>
      <c r="F34" s="105"/>
    </row>
    <row r="35" spans="1:6" x14ac:dyDescent="0.45">
      <c r="A35" s="90">
        <v>34</v>
      </c>
      <c r="B35" s="116" t="s">
        <v>366</v>
      </c>
      <c r="C35" s="118" t="s">
        <v>367</v>
      </c>
      <c r="D35" s="117"/>
      <c r="E35" s="104" t="s">
        <v>265</v>
      </c>
      <c r="F35" s="105">
        <v>43073023.907988176</v>
      </c>
    </row>
    <row r="36" spans="1:6" x14ac:dyDescent="0.45">
      <c r="A36" s="90">
        <v>35</v>
      </c>
      <c r="B36" s="119">
        <v>20</v>
      </c>
      <c r="C36" s="120" t="s">
        <v>98</v>
      </c>
      <c r="D36" s="121"/>
      <c r="E36" s="122"/>
      <c r="F36" s="123">
        <v>433042037.11000001</v>
      </c>
    </row>
    <row r="37" spans="1:6" x14ac:dyDescent="0.45">
      <c r="A37" s="90">
        <v>36</v>
      </c>
      <c r="B37" s="127"/>
      <c r="C37" s="127"/>
      <c r="D37" s="127"/>
      <c r="E37" s="127"/>
      <c r="F37" s="127"/>
    </row>
    <row r="38" spans="1:6" x14ac:dyDescent="0.45">
      <c r="A38" s="90">
        <v>37</v>
      </c>
      <c r="B38" s="124" t="s">
        <v>368</v>
      </c>
      <c r="C38" s="127"/>
      <c r="D38" s="127"/>
      <c r="E38" s="127"/>
      <c r="F38" s="127"/>
    </row>
    <row r="39" spans="1:6" x14ac:dyDescent="0.45">
      <c r="A39" s="90">
        <v>38</v>
      </c>
      <c r="B39" s="125" t="s">
        <v>369</v>
      </c>
      <c r="C39" s="131"/>
      <c r="D39" s="131"/>
      <c r="E39" s="131"/>
      <c r="F39" s="131"/>
    </row>
    <row r="40" spans="1:6" x14ac:dyDescent="0.45">
      <c r="A40" s="90">
        <v>39</v>
      </c>
      <c r="B40" s="126" t="s">
        <v>330</v>
      </c>
      <c r="C40" s="127"/>
      <c r="D40" s="127"/>
      <c r="E40" s="127"/>
      <c r="F40" s="127"/>
    </row>
  </sheetData>
  <sheetProtection algorithmName="SHA-512" hashValue="/P3+1NxH9LW7VMHjLtnpNg1x6VIaYgceHYS9P+9/vkUA4vV+k0387F1cvjhZeiC1P3Ct26MBAAY36Ar0IctABA==" saltValue="2qh1EXqiuBLrh5UBJEq3Fg==" spinCount="100000" sheet="1" objects="1" scenarios="1" selectLockedCells="1"/>
  <phoneticPr fontId="0" type="noConversion"/>
  <pageMargins left="0.75" right="0.75" top="1" bottom="1" header="0.5" footer="0.5"/>
  <pageSetup scale="86" fitToWidth="0" fitToHeight="0" orientation="landscape" r:id="rId1"/>
  <headerFooter alignWithMargins="0">
    <oddHeader>&amp;L&amp;"Arial,Bold"State of &amp;C&amp;"Arial,Bold"Appendix D2.A Administration in Waiver Cost</oddHeader>
    <oddFooter>&amp;L&amp;A&amp;CPage &amp;P of &amp;N&amp;R&amp;F</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6AE69A-742A-4F24-B169-A234E8FC917A}">
  <sheetPr codeName="Sheet1"/>
  <dimension ref="A1:IM49"/>
  <sheetViews>
    <sheetView view="pageBreakPreview" zoomScale="70" zoomScaleNormal="85" zoomScaleSheetLayoutView="70" workbookViewId="0">
      <selection activeCell="G11" sqref="G11"/>
    </sheetView>
  </sheetViews>
  <sheetFormatPr defaultColWidth="0" defaultRowHeight="19.2" zeroHeight="1" x14ac:dyDescent="0.25"/>
  <cols>
    <col min="1" max="1" width="10.77734375" style="147" customWidth="1"/>
    <col min="2" max="2" width="64.109375" style="148" bestFit="1" customWidth="1"/>
    <col min="3" max="3" width="15.5546875" style="148" bestFit="1" customWidth="1"/>
    <col min="4" max="4" width="62.21875" style="148" bestFit="1" customWidth="1"/>
    <col min="5" max="6" width="18.88671875" style="148" bestFit="1" customWidth="1"/>
    <col min="7" max="7" width="20.33203125" style="148" bestFit="1" customWidth="1"/>
    <col min="8" max="8" width="14.6640625" style="148" customWidth="1"/>
    <col min="9" max="9" width="17.6640625" style="148" customWidth="1"/>
    <col min="10" max="10" width="18.88671875" style="148" bestFit="1" customWidth="1"/>
    <col min="11" max="14" width="21.6640625" style="148" customWidth="1"/>
    <col min="15" max="15" width="15" style="148" bestFit="1" customWidth="1"/>
    <col min="16" max="16" width="1.5546875" style="148" hidden="1"/>
    <col min="17" max="17" width="10.109375" style="148" hidden="1"/>
    <col min="18" max="18" width="9.6640625" style="148" hidden="1"/>
    <col min="19" max="19" width="11.109375" style="148" hidden="1"/>
    <col min="20" max="20" width="10.33203125" style="148" hidden="1"/>
    <col min="21" max="247" width="0" style="148" hidden="1"/>
    <col min="248" max="16384" width="9.109375" style="148" hidden="1"/>
  </cols>
  <sheetData>
    <row r="1" spans="1:247" x14ac:dyDescent="0.25">
      <c r="A1" s="86" t="s">
        <v>639</v>
      </c>
      <c r="B1" s="302"/>
      <c r="C1" s="302"/>
      <c r="D1" s="302"/>
      <c r="E1" s="302"/>
      <c r="F1" s="302"/>
      <c r="G1" s="302"/>
      <c r="H1" s="302"/>
      <c r="I1" s="302"/>
      <c r="J1" s="302"/>
      <c r="K1" s="302"/>
      <c r="L1" s="302"/>
      <c r="M1" s="302"/>
      <c r="N1" s="302"/>
      <c r="O1" s="302"/>
    </row>
    <row r="2" spans="1:247" s="147" customFormat="1" ht="57.6" x14ac:dyDescent="0.25">
      <c r="A2" s="146" t="s">
        <v>0</v>
      </c>
      <c r="B2" s="147" t="s">
        <v>1</v>
      </c>
      <c r="C2" s="147" t="s">
        <v>2</v>
      </c>
      <c r="D2" s="147" t="s">
        <v>3</v>
      </c>
      <c r="E2" s="147" t="s">
        <v>4</v>
      </c>
      <c r="F2" s="147" t="s">
        <v>5</v>
      </c>
      <c r="G2" s="147" t="s">
        <v>6</v>
      </c>
      <c r="H2" s="147" t="s">
        <v>7</v>
      </c>
      <c r="I2" s="147" t="s">
        <v>8</v>
      </c>
      <c r="J2" s="147" t="s">
        <v>9</v>
      </c>
      <c r="K2" s="147" t="s">
        <v>10</v>
      </c>
      <c r="L2" s="147" t="s">
        <v>11</v>
      </c>
      <c r="M2" s="147" t="s">
        <v>12</v>
      </c>
      <c r="N2" s="147" t="s">
        <v>13</v>
      </c>
      <c r="O2" s="147" t="s">
        <v>68</v>
      </c>
      <c r="IM2" s="148"/>
    </row>
    <row r="3" spans="1:247" x14ac:dyDescent="0.25">
      <c r="A3" s="147">
        <v>2</v>
      </c>
      <c r="B3" s="245" t="s">
        <v>234</v>
      </c>
      <c r="C3" s="196"/>
      <c r="D3" s="196"/>
      <c r="E3" s="196"/>
      <c r="F3" s="196"/>
      <c r="G3" s="196"/>
      <c r="H3" s="196"/>
      <c r="I3" s="196"/>
      <c r="J3" s="147"/>
      <c r="K3" s="303" t="s">
        <v>234</v>
      </c>
      <c r="L3" s="196"/>
      <c r="M3" s="196"/>
      <c r="N3" s="196"/>
      <c r="O3" s="302"/>
    </row>
    <row r="4" spans="1:247" s="87" customFormat="1" x14ac:dyDescent="0.45">
      <c r="A4" s="89">
        <v>3</v>
      </c>
      <c r="B4" s="127"/>
      <c r="C4" s="127"/>
      <c r="D4" s="127"/>
      <c r="E4" s="87" t="s">
        <v>397</v>
      </c>
      <c r="F4" s="87" t="s">
        <v>627</v>
      </c>
      <c r="G4" s="127"/>
      <c r="H4" s="127"/>
      <c r="I4" s="127"/>
      <c r="J4" s="127"/>
      <c r="K4" s="127"/>
      <c r="L4" s="87" t="s">
        <v>397</v>
      </c>
      <c r="M4" s="87" t="s">
        <v>627</v>
      </c>
      <c r="N4" s="127"/>
      <c r="O4" s="127"/>
    </row>
    <row r="5" spans="1:247" ht="18" customHeight="1" x14ac:dyDescent="0.25">
      <c r="A5" s="89">
        <v>4</v>
      </c>
      <c r="B5" s="304"/>
      <c r="C5" s="196"/>
      <c r="D5" s="196"/>
      <c r="E5" s="196"/>
      <c r="F5" s="302"/>
      <c r="G5" s="196"/>
      <c r="H5" s="302"/>
      <c r="I5" s="302"/>
      <c r="J5" s="302"/>
      <c r="K5" s="302"/>
      <c r="L5" s="302"/>
      <c r="M5" s="302"/>
      <c r="N5" s="302"/>
      <c r="O5" s="302"/>
    </row>
    <row r="6" spans="1:247" ht="18" customHeight="1" x14ac:dyDescent="0.25">
      <c r="A6" s="89">
        <v>5</v>
      </c>
      <c r="B6" s="303"/>
      <c r="C6" s="196"/>
      <c r="D6" s="196"/>
      <c r="E6" s="196"/>
      <c r="F6" s="305"/>
      <c r="G6" s="196"/>
      <c r="H6" s="305"/>
      <c r="I6" s="302"/>
      <c r="J6" s="302"/>
      <c r="K6" s="305"/>
      <c r="L6" s="302"/>
      <c r="M6" s="302"/>
      <c r="N6" s="302"/>
      <c r="O6" s="302"/>
    </row>
    <row r="7" spans="1:247" ht="18" customHeight="1" thickBot="1" x14ac:dyDescent="0.3">
      <c r="A7" s="89">
        <v>6</v>
      </c>
      <c r="B7" s="303"/>
      <c r="C7" s="196"/>
      <c r="D7" s="196"/>
      <c r="E7" s="196"/>
      <c r="F7" s="306"/>
      <c r="G7" s="196"/>
      <c r="H7" s="302"/>
      <c r="I7" s="305"/>
      <c r="J7" s="305"/>
      <c r="K7" s="306"/>
      <c r="L7" s="305"/>
      <c r="M7" s="305"/>
      <c r="N7" s="302"/>
      <c r="O7" s="302"/>
    </row>
    <row r="8" spans="1:247" ht="15" customHeight="1" x14ac:dyDescent="0.25">
      <c r="A8" s="89">
        <v>7</v>
      </c>
      <c r="B8" s="249"/>
      <c r="C8" s="250"/>
      <c r="D8" s="251" t="s">
        <v>246</v>
      </c>
      <c r="E8" s="252"/>
      <c r="F8" s="252"/>
      <c r="G8" s="252"/>
      <c r="H8" s="253"/>
      <c r="I8" s="252"/>
      <c r="J8" s="254"/>
      <c r="K8" s="255" t="s">
        <v>244</v>
      </c>
      <c r="L8" s="252"/>
      <c r="M8" s="252"/>
      <c r="N8" s="252"/>
      <c r="O8" s="254"/>
      <c r="Q8" s="248"/>
      <c r="R8" s="248"/>
      <c r="S8" s="248"/>
      <c r="T8" s="248"/>
    </row>
    <row r="9" spans="1:247" s="261" customFormat="1" x14ac:dyDescent="0.45">
      <c r="A9" s="89">
        <v>8</v>
      </c>
      <c r="B9" s="256"/>
      <c r="C9" s="257"/>
      <c r="D9" s="258" t="s">
        <v>69</v>
      </c>
      <c r="E9" s="259"/>
      <c r="F9" s="259"/>
      <c r="G9" s="259" t="s">
        <v>192</v>
      </c>
      <c r="H9" s="259" t="s">
        <v>70</v>
      </c>
      <c r="I9" s="259" t="s">
        <v>71</v>
      </c>
      <c r="J9" s="260"/>
      <c r="K9" s="258"/>
      <c r="L9" s="259"/>
      <c r="M9" s="259"/>
      <c r="N9" s="259"/>
      <c r="O9" s="260"/>
      <c r="Q9" s="262"/>
      <c r="R9" s="262"/>
      <c r="S9" s="263"/>
      <c r="T9" s="263"/>
    </row>
    <row r="10" spans="1:247" s="261" customFormat="1" x14ac:dyDescent="0.45">
      <c r="A10" s="89">
        <v>9</v>
      </c>
      <c r="B10" s="256" t="s">
        <v>72</v>
      </c>
      <c r="C10" s="257" t="s">
        <v>242</v>
      </c>
      <c r="D10" s="264" t="s">
        <v>189</v>
      </c>
      <c r="E10" s="265"/>
      <c r="F10" s="265"/>
      <c r="G10" s="265" t="s">
        <v>86</v>
      </c>
      <c r="H10" s="265" t="s">
        <v>73</v>
      </c>
      <c r="I10" s="265" t="s">
        <v>86</v>
      </c>
      <c r="J10" s="257"/>
      <c r="K10" s="266"/>
      <c r="L10" s="265"/>
      <c r="M10" s="265"/>
      <c r="N10" s="265"/>
      <c r="O10" s="257"/>
      <c r="Q10" s="262"/>
      <c r="R10" s="262"/>
      <c r="S10" s="263"/>
      <c r="T10" s="263"/>
    </row>
    <row r="11" spans="1:247" s="261" customFormat="1" ht="23.25" customHeight="1" x14ac:dyDescent="0.45">
      <c r="A11" s="89">
        <v>10</v>
      </c>
      <c r="B11" s="256" t="s">
        <v>74</v>
      </c>
      <c r="C11" s="257" t="s">
        <v>75</v>
      </c>
      <c r="D11" s="267" t="s">
        <v>190</v>
      </c>
      <c r="E11" s="265" t="s">
        <v>77</v>
      </c>
      <c r="F11" s="265" t="s">
        <v>78</v>
      </c>
      <c r="G11" s="265" t="s">
        <v>207</v>
      </c>
      <c r="H11" s="265" t="s">
        <v>79</v>
      </c>
      <c r="I11" s="265"/>
      <c r="J11" s="257" t="s">
        <v>80</v>
      </c>
      <c r="K11" s="266" t="s">
        <v>26</v>
      </c>
      <c r="L11" s="265" t="s">
        <v>81</v>
      </c>
      <c r="M11" s="265" t="s">
        <v>27</v>
      </c>
      <c r="N11" s="265" t="s">
        <v>82</v>
      </c>
      <c r="O11" s="257" t="s">
        <v>83</v>
      </c>
      <c r="Q11" s="262"/>
      <c r="R11" s="262"/>
      <c r="S11" s="263"/>
      <c r="T11" s="263"/>
    </row>
    <row r="12" spans="1:247" s="261" customFormat="1" ht="38.4" x14ac:dyDescent="0.45">
      <c r="A12" s="89">
        <v>11</v>
      </c>
      <c r="B12" s="256"/>
      <c r="C12" s="257" t="s">
        <v>84</v>
      </c>
      <c r="D12" s="266" t="s">
        <v>76</v>
      </c>
      <c r="E12" s="265" t="s">
        <v>86</v>
      </c>
      <c r="F12" s="265" t="s">
        <v>87</v>
      </c>
      <c r="G12" s="265" t="s">
        <v>88</v>
      </c>
      <c r="H12" s="265" t="s">
        <v>89</v>
      </c>
      <c r="I12" s="265"/>
      <c r="J12" s="257" t="s">
        <v>91</v>
      </c>
      <c r="K12" s="266" t="s">
        <v>87</v>
      </c>
      <c r="L12" s="265" t="s">
        <v>86</v>
      </c>
      <c r="M12" s="265" t="s">
        <v>87</v>
      </c>
      <c r="N12" s="265" t="s">
        <v>86</v>
      </c>
      <c r="O12" s="257" t="s">
        <v>91</v>
      </c>
      <c r="Q12" s="262"/>
      <c r="R12" s="262"/>
      <c r="S12" s="263"/>
      <c r="T12" s="263"/>
    </row>
    <row r="13" spans="1:247" s="261" customFormat="1" x14ac:dyDescent="0.45">
      <c r="A13" s="89">
        <v>12</v>
      </c>
      <c r="B13" s="268"/>
      <c r="C13" s="269"/>
      <c r="D13" s="266" t="s">
        <v>85</v>
      </c>
      <c r="E13" s="270"/>
      <c r="F13" s="270" t="s">
        <v>20</v>
      </c>
      <c r="G13" s="270"/>
      <c r="H13" s="270"/>
      <c r="I13" s="270"/>
      <c r="J13" s="269" t="s">
        <v>92</v>
      </c>
      <c r="K13" s="271" t="s">
        <v>93</v>
      </c>
      <c r="L13" s="270" t="s">
        <v>94</v>
      </c>
      <c r="M13" s="270" t="s">
        <v>95</v>
      </c>
      <c r="N13" s="270" t="s">
        <v>96</v>
      </c>
      <c r="O13" s="269" t="s">
        <v>97</v>
      </c>
      <c r="Q13" s="262"/>
      <c r="R13" s="262"/>
      <c r="S13" s="263"/>
      <c r="T13" s="263"/>
    </row>
    <row r="14" spans="1:247" s="147" customFormat="1" ht="18" customHeight="1" x14ac:dyDescent="0.25">
      <c r="A14" s="89">
        <v>13</v>
      </c>
      <c r="B14" s="168" t="s">
        <v>524</v>
      </c>
      <c r="C14" s="272">
        <v>17026788</v>
      </c>
      <c r="D14" s="273"/>
      <c r="E14" s="274">
        <v>405011366.62009835</v>
      </c>
      <c r="F14" s="275">
        <v>405011366.62009835</v>
      </c>
      <c r="G14" s="274"/>
      <c r="H14" s="274"/>
      <c r="I14" s="274">
        <v>42448465.023446709</v>
      </c>
      <c r="J14" s="276">
        <v>447459831.64354503</v>
      </c>
      <c r="K14" s="277">
        <v>23.786715769298258</v>
      </c>
      <c r="L14" s="277">
        <v>0</v>
      </c>
      <c r="M14" s="277">
        <v>0</v>
      </c>
      <c r="N14" s="277">
        <v>2.4930400862127788</v>
      </c>
      <c r="O14" s="278">
        <v>26.279755855511034</v>
      </c>
      <c r="Q14" s="279"/>
      <c r="R14" s="279"/>
      <c r="S14" s="248"/>
      <c r="T14" s="248"/>
    </row>
    <row r="15" spans="1:247" s="147" customFormat="1" ht="18" customHeight="1" x14ac:dyDescent="0.25">
      <c r="A15" s="89">
        <v>14</v>
      </c>
      <c r="B15" s="168" t="s">
        <v>525</v>
      </c>
      <c r="C15" s="272">
        <v>10544648</v>
      </c>
      <c r="D15" s="273"/>
      <c r="E15" s="274">
        <v>1034402639.8253077</v>
      </c>
      <c r="F15" s="275">
        <v>1034402639.8253077</v>
      </c>
      <c r="G15" s="274"/>
      <c r="H15" s="274"/>
      <c r="I15" s="274">
        <v>108413757.97230916</v>
      </c>
      <c r="J15" s="276">
        <v>1142816397.797617</v>
      </c>
      <c r="K15" s="277">
        <v>98.097408261073085</v>
      </c>
      <c r="L15" s="277">
        <v>0</v>
      </c>
      <c r="M15" s="277">
        <v>0</v>
      </c>
      <c r="N15" s="277">
        <v>10.281401330068975</v>
      </c>
      <c r="O15" s="278">
        <v>108.37880959114206</v>
      </c>
      <c r="Q15" s="279"/>
      <c r="R15" s="279"/>
      <c r="S15" s="248"/>
      <c r="T15" s="248"/>
    </row>
    <row r="16" spans="1:247" s="147" customFormat="1" ht="18" customHeight="1" x14ac:dyDescent="0.25">
      <c r="A16" s="89">
        <v>15</v>
      </c>
      <c r="B16" s="168" t="s">
        <v>526</v>
      </c>
      <c r="C16" s="272">
        <v>59783518</v>
      </c>
      <c r="D16" s="273"/>
      <c r="E16" s="274">
        <v>1075077960.5231009</v>
      </c>
      <c r="F16" s="275">
        <v>1075077960.5231009</v>
      </c>
      <c r="G16" s="274"/>
      <c r="H16" s="274"/>
      <c r="I16" s="274">
        <v>112676860.36957423</v>
      </c>
      <c r="J16" s="276">
        <v>1187754820.8926752</v>
      </c>
      <c r="K16" s="277">
        <v>17.982848726351314</v>
      </c>
      <c r="L16" s="277">
        <v>0</v>
      </c>
      <c r="M16" s="277">
        <v>0</v>
      </c>
      <c r="N16" s="277">
        <v>1.8847479060963632</v>
      </c>
      <c r="O16" s="278">
        <v>19.867596632447679</v>
      </c>
      <c r="Q16" s="279"/>
      <c r="R16" s="279"/>
      <c r="S16" s="248"/>
      <c r="T16" s="248"/>
    </row>
    <row r="17" spans="1:20" s="147" customFormat="1" ht="18" customHeight="1" x14ac:dyDescent="0.25">
      <c r="A17" s="89">
        <v>16</v>
      </c>
      <c r="B17" s="168" t="s">
        <v>519</v>
      </c>
      <c r="C17" s="272">
        <v>1095957</v>
      </c>
      <c r="D17" s="273"/>
      <c r="E17" s="274">
        <v>399885987.3463273</v>
      </c>
      <c r="F17" s="275">
        <v>399885987.3463273</v>
      </c>
      <c r="G17" s="274"/>
      <c r="H17" s="274"/>
      <c r="I17" s="274">
        <v>41911283.845915347</v>
      </c>
      <c r="J17" s="276">
        <v>441797271.19224262</v>
      </c>
      <c r="K17" s="277">
        <v>364.87379280968804</v>
      </c>
      <c r="L17" s="277">
        <v>0</v>
      </c>
      <c r="M17" s="277">
        <v>0</v>
      </c>
      <c r="N17" s="277">
        <v>38.24172284671328</v>
      </c>
      <c r="O17" s="278">
        <v>403.11551565640133</v>
      </c>
      <c r="Q17" s="279"/>
      <c r="R17" s="279"/>
      <c r="S17" s="248"/>
      <c r="T17" s="248"/>
    </row>
    <row r="18" spans="1:20" s="147" customFormat="1" ht="18" customHeight="1" x14ac:dyDescent="0.25">
      <c r="A18" s="89">
        <v>17</v>
      </c>
      <c r="B18" s="168" t="s">
        <v>520</v>
      </c>
      <c r="C18" s="272">
        <v>15706224</v>
      </c>
      <c r="D18" s="273"/>
      <c r="E18" s="274">
        <v>390708498.42000002</v>
      </c>
      <c r="F18" s="275">
        <v>390708498.42000002</v>
      </c>
      <c r="G18" s="274"/>
      <c r="H18" s="274"/>
      <c r="I18" s="274">
        <v>40949408.822645463</v>
      </c>
      <c r="J18" s="276">
        <v>431657907.2426455</v>
      </c>
      <c r="K18" s="277">
        <v>24.876029936921821</v>
      </c>
      <c r="L18" s="277">
        <v>0</v>
      </c>
      <c r="M18" s="277">
        <v>0</v>
      </c>
      <c r="N18" s="277">
        <v>2.6072090161610748</v>
      </c>
      <c r="O18" s="278">
        <v>27.4832389530829</v>
      </c>
      <c r="Q18" s="279"/>
      <c r="R18" s="279"/>
      <c r="S18" s="248"/>
      <c r="T18" s="248"/>
    </row>
    <row r="19" spans="1:20" ht="18" customHeight="1" x14ac:dyDescent="0.25">
      <c r="A19" s="89">
        <v>18</v>
      </c>
      <c r="B19" s="168" t="s">
        <v>522</v>
      </c>
      <c r="C19" s="272">
        <v>11687700</v>
      </c>
      <c r="D19" s="273"/>
      <c r="E19" s="274">
        <v>31212100.205165006</v>
      </c>
      <c r="F19" s="275">
        <v>31212100.205165006</v>
      </c>
      <c r="G19" s="274"/>
      <c r="H19" s="274"/>
      <c r="I19" s="274">
        <v>3271280.3962117569</v>
      </c>
      <c r="J19" s="276">
        <v>34483380.601376764</v>
      </c>
      <c r="K19" s="277">
        <v>2.6705083297111498</v>
      </c>
      <c r="L19" s="277">
        <v>0</v>
      </c>
      <c r="M19" s="277">
        <v>0</v>
      </c>
      <c r="N19" s="277">
        <v>0.27989085929753132</v>
      </c>
      <c r="O19" s="278">
        <v>2.9503991890086811</v>
      </c>
      <c r="P19" s="280"/>
      <c r="Q19" s="281"/>
      <c r="R19" s="281"/>
      <c r="S19" s="280"/>
      <c r="T19" s="281"/>
    </row>
    <row r="20" spans="1:20" ht="18" customHeight="1" thickBot="1" x14ac:dyDescent="0.3">
      <c r="A20" s="89">
        <v>19</v>
      </c>
      <c r="B20" s="172" t="s">
        <v>521</v>
      </c>
      <c r="C20" s="272">
        <v>40565478</v>
      </c>
      <c r="D20" s="282"/>
      <c r="E20" s="274">
        <v>795463270.64999998</v>
      </c>
      <c r="F20" s="275">
        <v>795463270.64999998</v>
      </c>
      <c r="G20" s="283"/>
      <c r="H20" s="283"/>
      <c r="I20" s="274">
        <v>83370980.679897353</v>
      </c>
      <c r="J20" s="284">
        <v>878834251.32989728</v>
      </c>
      <c r="K20" s="277">
        <v>19.609365151570504</v>
      </c>
      <c r="L20" s="277">
        <v>0</v>
      </c>
      <c r="M20" s="277">
        <v>0</v>
      </c>
      <c r="N20" s="277">
        <v>2.0552199749722497</v>
      </c>
      <c r="O20" s="278">
        <v>21.664585126542754</v>
      </c>
      <c r="P20" s="280"/>
      <c r="Q20" s="281"/>
      <c r="R20" s="281"/>
      <c r="S20" s="280"/>
      <c r="T20" s="281"/>
    </row>
    <row r="21" spans="1:20" ht="18" customHeight="1" thickTop="1" thickBot="1" x14ac:dyDescent="0.3">
      <c r="A21" s="89">
        <v>20</v>
      </c>
      <c r="B21" s="285" t="s">
        <v>98</v>
      </c>
      <c r="C21" s="286">
        <v>156410313</v>
      </c>
      <c r="D21" s="287">
        <v>0</v>
      </c>
      <c r="E21" s="288">
        <v>4131761823.5899992</v>
      </c>
      <c r="F21" s="288">
        <v>4131761823.5899992</v>
      </c>
      <c r="G21" s="288">
        <v>0</v>
      </c>
      <c r="H21" s="288">
        <v>0</v>
      </c>
      <c r="I21" s="288">
        <v>433042037.11000001</v>
      </c>
      <c r="J21" s="289">
        <v>4564803860.6999989</v>
      </c>
      <c r="K21" s="290"/>
      <c r="L21" s="291"/>
      <c r="M21" s="291"/>
      <c r="N21" s="291"/>
      <c r="O21" s="292"/>
      <c r="P21" s="280"/>
      <c r="Q21" s="281"/>
      <c r="R21" s="281"/>
      <c r="S21" s="280"/>
      <c r="T21" s="281"/>
    </row>
    <row r="22" spans="1:20" ht="16.5" customHeight="1" thickBot="1" x14ac:dyDescent="0.3">
      <c r="A22" s="89">
        <v>21</v>
      </c>
      <c r="B22" s="293" t="s">
        <v>322</v>
      </c>
      <c r="C22" s="294"/>
      <c r="D22" s="294"/>
      <c r="E22" s="294"/>
      <c r="F22" s="295"/>
      <c r="G22" s="295"/>
      <c r="H22" s="295"/>
      <c r="I22" s="295"/>
      <c r="J22" s="294"/>
      <c r="K22" s="296">
        <v>26.416172593363452</v>
      </c>
      <c r="L22" s="296">
        <v>0</v>
      </c>
      <c r="M22" s="296">
        <v>0</v>
      </c>
      <c r="N22" s="296">
        <v>2.7686284158896863</v>
      </c>
      <c r="O22" s="296">
        <v>29.184801009253135</v>
      </c>
    </row>
    <row r="23" spans="1:20" ht="36" customHeight="1" thickBot="1" x14ac:dyDescent="0.3">
      <c r="A23" s="89">
        <v>22</v>
      </c>
      <c r="B23" s="303"/>
      <c r="C23" s="196"/>
      <c r="D23" s="196"/>
      <c r="E23" s="196"/>
      <c r="F23" s="306"/>
      <c r="G23" s="196"/>
      <c r="H23" s="302"/>
      <c r="I23" s="305"/>
      <c r="J23" s="305"/>
      <c r="K23" s="306"/>
      <c r="L23" s="305"/>
      <c r="M23" s="305"/>
      <c r="N23" s="302"/>
      <c r="O23" s="302"/>
    </row>
    <row r="24" spans="1:20" ht="15" customHeight="1" x14ac:dyDescent="0.25">
      <c r="A24" s="89">
        <v>23</v>
      </c>
      <c r="B24" s="249"/>
      <c r="C24" s="250"/>
      <c r="D24" s="251" t="s">
        <v>245</v>
      </c>
      <c r="E24" s="252"/>
      <c r="F24" s="252"/>
      <c r="G24" s="252"/>
      <c r="H24" s="253"/>
      <c r="I24" s="252"/>
      <c r="J24" s="254"/>
      <c r="K24" s="255" t="s">
        <v>236</v>
      </c>
      <c r="L24" s="252"/>
      <c r="M24" s="252"/>
      <c r="N24" s="252"/>
      <c r="O24" s="254"/>
      <c r="Q24" s="248"/>
      <c r="R24" s="248"/>
      <c r="S24" s="248"/>
      <c r="T24" s="248"/>
    </row>
    <row r="25" spans="1:20" s="261" customFormat="1" x14ac:dyDescent="0.45">
      <c r="A25" s="89">
        <v>24</v>
      </c>
      <c r="B25" s="256"/>
      <c r="C25" s="257"/>
      <c r="D25" s="258" t="s">
        <v>69</v>
      </c>
      <c r="E25" s="259"/>
      <c r="F25" s="259"/>
      <c r="G25" s="259" t="s">
        <v>192</v>
      </c>
      <c r="H25" s="259" t="s">
        <v>70</v>
      </c>
      <c r="I25" s="259" t="s">
        <v>71</v>
      </c>
      <c r="J25" s="260"/>
      <c r="K25" s="258"/>
      <c r="L25" s="259"/>
      <c r="M25" s="259"/>
      <c r="N25" s="259"/>
      <c r="O25" s="260"/>
      <c r="Q25" s="262"/>
      <c r="R25" s="262"/>
      <c r="S25" s="263"/>
      <c r="T25" s="263"/>
    </row>
    <row r="26" spans="1:20" s="261" customFormat="1" x14ac:dyDescent="0.45">
      <c r="A26" s="89">
        <v>25</v>
      </c>
      <c r="B26" s="256" t="s">
        <v>72</v>
      </c>
      <c r="C26" s="257" t="s">
        <v>239</v>
      </c>
      <c r="D26" s="264" t="s">
        <v>189</v>
      </c>
      <c r="E26" s="265"/>
      <c r="F26" s="265"/>
      <c r="G26" s="265" t="s">
        <v>86</v>
      </c>
      <c r="H26" s="265" t="s">
        <v>73</v>
      </c>
      <c r="I26" s="265" t="s">
        <v>86</v>
      </c>
      <c r="J26" s="257"/>
      <c r="K26" s="266"/>
      <c r="L26" s="265"/>
      <c r="M26" s="265"/>
      <c r="N26" s="265"/>
      <c r="O26" s="257"/>
      <c r="Q26" s="262"/>
      <c r="R26" s="262"/>
      <c r="S26" s="263"/>
      <c r="T26" s="263"/>
    </row>
    <row r="27" spans="1:20" s="261" customFormat="1" ht="23.25" customHeight="1" x14ac:dyDescent="0.45">
      <c r="A27" s="89">
        <v>26</v>
      </c>
      <c r="B27" s="256" t="s">
        <v>74</v>
      </c>
      <c r="C27" s="257" t="s">
        <v>75</v>
      </c>
      <c r="D27" s="267" t="s">
        <v>190</v>
      </c>
      <c r="E27" s="265" t="s">
        <v>77</v>
      </c>
      <c r="F27" s="265" t="s">
        <v>78</v>
      </c>
      <c r="G27" s="265" t="s">
        <v>207</v>
      </c>
      <c r="H27" s="265" t="s">
        <v>79</v>
      </c>
      <c r="I27" s="265" t="s">
        <v>191</v>
      </c>
      <c r="J27" s="257" t="s">
        <v>80</v>
      </c>
      <c r="K27" s="266" t="s">
        <v>26</v>
      </c>
      <c r="L27" s="265" t="s">
        <v>81</v>
      </c>
      <c r="M27" s="265" t="s">
        <v>27</v>
      </c>
      <c r="N27" s="265" t="s">
        <v>82</v>
      </c>
      <c r="O27" s="257" t="s">
        <v>83</v>
      </c>
      <c r="Q27" s="262"/>
      <c r="R27" s="262"/>
      <c r="S27" s="263"/>
      <c r="T27" s="263"/>
    </row>
    <row r="28" spans="1:20" s="261" customFormat="1" ht="11.25" customHeight="1" x14ac:dyDescent="0.45">
      <c r="A28" s="89">
        <v>27</v>
      </c>
      <c r="B28" s="256"/>
      <c r="C28" s="257" t="s">
        <v>84</v>
      </c>
      <c r="D28" s="266" t="s">
        <v>76</v>
      </c>
      <c r="E28" s="265" t="s">
        <v>86</v>
      </c>
      <c r="F28" s="265" t="s">
        <v>87</v>
      </c>
      <c r="G28" s="265" t="s">
        <v>88</v>
      </c>
      <c r="H28" s="265" t="s">
        <v>89</v>
      </c>
      <c r="I28" s="265" t="s">
        <v>90</v>
      </c>
      <c r="J28" s="257" t="s">
        <v>91</v>
      </c>
      <c r="K28" s="266" t="s">
        <v>87</v>
      </c>
      <c r="L28" s="265" t="s">
        <v>86</v>
      </c>
      <c r="M28" s="265" t="s">
        <v>87</v>
      </c>
      <c r="N28" s="265" t="s">
        <v>86</v>
      </c>
      <c r="O28" s="257" t="s">
        <v>91</v>
      </c>
      <c r="Q28" s="262"/>
      <c r="R28" s="262"/>
      <c r="S28" s="263"/>
      <c r="T28" s="263"/>
    </row>
    <row r="29" spans="1:20" s="261" customFormat="1" x14ac:dyDescent="0.45">
      <c r="A29" s="89">
        <v>28</v>
      </c>
      <c r="B29" s="268"/>
      <c r="C29" s="269"/>
      <c r="D29" s="266" t="s">
        <v>85</v>
      </c>
      <c r="E29" s="270"/>
      <c r="F29" s="270" t="s">
        <v>20</v>
      </c>
      <c r="G29" s="270"/>
      <c r="H29" s="270"/>
      <c r="I29" s="270"/>
      <c r="J29" s="269" t="s">
        <v>92</v>
      </c>
      <c r="K29" s="271" t="s">
        <v>93</v>
      </c>
      <c r="L29" s="270" t="s">
        <v>94</v>
      </c>
      <c r="M29" s="270" t="s">
        <v>95</v>
      </c>
      <c r="N29" s="270" t="s">
        <v>96</v>
      </c>
      <c r="O29" s="269" t="s">
        <v>97</v>
      </c>
      <c r="Q29" s="262"/>
      <c r="R29" s="262"/>
      <c r="S29" s="263"/>
      <c r="T29" s="263"/>
    </row>
    <row r="30" spans="1:20" s="147" customFormat="1" ht="18" customHeight="1" x14ac:dyDescent="0.25">
      <c r="A30" s="89">
        <v>29</v>
      </c>
      <c r="B30" s="168" t="s">
        <v>524</v>
      </c>
      <c r="C30" s="272">
        <v>17026788</v>
      </c>
      <c r="D30" s="273"/>
      <c r="E30" s="274">
        <v>405011366.62009835</v>
      </c>
      <c r="F30" s="297">
        <v>405011366.62009835</v>
      </c>
      <c r="G30" s="274"/>
      <c r="H30" s="274"/>
      <c r="I30" s="274">
        <v>42448465.023446709</v>
      </c>
      <c r="J30" s="276">
        <v>447459831.64354503</v>
      </c>
      <c r="K30" s="277">
        <v>23.786715769298258</v>
      </c>
      <c r="L30" s="298">
        <v>0</v>
      </c>
      <c r="M30" s="298">
        <v>0</v>
      </c>
      <c r="N30" s="298">
        <v>2.4930400862127788</v>
      </c>
      <c r="O30" s="278">
        <v>26.279755855511034</v>
      </c>
      <c r="Q30" s="279"/>
      <c r="R30" s="279"/>
      <c r="S30" s="248"/>
      <c r="T30" s="248"/>
    </row>
    <row r="31" spans="1:20" s="147" customFormat="1" ht="18" customHeight="1" x14ac:dyDescent="0.25">
      <c r="A31" s="89">
        <v>30</v>
      </c>
      <c r="B31" s="168" t="s">
        <v>525</v>
      </c>
      <c r="C31" s="272">
        <v>10544648</v>
      </c>
      <c r="D31" s="273"/>
      <c r="E31" s="274">
        <v>1034402639.8253077</v>
      </c>
      <c r="F31" s="297">
        <v>1034402639.8253077</v>
      </c>
      <c r="G31" s="274"/>
      <c r="H31" s="274"/>
      <c r="I31" s="274">
        <v>108413757.97230916</v>
      </c>
      <c r="J31" s="276">
        <v>1142816397.797617</v>
      </c>
      <c r="K31" s="277">
        <v>98.097408261073085</v>
      </c>
      <c r="L31" s="298">
        <v>0</v>
      </c>
      <c r="M31" s="298">
        <v>0</v>
      </c>
      <c r="N31" s="298">
        <v>10.281401330068975</v>
      </c>
      <c r="O31" s="278">
        <v>108.37880959114206</v>
      </c>
      <c r="Q31" s="279"/>
      <c r="R31" s="279"/>
      <c r="S31" s="248"/>
      <c r="T31" s="248"/>
    </row>
    <row r="32" spans="1:20" s="147" customFormat="1" ht="18" customHeight="1" x14ac:dyDescent="0.25">
      <c r="A32" s="89">
        <v>31</v>
      </c>
      <c r="B32" s="168" t="s">
        <v>526</v>
      </c>
      <c r="C32" s="272">
        <v>59783518</v>
      </c>
      <c r="D32" s="273"/>
      <c r="E32" s="274">
        <v>1075077960.5231009</v>
      </c>
      <c r="F32" s="297">
        <v>1075077960.5231009</v>
      </c>
      <c r="G32" s="274"/>
      <c r="H32" s="274"/>
      <c r="I32" s="274">
        <v>112676860.36957423</v>
      </c>
      <c r="J32" s="276">
        <v>1187754820.8926752</v>
      </c>
      <c r="K32" s="277">
        <v>17.982848726351314</v>
      </c>
      <c r="L32" s="298">
        <v>0</v>
      </c>
      <c r="M32" s="298">
        <v>0</v>
      </c>
      <c r="N32" s="298">
        <v>1.8847479060963632</v>
      </c>
      <c r="O32" s="278">
        <v>19.867596632447679</v>
      </c>
      <c r="Q32" s="279"/>
      <c r="R32" s="279"/>
      <c r="S32" s="248"/>
      <c r="T32" s="248"/>
    </row>
    <row r="33" spans="1:20" s="147" customFormat="1" ht="18" customHeight="1" x14ac:dyDescent="0.25">
      <c r="A33" s="89">
        <v>32</v>
      </c>
      <c r="B33" s="168" t="s">
        <v>519</v>
      </c>
      <c r="C33" s="272">
        <v>1095957</v>
      </c>
      <c r="D33" s="273"/>
      <c r="E33" s="274">
        <v>399885987.3463273</v>
      </c>
      <c r="F33" s="297">
        <v>399885987.3463273</v>
      </c>
      <c r="G33" s="274"/>
      <c r="H33" s="274"/>
      <c r="I33" s="274">
        <v>41911283.845915347</v>
      </c>
      <c r="J33" s="276">
        <v>441797271.19224262</v>
      </c>
      <c r="K33" s="277">
        <v>364.87379280968804</v>
      </c>
      <c r="L33" s="298">
        <v>0</v>
      </c>
      <c r="M33" s="298">
        <v>0</v>
      </c>
      <c r="N33" s="298">
        <v>38.24172284671328</v>
      </c>
      <c r="O33" s="278">
        <v>403.11551565640133</v>
      </c>
      <c r="Q33" s="279"/>
      <c r="R33" s="279"/>
      <c r="S33" s="248"/>
      <c r="T33" s="248"/>
    </row>
    <row r="34" spans="1:20" s="147" customFormat="1" ht="18" customHeight="1" x14ac:dyDescent="0.25">
      <c r="A34" s="89">
        <v>33</v>
      </c>
      <c r="B34" s="168" t="s">
        <v>520</v>
      </c>
      <c r="C34" s="272">
        <v>15706224</v>
      </c>
      <c r="D34" s="273"/>
      <c r="E34" s="274">
        <v>390708498.42000002</v>
      </c>
      <c r="F34" s="297">
        <v>390708498.42000002</v>
      </c>
      <c r="G34" s="274"/>
      <c r="H34" s="274"/>
      <c r="I34" s="274">
        <v>40949408.822645463</v>
      </c>
      <c r="J34" s="276">
        <v>431657907.2426455</v>
      </c>
      <c r="K34" s="277">
        <v>24.876029936921821</v>
      </c>
      <c r="L34" s="298">
        <v>0</v>
      </c>
      <c r="M34" s="298">
        <v>0</v>
      </c>
      <c r="N34" s="298">
        <v>2.6072090161610748</v>
      </c>
      <c r="O34" s="278">
        <v>27.4832389530829</v>
      </c>
      <c r="Q34" s="279"/>
      <c r="R34" s="279"/>
      <c r="S34" s="248"/>
      <c r="T34" s="248"/>
    </row>
    <row r="35" spans="1:20" ht="18" customHeight="1" x14ac:dyDescent="0.25">
      <c r="A35" s="89">
        <v>34</v>
      </c>
      <c r="B35" s="168" t="s">
        <v>522</v>
      </c>
      <c r="C35" s="272">
        <v>11687700</v>
      </c>
      <c r="D35" s="273"/>
      <c r="E35" s="274">
        <v>31212100.205165006</v>
      </c>
      <c r="F35" s="297">
        <v>31212100.205165006</v>
      </c>
      <c r="G35" s="274"/>
      <c r="H35" s="274"/>
      <c r="I35" s="274">
        <v>3271280.3962117569</v>
      </c>
      <c r="J35" s="276">
        <v>34483380.601376764</v>
      </c>
      <c r="K35" s="277">
        <v>2.6705083297111498</v>
      </c>
      <c r="L35" s="298">
        <v>0</v>
      </c>
      <c r="M35" s="298">
        <v>0</v>
      </c>
      <c r="N35" s="298">
        <v>0.27989085929753132</v>
      </c>
      <c r="O35" s="278">
        <v>2.9503991890086811</v>
      </c>
      <c r="P35" s="280"/>
      <c r="Q35" s="281"/>
      <c r="R35" s="281"/>
      <c r="S35" s="280"/>
      <c r="T35" s="281"/>
    </row>
    <row r="36" spans="1:20" ht="18" customHeight="1" thickBot="1" x14ac:dyDescent="0.3">
      <c r="A36" s="89">
        <v>35</v>
      </c>
      <c r="B36" s="172" t="s">
        <v>521</v>
      </c>
      <c r="C36" s="272">
        <v>40565478</v>
      </c>
      <c r="D36" s="282"/>
      <c r="E36" s="274">
        <v>795463270.64999998</v>
      </c>
      <c r="F36" s="297">
        <v>795463270.64999998</v>
      </c>
      <c r="G36" s="283"/>
      <c r="H36" s="283"/>
      <c r="I36" s="274">
        <v>83370980.679897353</v>
      </c>
      <c r="J36" s="276">
        <v>878834251.32989728</v>
      </c>
      <c r="K36" s="277">
        <v>19.609365151570504</v>
      </c>
      <c r="L36" s="299">
        <v>0</v>
      </c>
      <c r="M36" s="299">
        <v>0</v>
      </c>
      <c r="N36" s="299">
        <v>2.0552199749722497</v>
      </c>
      <c r="O36" s="300">
        <v>21.664585126542754</v>
      </c>
      <c r="P36" s="280"/>
      <c r="Q36" s="281"/>
      <c r="R36" s="281"/>
      <c r="S36" s="280"/>
      <c r="T36" s="281"/>
    </row>
    <row r="37" spans="1:20" ht="18" customHeight="1" thickTop="1" thickBot="1" x14ac:dyDescent="0.3">
      <c r="A37" s="89">
        <v>36</v>
      </c>
      <c r="B37" s="285" t="s">
        <v>98</v>
      </c>
      <c r="C37" s="286">
        <v>156410313</v>
      </c>
      <c r="D37" s="287">
        <v>0</v>
      </c>
      <c r="E37" s="288">
        <v>4131761823.5899992</v>
      </c>
      <c r="F37" s="288">
        <v>4131761823.5899992</v>
      </c>
      <c r="G37" s="288">
        <v>0</v>
      </c>
      <c r="H37" s="288">
        <v>0</v>
      </c>
      <c r="I37" s="288">
        <v>433042037.11000001</v>
      </c>
      <c r="J37" s="289">
        <v>4564803860.6999989</v>
      </c>
      <c r="K37" s="290"/>
      <c r="L37" s="291"/>
      <c r="M37" s="291"/>
      <c r="N37" s="291"/>
      <c r="O37" s="292"/>
      <c r="P37" s="280"/>
      <c r="Q37" s="281"/>
      <c r="R37" s="281"/>
      <c r="S37" s="280"/>
      <c r="T37" s="281"/>
    </row>
    <row r="38" spans="1:20" ht="16.5" customHeight="1" thickBot="1" x14ac:dyDescent="0.3">
      <c r="A38" s="89">
        <v>37</v>
      </c>
      <c r="B38" s="293" t="s">
        <v>323</v>
      </c>
      <c r="C38" s="294"/>
      <c r="D38" s="294"/>
      <c r="E38" s="294"/>
      <c r="F38" s="295"/>
      <c r="G38" s="295"/>
      <c r="H38" s="295"/>
      <c r="I38" s="295"/>
      <c r="J38" s="294"/>
      <c r="K38" s="296">
        <v>26.416172593363452</v>
      </c>
      <c r="L38" s="296">
        <v>0</v>
      </c>
      <c r="M38" s="296">
        <v>0</v>
      </c>
      <c r="N38" s="296">
        <v>2.7686284158896863</v>
      </c>
      <c r="O38" s="296">
        <v>29.184801009253135</v>
      </c>
    </row>
    <row r="39" spans="1:20" hidden="1" x14ac:dyDescent="0.25">
      <c r="C39" s="146"/>
      <c r="D39" s="146"/>
      <c r="E39" s="147"/>
      <c r="F39" s="147"/>
    </row>
    <row r="40" spans="1:20" hidden="1" x14ac:dyDescent="0.25">
      <c r="B40" s="186"/>
      <c r="C40" s="186"/>
      <c r="D40" s="186"/>
      <c r="K40" s="281"/>
      <c r="L40" s="281"/>
      <c r="M40" s="281"/>
      <c r="N40" s="281"/>
      <c r="O40" s="281"/>
    </row>
    <row r="41" spans="1:20" x14ac:dyDescent="0.25">
      <c r="A41" s="196"/>
      <c r="B41" s="125" t="s">
        <v>329</v>
      </c>
      <c r="C41" s="302"/>
      <c r="D41" s="302"/>
      <c r="E41" s="302"/>
      <c r="F41" s="302"/>
      <c r="G41" s="302"/>
      <c r="H41" s="302"/>
      <c r="I41" s="302"/>
      <c r="J41" s="302"/>
      <c r="K41" s="302"/>
      <c r="L41" s="302"/>
      <c r="M41" s="302"/>
      <c r="N41" s="302"/>
      <c r="O41" s="302"/>
    </row>
    <row r="42" spans="1:20" x14ac:dyDescent="0.25">
      <c r="A42" s="196"/>
      <c r="B42" s="126" t="s">
        <v>330</v>
      </c>
      <c r="C42" s="302"/>
      <c r="D42" s="302"/>
      <c r="E42" s="305"/>
      <c r="F42" s="302"/>
      <c r="G42" s="302"/>
      <c r="H42" s="302"/>
      <c r="I42" s="302"/>
      <c r="J42" s="302"/>
      <c r="K42" s="302"/>
      <c r="L42" s="302"/>
      <c r="M42" s="302"/>
      <c r="N42" s="302"/>
      <c r="O42" s="302"/>
    </row>
    <row r="43" spans="1:20" ht="134.4" x14ac:dyDescent="0.25">
      <c r="A43" s="196"/>
      <c r="B43" s="302"/>
      <c r="C43" s="302"/>
      <c r="D43" s="247" t="s">
        <v>316</v>
      </c>
      <c r="E43" s="302"/>
      <c r="F43" s="305"/>
      <c r="G43" s="305"/>
      <c r="H43" s="305"/>
      <c r="I43" s="305"/>
      <c r="J43" s="305"/>
      <c r="K43" s="302"/>
      <c r="L43" s="302"/>
      <c r="M43" s="302"/>
      <c r="N43" s="302"/>
      <c r="O43" s="302"/>
    </row>
    <row r="44" spans="1:20" ht="10.8" hidden="1" customHeight="1" x14ac:dyDescent="0.25">
      <c r="A44" s="196"/>
      <c r="B44" s="302"/>
      <c r="C44" s="302"/>
      <c r="D44" s="305"/>
      <c r="E44" s="305"/>
      <c r="F44" s="305"/>
      <c r="G44" s="305"/>
      <c r="H44" s="305"/>
      <c r="I44" s="305"/>
      <c r="J44" s="305"/>
      <c r="K44" s="302"/>
      <c r="L44" s="302"/>
      <c r="M44" s="302"/>
      <c r="N44" s="302"/>
      <c r="O44" s="302"/>
    </row>
    <row r="45" spans="1:20" ht="11.25" hidden="1" customHeight="1" x14ac:dyDescent="0.25">
      <c r="A45" s="196"/>
      <c r="B45" s="302"/>
      <c r="C45" s="302"/>
      <c r="D45" s="305"/>
      <c r="E45" s="305"/>
      <c r="F45" s="305"/>
      <c r="G45" s="305"/>
      <c r="H45" s="305"/>
      <c r="I45" s="305"/>
      <c r="J45" s="305"/>
      <c r="K45" s="302"/>
      <c r="L45" s="302"/>
      <c r="M45" s="302"/>
      <c r="N45" s="302"/>
      <c r="O45" s="302"/>
    </row>
    <row r="46" spans="1:20" hidden="1" x14ac:dyDescent="0.25">
      <c r="A46" s="196"/>
      <c r="B46" s="302"/>
      <c r="C46" s="302"/>
      <c r="D46" s="307"/>
      <c r="E46" s="307"/>
      <c r="F46" s="307"/>
      <c r="G46" s="307"/>
      <c r="H46" s="307"/>
      <c r="I46" s="307"/>
      <c r="J46" s="307"/>
      <c r="K46" s="302"/>
      <c r="L46" s="302"/>
      <c r="M46" s="302"/>
      <c r="N46" s="302"/>
      <c r="O46" s="302"/>
    </row>
    <row r="47" spans="1:20" ht="134.4" x14ac:dyDescent="0.25">
      <c r="A47" s="196"/>
      <c r="B47" s="302"/>
      <c r="C47" s="302"/>
      <c r="D47" s="247" t="s">
        <v>317</v>
      </c>
      <c r="E47" s="305"/>
      <c r="F47" s="305"/>
      <c r="G47" s="305"/>
      <c r="H47" s="305"/>
      <c r="I47" s="305"/>
      <c r="J47" s="305"/>
      <c r="K47" s="302"/>
      <c r="L47" s="302"/>
      <c r="M47" s="302"/>
      <c r="N47" s="302"/>
      <c r="O47" s="302"/>
    </row>
    <row r="48" spans="1:20" ht="11.25" hidden="1" customHeight="1" x14ac:dyDescent="0.25">
      <c r="D48" s="247"/>
      <c r="E48" s="247"/>
      <c r="F48" s="247"/>
      <c r="G48" s="247"/>
      <c r="H48" s="247"/>
      <c r="I48" s="247"/>
      <c r="J48" s="247"/>
    </row>
    <row r="49" spans="2:10" ht="11.25" hidden="1" customHeight="1" x14ac:dyDescent="0.25">
      <c r="B49" s="248"/>
      <c r="C49" s="147"/>
      <c r="D49" s="247"/>
      <c r="E49" s="247"/>
      <c r="F49" s="247"/>
      <c r="G49" s="247"/>
      <c r="H49" s="247"/>
      <c r="I49" s="247"/>
      <c r="J49" s="247"/>
    </row>
  </sheetData>
  <sheetProtection algorithmName="SHA-512" hashValue="xbcX0Pb2PmAQ3hXXtM0WqYlaN4A1crlwVAMzHcDvmPu95pAQxfpvGLSRVAscx7gbNG6iuS+VkDaHr8dZjOpflQ==" saltValue="yDI8nbnmgTQDyOVwCxJQvg==" spinCount="100000" sheet="1" objects="1" scenarios="1" selectLockedCells="1"/>
  <phoneticPr fontId="0" type="noConversion"/>
  <printOptions horizontalCentered="1"/>
  <pageMargins left="0.25" right="0.25" top="1.5" bottom="1" header="1" footer="0.5"/>
  <pageSetup scale="45" fitToWidth="0" fitToHeight="0" orientation="landscape" horizontalDpi="300" r:id="rId1"/>
  <headerFooter alignWithMargins="0">
    <oddHeader xml:space="preserve">&amp;L&amp;"Arial,Bold"&amp;12State of &amp;C&amp;"Arial,Bold"&amp;12Appendix &amp;A&amp;R&amp;"Arial,Bold"&amp;12 </oddHeader>
    <oddFooter>&amp;L&amp;8'&amp;A'&amp;C&amp;8Page &amp;P of &amp;N&amp;R&amp;8&amp;F</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177A27-8E4B-4FAB-817D-2F57AFF0AAA6}">
  <sheetPr codeName="Sheet5"/>
  <dimension ref="A1:D101"/>
  <sheetViews>
    <sheetView view="pageBreakPreview" topLeftCell="A2" zoomScale="70" zoomScaleNormal="85" zoomScaleSheetLayoutView="70" workbookViewId="0">
      <selection activeCell="C10" sqref="C10"/>
    </sheetView>
  </sheetViews>
  <sheetFormatPr defaultColWidth="0" defaultRowHeight="19.2" zeroHeight="1" x14ac:dyDescent="0.25"/>
  <cols>
    <col min="1" max="1" width="9.109375" style="89" customWidth="1"/>
    <col min="2" max="2" width="49.44140625" style="132" bestFit="1" customWidth="1"/>
    <col min="3" max="3" width="21.109375" style="132" bestFit="1" customWidth="1"/>
    <col min="4" max="4" width="64.33203125" style="132" customWidth="1"/>
    <col min="5" max="16384" width="9.109375" style="132" hidden="1"/>
  </cols>
  <sheetData>
    <row r="1" spans="1:4" x14ac:dyDescent="0.25">
      <c r="A1" s="86" t="s">
        <v>639</v>
      </c>
      <c r="B1" s="143"/>
      <c r="C1" s="143"/>
      <c r="D1" s="143"/>
    </row>
    <row r="2" spans="1:4" s="89" customFormat="1" ht="57.6" x14ac:dyDescent="0.25">
      <c r="A2" s="88" t="s">
        <v>0</v>
      </c>
      <c r="B2" s="89" t="s">
        <v>1</v>
      </c>
      <c r="C2" s="89" t="s">
        <v>2</v>
      </c>
      <c r="D2" s="89" t="s">
        <v>3</v>
      </c>
    </row>
    <row r="3" spans="1:4" ht="15" customHeight="1" x14ac:dyDescent="0.25">
      <c r="A3" s="89">
        <v>2</v>
      </c>
      <c r="B3" s="133" t="s">
        <v>202</v>
      </c>
      <c r="C3" s="145"/>
      <c r="D3" s="145"/>
    </row>
    <row r="4" spans="1:4" s="87" customFormat="1" ht="15" customHeight="1" x14ac:dyDescent="0.45">
      <c r="A4" s="89">
        <v>3</v>
      </c>
      <c r="C4" s="127" t="s">
        <v>397</v>
      </c>
      <c r="D4" s="127" t="s">
        <v>627</v>
      </c>
    </row>
    <row r="5" spans="1:4" ht="15" customHeight="1" x14ac:dyDescent="0.25">
      <c r="A5" s="89">
        <v>4</v>
      </c>
      <c r="B5" s="134" t="s">
        <v>430</v>
      </c>
      <c r="C5" s="145"/>
      <c r="D5" s="145"/>
    </row>
    <row r="6" spans="1:4" ht="15" customHeight="1" x14ac:dyDescent="0.25">
      <c r="A6" s="89">
        <v>5</v>
      </c>
      <c r="B6" s="133" t="s">
        <v>233</v>
      </c>
      <c r="C6" s="145"/>
      <c r="D6" s="145"/>
    </row>
    <row r="7" spans="1:4" ht="15" customHeight="1" x14ac:dyDescent="0.25">
      <c r="A7" s="89">
        <v>6</v>
      </c>
      <c r="B7" s="133" t="s">
        <v>99</v>
      </c>
      <c r="C7" s="145"/>
      <c r="D7" s="145"/>
    </row>
    <row r="8" spans="1:4" ht="18" customHeight="1" x14ac:dyDescent="0.25">
      <c r="A8" s="89">
        <v>7</v>
      </c>
      <c r="B8" s="143"/>
      <c r="C8" s="143"/>
      <c r="D8" s="144"/>
    </row>
    <row r="9" spans="1:4" ht="18" customHeight="1" x14ac:dyDescent="0.25">
      <c r="A9" s="89">
        <v>8</v>
      </c>
      <c r="B9" s="136" t="s">
        <v>100</v>
      </c>
      <c r="C9" s="136" t="s">
        <v>101</v>
      </c>
      <c r="D9" s="136" t="s">
        <v>102</v>
      </c>
    </row>
    <row r="10" spans="1:4" ht="96" x14ac:dyDescent="0.25">
      <c r="A10" s="89">
        <v>9</v>
      </c>
      <c r="B10" s="137" t="s">
        <v>103</v>
      </c>
      <c r="C10" s="138" t="s">
        <v>40</v>
      </c>
      <c r="D10" s="139" t="s">
        <v>628</v>
      </c>
    </row>
    <row r="11" spans="1:4" ht="350.4" customHeight="1" x14ac:dyDescent="0.25">
      <c r="A11" s="89">
        <v>10</v>
      </c>
      <c r="B11" s="137" t="s">
        <v>104</v>
      </c>
      <c r="C11" s="138" t="s">
        <v>40</v>
      </c>
      <c r="D11" s="139" t="s">
        <v>638</v>
      </c>
    </row>
    <row r="12" spans="1:4" ht="18" customHeight="1" x14ac:dyDescent="0.25">
      <c r="A12" s="89">
        <v>11</v>
      </c>
      <c r="B12" s="140" t="s">
        <v>105</v>
      </c>
      <c r="C12" s="138"/>
      <c r="D12" s="141"/>
    </row>
    <row r="13" spans="1:4" ht="35.85" customHeight="1" x14ac:dyDescent="0.25">
      <c r="A13" s="89">
        <v>12</v>
      </c>
      <c r="B13" s="137" t="s">
        <v>106</v>
      </c>
      <c r="C13" s="138"/>
      <c r="D13" s="139"/>
    </row>
    <row r="14" spans="1:4" ht="18" customHeight="1" x14ac:dyDescent="0.25">
      <c r="A14" s="89">
        <v>13</v>
      </c>
      <c r="B14" s="140" t="s">
        <v>107</v>
      </c>
      <c r="C14" s="138"/>
      <c r="D14" s="141"/>
    </row>
    <row r="15" spans="1:4" ht="76.8" x14ac:dyDescent="0.25">
      <c r="A15" s="89">
        <v>14</v>
      </c>
      <c r="B15" s="140" t="s">
        <v>108</v>
      </c>
      <c r="C15" s="138" t="s">
        <v>40</v>
      </c>
      <c r="D15" s="142" t="s">
        <v>548</v>
      </c>
    </row>
    <row r="16" spans="1:4" ht="18" customHeight="1" x14ac:dyDescent="0.25">
      <c r="A16" s="89">
        <v>15</v>
      </c>
      <c r="B16" s="143"/>
      <c r="C16" s="143"/>
      <c r="D16" s="143"/>
    </row>
    <row r="17" spans="1:4" ht="18" customHeight="1" x14ac:dyDescent="0.45">
      <c r="A17" s="89">
        <v>16</v>
      </c>
      <c r="B17" s="126" t="s">
        <v>330</v>
      </c>
      <c r="C17" s="127"/>
      <c r="D17" s="127"/>
    </row>
    <row r="18" spans="1:4" ht="18" hidden="1" customHeight="1" x14ac:dyDescent="0.45">
      <c r="B18" s="87"/>
      <c r="C18" s="87"/>
      <c r="D18" s="87"/>
    </row>
    <row r="19" spans="1:4" ht="18" hidden="1" customHeight="1" x14ac:dyDescent="0.45">
      <c r="B19" s="87"/>
      <c r="C19" s="87"/>
      <c r="D19" s="87"/>
    </row>
    <row r="20" spans="1:4" ht="18" hidden="1" customHeight="1" x14ac:dyDescent="0.45">
      <c r="B20" s="87"/>
      <c r="C20" s="87"/>
      <c r="D20" s="87"/>
    </row>
    <row r="21" spans="1:4" ht="15" hidden="1" customHeight="1" x14ac:dyDescent="0.25"/>
    <row r="22" spans="1:4" ht="15" hidden="1" customHeight="1" x14ac:dyDescent="0.25"/>
    <row r="23" spans="1:4" ht="15" hidden="1" customHeight="1" x14ac:dyDescent="0.25"/>
    <row r="24" spans="1:4" ht="15" hidden="1" customHeight="1" x14ac:dyDescent="0.25"/>
    <row r="25" spans="1:4" ht="15" hidden="1" customHeight="1" x14ac:dyDescent="0.25"/>
    <row r="26" spans="1:4" ht="15" hidden="1" customHeight="1" x14ac:dyDescent="0.25"/>
    <row r="27" spans="1:4" ht="15" hidden="1" customHeight="1" x14ac:dyDescent="0.25"/>
    <row r="28" spans="1:4" ht="15" hidden="1" customHeight="1" x14ac:dyDescent="0.25"/>
    <row r="29" spans="1:4" ht="15" hidden="1" customHeight="1" x14ac:dyDescent="0.25"/>
    <row r="30" spans="1:4" ht="15" hidden="1" customHeight="1" x14ac:dyDescent="0.25"/>
    <row r="31" spans="1:4" ht="15" hidden="1" customHeight="1" x14ac:dyDescent="0.25"/>
    <row r="32" spans="1:4" ht="15" hidden="1" customHeight="1" x14ac:dyDescent="0.25"/>
    <row r="33" ht="15" hidden="1" customHeight="1" x14ac:dyDescent="0.25"/>
    <row r="34" ht="15" hidden="1" customHeight="1" x14ac:dyDescent="0.25"/>
    <row r="35" ht="15" hidden="1" customHeight="1" x14ac:dyDescent="0.25"/>
    <row r="36" ht="15" hidden="1" customHeight="1" x14ac:dyDescent="0.25"/>
    <row r="37" ht="15" hidden="1" customHeight="1" x14ac:dyDescent="0.25"/>
    <row r="38" ht="15" hidden="1" customHeight="1" x14ac:dyDescent="0.25"/>
    <row r="39" ht="15" hidden="1" customHeight="1" x14ac:dyDescent="0.25"/>
    <row r="40" ht="15" hidden="1" customHeight="1" x14ac:dyDescent="0.25"/>
    <row r="41" ht="15" hidden="1" customHeight="1" x14ac:dyDescent="0.25"/>
    <row r="42" ht="15" hidden="1" customHeight="1" x14ac:dyDescent="0.25"/>
    <row r="43" ht="15" hidden="1" customHeight="1" x14ac:dyDescent="0.25"/>
    <row r="44" ht="15" hidden="1" customHeight="1" x14ac:dyDescent="0.25"/>
    <row r="45" ht="15" hidden="1" customHeight="1" x14ac:dyDescent="0.25"/>
    <row r="46" ht="15" hidden="1" customHeight="1" x14ac:dyDescent="0.25"/>
    <row r="47" ht="15" hidden="1" customHeight="1" x14ac:dyDescent="0.25"/>
    <row r="48" ht="15" hidden="1" customHeight="1" x14ac:dyDescent="0.25"/>
    <row r="49" ht="15" hidden="1" customHeight="1" x14ac:dyDescent="0.25"/>
    <row r="50" ht="15" hidden="1" customHeight="1" x14ac:dyDescent="0.25"/>
    <row r="51" ht="15" hidden="1" customHeight="1" x14ac:dyDescent="0.25"/>
    <row r="52" ht="15" hidden="1" customHeight="1" x14ac:dyDescent="0.25"/>
    <row r="53" ht="15" hidden="1" customHeight="1" x14ac:dyDescent="0.25"/>
    <row r="54" ht="15" hidden="1" customHeight="1" x14ac:dyDescent="0.25"/>
    <row r="55" ht="15" hidden="1" customHeight="1" x14ac:dyDescent="0.25"/>
    <row r="56" ht="15" hidden="1" customHeight="1" x14ac:dyDescent="0.25"/>
    <row r="57" ht="15" hidden="1" customHeight="1" x14ac:dyDescent="0.25"/>
    <row r="58" ht="15" hidden="1" customHeight="1" x14ac:dyDescent="0.25"/>
    <row r="59" ht="15" hidden="1" customHeight="1" x14ac:dyDescent="0.25"/>
    <row r="60" ht="15" hidden="1" customHeight="1" x14ac:dyDescent="0.25"/>
    <row r="61" ht="15" hidden="1" customHeight="1" x14ac:dyDescent="0.25"/>
    <row r="62" ht="15" hidden="1" customHeight="1" x14ac:dyDescent="0.25"/>
    <row r="63" ht="15" hidden="1" customHeight="1" x14ac:dyDescent="0.25"/>
    <row r="64" ht="15" hidden="1" customHeight="1" x14ac:dyDescent="0.25"/>
    <row r="65" ht="15" hidden="1" customHeight="1" x14ac:dyDescent="0.25"/>
    <row r="66" ht="15" hidden="1" customHeight="1" x14ac:dyDescent="0.25"/>
    <row r="67" ht="15" hidden="1" customHeight="1" x14ac:dyDescent="0.25"/>
    <row r="68" ht="15" hidden="1" customHeight="1" x14ac:dyDescent="0.25"/>
    <row r="69" ht="15" hidden="1" customHeight="1" x14ac:dyDescent="0.25"/>
    <row r="70" ht="15" hidden="1" customHeight="1" x14ac:dyDescent="0.25"/>
    <row r="71" ht="15" hidden="1" customHeight="1" x14ac:dyDescent="0.25"/>
    <row r="72" ht="15" hidden="1" customHeight="1" x14ac:dyDescent="0.25"/>
    <row r="73" ht="15" hidden="1" customHeight="1" x14ac:dyDescent="0.25"/>
    <row r="74" ht="15" hidden="1" customHeight="1" x14ac:dyDescent="0.25"/>
    <row r="75" ht="15" hidden="1" customHeight="1" x14ac:dyDescent="0.25"/>
    <row r="76" ht="15" hidden="1" customHeight="1" x14ac:dyDescent="0.25"/>
    <row r="77" ht="15" hidden="1" customHeight="1" x14ac:dyDescent="0.25"/>
    <row r="78" ht="15" hidden="1" customHeight="1" x14ac:dyDescent="0.25"/>
    <row r="79" ht="15" hidden="1" customHeight="1" x14ac:dyDescent="0.25"/>
    <row r="80" ht="15" hidden="1" customHeight="1" x14ac:dyDescent="0.25"/>
    <row r="81" ht="15" hidden="1" customHeight="1" x14ac:dyDescent="0.25"/>
    <row r="82" ht="15" hidden="1" customHeight="1" x14ac:dyDescent="0.25"/>
    <row r="83" ht="15" hidden="1" customHeight="1" x14ac:dyDescent="0.25"/>
    <row r="84" ht="15" hidden="1" customHeight="1" x14ac:dyDescent="0.25"/>
    <row r="85" ht="15" hidden="1" customHeight="1" x14ac:dyDescent="0.25"/>
    <row r="86" ht="15" hidden="1" customHeight="1" x14ac:dyDescent="0.25"/>
    <row r="87" ht="15" hidden="1" customHeight="1" x14ac:dyDescent="0.25"/>
    <row r="88" ht="15" hidden="1" customHeight="1" x14ac:dyDescent="0.25"/>
    <row r="89" ht="15" hidden="1" customHeight="1" x14ac:dyDescent="0.25"/>
    <row r="90" ht="15" hidden="1" customHeight="1" x14ac:dyDescent="0.25"/>
    <row r="91" ht="15" hidden="1" customHeight="1" x14ac:dyDescent="0.25"/>
    <row r="92" ht="15" hidden="1" customHeight="1" x14ac:dyDescent="0.25"/>
    <row r="93" ht="15" hidden="1" customHeight="1" x14ac:dyDescent="0.25"/>
    <row r="94" ht="15" hidden="1" customHeight="1" x14ac:dyDescent="0.25"/>
    <row r="95" ht="15" hidden="1" customHeight="1" x14ac:dyDescent="0.25"/>
    <row r="96" ht="15" hidden="1" customHeight="1" x14ac:dyDescent="0.25"/>
    <row r="97" ht="15" hidden="1" customHeight="1" x14ac:dyDescent="0.25"/>
    <row r="98" ht="15" hidden="1" customHeight="1" x14ac:dyDescent="0.25"/>
    <row r="99" ht="15" hidden="1" customHeight="1" x14ac:dyDescent="0.25"/>
    <row r="100" ht="15" hidden="1" customHeight="1" x14ac:dyDescent="0.25"/>
    <row r="101" ht="15" hidden="1" customHeight="1" x14ac:dyDescent="0.25"/>
  </sheetData>
  <sheetProtection algorithmName="SHA-512" hashValue="Op4tof5+fKWTabkIbgDldfJqJUJFCeGdpbMMWnO9TRpTU4SgdXGmygOBVNSsOEnQBFHRkNMmj3IqzN+L7eeKvA==" saltValue="ZDkTzOB92xedxETKEVeLqA==" spinCount="100000" sheet="1" objects="1" scenarios="1" selectLockedCells="1"/>
  <phoneticPr fontId="0" type="noConversion"/>
  <printOptions horizontalCentered="1"/>
  <pageMargins left="0.25" right="0.25" top="1.5" bottom="1" header="1" footer="0.5"/>
  <pageSetup scale="61" orientation="landscape" horizontalDpi="300" r:id="rId1"/>
  <headerFooter alignWithMargins="0">
    <oddHeader xml:space="preserve">&amp;L&amp;"Arial,Bold"&amp;12State of &amp;C&amp;"Arial,Bold"&amp;12Appendix &amp;A&amp;R&amp;"Arial,Bold"&amp;12 </oddHeader>
    <oddFooter>&amp;L&amp;8'&amp;A'&amp;C&amp;8Page &amp;P of &amp;N&amp;R&amp;8&amp;F</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EBF090-232A-4A26-8661-8A6ABFBF16E7}">
  <sheetPr codeName="Sheet6"/>
  <dimension ref="A1:IH184"/>
  <sheetViews>
    <sheetView view="pageBreakPreview" topLeftCell="A4" zoomScale="55" zoomScaleNormal="70" zoomScaleSheetLayoutView="55" workbookViewId="0">
      <selection activeCell="C32" sqref="C32"/>
    </sheetView>
  </sheetViews>
  <sheetFormatPr defaultColWidth="0" defaultRowHeight="19.2" zeroHeight="1" x14ac:dyDescent="0.25"/>
  <cols>
    <col min="1" max="1" width="6.5546875" style="89" customWidth="1"/>
    <col min="2" max="2" width="88.21875" style="301" customWidth="1"/>
    <col min="3" max="3" width="44.109375" style="132" customWidth="1"/>
    <col min="4" max="4" width="15.5546875" style="132" bestFit="1" customWidth="1"/>
    <col min="5" max="5" width="15.33203125" style="132" bestFit="1" customWidth="1"/>
    <col min="6" max="6" width="16.109375" style="132" bestFit="1" customWidth="1"/>
    <col min="7" max="7" width="17.6640625" style="132" customWidth="1"/>
    <col min="8" max="8" width="17.5546875" style="132" bestFit="1" customWidth="1"/>
    <col min="9" max="9" width="15.33203125" style="132" bestFit="1" customWidth="1"/>
    <col min="10" max="10" width="17.33203125" style="132" customWidth="1"/>
    <col min="11" max="11" width="12.6640625" style="132" bestFit="1" customWidth="1"/>
    <col min="12" max="12" width="15.6640625" style="132" customWidth="1"/>
    <col min="13" max="13" width="12.6640625" style="132" bestFit="1" customWidth="1"/>
    <col min="14" max="14" width="14.5546875" style="132" bestFit="1" customWidth="1"/>
    <col min="15" max="15" width="77" style="132" customWidth="1"/>
    <col min="16" max="16" width="14.6640625" style="132" customWidth="1"/>
    <col min="17" max="17" width="15.6640625" style="132" customWidth="1"/>
    <col min="18" max="18" width="12.6640625" style="132" bestFit="1" customWidth="1"/>
    <col min="19" max="19" width="15.6640625" style="132" customWidth="1"/>
    <col min="20" max="20" width="14.6640625" style="132" customWidth="1"/>
    <col min="21" max="21" width="15.6640625" style="132" customWidth="1"/>
    <col min="22" max="22" width="12.6640625" style="132" bestFit="1" customWidth="1"/>
    <col min="23" max="23" width="14.88671875" style="132" bestFit="1" customWidth="1"/>
    <col min="24" max="24" width="16.88671875" style="132" bestFit="1" customWidth="1"/>
    <col min="25" max="25" width="15.6640625" style="132" customWidth="1"/>
    <col min="26" max="26" width="12.6640625" style="132" bestFit="1" customWidth="1"/>
    <col min="27" max="27" width="16.88671875" style="132" bestFit="1" customWidth="1"/>
    <col min="28" max="28" width="12.44140625" style="132" bestFit="1" customWidth="1"/>
    <col min="29" max="242" width="0" style="132" hidden="1"/>
    <col min="243" max="16384" width="9.109375" style="132" hidden="1"/>
  </cols>
  <sheetData>
    <row r="1" spans="1:242" x14ac:dyDescent="0.25">
      <c r="A1" s="86" t="s">
        <v>639</v>
      </c>
      <c r="B1" s="307"/>
      <c r="C1" s="143"/>
      <c r="D1" s="143"/>
      <c r="E1" s="143"/>
      <c r="F1" s="143"/>
      <c r="G1" s="143"/>
      <c r="H1" s="143"/>
      <c r="I1" s="143"/>
      <c r="J1" s="143"/>
      <c r="K1" s="143"/>
      <c r="L1" s="143"/>
      <c r="M1" s="143"/>
      <c r="N1" s="143"/>
      <c r="O1" s="143"/>
      <c r="P1" s="143"/>
      <c r="Q1" s="143"/>
      <c r="R1" s="143"/>
      <c r="S1" s="143"/>
      <c r="T1" s="143"/>
      <c r="U1" s="143"/>
      <c r="V1" s="143"/>
      <c r="W1" s="143"/>
      <c r="X1" s="143"/>
      <c r="Y1" s="143"/>
      <c r="Z1" s="143"/>
      <c r="AA1" s="143"/>
      <c r="AB1" s="143"/>
    </row>
    <row r="2" spans="1:242" s="89" customFormat="1" ht="96" x14ac:dyDescent="0.25">
      <c r="A2" s="88" t="s">
        <v>0</v>
      </c>
      <c r="B2" s="89" t="s">
        <v>1</v>
      </c>
      <c r="C2" s="89" t="s">
        <v>2</v>
      </c>
      <c r="D2" s="89" t="s">
        <v>3</v>
      </c>
      <c r="E2" s="89" t="s">
        <v>4</v>
      </c>
      <c r="F2" s="89" t="s">
        <v>5</v>
      </c>
      <c r="G2" s="89" t="s">
        <v>6</v>
      </c>
      <c r="H2" s="89" t="s">
        <v>7</v>
      </c>
      <c r="I2" s="89" t="s">
        <v>8</v>
      </c>
      <c r="J2" s="89" t="s">
        <v>9</v>
      </c>
      <c r="K2" s="89" t="s">
        <v>10</v>
      </c>
      <c r="L2" s="89" t="s">
        <v>11</v>
      </c>
      <c r="M2" s="89" t="s">
        <v>12</v>
      </c>
      <c r="N2" s="89" t="s">
        <v>13</v>
      </c>
      <c r="O2" s="89" t="s">
        <v>68</v>
      </c>
      <c r="P2" s="89" t="s">
        <v>109</v>
      </c>
      <c r="Q2" s="89" t="s">
        <v>110</v>
      </c>
      <c r="R2" s="89" t="s">
        <v>111</v>
      </c>
      <c r="S2" s="89" t="s">
        <v>112</v>
      </c>
      <c r="T2" s="89" t="s">
        <v>113</v>
      </c>
      <c r="U2" s="89" t="s">
        <v>114</v>
      </c>
      <c r="V2" s="89" t="s">
        <v>115</v>
      </c>
      <c r="W2" s="89" t="s">
        <v>116</v>
      </c>
      <c r="X2" s="89" t="s">
        <v>40</v>
      </c>
      <c r="Y2" s="89" t="s">
        <v>117</v>
      </c>
      <c r="Z2" s="89" t="s">
        <v>118</v>
      </c>
      <c r="AA2" s="89" t="s">
        <v>119</v>
      </c>
      <c r="AB2" s="89" t="s">
        <v>120</v>
      </c>
    </row>
    <row r="3" spans="1:242" x14ac:dyDescent="0.25">
      <c r="A3" s="89">
        <v>2</v>
      </c>
      <c r="B3" s="245" t="s">
        <v>235</v>
      </c>
      <c r="C3" s="215"/>
      <c r="D3" s="215"/>
      <c r="E3" s="215"/>
      <c r="F3" s="215"/>
      <c r="G3" s="215"/>
      <c r="H3" s="215"/>
      <c r="I3" s="215"/>
      <c r="J3" s="303"/>
      <c r="K3" s="215"/>
      <c r="L3" s="215"/>
      <c r="M3" s="215"/>
      <c r="N3" s="215"/>
      <c r="O3" s="215"/>
      <c r="P3" s="245" t="s">
        <v>121</v>
      </c>
      <c r="Q3" s="215"/>
      <c r="R3" s="215"/>
      <c r="S3" s="215"/>
      <c r="T3" s="215"/>
      <c r="U3" s="215"/>
      <c r="V3" s="215"/>
      <c r="W3" s="215"/>
      <c r="X3" s="215"/>
      <c r="Y3" s="215"/>
      <c r="Z3" s="215"/>
      <c r="AA3" s="215"/>
      <c r="AB3" s="215"/>
    </row>
    <row r="4" spans="1:242" s="87" customFormat="1" x14ac:dyDescent="0.45">
      <c r="A4" s="89">
        <v>3</v>
      </c>
      <c r="B4" s="127"/>
      <c r="C4" s="127"/>
      <c r="D4" s="127"/>
      <c r="E4" s="127"/>
      <c r="F4" s="127"/>
      <c r="G4" s="87" t="s">
        <v>397</v>
      </c>
      <c r="H4" s="87" t="s">
        <v>627</v>
      </c>
      <c r="I4" s="127"/>
      <c r="J4" s="127"/>
      <c r="K4" s="127"/>
      <c r="L4" s="127"/>
      <c r="M4" s="127"/>
      <c r="N4" s="127"/>
      <c r="O4" s="127"/>
      <c r="P4" s="127"/>
      <c r="Q4" s="127"/>
      <c r="R4" s="127"/>
      <c r="S4" s="127"/>
      <c r="T4" s="127"/>
      <c r="U4" s="127"/>
      <c r="V4" s="87" t="s">
        <v>397</v>
      </c>
      <c r="W4" s="87" t="s">
        <v>627</v>
      </c>
      <c r="X4" s="127"/>
      <c r="Y4" s="127"/>
      <c r="Z4" s="127"/>
      <c r="AA4" s="127"/>
      <c r="AB4" s="127"/>
    </row>
    <row r="5" spans="1:242" ht="12.75" customHeight="1" x14ac:dyDescent="0.25">
      <c r="A5" s="89">
        <v>4</v>
      </c>
      <c r="B5" s="246" t="s">
        <v>122</v>
      </c>
      <c r="C5" s="215"/>
      <c r="D5" s="215"/>
      <c r="E5" s="215"/>
      <c r="F5" s="215"/>
      <c r="G5" s="215"/>
      <c r="H5" s="215"/>
      <c r="I5" s="215"/>
      <c r="J5" s="303"/>
      <c r="K5" s="215"/>
      <c r="L5" s="215"/>
      <c r="M5" s="215"/>
      <c r="N5" s="215"/>
      <c r="O5" s="215"/>
      <c r="P5" s="245" t="s">
        <v>122</v>
      </c>
      <c r="Q5" s="215"/>
      <c r="R5" s="215"/>
      <c r="S5" s="215"/>
      <c r="T5" s="215"/>
      <c r="U5" s="215"/>
      <c r="V5" s="215"/>
      <c r="W5" s="215"/>
      <c r="X5" s="215"/>
      <c r="Y5" s="215"/>
      <c r="Z5" s="215"/>
      <c r="AA5" s="215"/>
      <c r="AB5" s="215"/>
    </row>
    <row r="6" spans="1:242" x14ac:dyDescent="0.25">
      <c r="A6" s="89">
        <v>5</v>
      </c>
      <c r="B6" s="125" t="s">
        <v>329</v>
      </c>
      <c r="C6" s="215"/>
      <c r="D6" s="215"/>
      <c r="E6" s="215"/>
      <c r="F6" s="215"/>
      <c r="G6" s="215"/>
      <c r="H6" s="215"/>
      <c r="I6" s="215"/>
      <c r="J6" s="303"/>
      <c r="K6" s="215"/>
      <c r="L6" s="215"/>
      <c r="M6" s="215"/>
      <c r="N6" s="215"/>
      <c r="O6" s="215"/>
      <c r="P6" s="245" t="s">
        <v>123</v>
      </c>
      <c r="Q6" s="215"/>
      <c r="R6" s="215"/>
      <c r="S6" s="215"/>
      <c r="T6" s="215"/>
      <c r="U6" s="215"/>
      <c r="V6" s="215"/>
      <c r="W6" s="215"/>
      <c r="X6" s="215"/>
      <c r="Y6" s="215"/>
      <c r="Z6" s="215"/>
      <c r="AA6" s="215"/>
      <c r="AB6" s="215"/>
      <c r="AC6" s="301"/>
      <c r="AD6" s="301"/>
      <c r="AE6" s="301"/>
      <c r="AF6" s="301"/>
      <c r="AG6" s="301"/>
      <c r="AH6" s="301"/>
      <c r="AI6" s="301"/>
      <c r="AJ6" s="301"/>
      <c r="AK6" s="301"/>
      <c r="AL6" s="301"/>
      <c r="AM6" s="301"/>
      <c r="AN6" s="301"/>
      <c r="AO6" s="301"/>
      <c r="AP6" s="301"/>
      <c r="AQ6" s="301"/>
      <c r="AR6" s="301"/>
      <c r="AS6" s="301"/>
      <c r="AT6" s="301"/>
      <c r="AU6" s="301"/>
      <c r="AV6" s="301"/>
      <c r="AW6" s="301"/>
      <c r="AX6" s="301"/>
      <c r="AY6" s="301"/>
      <c r="AZ6" s="301"/>
      <c r="BA6" s="301"/>
      <c r="BB6" s="301"/>
      <c r="BC6" s="301"/>
      <c r="BD6" s="301"/>
      <c r="BE6" s="301"/>
      <c r="BF6" s="301"/>
      <c r="BG6" s="301"/>
      <c r="BH6" s="301"/>
      <c r="BI6" s="301"/>
      <c r="BJ6" s="301"/>
      <c r="BK6" s="301"/>
      <c r="BL6" s="301"/>
      <c r="BM6" s="301"/>
      <c r="BN6" s="301"/>
      <c r="BO6" s="301"/>
      <c r="BP6" s="301"/>
      <c r="BQ6" s="301"/>
      <c r="BR6" s="301"/>
      <c r="BS6" s="301"/>
      <c r="BT6" s="301"/>
      <c r="BU6" s="301"/>
      <c r="BV6" s="301"/>
      <c r="BW6" s="301"/>
      <c r="BX6" s="301"/>
      <c r="BY6" s="301"/>
      <c r="BZ6" s="301"/>
      <c r="CA6" s="301"/>
      <c r="CB6" s="301"/>
      <c r="CC6" s="301"/>
      <c r="CD6" s="301"/>
      <c r="CE6" s="301"/>
      <c r="CF6" s="301"/>
      <c r="CG6" s="301"/>
      <c r="CH6" s="301"/>
      <c r="CI6" s="301"/>
      <c r="CJ6" s="301"/>
      <c r="CK6" s="301"/>
      <c r="CL6" s="301"/>
      <c r="CM6" s="301"/>
      <c r="CN6" s="301"/>
      <c r="CO6" s="301"/>
      <c r="CP6" s="301"/>
      <c r="CQ6" s="301"/>
      <c r="CR6" s="301"/>
      <c r="CS6" s="301"/>
      <c r="CT6" s="301"/>
      <c r="CU6" s="301"/>
      <c r="CV6" s="301"/>
      <c r="CW6" s="301"/>
      <c r="CX6" s="301"/>
      <c r="CY6" s="301"/>
      <c r="CZ6" s="301"/>
      <c r="DA6" s="301"/>
      <c r="DB6" s="301"/>
      <c r="DC6" s="301"/>
      <c r="DD6" s="301"/>
      <c r="DE6" s="301"/>
      <c r="DF6" s="301"/>
      <c r="DG6" s="301"/>
      <c r="DH6" s="301"/>
      <c r="DI6" s="301"/>
      <c r="DJ6" s="301"/>
      <c r="DK6" s="301"/>
      <c r="DL6" s="301"/>
      <c r="DM6" s="301"/>
      <c r="DN6" s="301"/>
      <c r="DO6" s="301"/>
      <c r="DP6" s="301"/>
      <c r="DQ6" s="301"/>
      <c r="DR6" s="301"/>
      <c r="DS6" s="301"/>
      <c r="DT6" s="301"/>
      <c r="DU6" s="301"/>
      <c r="DV6" s="301"/>
      <c r="DW6" s="301"/>
      <c r="DX6" s="301"/>
      <c r="DY6" s="301"/>
      <c r="DZ6" s="301"/>
      <c r="EA6" s="301"/>
      <c r="EB6" s="301"/>
      <c r="EC6" s="301"/>
      <c r="ED6" s="301"/>
      <c r="EE6" s="301"/>
      <c r="EF6" s="301"/>
      <c r="EG6" s="301"/>
      <c r="EH6" s="301"/>
      <c r="EI6" s="301"/>
      <c r="EJ6" s="301"/>
      <c r="EK6" s="301"/>
      <c r="EL6" s="301"/>
      <c r="EM6" s="301"/>
      <c r="EN6" s="301"/>
      <c r="EO6" s="301"/>
      <c r="EP6" s="301"/>
      <c r="EQ6" s="301"/>
      <c r="ER6" s="301"/>
      <c r="ES6" s="301"/>
      <c r="ET6" s="301"/>
      <c r="EU6" s="301"/>
      <c r="EV6" s="301"/>
      <c r="EW6" s="301"/>
      <c r="EX6" s="301"/>
      <c r="EY6" s="301"/>
      <c r="EZ6" s="301"/>
      <c r="FA6" s="301"/>
      <c r="FB6" s="301"/>
      <c r="FC6" s="301"/>
      <c r="FD6" s="301"/>
      <c r="FE6" s="301"/>
      <c r="FF6" s="301"/>
      <c r="FG6" s="301"/>
      <c r="FH6" s="301"/>
      <c r="FI6" s="301"/>
      <c r="FJ6" s="301"/>
      <c r="FK6" s="301"/>
      <c r="FL6" s="301"/>
      <c r="FM6" s="301"/>
      <c r="FN6" s="301"/>
      <c r="FO6" s="301"/>
      <c r="FP6" s="301"/>
      <c r="FQ6" s="301"/>
      <c r="FR6" s="301"/>
      <c r="FS6" s="301"/>
      <c r="FT6" s="301"/>
      <c r="FU6" s="301"/>
      <c r="FV6" s="301"/>
      <c r="FW6" s="301"/>
      <c r="FX6" s="301"/>
      <c r="FY6" s="301"/>
      <c r="FZ6" s="301"/>
      <c r="GA6" s="301"/>
      <c r="GB6" s="301"/>
      <c r="GC6" s="301"/>
      <c r="GD6" s="301"/>
      <c r="GE6" s="301"/>
      <c r="GF6" s="301"/>
      <c r="GG6" s="301"/>
      <c r="GH6" s="301"/>
      <c r="GI6" s="301"/>
      <c r="GJ6" s="301"/>
      <c r="GK6" s="301"/>
      <c r="GL6" s="301"/>
      <c r="GM6" s="301"/>
      <c r="GN6" s="301"/>
      <c r="GO6" s="301"/>
      <c r="GP6" s="301"/>
      <c r="GQ6" s="301"/>
      <c r="GR6" s="301"/>
      <c r="GS6" s="301"/>
      <c r="GT6" s="301"/>
      <c r="GU6" s="301"/>
      <c r="GV6" s="301"/>
      <c r="GW6" s="301"/>
      <c r="GX6" s="301"/>
      <c r="GY6" s="301"/>
      <c r="GZ6" s="301"/>
      <c r="HA6" s="301"/>
      <c r="HB6" s="301"/>
      <c r="HC6" s="301"/>
      <c r="HD6" s="301"/>
      <c r="HE6" s="301"/>
      <c r="HF6" s="301"/>
      <c r="HG6" s="301"/>
      <c r="HH6" s="301"/>
      <c r="HI6" s="301"/>
      <c r="HJ6" s="301"/>
      <c r="HK6" s="301"/>
      <c r="HL6" s="301"/>
      <c r="HM6" s="301"/>
      <c r="HN6" s="301"/>
      <c r="HO6" s="301"/>
      <c r="HP6" s="301"/>
      <c r="HQ6" s="301"/>
      <c r="HR6" s="301"/>
      <c r="HS6" s="301"/>
      <c r="HT6" s="301"/>
      <c r="HU6" s="301"/>
      <c r="HV6" s="301"/>
      <c r="HW6" s="301"/>
      <c r="HX6" s="301"/>
      <c r="HY6" s="301"/>
      <c r="HZ6" s="301"/>
      <c r="IA6" s="301"/>
      <c r="IB6" s="301"/>
      <c r="IC6" s="301"/>
      <c r="ID6" s="301"/>
      <c r="IE6" s="301"/>
      <c r="IF6" s="301"/>
      <c r="IG6" s="301"/>
      <c r="IH6" s="301"/>
    </row>
    <row r="7" spans="1:242" ht="19.8" thickBot="1" x14ac:dyDescent="0.3">
      <c r="A7" s="89">
        <v>6</v>
      </c>
      <c r="B7" s="126" t="s">
        <v>330</v>
      </c>
      <c r="C7" s="215"/>
      <c r="D7" s="215"/>
      <c r="E7" s="215"/>
      <c r="F7" s="215"/>
      <c r="G7" s="215"/>
      <c r="H7" s="215"/>
      <c r="I7" s="215"/>
      <c r="J7" s="385"/>
      <c r="K7" s="215"/>
      <c r="L7" s="215"/>
      <c r="M7" s="215"/>
      <c r="N7" s="215"/>
      <c r="O7" s="215"/>
      <c r="P7" s="385"/>
      <c r="Q7" s="215"/>
      <c r="R7" s="215"/>
      <c r="S7" s="215"/>
      <c r="T7" s="215"/>
      <c r="U7" s="215"/>
      <c r="V7" s="215"/>
      <c r="W7" s="215"/>
      <c r="X7" s="215"/>
      <c r="Y7" s="215"/>
      <c r="Z7" s="215"/>
      <c r="AA7" s="215"/>
      <c r="AB7" s="215"/>
      <c r="AC7" s="301"/>
      <c r="AD7" s="301"/>
      <c r="AE7" s="301"/>
      <c r="AF7" s="301"/>
      <c r="AG7" s="301"/>
      <c r="AH7" s="301"/>
      <c r="AI7" s="301"/>
      <c r="AJ7" s="301"/>
      <c r="AK7" s="301"/>
      <c r="AL7" s="301"/>
      <c r="AM7" s="301"/>
      <c r="AN7" s="301"/>
      <c r="AO7" s="301"/>
      <c r="AP7" s="301"/>
      <c r="AQ7" s="301"/>
      <c r="AR7" s="301"/>
      <c r="AS7" s="301"/>
      <c r="AT7" s="301"/>
      <c r="AU7" s="301"/>
      <c r="AV7" s="301"/>
      <c r="AW7" s="301"/>
      <c r="AX7" s="301"/>
      <c r="AY7" s="301"/>
      <c r="AZ7" s="301"/>
      <c r="BA7" s="301"/>
      <c r="BB7" s="301"/>
      <c r="BC7" s="301"/>
      <c r="BD7" s="301"/>
      <c r="BE7" s="301"/>
      <c r="BF7" s="301"/>
      <c r="BG7" s="301"/>
      <c r="BH7" s="301"/>
      <c r="BI7" s="301"/>
      <c r="BJ7" s="301"/>
      <c r="BK7" s="301"/>
      <c r="BL7" s="301"/>
      <c r="BM7" s="301"/>
      <c r="BN7" s="301"/>
      <c r="BO7" s="301"/>
      <c r="BP7" s="301"/>
      <c r="BQ7" s="301"/>
      <c r="BR7" s="301"/>
      <c r="BS7" s="301"/>
      <c r="BT7" s="301"/>
      <c r="BU7" s="301"/>
      <c r="BV7" s="301"/>
      <c r="BW7" s="301"/>
      <c r="BX7" s="301"/>
      <c r="BY7" s="301"/>
      <c r="BZ7" s="301"/>
      <c r="CA7" s="301"/>
      <c r="CB7" s="301"/>
      <c r="CC7" s="301"/>
      <c r="CD7" s="301"/>
      <c r="CE7" s="301"/>
      <c r="CF7" s="301"/>
      <c r="CG7" s="301"/>
      <c r="CH7" s="301"/>
      <c r="CI7" s="301"/>
      <c r="CJ7" s="301"/>
      <c r="CK7" s="301"/>
      <c r="CL7" s="301"/>
      <c r="CM7" s="301"/>
      <c r="CN7" s="301"/>
      <c r="CO7" s="301"/>
      <c r="CP7" s="301"/>
      <c r="CQ7" s="301"/>
      <c r="CR7" s="301"/>
      <c r="CS7" s="301"/>
      <c r="CT7" s="301"/>
      <c r="CU7" s="301"/>
      <c r="CV7" s="301"/>
      <c r="CW7" s="301"/>
      <c r="CX7" s="301"/>
      <c r="CY7" s="301"/>
      <c r="CZ7" s="301"/>
      <c r="DA7" s="301"/>
      <c r="DB7" s="301"/>
      <c r="DC7" s="301"/>
      <c r="DD7" s="301"/>
      <c r="DE7" s="301"/>
      <c r="DF7" s="301"/>
      <c r="DG7" s="301"/>
      <c r="DH7" s="301"/>
      <c r="DI7" s="301"/>
      <c r="DJ7" s="301"/>
      <c r="DK7" s="301"/>
      <c r="DL7" s="301"/>
      <c r="DM7" s="301"/>
      <c r="DN7" s="301"/>
      <c r="DO7" s="301"/>
      <c r="DP7" s="301"/>
      <c r="DQ7" s="301"/>
      <c r="DR7" s="301"/>
      <c r="DS7" s="301"/>
      <c r="DT7" s="301"/>
      <c r="DU7" s="301"/>
      <c r="DV7" s="301"/>
      <c r="DW7" s="301"/>
      <c r="DX7" s="301"/>
      <c r="DY7" s="301"/>
      <c r="DZ7" s="301"/>
      <c r="EA7" s="301"/>
      <c r="EB7" s="301"/>
      <c r="EC7" s="301"/>
      <c r="ED7" s="301"/>
      <c r="EE7" s="301"/>
      <c r="EF7" s="301"/>
      <c r="EG7" s="301"/>
      <c r="EH7" s="301"/>
      <c r="EI7" s="301"/>
      <c r="EJ7" s="301"/>
      <c r="EK7" s="301"/>
      <c r="EL7" s="301"/>
      <c r="EM7" s="301"/>
      <c r="EN7" s="301"/>
      <c r="EO7" s="301"/>
      <c r="EP7" s="301"/>
      <c r="EQ7" s="301"/>
      <c r="ER7" s="301"/>
      <c r="ES7" s="301"/>
      <c r="ET7" s="301"/>
      <c r="EU7" s="301"/>
      <c r="EV7" s="301"/>
      <c r="EW7" s="301"/>
      <c r="EX7" s="301"/>
      <c r="EY7" s="301"/>
      <c r="EZ7" s="301"/>
      <c r="FA7" s="301"/>
      <c r="FB7" s="301"/>
      <c r="FC7" s="301"/>
      <c r="FD7" s="301"/>
      <c r="FE7" s="301"/>
      <c r="FF7" s="301"/>
      <c r="FG7" s="301"/>
      <c r="FH7" s="301"/>
      <c r="FI7" s="301"/>
      <c r="FJ7" s="301"/>
      <c r="FK7" s="301"/>
      <c r="FL7" s="301"/>
      <c r="FM7" s="301"/>
      <c r="FN7" s="301"/>
      <c r="FO7" s="301"/>
      <c r="FP7" s="301"/>
      <c r="FQ7" s="301"/>
      <c r="FR7" s="301"/>
      <c r="FS7" s="301"/>
      <c r="FT7" s="301"/>
      <c r="FU7" s="301"/>
      <c r="FV7" s="301"/>
      <c r="FW7" s="301"/>
      <c r="FX7" s="301"/>
      <c r="FY7" s="301"/>
      <c r="FZ7" s="301"/>
      <c r="GA7" s="301"/>
      <c r="GB7" s="301"/>
      <c r="GC7" s="301"/>
      <c r="GD7" s="301"/>
      <c r="GE7" s="301"/>
      <c r="GF7" s="301"/>
      <c r="GG7" s="301"/>
      <c r="GH7" s="301"/>
      <c r="GI7" s="301"/>
      <c r="GJ7" s="301"/>
      <c r="GK7" s="301"/>
      <c r="GL7" s="301"/>
      <c r="GM7" s="301"/>
      <c r="GN7" s="301"/>
      <c r="GO7" s="301"/>
      <c r="GP7" s="301"/>
      <c r="GQ7" s="301"/>
      <c r="GR7" s="301"/>
      <c r="GS7" s="301"/>
      <c r="GT7" s="301"/>
      <c r="GU7" s="301"/>
      <c r="GV7" s="301"/>
      <c r="GW7" s="301"/>
      <c r="GX7" s="301"/>
      <c r="GY7" s="301"/>
      <c r="GZ7" s="301"/>
      <c r="HA7" s="301"/>
      <c r="HB7" s="301"/>
      <c r="HC7" s="301"/>
      <c r="HD7" s="301"/>
      <c r="HE7" s="301"/>
      <c r="HF7" s="301"/>
      <c r="HG7" s="301"/>
      <c r="HH7" s="301"/>
      <c r="HI7" s="301"/>
      <c r="HJ7" s="301"/>
      <c r="HK7" s="301"/>
      <c r="HL7" s="301"/>
      <c r="HM7" s="301"/>
      <c r="HN7" s="301"/>
      <c r="HO7" s="301"/>
      <c r="HP7" s="301"/>
      <c r="HQ7" s="301"/>
      <c r="HR7" s="301"/>
      <c r="HS7" s="301"/>
      <c r="HT7" s="301"/>
      <c r="HU7" s="301"/>
      <c r="HV7" s="301"/>
      <c r="HW7" s="301"/>
      <c r="HX7" s="301"/>
      <c r="HY7" s="301"/>
      <c r="HZ7" s="301"/>
      <c r="IA7" s="301"/>
      <c r="IB7" s="301"/>
      <c r="IC7" s="301"/>
      <c r="ID7" s="301"/>
      <c r="IE7" s="301"/>
      <c r="IF7" s="301"/>
      <c r="IG7" s="301"/>
      <c r="IH7" s="301"/>
    </row>
    <row r="8" spans="1:242" ht="18" hidden="1" customHeight="1" thickBot="1" x14ac:dyDescent="0.3">
      <c r="A8" s="89">
        <v>7</v>
      </c>
      <c r="B8" s="245"/>
      <c r="C8" s="89"/>
      <c r="D8" s="89"/>
      <c r="E8" s="89"/>
      <c r="F8" s="89"/>
      <c r="G8" s="89"/>
      <c r="H8" s="89"/>
      <c r="I8" s="89"/>
      <c r="J8" s="301"/>
      <c r="K8" s="301"/>
      <c r="L8" s="301"/>
      <c r="M8" s="301"/>
      <c r="N8" s="301"/>
      <c r="O8" s="301"/>
      <c r="P8" s="89"/>
      <c r="Q8" s="301"/>
      <c r="R8" s="301"/>
      <c r="S8" s="301"/>
      <c r="T8" s="89"/>
      <c r="U8" s="301"/>
      <c r="V8" s="301"/>
      <c r="W8" s="301"/>
      <c r="X8" s="89"/>
      <c r="Y8" s="301"/>
      <c r="Z8" s="301"/>
      <c r="AA8" s="301"/>
      <c r="AB8" s="301"/>
      <c r="AC8" s="301"/>
      <c r="AD8" s="301"/>
      <c r="AE8" s="301"/>
      <c r="AF8" s="301"/>
      <c r="AG8" s="301"/>
      <c r="AH8" s="301"/>
      <c r="AI8" s="301"/>
      <c r="AJ8" s="301"/>
      <c r="AK8" s="301"/>
      <c r="AL8" s="301"/>
      <c r="AM8" s="301"/>
      <c r="AN8" s="301"/>
      <c r="AO8" s="301"/>
      <c r="AP8" s="301"/>
      <c r="AQ8" s="301"/>
      <c r="AR8" s="301"/>
      <c r="AS8" s="301"/>
      <c r="AT8" s="301"/>
      <c r="AU8" s="301"/>
      <c r="AV8" s="301"/>
      <c r="AW8" s="301"/>
      <c r="AX8" s="301"/>
      <c r="AY8" s="301"/>
      <c r="AZ8" s="301"/>
      <c r="BA8" s="301"/>
      <c r="BB8" s="301"/>
      <c r="BC8" s="301"/>
      <c r="BD8" s="301"/>
      <c r="BE8" s="301"/>
      <c r="BF8" s="301"/>
      <c r="BG8" s="301"/>
      <c r="BH8" s="301"/>
      <c r="BI8" s="301"/>
      <c r="BJ8" s="301"/>
      <c r="BK8" s="301"/>
      <c r="BL8" s="301"/>
      <c r="BM8" s="301"/>
      <c r="BN8" s="301"/>
      <c r="BO8" s="301"/>
      <c r="BP8" s="301"/>
      <c r="BQ8" s="301"/>
      <c r="BR8" s="301"/>
      <c r="BS8" s="301"/>
      <c r="BT8" s="301"/>
      <c r="BU8" s="301"/>
      <c r="BV8" s="301"/>
      <c r="BW8" s="301"/>
      <c r="BX8" s="301"/>
      <c r="BY8" s="301"/>
      <c r="BZ8" s="301"/>
      <c r="CA8" s="301"/>
      <c r="CB8" s="301"/>
      <c r="CC8" s="301"/>
      <c r="CD8" s="301"/>
      <c r="CE8" s="301"/>
      <c r="CF8" s="301"/>
      <c r="CG8" s="301"/>
      <c r="CH8" s="301"/>
      <c r="CI8" s="301"/>
      <c r="CJ8" s="301"/>
      <c r="CK8" s="301"/>
      <c r="CL8" s="301"/>
      <c r="CM8" s="301"/>
      <c r="CN8" s="301"/>
      <c r="CO8" s="301"/>
      <c r="CP8" s="301"/>
      <c r="CQ8" s="301"/>
      <c r="CR8" s="301"/>
      <c r="CS8" s="301"/>
      <c r="CT8" s="301"/>
      <c r="CU8" s="301"/>
      <c r="CV8" s="301"/>
      <c r="CW8" s="301"/>
      <c r="CX8" s="301"/>
      <c r="CY8" s="301"/>
      <c r="CZ8" s="301"/>
      <c r="DA8" s="301"/>
      <c r="DB8" s="301"/>
      <c r="DC8" s="301"/>
      <c r="DD8" s="301"/>
      <c r="DE8" s="301"/>
      <c r="DF8" s="301"/>
      <c r="DG8" s="301"/>
      <c r="DH8" s="301"/>
      <c r="DI8" s="301"/>
      <c r="DJ8" s="301"/>
      <c r="DK8" s="301"/>
      <c r="DL8" s="301"/>
      <c r="DM8" s="301"/>
      <c r="DN8" s="301"/>
      <c r="DO8" s="301"/>
      <c r="DP8" s="301"/>
      <c r="DQ8" s="301"/>
      <c r="DR8" s="301"/>
      <c r="DS8" s="301"/>
      <c r="DT8" s="301"/>
      <c r="DU8" s="301"/>
      <c r="DV8" s="301"/>
      <c r="DW8" s="301"/>
      <c r="DX8" s="301"/>
      <c r="DY8" s="301"/>
      <c r="DZ8" s="301"/>
      <c r="EA8" s="301"/>
      <c r="EB8" s="301"/>
      <c r="EC8" s="301"/>
      <c r="ED8" s="301"/>
      <c r="EE8" s="301"/>
      <c r="EF8" s="301"/>
      <c r="EG8" s="301"/>
      <c r="EH8" s="301"/>
      <c r="EI8" s="301"/>
      <c r="EJ8" s="301"/>
      <c r="EK8" s="301"/>
      <c r="EL8" s="301"/>
      <c r="EM8" s="301"/>
      <c r="EN8" s="301"/>
      <c r="EO8" s="301"/>
      <c r="EP8" s="301"/>
      <c r="EQ8" s="301"/>
      <c r="ER8" s="301"/>
      <c r="ES8" s="301"/>
      <c r="ET8" s="301"/>
      <c r="EU8" s="301"/>
      <c r="EV8" s="301"/>
      <c r="EW8" s="301"/>
      <c r="EX8" s="301"/>
      <c r="EY8" s="301"/>
      <c r="EZ8" s="301"/>
      <c r="FA8" s="301"/>
      <c r="FB8" s="301"/>
      <c r="FC8" s="301"/>
      <c r="FD8" s="301"/>
      <c r="FE8" s="301"/>
      <c r="FF8" s="301"/>
      <c r="FG8" s="301"/>
      <c r="FH8" s="301"/>
      <c r="FI8" s="301"/>
      <c r="FJ8" s="301"/>
      <c r="FK8" s="301"/>
      <c r="FL8" s="301"/>
      <c r="FM8" s="301"/>
      <c r="FN8" s="301"/>
      <c r="FO8" s="301"/>
      <c r="FP8" s="301"/>
      <c r="FQ8" s="301"/>
      <c r="FR8" s="301"/>
      <c r="FS8" s="301"/>
      <c r="FT8" s="301"/>
      <c r="FU8" s="301"/>
      <c r="FV8" s="301"/>
      <c r="FW8" s="301"/>
      <c r="FX8" s="301"/>
      <c r="FY8" s="301"/>
      <c r="FZ8" s="301"/>
      <c r="GA8" s="301"/>
      <c r="GB8" s="301"/>
      <c r="GC8" s="301"/>
      <c r="GD8" s="301"/>
      <c r="GE8" s="301"/>
      <c r="GF8" s="301"/>
      <c r="GG8" s="301"/>
      <c r="GH8" s="301"/>
      <c r="GI8" s="301"/>
      <c r="GJ8" s="301"/>
      <c r="GK8" s="301"/>
      <c r="GL8" s="301"/>
      <c r="GM8" s="301"/>
      <c r="GN8" s="301"/>
      <c r="GO8" s="301"/>
      <c r="GP8" s="301"/>
      <c r="GQ8" s="301"/>
      <c r="GR8" s="301"/>
      <c r="GS8" s="301"/>
      <c r="GT8" s="301"/>
      <c r="GU8" s="301"/>
      <c r="GV8" s="301"/>
      <c r="GW8" s="301"/>
      <c r="GX8" s="301"/>
      <c r="GY8" s="301"/>
      <c r="GZ8" s="301"/>
      <c r="HA8" s="301"/>
      <c r="HB8" s="301"/>
      <c r="HC8" s="301"/>
      <c r="HD8" s="301"/>
      <c r="HE8" s="301"/>
      <c r="HF8" s="301"/>
      <c r="HG8" s="301"/>
      <c r="HH8" s="301"/>
      <c r="HI8" s="301"/>
      <c r="HJ8" s="301"/>
      <c r="HK8" s="301"/>
      <c r="HL8" s="301"/>
      <c r="HM8" s="301"/>
      <c r="HN8" s="301"/>
      <c r="HO8" s="301"/>
      <c r="HP8" s="301"/>
      <c r="HQ8" s="301"/>
      <c r="HR8" s="301"/>
      <c r="HS8" s="301"/>
      <c r="HT8" s="301"/>
      <c r="HU8" s="301"/>
      <c r="HV8" s="301"/>
      <c r="HW8" s="301"/>
      <c r="HX8" s="301"/>
      <c r="HY8" s="301"/>
      <c r="HZ8" s="301"/>
      <c r="IA8" s="301"/>
      <c r="IB8" s="301"/>
      <c r="IC8" s="301"/>
      <c r="ID8" s="301"/>
      <c r="IE8" s="301"/>
      <c r="IF8" s="301"/>
      <c r="IG8" s="301"/>
      <c r="IH8" s="301"/>
    </row>
    <row r="9" spans="1:242" s="318" customFormat="1" ht="18" customHeight="1" x14ac:dyDescent="0.25">
      <c r="A9" s="89">
        <v>8</v>
      </c>
      <c r="B9" s="308"/>
      <c r="C9" s="309"/>
      <c r="D9" s="310" t="s">
        <v>236</v>
      </c>
      <c r="E9" s="310"/>
      <c r="F9" s="310"/>
      <c r="G9" s="310"/>
      <c r="H9" s="311"/>
      <c r="I9" s="312" t="s">
        <v>218</v>
      </c>
      <c r="J9" s="312"/>
      <c r="K9" s="312"/>
      <c r="L9" s="312"/>
      <c r="M9" s="312"/>
      <c r="N9" s="312"/>
      <c r="O9" s="313"/>
      <c r="P9" s="312" t="s">
        <v>220</v>
      </c>
      <c r="Q9" s="312"/>
      <c r="R9" s="314"/>
      <c r="S9" s="315"/>
      <c r="T9" s="312" t="s">
        <v>222</v>
      </c>
      <c r="U9" s="312"/>
      <c r="V9" s="314"/>
      <c r="W9" s="315"/>
      <c r="X9" s="312" t="s">
        <v>224</v>
      </c>
      <c r="Y9" s="312"/>
      <c r="Z9" s="314"/>
      <c r="AA9" s="315"/>
      <c r="AB9" s="316"/>
      <c r="AC9" s="317"/>
      <c r="AD9" s="317"/>
      <c r="AE9" s="317"/>
      <c r="AF9" s="317"/>
      <c r="AG9" s="317"/>
      <c r="AH9" s="317"/>
      <c r="AI9" s="317"/>
      <c r="AJ9" s="317"/>
      <c r="AK9" s="317"/>
      <c r="AL9" s="317"/>
      <c r="AM9" s="317"/>
      <c r="AN9" s="317"/>
      <c r="AO9" s="317"/>
      <c r="AP9" s="317"/>
      <c r="AQ9" s="317"/>
      <c r="AR9" s="317"/>
      <c r="AS9" s="317"/>
      <c r="AT9" s="317"/>
      <c r="AU9" s="317"/>
      <c r="AV9" s="317"/>
      <c r="AW9" s="317"/>
      <c r="AX9" s="317"/>
      <c r="AY9" s="317"/>
      <c r="AZ9" s="317"/>
      <c r="BA9" s="317"/>
      <c r="BB9" s="317"/>
      <c r="BC9" s="317"/>
      <c r="BD9" s="317"/>
      <c r="BE9" s="317"/>
      <c r="BF9" s="317"/>
      <c r="BG9" s="317"/>
      <c r="BH9" s="317"/>
      <c r="BI9" s="317"/>
      <c r="BJ9" s="317"/>
      <c r="BK9" s="317"/>
      <c r="BL9" s="317"/>
      <c r="BM9" s="317"/>
      <c r="BN9" s="317"/>
      <c r="BO9" s="317"/>
      <c r="BP9" s="317"/>
      <c r="BQ9" s="317"/>
      <c r="BR9" s="317"/>
      <c r="BS9" s="317"/>
      <c r="BT9" s="317"/>
      <c r="BU9" s="317"/>
      <c r="BV9" s="317"/>
      <c r="BW9" s="317"/>
      <c r="BX9" s="317"/>
      <c r="BY9" s="317"/>
      <c r="BZ9" s="317"/>
      <c r="CA9" s="317"/>
      <c r="CB9" s="317"/>
      <c r="CC9" s="317"/>
      <c r="CD9" s="317"/>
      <c r="CE9" s="317"/>
      <c r="CF9" s="317"/>
      <c r="CG9" s="317"/>
      <c r="CH9" s="317"/>
      <c r="CI9" s="317"/>
      <c r="CJ9" s="317"/>
      <c r="CK9" s="317"/>
      <c r="CL9" s="317"/>
      <c r="CM9" s="317"/>
      <c r="CN9" s="317"/>
      <c r="CO9" s="317"/>
      <c r="CP9" s="317"/>
      <c r="CQ9" s="317"/>
      <c r="CR9" s="317"/>
      <c r="CS9" s="317"/>
      <c r="CT9" s="317"/>
      <c r="CU9" s="317"/>
      <c r="CV9" s="317"/>
      <c r="CW9" s="317"/>
      <c r="CX9" s="317"/>
      <c r="CY9" s="317"/>
      <c r="CZ9" s="317"/>
      <c r="DA9" s="317"/>
      <c r="DB9" s="317"/>
      <c r="DC9" s="317"/>
      <c r="DD9" s="317"/>
      <c r="DE9" s="317"/>
      <c r="DF9" s="317"/>
      <c r="DG9" s="317"/>
      <c r="DH9" s="317"/>
      <c r="DI9" s="317"/>
      <c r="DJ9" s="317"/>
      <c r="DK9" s="317"/>
      <c r="DL9" s="317"/>
      <c r="DM9" s="317"/>
      <c r="DN9" s="317"/>
      <c r="DO9" s="317"/>
      <c r="DP9" s="317"/>
      <c r="DQ9" s="317"/>
      <c r="DR9" s="317"/>
      <c r="DS9" s="317"/>
      <c r="DT9" s="317"/>
      <c r="DU9" s="317"/>
      <c r="DV9" s="317"/>
      <c r="DW9" s="317"/>
      <c r="DX9" s="317"/>
      <c r="DY9" s="317"/>
      <c r="DZ9" s="317"/>
      <c r="EA9" s="317"/>
      <c r="EB9" s="317"/>
      <c r="EC9" s="317"/>
      <c r="ED9" s="317"/>
      <c r="EE9" s="317"/>
      <c r="EF9" s="317"/>
      <c r="EG9" s="317"/>
      <c r="EH9" s="317"/>
      <c r="EI9" s="317"/>
      <c r="EJ9" s="317"/>
      <c r="EK9" s="317"/>
      <c r="EL9" s="317"/>
      <c r="EM9" s="317"/>
      <c r="EN9" s="317"/>
      <c r="EO9" s="317"/>
      <c r="EP9" s="317"/>
      <c r="EQ9" s="317"/>
      <c r="ER9" s="317"/>
      <c r="ES9" s="317"/>
      <c r="ET9" s="317"/>
      <c r="EU9" s="317"/>
      <c r="EV9" s="317"/>
      <c r="EW9" s="317"/>
      <c r="EX9" s="317"/>
      <c r="EY9" s="317"/>
      <c r="EZ9" s="317"/>
      <c r="FA9" s="317"/>
      <c r="FB9" s="317"/>
      <c r="FC9" s="317"/>
      <c r="FD9" s="317"/>
      <c r="FE9" s="317"/>
      <c r="FF9" s="317"/>
      <c r="FG9" s="317"/>
      <c r="FH9" s="317"/>
      <c r="FI9" s="317"/>
      <c r="FJ9" s="317"/>
      <c r="FK9" s="317"/>
      <c r="FL9" s="317"/>
      <c r="FM9" s="317"/>
      <c r="FN9" s="317"/>
      <c r="FO9" s="317"/>
      <c r="FP9" s="317"/>
      <c r="FQ9" s="317"/>
      <c r="FR9" s="317"/>
      <c r="FS9" s="317"/>
      <c r="FT9" s="317"/>
      <c r="FU9" s="317"/>
      <c r="FV9" s="317"/>
      <c r="FW9" s="317"/>
      <c r="FX9" s="317"/>
      <c r="FY9" s="317"/>
      <c r="FZ9" s="317"/>
      <c r="GA9" s="317"/>
      <c r="GB9" s="317"/>
      <c r="GC9" s="317"/>
      <c r="GD9" s="317"/>
      <c r="GE9" s="317"/>
      <c r="GF9" s="317"/>
      <c r="GG9" s="317"/>
      <c r="GH9" s="317"/>
      <c r="GI9" s="317"/>
      <c r="GJ9" s="317"/>
      <c r="GK9" s="317"/>
      <c r="GL9" s="317"/>
      <c r="GM9" s="317"/>
      <c r="GN9" s="317"/>
      <c r="GO9" s="317"/>
      <c r="GP9" s="317"/>
      <c r="GQ9" s="317"/>
      <c r="GR9" s="317"/>
      <c r="GS9" s="317"/>
      <c r="GT9" s="317"/>
      <c r="GU9" s="317"/>
      <c r="GV9" s="317"/>
      <c r="GW9" s="317"/>
      <c r="GX9" s="317"/>
      <c r="GY9" s="317"/>
      <c r="GZ9" s="317"/>
      <c r="HA9" s="317"/>
      <c r="HB9" s="317"/>
      <c r="HC9" s="317"/>
      <c r="HD9" s="317"/>
      <c r="HE9" s="317"/>
      <c r="HF9" s="317"/>
      <c r="HG9" s="317"/>
      <c r="HH9" s="317"/>
      <c r="HI9" s="317"/>
      <c r="HJ9" s="317"/>
      <c r="HK9" s="317"/>
      <c r="HL9" s="317"/>
      <c r="HM9" s="317"/>
      <c r="HN9" s="317"/>
      <c r="HO9" s="317"/>
      <c r="HP9" s="317"/>
      <c r="HQ9" s="317"/>
      <c r="HR9" s="317"/>
      <c r="HS9" s="317"/>
      <c r="HT9" s="317"/>
      <c r="HU9" s="317"/>
      <c r="HV9" s="317"/>
      <c r="HW9" s="317"/>
      <c r="HX9" s="317"/>
      <c r="HY9" s="317"/>
      <c r="HZ9" s="317"/>
      <c r="IA9" s="317"/>
      <c r="IB9" s="317"/>
      <c r="IC9" s="317"/>
      <c r="ID9" s="317"/>
      <c r="IE9" s="317"/>
      <c r="IF9" s="317"/>
      <c r="IG9" s="317"/>
      <c r="IH9" s="317"/>
    </row>
    <row r="10" spans="1:242" s="87" customFormat="1" ht="49.8" customHeight="1" x14ac:dyDescent="0.45">
      <c r="A10" s="89">
        <v>9</v>
      </c>
      <c r="B10" s="256" t="s">
        <v>72</v>
      </c>
      <c r="C10" s="257" t="s">
        <v>253</v>
      </c>
      <c r="D10" s="319"/>
      <c r="E10" s="259"/>
      <c r="F10" s="259"/>
      <c r="G10" s="259"/>
      <c r="H10" s="260"/>
      <c r="I10" s="258" t="s">
        <v>240</v>
      </c>
      <c r="J10" s="259" t="s">
        <v>78</v>
      </c>
      <c r="K10" s="259" t="s">
        <v>124</v>
      </c>
      <c r="L10" s="259" t="s">
        <v>125</v>
      </c>
      <c r="M10" s="259" t="s">
        <v>124</v>
      </c>
      <c r="N10" s="259" t="s">
        <v>126</v>
      </c>
      <c r="O10" s="320" t="s">
        <v>127</v>
      </c>
      <c r="P10" s="258" t="s">
        <v>240</v>
      </c>
      <c r="Q10" s="259" t="s">
        <v>128</v>
      </c>
      <c r="R10" s="259" t="s">
        <v>124</v>
      </c>
      <c r="S10" s="320" t="s">
        <v>127</v>
      </c>
      <c r="T10" s="258" t="s">
        <v>240</v>
      </c>
      <c r="U10" s="259" t="s">
        <v>129</v>
      </c>
      <c r="V10" s="259" t="s">
        <v>124</v>
      </c>
      <c r="W10" s="320" t="s">
        <v>127</v>
      </c>
      <c r="X10" s="258" t="s">
        <v>240</v>
      </c>
      <c r="Y10" s="259" t="s">
        <v>130</v>
      </c>
      <c r="Z10" s="259" t="s">
        <v>124</v>
      </c>
      <c r="AA10" s="320" t="s">
        <v>127</v>
      </c>
      <c r="AB10" s="321" t="s">
        <v>127</v>
      </c>
      <c r="AC10" s="322"/>
      <c r="AD10" s="322"/>
      <c r="AE10" s="322"/>
      <c r="AF10" s="322"/>
      <c r="AG10" s="322"/>
      <c r="AH10" s="322"/>
      <c r="AI10" s="322"/>
      <c r="AJ10" s="322"/>
      <c r="AK10" s="322"/>
      <c r="AL10" s="322"/>
      <c r="AM10" s="322"/>
      <c r="AN10" s="322"/>
      <c r="AO10" s="322"/>
      <c r="AP10" s="322"/>
      <c r="AQ10" s="322"/>
      <c r="AR10" s="322"/>
      <c r="AS10" s="322"/>
      <c r="AT10" s="322"/>
      <c r="AU10" s="322"/>
      <c r="AV10" s="322"/>
      <c r="AW10" s="322"/>
      <c r="AX10" s="322"/>
      <c r="AY10" s="322"/>
      <c r="AZ10" s="322"/>
      <c r="BA10" s="322"/>
      <c r="BB10" s="322"/>
      <c r="BC10" s="322"/>
      <c r="BD10" s="322"/>
      <c r="BE10" s="322"/>
      <c r="BF10" s="322"/>
      <c r="BG10" s="322"/>
      <c r="BH10" s="322"/>
      <c r="BI10" s="322"/>
      <c r="BJ10" s="322"/>
      <c r="BK10" s="322"/>
      <c r="BL10" s="322"/>
      <c r="BM10" s="322"/>
      <c r="BN10" s="322"/>
      <c r="BO10" s="322"/>
      <c r="BP10" s="322"/>
      <c r="BQ10" s="322"/>
      <c r="BR10" s="322"/>
      <c r="BS10" s="322"/>
      <c r="BT10" s="322"/>
      <c r="BU10" s="322"/>
      <c r="BV10" s="322"/>
      <c r="BW10" s="322"/>
      <c r="BX10" s="322"/>
      <c r="BY10" s="322"/>
      <c r="BZ10" s="322"/>
      <c r="CA10" s="322"/>
      <c r="CB10" s="322"/>
      <c r="CC10" s="322"/>
      <c r="CD10" s="322"/>
      <c r="CE10" s="322"/>
      <c r="CF10" s="322"/>
      <c r="CG10" s="322"/>
      <c r="CH10" s="322"/>
      <c r="CI10" s="322"/>
      <c r="CJ10" s="322"/>
      <c r="CK10" s="322"/>
      <c r="CL10" s="322"/>
      <c r="CM10" s="322"/>
      <c r="CN10" s="322"/>
      <c r="CO10" s="322"/>
      <c r="CP10" s="322"/>
      <c r="CQ10" s="322"/>
      <c r="CR10" s="322"/>
      <c r="CS10" s="322"/>
      <c r="CT10" s="322"/>
      <c r="CU10" s="322"/>
      <c r="CV10" s="322"/>
      <c r="CW10" s="322"/>
      <c r="CX10" s="322"/>
      <c r="CY10" s="322"/>
      <c r="CZ10" s="322"/>
      <c r="DA10" s="322"/>
      <c r="DB10" s="322"/>
      <c r="DC10" s="322"/>
      <c r="DD10" s="322"/>
      <c r="DE10" s="322"/>
      <c r="DF10" s="322"/>
      <c r="DG10" s="322"/>
      <c r="DH10" s="322"/>
      <c r="DI10" s="322"/>
      <c r="DJ10" s="322"/>
      <c r="DK10" s="322"/>
      <c r="DL10" s="322"/>
      <c r="DM10" s="322"/>
      <c r="DN10" s="322"/>
      <c r="DO10" s="322"/>
      <c r="DP10" s="322"/>
      <c r="DQ10" s="322"/>
      <c r="DR10" s="322"/>
      <c r="DS10" s="322"/>
      <c r="DT10" s="322"/>
      <c r="DU10" s="322"/>
      <c r="DV10" s="322"/>
      <c r="DW10" s="322"/>
      <c r="DX10" s="322"/>
      <c r="DY10" s="322"/>
      <c r="DZ10" s="322"/>
      <c r="EA10" s="322"/>
      <c r="EB10" s="322"/>
      <c r="EC10" s="322"/>
      <c r="ED10" s="322"/>
      <c r="EE10" s="322"/>
      <c r="EF10" s="322"/>
      <c r="EG10" s="322"/>
      <c r="EH10" s="322"/>
      <c r="EI10" s="322"/>
      <c r="EJ10" s="322"/>
      <c r="EK10" s="322"/>
      <c r="EL10" s="322"/>
      <c r="EM10" s="322"/>
      <c r="EN10" s="322"/>
      <c r="EO10" s="322"/>
      <c r="EP10" s="322"/>
      <c r="EQ10" s="322"/>
      <c r="ER10" s="322"/>
      <c r="ES10" s="322"/>
      <c r="ET10" s="322"/>
      <c r="EU10" s="322"/>
      <c r="EV10" s="322"/>
      <c r="EW10" s="322"/>
      <c r="EX10" s="322"/>
      <c r="EY10" s="322"/>
      <c r="EZ10" s="322"/>
      <c r="FA10" s="322"/>
      <c r="FB10" s="322"/>
      <c r="FC10" s="322"/>
      <c r="FD10" s="322"/>
      <c r="FE10" s="322"/>
      <c r="FF10" s="322"/>
      <c r="FG10" s="322"/>
      <c r="FH10" s="322"/>
      <c r="FI10" s="322"/>
      <c r="FJ10" s="322"/>
      <c r="FK10" s="322"/>
      <c r="FL10" s="322"/>
      <c r="FM10" s="322"/>
      <c r="FN10" s="322"/>
      <c r="FO10" s="322"/>
      <c r="FP10" s="322"/>
      <c r="FQ10" s="322"/>
      <c r="FR10" s="322"/>
      <c r="FS10" s="322"/>
      <c r="FT10" s="322"/>
      <c r="FU10" s="322"/>
      <c r="FV10" s="322"/>
      <c r="FW10" s="322"/>
      <c r="FX10" s="322"/>
      <c r="FY10" s="322"/>
      <c r="FZ10" s="322"/>
      <c r="GA10" s="322"/>
      <c r="GB10" s="322"/>
      <c r="GC10" s="322"/>
      <c r="GD10" s="322"/>
      <c r="GE10" s="322"/>
      <c r="GF10" s="322"/>
      <c r="GG10" s="322"/>
      <c r="GH10" s="322"/>
      <c r="GI10" s="322"/>
      <c r="GJ10" s="322"/>
      <c r="GK10" s="322"/>
      <c r="GL10" s="322"/>
      <c r="GM10" s="322"/>
      <c r="GN10" s="322"/>
      <c r="GO10" s="322"/>
      <c r="GP10" s="322"/>
      <c r="GQ10" s="322"/>
      <c r="GR10" s="322"/>
      <c r="GS10" s="322"/>
      <c r="GT10" s="322"/>
      <c r="GU10" s="322"/>
      <c r="GV10" s="322"/>
      <c r="GW10" s="322"/>
      <c r="GX10" s="322"/>
      <c r="GY10" s="322"/>
      <c r="GZ10" s="322"/>
      <c r="HA10" s="322"/>
      <c r="HB10" s="322"/>
      <c r="HC10" s="322"/>
      <c r="HD10" s="322"/>
      <c r="HE10" s="322"/>
      <c r="HF10" s="322"/>
      <c r="HG10" s="322"/>
      <c r="HH10" s="322"/>
      <c r="HI10" s="322"/>
      <c r="HJ10" s="322"/>
      <c r="HK10" s="322"/>
      <c r="HL10" s="322"/>
      <c r="HM10" s="322"/>
      <c r="HN10" s="322"/>
      <c r="HO10" s="322"/>
      <c r="HP10" s="322"/>
      <c r="HQ10" s="322"/>
      <c r="HR10" s="322"/>
      <c r="HS10" s="322"/>
      <c r="HT10" s="322"/>
      <c r="HU10" s="322"/>
      <c r="HV10" s="322"/>
      <c r="HW10" s="322"/>
      <c r="HX10" s="322"/>
      <c r="HY10" s="322"/>
      <c r="HZ10" s="322"/>
      <c r="IA10" s="322"/>
      <c r="IB10" s="322"/>
      <c r="IC10" s="322"/>
      <c r="ID10" s="322"/>
      <c r="IE10" s="322"/>
      <c r="IF10" s="322"/>
      <c r="IG10" s="322"/>
      <c r="IH10" s="322"/>
    </row>
    <row r="11" spans="1:242" s="87" customFormat="1" ht="18" customHeight="1" x14ac:dyDescent="0.45">
      <c r="A11" s="89">
        <v>10</v>
      </c>
      <c r="B11" s="256" t="s">
        <v>74</v>
      </c>
      <c r="C11" s="257" t="s">
        <v>254</v>
      </c>
      <c r="D11" s="323" t="s">
        <v>78</v>
      </c>
      <c r="E11" s="265" t="s">
        <v>81</v>
      </c>
      <c r="F11" s="265" t="s">
        <v>27</v>
      </c>
      <c r="G11" s="265" t="s">
        <v>82</v>
      </c>
      <c r="H11" s="257" t="s">
        <v>83</v>
      </c>
      <c r="I11" s="266" t="s">
        <v>78</v>
      </c>
      <c r="J11" s="265" t="s">
        <v>131</v>
      </c>
      <c r="K11" s="265" t="s">
        <v>132</v>
      </c>
      <c r="L11" s="265" t="s">
        <v>592</v>
      </c>
      <c r="M11" s="265" t="s">
        <v>133</v>
      </c>
      <c r="N11" s="265" t="s">
        <v>134</v>
      </c>
      <c r="O11" s="324" t="s">
        <v>135</v>
      </c>
      <c r="P11" s="266" t="s">
        <v>81</v>
      </c>
      <c r="Q11" s="265" t="s">
        <v>131</v>
      </c>
      <c r="R11" s="265" t="s">
        <v>132</v>
      </c>
      <c r="S11" s="257" t="s">
        <v>128</v>
      </c>
      <c r="T11" s="266" t="s">
        <v>27</v>
      </c>
      <c r="U11" s="265" t="s">
        <v>131</v>
      </c>
      <c r="V11" s="265" t="s">
        <v>132</v>
      </c>
      <c r="W11" s="257" t="s">
        <v>136</v>
      </c>
      <c r="X11" s="267" t="s">
        <v>82</v>
      </c>
      <c r="Y11" s="265" t="s">
        <v>131</v>
      </c>
      <c r="Z11" s="265" t="s">
        <v>132</v>
      </c>
      <c r="AA11" s="257" t="s">
        <v>137</v>
      </c>
      <c r="AB11" s="325" t="s">
        <v>138</v>
      </c>
      <c r="AC11" s="322"/>
      <c r="AD11" s="322"/>
      <c r="AE11" s="322"/>
      <c r="AF11" s="322"/>
      <c r="AG11" s="322"/>
      <c r="AH11" s="322"/>
      <c r="AI11" s="322"/>
      <c r="AJ11" s="322"/>
      <c r="AK11" s="322"/>
      <c r="AL11" s="322"/>
      <c r="AM11" s="322"/>
      <c r="AN11" s="322"/>
      <c r="AO11" s="322"/>
      <c r="AP11" s="322"/>
      <c r="AQ11" s="322"/>
      <c r="AR11" s="322"/>
      <c r="AS11" s="322"/>
      <c r="AT11" s="322"/>
      <c r="AU11" s="322"/>
      <c r="AV11" s="322"/>
      <c r="AW11" s="322"/>
      <c r="AX11" s="322"/>
      <c r="AY11" s="322"/>
      <c r="AZ11" s="322"/>
      <c r="BA11" s="322"/>
      <c r="BB11" s="322"/>
      <c r="BC11" s="322"/>
      <c r="BD11" s="322"/>
      <c r="BE11" s="322"/>
      <c r="BF11" s="322"/>
      <c r="BG11" s="322"/>
      <c r="BH11" s="322"/>
      <c r="BI11" s="322"/>
      <c r="BJ11" s="322"/>
      <c r="BK11" s="322"/>
      <c r="BL11" s="322"/>
      <c r="BM11" s="322"/>
      <c r="BN11" s="322"/>
      <c r="BO11" s="322"/>
      <c r="BP11" s="322"/>
      <c r="BQ11" s="322"/>
      <c r="BR11" s="322"/>
      <c r="BS11" s="322"/>
      <c r="BT11" s="322"/>
      <c r="BU11" s="322"/>
      <c r="BV11" s="322"/>
      <c r="BW11" s="322"/>
      <c r="BX11" s="322"/>
      <c r="BY11" s="322"/>
      <c r="BZ11" s="322"/>
      <c r="CA11" s="322"/>
      <c r="CB11" s="322"/>
      <c r="CC11" s="322"/>
      <c r="CD11" s="322"/>
      <c r="CE11" s="322"/>
      <c r="CF11" s="322"/>
      <c r="CG11" s="322"/>
      <c r="CH11" s="322"/>
      <c r="CI11" s="322"/>
      <c r="CJ11" s="322"/>
      <c r="CK11" s="322"/>
      <c r="CL11" s="322"/>
      <c r="CM11" s="322"/>
      <c r="CN11" s="322"/>
      <c r="CO11" s="322"/>
      <c r="CP11" s="322"/>
      <c r="CQ11" s="322"/>
      <c r="CR11" s="322"/>
      <c r="CS11" s="322"/>
      <c r="CT11" s="322"/>
      <c r="CU11" s="322"/>
      <c r="CV11" s="322"/>
      <c r="CW11" s="322"/>
      <c r="CX11" s="322"/>
      <c r="CY11" s="322"/>
      <c r="CZ11" s="322"/>
      <c r="DA11" s="322"/>
      <c r="DB11" s="322"/>
      <c r="DC11" s="322"/>
      <c r="DD11" s="322"/>
      <c r="DE11" s="322"/>
      <c r="DF11" s="322"/>
      <c r="DG11" s="322"/>
      <c r="DH11" s="322"/>
      <c r="DI11" s="322"/>
      <c r="DJ11" s="322"/>
      <c r="DK11" s="322"/>
      <c r="DL11" s="322"/>
      <c r="DM11" s="322"/>
      <c r="DN11" s="322"/>
      <c r="DO11" s="322"/>
      <c r="DP11" s="322"/>
      <c r="DQ11" s="322"/>
      <c r="DR11" s="322"/>
      <c r="DS11" s="322"/>
      <c r="DT11" s="322"/>
      <c r="DU11" s="322"/>
      <c r="DV11" s="322"/>
      <c r="DW11" s="322"/>
      <c r="DX11" s="322"/>
      <c r="DY11" s="322"/>
      <c r="DZ11" s="322"/>
      <c r="EA11" s="322"/>
      <c r="EB11" s="322"/>
      <c r="EC11" s="322"/>
      <c r="ED11" s="322"/>
      <c r="EE11" s="322"/>
      <c r="EF11" s="322"/>
      <c r="EG11" s="322"/>
      <c r="EH11" s="322"/>
      <c r="EI11" s="322"/>
      <c r="EJ11" s="322"/>
      <c r="EK11" s="322"/>
      <c r="EL11" s="322"/>
      <c r="EM11" s="322"/>
      <c r="EN11" s="322"/>
      <c r="EO11" s="322"/>
      <c r="EP11" s="322"/>
      <c r="EQ11" s="322"/>
      <c r="ER11" s="322"/>
      <c r="ES11" s="322"/>
      <c r="ET11" s="322"/>
      <c r="EU11" s="322"/>
      <c r="EV11" s="322"/>
      <c r="EW11" s="322"/>
      <c r="EX11" s="322"/>
      <c r="EY11" s="322"/>
      <c r="EZ11" s="322"/>
      <c r="FA11" s="322"/>
      <c r="FB11" s="322"/>
      <c r="FC11" s="322"/>
      <c r="FD11" s="322"/>
      <c r="FE11" s="322"/>
      <c r="FF11" s="322"/>
      <c r="FG11" s="322"/>
      <c r="FH11" s="322"/>
      <c r="FI11" s="322"/>
      <c r="FJ11" s="322"/>
      <c r="FK11" s="322"/>
      <c r="FL11" s="322"/>
      <c r="FM11" s="322"/>
      <c r="FN11" s="322"/>
      <c r="FO11" s="322"/>
      <c r="FP11" s="322"/>
      <c r="FQ11" s="322"/>
      <c r="FR11" s="322"/>
      <c r="FS11" s="322"/>
      <c r="FT11" s="322"/>
      <c r="FU11" s="322"/>
      <c r="FV11" s="322"/>
      <c r="FW11" s="322"/>
      <c r="FX11" s="322"/>
      <c r="FY11" s="322"/>
      <c r="FZ11" s="322"/>
      <c r="GA11" s="322"/>
      <c r="GB11" s="322"/>
      <c r="GC11" s="322"/>
      <c r="GD11" s="322"/>
      <c r="GE11" s="322"/>
      <c r="GF11" s="322"/>
      <c r="GG11" s="322"/>
      <c r="GH11" s="322"/>
      <c r="GI11" s="322"/>
      <c r="GJ11" s="322"/>
      <c r="GK11" s="322"/>
      <c r="GL11" s="322"/>
      <c r="GM11" s="322"/>
      <c r="GN11" s="322"/>
      <c r="GO11" s="322"/>
      <c r="GP11" s="322"/>
      <c r="GQ11" s="322"/>
      <c r="GR11" s="322"/>
      <c r="GS11" s="322"/>
      <c r="GT11" s="322"/>
      <c r="GU11" s="322"/>
      <c r="GV11" s="322"/>
      <c r="GW11" s="322"/>
      <c r="GX11" s="322"/>
      <c r="GY11" s="322"/>
      <c r="GZ11" s="322"/>
      <c r="HA11" s="322"/>
      <c r="HB11" s="322"/>
      <c r="HC11" s="322"/>
      <c r="HD11" s="322"/>
      <c r="HE11" s="322"/>
      <c r="HF11" s="322"/>
      <c r="HG11" s="322"/>
      <c r="HH11" s="322"/>
      <c r="HI11" s="322"/>
      <c r="HJ11" s="322"/>
      <c r="HK11" s="322"/>
      <c r="HL11" s="322"/>
      <c r="HM11" s="322"/>
      <c r="HN11" s="322"/>
      <c r="HO11" s="322"/>
      <c r="HP11" s="322"/>
      <c r="HQ11" s="322"/>
      <c r="HR11" s="322"/>
      <c r="HS11" s="322"/>
      <c r="HT11" s="322"/>
      <c r="HU11" s="322"/>
      <c r="HV11" s="322"/>
      <c r="HW11" s="322"/>
      <c r="HX11" s="322"/>
      <c r="HY11" s="322"/>
      <c r="HZ11" s="322"/>
      <c r="IA11" s="322"/>
      <c r="IB11" s="322"/>
      <c r="IC11" s="322"/>
      <c r="ID11" s="322"/>
      <c r="IE11" s="322"/>
      <c r="IF11" s="322"/>
      <c r="IG11" s="322"/>
      <c r="IH11" s="322"/>
    </row>
    <row r="12" spans="1:242" s="87" customFormat="1" ht="18" customHeight="1" x14ac:dyDescent="0.45">
      <c r="A12" s="89">
        <v>11</v>
      </c>
      <c r="B12" s="256"/>
      <c r="C12" s="326" t="s">
        <v>75</v>
      </c>
      <c r="D12" s="323" t="s">
        <v>140</v>
      </c>
      <c r="E12" s="265" t="s">
        <v>141</v>
      </c>
      <c r="F12" s="265" t="s">
        <v>140</v>
      </c>
      <c r="G12" s="265" t="s">
        <v>141</v>
      </c>
      <c r="H12" s="257" t="s">
        <v>142</v>
      </c>
      <c r="I12" s="266" t="s">
        <v>140</v>
      </c>
      <c r="J12" s="327" t="s">
        <v>143</v>
      </c>
      <c r="K12" s="265" t="s">
        <v>144</v>
      </c>
      <c r="L12" s="265"/>
      <c r="M12" s="265" t="s">
        <v>144</v>
      </c>
      <c r="N12" s="265" t="s">
        <v>146</v>
      </c>
      <c r="O12" s="324" t="s">
        <v>147</v>
      </c>
      <c r="P12" s="266" t="s">
        <v>141</v>
      </c>
      <c r="Q12" s="327" t="s">
        <v>143</v>
      </c>
      <c r="R12" s="265" t="s">
        <v>144</v>
      </c>
      <c r="S12" s="257" t="s">
        <v>148</v>
      </c>
      <c r="T12" s="266" t="s">
        <v>140</v>
      </c>
      <c r="U12" s="327" t="s">
        <v>143</v>
      </c>
      <c r="V12" s="265" t="s">
        <v>144</v>
      </c>
      <c r="W12" s="257" t="s">
        <v>147</v>
      </c>
      <c r="X12" s="267" t="s">
        <v>141</v>
      </c>
      <c r="Y12" s="327" t="s">
        <v>143</v>
      </c>
      <c r="Z12" s="265" t="s">
        <v>144</v>
      </c>
      <c r="AA12" s="257" t="s">
        <v>148</v>
      </c>
      <c r="AB12" s="325" t="s">
        <v>91</v>
      </c>
      <c r="AC12" s="322"/>
      <c r="AD12" s="322"/>
      <c r="AE12" s="322"/>
      <c r="AF12" s="322"/>
      <c r="AG12" s="322"/>
      <c r="AH12" s="322"/>
      <c r="AI12" s="322"/>
      <c r="AJ12" s="322"/>
      <c r="AK12" s="322"/>
      <c r="AL12" s="322"/>
      <c r="AM12" s="322"/>
      <c r="AN12" s="322"/>
      <c r="AO12" s="322"/>
      <c r="AP12" s="322"/>
      <c r="AQ12" s="322"/>
      <c r="AR12" s="322"/>
      <c r="AS12" s="322"/>
      <c r="AT12" s="322"/>
      <c r="AU12" s="322"/>
      <c r="AV12" s="322"/>
      <c r="AW12" s="322"/>
      <c r="AX12" s="322"/>
      <c r="AY12" s="322"/>
      <c r="AZ12" s="322"/>
      <c r="BA12" s="322"/>
      <c r="BB12" s="322"/>
      <c r="BC12" s="322"/>
      <c r="BD12" s="322"/>
      <c r="BE12" s="322"/>
      <c r="BF12" s="322"/>
      <c r="BG12" s="322"/>
      <c r="BH12" s="322"/>
      <c r="BI12" s="322"/>
      <c r="BJ12" s="322"/>
      <c r="BK12" s="322"/>
      <c r="BL12" s="322"/>
      <c r="BM12" s="322"/>
      <c r="BN12" s="322"/>
      <c r="BO12" s="322"/>
      <c r="BP12" s="322"/>
      <c r="BQ12" s="322"/>
      <c r="BR12" s="322"/>
      <c r="BS12" s="322"/>
      <c r="BT12" s="322"/>
      <c r="BU12" s="322"/>
      <c r="BV12" s="322"/>
      <c r="BW12" s="322"/>
      <c r="BX12" s="322"/>
      <c r="BY12" s="322"/>
      <c r="BZ12" s="322"/>
      <c r="CA12" s="322"/>
      <c r="CB12" s="322"/>
      <c r="CC12" s="322"/>
      <c r="CD12" s="322"/>
      <c r="CE12" s="322"/>
      <c r="CF12" s="322"/>
      <c r="CG12" s="322"/>
      <c r="CH12" s="322"/>
      <c r="CI12" s="322"/>
      <c r="CJ12" s="322"/>
      <c r="CK12" s="322"/>
      <c r="CL12" s="322"/>
      <c r="CM12" s="322"/>
      <c r="CN12" s="322"/>
      <c r="CO12" s="322"/>
      <c r="CP12" s="322"/>
      <c r="CQ12" s="322"/>
      <c r="CR12" s="322"/>
      <c r="CS12" s="322"/>
      <c r="CT12" s="322"/>
      <c r="CU12" s="322"/>
      <c r="CV12" s="322"/>
      <c r="CW12" s="322"/>
      <c r="CX12" s="322"/>
      <c r="CY12" s="322"/>
      <c r="CZ12" s="322"/>
      <c r="DA12" s="322"/>
      <c r="DB12" s="322"/>
      <c r="DC12" s="322"/>
      <c r="DD12" s="322"/>
      <c r="DE12" s="322"/>
      <c r="DF12" s="322"/>
      <c r="DG12" s="322"/>
      <c r="DH12" s="322"/>
      <c r="DI12" s="322"/>
      <c r="DJ12" s="322"/>
      <c r="DK12" s="322"/>
      <c r="DL12" s="322"/>
      <c r="DM12" s="322"/>
      <c r="DN12" s="322"/>
      <c r="DO12" s="322"/>
      <c r="DP12" s="322"/>
      <c r="DQ12" s="322"/>
      <c r="DR12" s="322"/>
      <c r="DS12" s="322"/>
      <c r="DT12" s="322"/>
      <c r="DU12" s="322"/>
      <c r="DV12" s="322"/>
      <c r="DW12" s="322"/>
      <c r="DX12" s="322"/>
      <c r="DY12" s="322"/>
      <c r="DZ12" s="322"/>
      <c r="EA12" s="322"/>
      <c r="EB12" s="322"/>
      <c r="EC12" s="322"/>
      <c r="ED12" s="322"/>
      <c r="EE12" s="322"/>
      <c r="EF12" s="322"/>
      <c r="EG12" s="322"/>
      <c r="EH12" s="322"/>
      <c r="EI12" s="322"/>
      <c r="EJ12" s="322"/>
      <c r="EK12" s="322"/>
      <c r="EL12" s="322"/>
      <c r="EM12" s="322"/>
      <c r="EN12" s="322"/>
      <c r="EO12" s="322"/>
      <c r="EP12" s="322"/>
      <c r="EQ12" s="322"/>
      <c r="ER12" s="322"/>
      <c r="ES12" s="322"/>
      <c r="ET12" s="322"/>
      <c r="EU12" s="322"/>
      <c r="EV12" s="322"/>
      <c r="EW12" s="322"/>
      <c r="EX12" s="322"/>
      <c r="EY12" s="322"/>
      <c r="EZ12" s="322"/>
      <c r="FA12" s="322"/>
      <c r="FB12" s="322"/>
      <c r="FC12" s="322"/>
      <c r="FD12" s="322"/>
      <c r="FE12" s="322"/>
      <c r="FF12" s="322"/>
      <c r="FG12" s="322"/>
      <c r="FH12" s="322"/>
      <c r="FI12" s="322"/>
      <c r="FJ12" s="322"/>
      <c r="FK12" s="322"/>
      <c r="FL12" s="322"/>
      <c r="FM12" s="322"/>
      <c r="FN12" s="322"/>
      <c r="FO12" s="322"/>
      <c r="FP12" s="322"/>
      <c r="FQ12" s="322"/>
      <c r="FR12" s="322"/>
      <c r="FS12" s="322"/>
      <c r="FT12" s="322"/>
      <c r="FU12" s="322"/>
      <c r="FV12" s="322"/>
      <c r="FW12" s="322"/>
      <c r="FX12" s="322"/>
      <c r="FY12" s="322"/>
      <c r="FZ12" s="322"/>
      <c r="GA12" s="322"/>
      <c r="GB12" s="322"/>
      <c r="GC12" s="322"/>
      <c r="GD12" s="322"/>
      <c r="GE12" s="322"/>
      <c r="GF12" s="322"/>
      <c r="GG12" s="322"/>
      <c r="GH12" s="322"/>
      <c r="GI12" s="322"/>
      <c r="GJ12" s="322"/>
      <c r="GK12" s="322"/>
      <c r="GL12" s="322"/>
      <c r="GM12" s="322"/>
      <c r="GN12" s="322"/>
      <c r="GO12" s="322"/>
      <c r="GP12" s="322"/>
      <c r="GQ12" s="322"/>
      <c r="GR12" s="322"/>
      <c r="GS12" s="322"/>
      <c r="GT12" s="322"/>
      <c r="GU12" s="322"/>
      <c r="GV12" s="322"/>
      <c r="GW12" s="322"/>
      <c r="GX12" s="322"/>
      <c r="GY12" s="322"/>
      <c r="GZ12" s="322"/>
      <c r="HA12" s="322"/>
      <c r="HB12" s="322"/>
      <c r="HC12" s="322"/>
      <c r="HD12" s="322"/>
      <c r="HE12" s="322"/>
      <c r="HF12" s="322"/>
      <c r="HG12" s="322"/>
      <c r="HH12" s="322"/>
      <c r="HI12" s="322"/>
      <c r="HJ12" s="322"/>
      <c r="HK12" s="322"/>
      <c r="HL12" s="322"/>
      <c r="HM12" s="322"/>
      <c r="HN12" s="322"/>
      <c r="HO12" s="322"/>
      <c r="HP12" s="322"/>
      <c r="HQ12" s="322"/>
      <c r="HR12" s="322"/>
      <c r="HS12" s="322"/>
      <c r="HT12" s="322"/>
      <c r="HU12" s="322"/>
      <c r="HV12" s="322"/>
      <c r="HW12" s="322"/>
      <c r="HX12" s="322"/>
      <c r="HY12" s="322"/>
      <c r="HZ12" s="322"/>
      <c r="IA12" s="322"/>
      <c r="IB12" s="322"/>
      <c r="IC12" s="322"/>
      <c r="ID12" s="322"/>
      <c r="IE12" s="322"/>
      <c r="IF12" s="322"/>
      <c r="IG12" s="322"/>
      <c r="IH12" s="322"/>
    </row>
    <row r="13" spans="1:242" ht="18" customHeight="1" x14ac:dyDescent="0.25">
      <c r="A13" s="89">
        <v>12</v>
      </c>
      <c r="B13" s="328"/>
      <c r="C13" s="329" t="s">
        <v>84</v>
      </c>
      <c r="D13" s="330"/>
      <c r="E13" s="331"/>
      <c r="F13" s="331"/>
      <c r="G13" s="331"/>
      <c r="H13" s="332"/>
      <c r="I13" s="333" t="s">
        <v>193</v>
      </c>
      <c r="J13" s="334" t="s">
        <v>149</v>
      </c>
      <c r="K13" s="334" t="s">
        <v>150</v>
      </c>
      <c r="L13" s="334" t="s">
        <v>149</v>
      </c>
      <c r="M13" s="334" t="s">
        <v>208</v>
      </c>
      <c r="N13" s="334" t="s">
        <v>151</v>
      </c>
      <c r="O13" s="335" t="s">
        <v>152</v>
      </c>
      <c r="P13" s="333" t="s">
        <v>198</v>
      </c>
      <c r="Q13" s="334" t="s">
        <v>149</v>
      </c>
      <c r="R13" s="334" t="s">
        <v>153</v>
      </c>
      <c r="S13" s="335" t="s">
        <v>154</v>
      </c>
      <c r="T13" s="333" t="s">
        <v>197</v>
      </c>
      <c r="U13" s="334" t="s">
        <v>149</v>
      </c>
      <c r="V13" s="334" t="s">
        <v>196</v>
      </c>
      <c r="W13" s="335" t="s">
        <v>155</v>
      </c>
      <c r="X13" s="336" t="s">
        <v>195</v>
      </c>
      <c r="Y13" s="334" t="s">
        <v>149</v>
      </c>
      <c r="Z13" s="334" t="s">
        <v>156</v>
      </c>
      <c r="AA13" s="335" t="s">
        <v>157</v>
      </c>
      <c r="AB13" s="337" t="s">
        <v>168</v>
      </c>
      <c r="AC13" s="301"/>
      <c r="AD13" s="301"/>
      <c r="AE13" s="301"/>
      <c r="AF13" s="301"/>
      <c r="AG13" s="301"/>
      <c r="AH13" s="301"/>
      <c r="AI13" s="301"/>
      <c r="AJ13" s="301"/>
      <c r="AK13" s="301"/>
      <c r="AL13" s="301"/>
      <c r="AM13" s="301"/>
      <c r="AN13" s="301"/>
      <c r="AO13" s="301"/>
      <c r="AP13" s="301"/>
      <c r="AQ13" s="301"/>
      <c r="AR13" s="301"/>
      <c r="AS13" s="301"/>
      <c r="AT13" s="301"/>
      <c r="AU13" s="301"/>
      <c r="AV13" s="301"/>
      <c r="AW13" s="301"/>
      <c r="AX13" s="301"/>
      <c r="AY13" s="301"/>
      <c r="AZ13" s="301"/>
      <c r="BA13" s="301"/>
      <c r="BB13" s="301"/>
      <c r="BC13" s="301"/>
      <c r="BD13" s="301"/>
      <c r="BE13" s="301"/>
      <c r="BF13" s="301"/>
      <c r="BG13" s="301"/>
      <c r="BH13" s="301"/>
      <c r="BI13" s="301"/>
      <c r="BJ13" s="301"/>
      <c r="BK13" s="301"/>
      <c r="BL13" s="301"/>
      <c r="BM13" s="301"/>
      <c r="BN13" s="301"/>
      <c r="BO13" s="301"/>
      <c r="BP13" s="301"/>
      <c r="BQ13" s="301"/>
      <c r="BR13" s="301"/>
      <c r="BS13" s="301"/>
      <c r="BT13" s="301"/>
      <c r="BU13" s="301"/>
      <c r="BV13" s="301"/>
      <c r="BW13" s="301"/>
      <c r="BX13" s="301"/>
      <c r="BY13" s="301"/>
      <c r="BZ13" s="301"/>
      <c r="CA13" s="301"/>
      <c r="CB13" s="301"/>
      <c r="CC13" s="301"/>
      <c r="CD13" s="301"/>
      <c r="CE13" s="301"/>
      <c r="CF13" s="301"/>
      <c r="CG13" s="301"/>
      <c r="CH13" s="301"/>
      <c r="CI13" s="301"/>
      <c r="CJ13" s="301"/>
      <c r="CK13" s="301"/>
      <c r="CL13" s="301"/>
      <c r="CM13" s="301"/>
      <c r="CN13" s="301"/>
      <c r="CO13" s="301"/>
      <c r="CP13" s="301"/>
      <c r="CQ13" s="301"/>
      <c r="CR13" s="301"/>
      <c r="CS13" s="301"/>
      <c r="CT13" s="301"/>
      <c r="CU13" s="301"/>
      <c r="CV13" s="301"/>
      <c r="CW13" s="301"/>
      <c r="CX13" s="301"/>
      <c r="CY13" s="301"/>
      <c r="CZ13" s="301"/>
      <c r="DA13" s="301"/>
      <c r="DB13" s="301"/>
      <c r="DC13" s="301"/>
      <c r="DD13" s="301"/>
      <c r="DE13" s="301"/>
      <c r="DF13" s="301"/>
      <c r="DG13" s="301"/>
      <c r="DH13" s="301"/>
      <c r="DI13" s="301"/>
      <c r="DJ13" s="301"/>
      <c r="DK13" s="301"/>
      <c r="DL13" s="301"/>
      <c r="DM13" s="301"/>
      <c r="DN13" s="301"/>
      <c r="DO13" s="301"/>
      <c r="DP13" s="301"/>
      <c r="DQ13" s="301"/>
      <c r="DR13" s="301"/>
      <c r="DS13" s="301"/>
      <c r="DT13" s="301"/>
      <c r="DU13" s="301"/>
      <c r="DV13" s="301"/>
      <c r="DW13" s="301"/>
      <c r="DX13" s="301"/>
      <c r="DY13" s="301"/>
      <c r="DZ13" s="301"/>
      <c r="EA13" s="301"/>
      <c r="EB13" s="301"/>
      <c r="EC13" s="301"/>
      <c r="ED13" s="301"/>
      <c r="EE13" s="301"/>
      <c r="EF13" s="301"/>
      <c r="EG13" s="301"/>
      <c r="EH13" s="301"/>
      <c r="EI13" s="301"/>
      <c r="EJ13" s="301"/>
      <c r="EK13" s="301"/>
      <c r="EL13" s="301"/>
      <c r="EM13" s="301"/>
      <c r="EN13" s="301"/>
      <c r="EO13" s="301"/>
      <c r="EP13" s="301"/>
      <c r="EQ13" s="301"/>
      <c r="ER13" s="301"/>
      <c r="ES13" s="301"/>
      <c r="ET13" s="301"/>
      <c r="EU13" s="301"/>
      <c r="EV13" s="301"/>
      <c r="EW13" s="301"/>
      <c r="EX13" s="301"/>
      <c r="EY13" s="301"/>
      <c r="EZ13" s="301"/>
      <c r="FA13" s="301"/>
      <c r="FB13" s="301"/>
      <c r="FC13" s="301"/>
      <c r="FD13" s="301"/>
      <c r="FE13" s="301"/>
      <c r="FF13" s="301"/>
      <c r="FG13" s="301"/>
      <c r="FH13" s="301"/>
      <c r="FI13" s="301"/>
      <c r="FJ13" s="301"/>
      <c r="FK13" s="301"/>
      <c r="FL13" s="301"/>
      <c r="FM13" s="301"/>
      <c r="FN13" s="301"/>
      <c r="FO13" s="301"/>
      <c r="FP13" s="301"/>
      <c r="FQ13" s="301"/>
      <c r="FR13" s="301"/>
      <c r="FS13" s="301"/>
      <c r="FT13" s="301"/>
      <c r="FU13" s="301"/>
      <c r="FV13" s="301"/>
      <c r="FW13" s="301"/>
      <c r="FX13" s="301"/>
      <c r="FY13" s="301"/>
      <c r="FZ13" s="301"/>
      <c r="GA13" s="301"/>
      <c r="GB13" s="301"/>
      <c r="GC13" s="301"/>
      <c r="GD13" s="301"/>
      <c r="GE13" s="301"/>
      <c r="GF13" s="301"/>
      <c r="GG13" s="301"/>
      <c r="GH13" s="301"/>
      <c r="GI13" s="301"/>
      <c r="GJ13" s="301"/>
      <c r="GK13" s="301"/>
      <c r="GL13" s="301"/>
      <c r="GM13" s="301"/>
      <c r="GN13" s="301"/>
      <c r="GO13" s="301"/>
      <c r="GP13" s="301"/>
      <c r="GQ13" s="301"/>
      <c r="GR13" s="301"/>
      <c r="GS13" s="301"/>
      <c r="GT13" s="301"/>
      <c r="GU13" s="301"/>
      <c r="GV13" s="301"/>
      <c r="GW13" s="301"/>
      <c r="GX13" s="301"/>
      <c r="GY13" s="301"/>
      <c r="GZ13" s="301"/>
      <c r="HA13" s="301"/>
      <c r="HB13" s="301"/>
      <c r="HC13" s="301"/>
      <c r="HD13" s="301"/>
      <c r="HE13" s="301"/>
      <c r="HF13" s="301"/>
      <c r="HG13" s="301"/>
      <c r="HH13" s="301"/>
      <c r="HI13" s="301"/>
      <c r="HJ13" s="301"/>
      <c r="HK13" s="301"/>
      <c r="HL13" s="301"/>
      <c r="HM13" s="301"/>
      <c r="HN13" s="301"/>
      <c r="HO13" s="301"/>
      <c r="HP13" s="301"/>
      <c r="HQ13" s="301"/>
      <c r="HR13" s="301"/>
      <c r="HS13" s="301"/>
      <c r="HT13" s="301"/>
      <c r="HU13" s="301"/>
      <c r="HV13" s="301"/>
      <c r="HW13" s="301"/>
      <c r="HX13" s="301"/>
      <c r="HY13" s="301"/>
      <c r="HZ13" s="301"/>
      <c r="IA13" s="301"/>
      <c r="IB13" s="301"/>
      <c r="IC13" s="301"/>
      <c r="ID13" s="301"/>
      <c r="IE13" s="301"/>
      <c r="IF13" s="301"/>
      <c r="IG13" s="301"/>
      <c r="IH13" s="301"/>
    </row>
    <row r="14" spans="1:242" ht="18" customHeight="1" x14ac:dyDescent="0.25">
      <c r="A14" s="89">
        <v>13</v>
      </c>
      <c r="B14" s="168" t="s">
        <v>524</v>
      </c>
      <c r="C14" s="338">
        <v>17026788</v>
      </c>
      <c r="D14" s="339">
        <v>23.786715769298258</v>
      </c>
      <c r="E14" s="340">
        <v>0</v>
      </c>
      <c r="F14" s="340">
        <v>0</v>
      </c>
      <c r="G14" s="340">
        <v>2.4930400862127788</v>
      </c>
      <c r="H14" s="341">
        <v>26.279755855511034</v>
      </c>
      <c r="I14" s="342">
        <v>23.786715769298258</v>
      </c>
      <c r="J14" s="343">
        <v>6.3197026022304675E-2</v>
      </c>
      <c r="K14" s="340">
        <v>1.503249695457507</v>
      </c>
      <c r="L14" s="343">
        <v>-5.8775137943173055E-3</v>
      </c>
      <c r="M14" s="340">
        <v>-0.14864212087691028</v>
      </c>
      <c r="N14" s="340">
        <v>1.3546075745805968</v>
      </c>
      <c r="O14" s="344">
        <v>25.141323343878856</v>
      </c>
      <c r="P14" s="342">
        <v>0</v>
      </c>
      <c r="Q14" s="343"/>
      <c r="R14" s="340">
        <v>0</v>
      </c>
      <c r="S14" s="345">
        <v>0</v>
      </c>
      <c r="T14" s="342">
        <v>0</v>
      </c>
      <c r="U14" s="343"/>
      <c r="V14" s="340">
        <v>0</v>
      </c>
      <c r="W14" s="345">
        <v>0</v>
      </c>
      <c r="X14" s="342">
        <v>2.4930400862127788</v>
      </c>
      <c r="Y14" s="343">
        <v>6.3197026022304675E-2</v>
      </c>
      <c r="Z14" s="340">
        <v>0.15755271920303768</v>
      </c>
      <c r="AA14" s="345">
        <v>2.6505928054158163</v>
      </c>
      <c r="AB14" s="346">
        <v>27.791916149294671</v>
      </c>
      <c r="AC14" s="301"/>
      <c r="AD14" s="301"/>
      <c r="AE14" s="301"/>
      <c r="AF14" s="301"/>
      <c r="AG14" s="301"/>
      <c r="AH14" s="301"/>
      <c r="AI14" s="301"/>
      <c r="AJ14" s="301"/>
      <c r="AK14" s="301"/>
      <c r="AL14" s="301"/>
      <c r="AM14" s="301"/>
      <c r="AN14" s="301"/>
      <c r="AO14" s="301"/>
      <c r="AP14" s="301"/>
      <c r="AQ14" s="301"/>
      <c r="AR14" s="301"/>
      <c r="AS14" s="301"/>
      <c r="AT14" s="301"/>
      <c r="AU14" s="301"/>
      <c r="AV14" s="301"/>
      <c r="AW14" s="301"/>
      <c r="AX14" s="301"/>
      <c r="AY14" s="301"/>
      <c r="AZ14" s="301"/>
      <c r="BA14" s="301"/>
      <c r="BB14" s="301"/>
      <c r="BC14" s="301"/>
      <c r="BD14" s="301"/>
      <c r="BE14" s="301"/>
      <c r="BF14" s="301"/>
      <c r="BG14" s="301"/>
      <c r="BH14" s="301"/>
      <c r="BI14" s="301"/>
      <c r="BJ14" s="301"/>
      <c r="BK14" s="301"/>
      <c r="BL14" s="301"/>
      <c r="BM14" s="301"/>
      <c r="BN14" s="301"/>
      <c r="BO14" s="301"/>
      <c r="BP14" s="301"/>
      <c r="BQ14" s="301"/>
      <c r="BR14" s="301"/>
      <c r="BS14" s="301"/>
      <c r="BT14" s="301"/>
      <c r="BU14" s="301"/>
      <c r="BV14" s="301"/>
      <c r="BW14" s="301"/>
      <c r="BX14" s="301"/>
      <c r="BY14" s="301"/>
      <c r="BZ14" s="301"/>
      <c r="CA14" s="301"/>
      <c r="CB14" s="301"/>
      <c r="CC14" s="301"/>
      <c r="CD14" s="301"/>
      <c r="CE14" s="301"/>
      <c r="CF14" s="301"/>
      <c r="CG14" s="301"/>
      <c r="CH14" s="301"/>
      <c r="CI14" s="301"/>
      <c r="CJ14" s="301"/>
      <c r="CK14" s="301"/>
      <c r="CL14" s="301"/>
      <c r="CM14" s="301"/>
      <c r="CN14" s="301"/>
      <c r="CO14" s="301"/>
      <c r="CP14" s="301"/>
      <c r="CQ14" s="301"/>
      <c r="CR14" s="301"/>
      <c r="CS14" s="301"/>
      <c r="CT14" s="301"/>
      <c r="CU14" s="301"/>
      <c r="CV14" s="301"/>
      <c r="CW14" s="301"/>
      <c r="CX14" s="301"/>
      <c r="CY14" s="301"/>
      <c r="CZ14" s="301"/>
      <c r="DA14" s="301"/>
      <c r="DB14" s="301"/>
      <c r="DC14" s="301"/>
      <c r="DD14" s="301"/>
      <c r="DE14" s="301"/>
      <c r="DF14" s="301"/>
      <c r="DG14" s="301"/>
      <c r="DH14" s="301"/>
      <c r="DI14" s="301"/>
      <c r="DJ14" s="301"/>
      <c r="DK14" s="301"/>
      <c r="DL14" s="301"/>
      <c r="DM14" s="301"/>
      <c r="DN14" s="301"/>
      <c r="DO14" s="301"/>
      <c r="DP14" s="301"/>
      <c r="DQ14" s="301"/>
      <c r="DR14" s="301"/>
      <c r="DS14" s="301"/>
      <c r="DT14" s="301"/>
      <c r="DU14" s="301"/>
      <c r="DV14" s="301"/>
      <c r="DW14" s="301"/>
      <c r="DX14" s="301"/>
      <c r="DY14" s="301"/>
      <c r="DZ14" s="301"/>
      <c r="EA14" s="301"/>
      <c r="EB14" s="301"/>
      <c r="EC14" s="301"/>
      <c r="ED14" s="301"/>
      <c r="EE14" s="301"/>
      <c r="EF14" s="301"/>
      <c r="EG14" s="301"/>
      <c r="EH14" s="301"/>
      <c r="EI14" s="301"/>
      <c r="EJ14" s="301"/>
      <c r="EK14" s="301"/>
      <c r="EL14" s="301"/>
      <c r="EM14" s="301"/>
      <c r="EN14" s="301"/>
      <c r="EO14" s="301"/>
      <c r="EP14" s="301"/>
      <c r="EQ14" s="301"/>
      <c r="ER14" s="301"/>
      <c r="ES14" s="301"/>
      <c r="ET14" s="301"/>
      <c r="EU14" s="301"/>
      <c r="EV14" s="301"/>
      <c r="EW14" s="301"/>
      <c r="EX14" s="301"/>
      <c r="EY14" s="301"/>
      <c r="EZ14" s="301"/>
      <c r="FA14" s="301"/>
      <c r="FB14" s="301"/>
      <c r="FC14" s="301"/>
      <c r="FD14" s="301"/>
      <c r="FE14" s="301"/>
      <c r="FF14" s="301"/>
      <c r="FG14" s="301"/>
      <c r="FH14" s="301"/>
      <c r="FI14" s="301"/>
      <c r="FJ14" s="301"/>
      <c r="FK14" s="301"/>
      <c r="FL14" s="301"/>
      <c r="FM14" s="301"/>
      <c r="FN14" s="301"/>
      <c r="FO14" s="301"/>
      <c r="FP14" s="301"/>
      <c r="FQ14" s="301"/>
      <c r="FR14" s="301"/>
      <c r="FS14" s="301"/>
      <c r="FT14" s="301"/>
      <c r="FU14" s="301"/>
      <c r="FV14" s="301"/>
      <c r="FW14" s="301"/>
      <c r="FX14" s="301"/>
      <c r="FY14" s="301"/>
      <c r="FZ14" s="301"/>
      <c r="GA14" s="301"/>
      <c r="GB14" s="301"/>
      <c r="GC14" s="301"/>
      <c r="GD14" s="301"/>
      <c r="GE14" s="301"/>
      <c r="GF14" s="301"/>
      <c r="GG14" s="301"/>
      <c r="GH14" s="301"/>
      <c r="GI14" s="301"/>
      <c r="GJ14" s="301"/>
      <c r="GK14" s="301"/>
      <c r="GL14" s="301"/>
      <c r="GM14" s="301"/>
      <c r="GN14" s="301"/>
      <c r="GO14" s="301"/>
      <c r="GP14" s="301"/>
      <c r="GQ14" s="301"/>
      <c r="GR14" s="301"/>
      <c r="GS14" s="301"/>
      <c r="GT14" s="301"/>
      <c r="GU14" s="301"/>
      <c r="GV14" s="301"/>
      <c r="GW14" s="301"/>
      <c r="GX14" s="301"/>
      <c r="GY14" s="301"/>
      <c r="GZ14" s="301"/>
      <c r="HA14" s="301"/>
      <c r="HB14" s="301"/>
      <c r="HC14" s="301"/>
      <c r="HD14" s="301"/>
      <c r="HE14" s="301"/>
      <c r="HF14" s="301"/>
      <c r="HG14" s="301"/>
      <c r="HH14" s="301"/>
      <c r="HI14" s="301"/>
      <c r="HJ14" s="301"/>
      <c r="HK14" s="301"/>
      <c r="HL14" s="301"/>
      <c r="HM14" s="301"/>
      <c r="HN14" s="301"/>
      <c r="HO14" s="301"/>
      <c r="HP14" s="301"/>
      <c r="HQ14" s="301"/>
      <c r="HR14" s="301"/>
      <c r="HS14" s="301"/>
      <c r="HT14" s="301"/>
      <c r="HU14" s="301"/>
      <c r="HV14" s="301"/>
      <c r="HW14" s="301"/>
      <c r="HX14" s="301"/>
      <c r="HY14" s="301"/>
      <c r="HZ14" s="301"/>
      <c r="IA14" s="301"/>
      <c r="IB14" s="301"/>
      <c r="IC14" s="301"/>
      <c r="ID14" s="301"/>
      <c r="IE14" s="301"/>
      <c r="IF14" s="301"/>
      <c r="IG14" s="301"/>
      <c r="IH14" s="301"/>
    </row>
    <row r="15" spans="1:242" ht="18" customHeight="1" x14ac:dyDescent="0.25">
      <c r="A15" s="89">
        <v>14</v>
      </c>
      <c r="B15" s="168" t="s">
        <v>525</v>
      </c>
      <c r="C15" s="338">
        <v>10544648</v>
      </c>
      <c r="D15" s="339">
        <v>98.097408261073085</v>
      </c>
      <c r="E15" s="340">
        <v>0</v>
      </c>
      <c r="F15" s="340">
        <v>0</v>
      </c>
      <c r="G15" s="340">
        <v>10.281401330068975</v>
      </c>
      <c r="H15" s="341">
        <v>108.37880959114206</v>
      </c>
      <c r="I15" s="342">
        <v>98.097408261073085</v>
      </c>
      <c r="J15" s="343">
        <v>6.3197026022304675E-2</v>
      </c>
      <c r="K15" s="340">
        <v>6.1994644625956816</v>
      </c>
      <c r="L15" s="343">
        <v>-6.8775137942668546E-3</v>
      </c>
      <c r="M15" s="340">
        <v>-0.71730318085592637</v>
      </c>
      <c r="N15" s="340">
        <v>5.4821612817397556</v>
      </c>
      <c r="O15" s="344">
        <v>103.57956954281283</v>
      </c>
      <c r="P15" s="342">
        <v>0</v>
      </c>
      <c r="Q15" s="343"/>
      <c r="R15" s="340">
        <v>0</v>
      </c>
      <c r="S15" s="345">
        <v>0</v>
      </c>
      <c r="T15" s="342">
        <v>0</v>
      </c>
      <c r="U15" s="343"/>
      <c r="V15" s="340">
        <v>0</v>
      </c>
      <c r="W15" s="345">
        <v>0</v>
      </c>
      <c r="X15" s="342">
        <v>10.281401330068975</v>
      </c>
      <c r="Y15" s="343">
        <v>6.3197026022304675E-2</v>
      </c>
      <c r="Z15" s="340">
        <v>0.64975398740212698</v>
      </c>
      <c r="AA15" s="345">
        <v>10.931155317471102</v>
      </c>
      <c r="AB15" s="346">
        <v>114.51072486028394</v>
      </c>
      <c r="AC15" s="301"/>
      <c r="AD15" s="301"/>
      <c r="AE15" s="301"/>
      <c r="AF15" s="301"/>
      <c r="AG15" s="301"/>
      <c r="AH15" s="301"/>
      <c r="AI15" s="301"/>
      <c r="AJ15" s="301"/>
      <c r="AK15" s="301"/>
      <c r="AL15" s="301"/>
      <c r="AM15" s="301"/>
      <c r="AN15" s="301"/>
      <c r="AO15" s="301"/>
      <c r="AP15" s="301"/>
      <c r="AQ15" s="301"/>
      <c r="AR15" s="301"/>
      <c r="AS15" s="301"/>
      <c r="AT15" s="301"/>
      <c r="AU15" s="301"/>
      <c r="AV15" s="301"/>
      <c r="AW15" s="301"/>
      <c r="AX15" s="301"/>
      <c r="AY15" s="301"/>
      <c r="AZ15" s="301"/>
      <c r="BA15" s="301"/>
      <c r="BB15" s="301"/>
      <c r="BC15" s="301"/>
      <c r="BD15" s="301"/>
      <c r="BE15" s="301"/>
      <c r="BF15" s="301"/>
      <c r="BG15" s="301"/>
      <c r="BH15" s="301"/>
      <c r="BI15" s="301"/>
      <c r="BJ15" s="301"/>
      <c r="BK15" s="301"/>
      <c r="BL15" s="301"/>
      <c r="BM15" s="301"/>
      <c r="BN15" s="301"/>
      <c r="BO15" s="301"/>
      <c r="BP15" s="301"/>
      <c r="BQ15" s="301"/>
      <c r="BR15" s="301"/>
      <c r="BS15" s="301"/>
      <c r="BT15" s="301"/>
      <c r="BU15" s="301"/>
      <c r="BV15" s="301"/>
      <c r="BW15" s="301"/>
      <c r="BX15" s="301"/>
      <c r="BY15" s="301"/>
      <c r="BZ15" s="301"/>
      <c r="CA15" s="301"/>
      <c r="CB15" s="301"/>
      <c r="CC15" s="301"/>
      <c r="CD15" s="301"/>
      <c r="CE15" s="301"/>
      <c r="CF15" s="301"/>
      <c r="CG15" s="301"/>
      <c r="CH15" s="301"/>
      <c r="CI15" s="301"/>
      <c r="CJ15" s="301"/>
      <c r="CK15" s="301"/>
      <c r="CL15" s="301"/>
      <c r="CM15" s="301"/>
      <c r="CN15" s="301"/>
      <c r="CO15" s="301"/>
      <c r="CP15" s="301"/>
      <c r="CQ15" s="301"/>
      <c r="CR15" s="301"/>
      <c r="CS15" s="301"/>
      <c r="CT15" s="301"/>
      <c r="CU15" s="301"/>
      <c r="CV15" s="301"/>
      <c r="CW15" s="301"/>
      <c r="CX15" s="301"/>
      <c r="CY15" s="301"/>
      <c r="CZ15" s="301"/>
      <c r="DA15" s="301"/>
      <c r="DB15" s="301"/>
      <c r="DC15" s="301"/>
      <c r="DD15" s="301"/>
      <c r="DE15" s="301"/>
      <c r="DF15" s="301"/>
      <c r="DG15" s="301"/>
      <c r="DH15" s="301"/>
      <c r="DI15" s="301"/>
      <c r="DJ15" s="301"/>
      <c r="DK15" s="301"/>
      <c r="DL15" s="301"/>
      <c r="DM15" s="301"/>
      <c r="DN15" s="301"/>
      <c r="DO15" s="301"/>
      <c r="DP15" s="301"/>
      <c r="DQ15" s="301"/>
      <c r="DR15" s="301"/>
      <c r="DS15" s="301"/>
      <c r="DT15" s="301"/>
      <c r="DU15" s="301"/>
      <c r="DV15" s="301"/>
      <c r="DW15" s="301"/>
      <c r="DX15" s="301"/>
      <c r="DY15" s="301"/>
      <c r="DZ15" s="301"/>
      <c r="EA15" s="301"/>
      <c r="EB15" s="301"/>
      <c r="EC15" s="301"/>
      <c r="ED15" s="301"/>
      <c r="EE15" s="301"/>
      <c r="EF15" s="301"/>
      <c r="EG15" s="301"/>
      <c r="EH15" s="301"/>
      <c r="EI15" s="301"/>
      <c r="EJ15" s="301"/>
      <c r="EK15" s="301"/>
      <c r="EL15" s="301"/>
      <c r="EM15" s="301"/>
      <c r="EN15" s="301"/>
      <c r="EO15" s="301"/>
      <c r="EP15" s="301"/>
      <c r="EQ15" s="301"/>
      <c r="ER15" s="301"/>
      <c r="ES15" s="301"/>
      <c r="ET15" s="301"/>
      <c r="EU15" s="301"/>
      <c r="EV15" s="301"/>
      <c r="EW15" s="301"/>
      <c r="EX15" s="301"/>
      <c r="EY15" s="301"/>
      <c r="EZ15" s="301"/>
      <c r="FA15" s="301"/>
      <c r="FB15" s="301"/>
      <c r="FC15" s="301"/>
      <c r="FD15" s="301"/>
      <c r="FE15" s="301"/>
      <c r="FF15" s="301"/>
      <c r="FG15" s="301"/>
      <c r="FH15" s="301"/>
      <c r="FI15" s="301"/>
      <c r="FJ15" s="301"/>
      <c r="FK15" s="301"/>
      <c r="FL15" s="301"/>
      <c r="FM15" s="301"/>
      <c r="FN15" s="301"/>
      <c r="FO15" s="301"/>
      <c r="FP15" s="301"/>
      <c r="FQ15" s="301"/>
      <c r="FR15" s="301"/>
      <c r="FS15" s="301"/>
      <c r="FT15" s="301"/>
      <c r="FU15" s="301"/>
      <c r="FV15" s="301"/>
      <c r="FW15" s="301"/>
      <c r="FX15" s="301"/>
      <c r="FY15" s="301"/>
      <c r="FZ15" s="301"/>
      <c r="GA15" s="301"/>
      <c r="GB15" s="301"/>
      <c r="GC15" s="301"/>
      <c r="GD15" s="301"/>
      <c r="GE15" s="301"/>
      <c r="GF15" s="301"/>
      <c r="GG15" s="301"/>
      <c r="GH15" s="301"/>
      <c r="GI15" s="301"/>
      <c r="GJ15" s="301"/>
      <c r="GK15" s="301"/>
      <c r="GL15" s="301"/>
      <c r="GM15" s="301"/>
      <c r="GN15" s="301"/>
      <c r="GO15" s="301"/>
      <c r="GP15" s="301"/>
      <c r="GQ15" s="301"/>
      <c r="GR15" s="301"/>
      <c r="GS15" s="301"/>
      <c r="GT15" s="301"/>
      <c r="GU15" s="301"/>
      <c r="GV15" s="301"/>
      <c r="GW15" s="301"/>
      <c r="GX15" s="301"/>
      <c r="GY15" s="301"/>
      <c r="GZ15" s="301"/>
      <c r="HA15" s="301"/>
      <c r="HB15" s="301"/>
      <c r="HC15" s="301"/>
      <c r="HD15" s="301"/>
      <c r="HE15" s="301"/>
      <c r="HF15" s="301"/>
      <c r="HG15" s="301"/>
      <c r="HH15" s="301"/>
      <c r="HI15" s="301"/>
      <c r="HJ15" s="301"/>
      <c r="HK15" s="301"/>
      <c r="HL15" s="301"/>
      <c r="HM15" s="301"/>
      <c r="HN15" s="301"/>
      <c r="HO15" s="301"/>
      <c r="HP15" s="301"/>
      <c r="HQ15" s="301"/>
      <c r="HR15" s="301"/>
      <c r="HS15" s="301"/>
      <c r="HT15" s="301"/>
      <c r="HU15" s="301"/>
      <c r="HV15" s="301"/>
      <c r="HW15" s="301"/>
      <c r="HX15" s="301"/>
      <c r="HY15" s="301"/>
      <c r="HZ15" s="301"/>
      <c r="IA15" s="301"/>
      <c r="IB15" s="301"/>
      <c r="IC15" s="301"/>
      <c r="ID15" s="301"/>
      <c r="IE15" s="301"/>
      <c r="IF15" s="301"/>
      <c r="IG15" s="301"/>
      <c r="IH15" s="301"/>
    </row>
    <row r="16" spans="1:242" ht="18" customHeight="1" x14ac:dyDescent="0.25">
      <c r="A16" s="89">
        <v>15</v>
      </c>
      <c r="B16" s="168" t="s">
        <v>526</v>
      </c>
      <c r="C16" s="338">
        <v>59783518</v>
      </c>
      <c r="D16" s="339">
        <v>17.982848726351314</v>
      </c>
      <c r="E16" s="340">
        <v>0</v>
      </c>
      <c r="F16" s="340">
        <v>0</v>
      </c>
      <c r="G16" s="340">
        <v>1.8847479060963632</v>
      </c>
      <c r="H16" s="341">
        <v>19.867596632447679</v>
      </c>
      <c r="I16" s="342">
        <v>17.982848726351314</v>
      </c>
      <c r="J16" s="343">
        <v>6.3197026022304675E-2</v>
      </c>
      <c r="K16" s="340">
        <v>1.1364625589143924</v>
      </c>
      <c r="L16" s="343">
        <v>-3.8277513795176084E-2</v>
      </c>
      <c r="M16" s="340">
        <v>-0.73183970147602384</v>
      </c>
      <c r="N16" s="340">
        <v>0.40462285743836857</v>
      </c>
      <c r="O16" s="344">
        <v>18.387471583789683</v>
      </c>
      <c r="P16" s="342">
        <v>0</v>
      </c>
      <c r="Q16" s="343"/>
      <c r="R16" s="340">
        <v>0</v>
      </c>
      <c r="S16" s="345">
        <v>0</v>
      </c>
      <c r="T16" s="342">
        <v>0</v>
      </c>
      <c r="U16" s="343"/>
      <c r="V16" s="340">
        <v>0</v>
      </c>
      <c r="W16" s="345">
        <v>0</v>
      </c>
      <c r="X16" s="342">
        <v>1.8847479060963632</v>
      </c>
      <c r="Y16" s="343">
        <v>6.3197026022304675E-2</v>
      </c>
      <c r="Z16" s="340">
        <v>0.11911046246705612</v>
      </c>
      <c r="AA16" s="345">
        <v>2.0038583685634195</v>
      </c>
      <c r="AB16" s="346">
        <v>20.391329952353104</v>
      </c>
      <c r="AC16" s="301"/>
      <c r="AD16" s="301"/>
      <c r="AE16" s="301"/>
      <c r="AF16" s="301"/>
      <c r="AG16" s="301"/>
      <c r="AH16" s="301"/>
      <c r="AI16" s="301"/>
      <c r="AJ16" s="301"/>
      <c r="AK16" s="301"/>
      <c r="AL16" s="301"/>
      <c r="AM16" s="301"/>
      <c r="AN16" s="301"/>
      <c r="AO16" s="301"/>
      <c r="AP16" s="301"/>
      <c r="AQ16" s="301"/>
      <c r="AR16" s="301"/>
      <c r="AS16" s="301"/>
      <c r="AT16" s="301"/>
      <c r="AU16" s="301"/>
      <c r="AV16" s="301"/>
      <c r="AW16" s="301"/>
      <c r="AX16" s="301"/>
      <c r="AY16" s="301"/>
      <c r="AZ16" s="301"/>
      <c r="BA16" s="301"/>
      <c r="BB16" s="301"/>
      <c r="BC16" s="301"/>
      <c r="BD16" s="301"/>
      <c r="BE16" s="301"/>
      <c r="BF16" s="301"/>
      <c r="BG16" s="301"/>
      <c r="BH16" s="301"/>
      <c r="BI16" s="301"/>
      <c r="BJ16" s="301"/>
      <c r="BK16" s="301"/>
      <c r="BL16" s="301"/>
      <c r="BM16" s="301"/>
      <c r="BN16" s="301"/>
      <c r="BO16" s="301"/>
      <c r="BP16" s="301"/>
      <c r="BQ16" s="301"/>
      <c r="BR16" s="301"/>
      <c r="BS16" s="301"/>
      <c r="BT16" s="301"/>
      <c r="BU16" s="301"/>
      <c r="BV16" s="301"/>
      <c r="BW16" s="301"/>
      <c r="BX16" s="301"/>
      <c r="BY16" s="301"/>
      <c r="BZ16" s="301"/>
      <c r="CA16" s="301"/>
      <c r="CB16" s="301"/>
      <c r="CC16" s="301"/>
      <c r="CD16" s="301"/>
      <c r="CE16" s="301"/>
      <c r="CF16" s="301"/>
      <c r="CG16" s="301"/>
      <c r="CH16" s="301"/>
      <c r="CI16" s="301"/>
      <c r="CJ16" s="301"/>
      <c r="CK16" s="301"/>
      <c r="CL16" s="301"/>
      <c r="CM16" s="301"/>
      <c r="CN16" s="301"/>
      <c r="CO16" s="301"/>
      <c r="CP16" s="301"/>
      <c r="CQ16" s="301"/>
      <c r="CR16" s="301"/>
      <c r="CS16" s="301"/>
      <c r="CT16" s="301"/>
      <c r="CU16" s="301"/>
      <c r="CV16" s="301"/>
      <c r="CW16" s="301"/>
      <c r="CX16" s="301"/>
      <c r="CY16" s="301"/>
      <c r="CZ16" s="301"/>
      <c r="DA16" s="301"/>
      <c r="DB16" s="301"/>
      <c r="DC16" s="301"/>
      <c r="DD16" s="301"/>
      <c r="DE16" s="301"/>
      <c r="DF16" s="301"/>
      <c r="DG16" s="301"/>
      <c r="DH16" s="301"/>
      <c r="DI16" s="301"/>
      <c r="DJ16" s="301"/>
      <c r="DK16" s="301"/>
      <c r="DL16" s="301"/>
      <c r="DM16" s="301"/>
      <c r="DN16" s="301"/>
      <c r="DO16" s="301"/>
      <c r="DP16" s="301"/>
      <c r="DQ16" s="301"/>
      <c r="DR16" s="301"/>
      <c r="DS16" s="301"/>
      <c r="DT16" s="301"/>
      <c r="DU16" s="301"/>
      <c r="DV16" s="301"/>
      <c r="DW16" s="301"/>
      <c r="DX16" s="301"/>
      <c r="DY16" s="301"/>
      <c r="DZ16" s="301"/>
      <c r="EA16" s="301"/>
      <c r="EB16" s="301"/>
      <c r="EC16" s="301"/>
      <c r="ED16" s="301"/>
      <c r="EE16" s="301"/>
      <c r="EF16" s="301"/>
      <c r="EG16" s="301"/>
      <c r="EH16" s="301"/>
      <c r="EI16" s="301"/>
      <c r="EJ16" s="301"/>
      <c r="EK16" s="301"/>
      <c r="EL16" s="301"/>
      <c r="EM16" s="301"/>
      <c r="EN16" s="301"/>
      <c r="EO16" s="301"/>
      <c r="EP16" s="301"/>
      <c r="EQ16" s="301"/>
      <c r="ER16" s="301"/>
      <c r="ES16" s="301"/>
      <c r="ET16" s="301"/>
      <c r="EU16" s="301"/>
      <c r="EV16" s="301"/>
      <c r="EW16" s="301"/>
      <c r="EX16" s="301"/>
      <c r="EY16" s="301"/>
      <c r="EZ16" s="301"/>
      <c r="FA16" s="301"/>
      <c r="FB16" s="301"/>
      <c r="FC16" s="301"/>
      <c r="FD16" s="301"/>
      <c r="FE16" s="301"/>
      <c r="FF16" s="301"/>
      <c r="FG16" s="301"/>
      <c r="FH16" s="301"/>
      <c r="FI16" s="301"/>
      <c r="FJ16" s="301"/>
      <c r="FK16" s="301"/>
      <c r="FL16" s="301"/>
      <c r="FM16" s="301"/>
      <c r="FN16" s="301"/>
      <c r="FO16" s="301"/>
      <c r="FP16" s="301"/>
      <c r="FQ16" s="301"/>
      <c r="FR16" s="301"/>
      <c r="FS16" s="301"/>
      <c r="FT16" s="301"/>
      <c r="FU16" s="301"/>
      <c r="FV16" s="301"/>
      <c r="FW16" s="301"/>
      <c r="FX16" s="301"/>
      <c r="FY16" s="301"/>
      <c r="FZ16" s="301"/>
      <c r="GA16" s="301"/>
      <c r="GB16" s="301"/>
      <c r="GC16" s="301"/>
      <c r="GD16" s="301"/>
      <c r="GE16" s="301"/>
      <c r="GF16" s="301"/>
      <c r="GG16" s="301"/>
      <c r="GH16" s="301"/>
      <c r="GI16" s="301"/>
      <c r="GJ16" s="301"/>
      <c r="GK16" s="301"/>
      <c r="GL16" s="301"/>
      <c r="GM16" s="301"/>
      <c r="GN16" s="301"/>
      <c r="GO16" s="301"/>
      <c r="GP16" s="301"/>
      <c r="GQ16" s="301"/>
      <c r="GR16" s="301"/>
      <c r="GS16" s="301"/>
      <c r="GT16" s="301"/>
      <c r="GU16" s="301"/>
      <c r="GV16" s="301"/>
      <c r="GW16" s="301"/>
      <c r="GX16" s="301"/>
      <c r="GY16" s="301"/>
      <c r="GZ16" s="301"/>
      <c r="HA16" s="301"/>
      <c r="HB16" s="301"/>
      <c r="HC16" s="301"/>
      <c r="HD16" s="301"/>
      <c r="HE16" s="301"/>
      <c r="HF16" s="301"/>
      <c r="HG16" s="301"/>
      <c r="HH16" s="301"/>
      <c r="HI16" s="301"/>
      <c r="HJ16" s="301"/>
      <c r="HK16" s="301"/>
      <c r="HL16" s="301"/>
      <c r="HM16" s="301"/>
      <c r="HN16" s="301"/>
      <c r="HO16" s="301"/>
      <c r="HP16" s="301"/>
      <c r="HQ16" s="301"/>
      <c r="HR16" s="301"/>
      <c r="HS16" s="301"/>
      <c r="HT16" s="301"/>
      <c r="HU16" s="301"/>
      <c r="HV16" s="301"/>
      <c r="HW16" s="301"/>
      <c r="HX16" s="301"/>
      <c r="HY16" s="301"/>
      <c r="HZ16" s="301"/>
      <c r="IA16" s="301"/>
      <c r="IB16" s="301"/>
      <c r="IC16" s="301"/>
      <c r="ID16" s="301"/>
      <c r="IE16" s="301"/>
      <c r="IF16" s="301"/>
      <c r="IG16" s="301"/>
      <c r="IH16" s="301"/>
    </row>
    <row r="17" spans="1:242" ht="18" customHeight="1" x14ac:dyDescent="0.25">
      <c r="A17" s="89">
        <v>16</v>
      </c>
      <c r="B17" s="168" t="s">
        <v>519</v>
      </c>
      <c r="C17" s="338">
        <v>1095957</v>
      </c>
      <c r="D17" s="339">
        <v>364.87379280968804</v>
      </c>
      <c r="E17" s="340">
        <v>0</v>
      </c>
      <c r="F17" s="340">
        <v>0</v>
      </c>
      <c r="G17" s="340">
        <v>38.24172284671328</v>
      </c>
      <c r="H17" s="341">
        <v>403.11551565640133</v>
      </c>
      <c r="I17" s="342">
        <v>364.87379280968804</v>
      </c>
      <c r="J17" s="343">
        <v>6.3197026022304675E-2</v>
      </c>
      <c r="K17" s="340">
        <v>23.05893857905086</v>
      </c>
      <c r="L17" s="343">
        <v>-5.2775138284903503E-3</v>
      </c>
      <c r="M17" s="340">
        <v>-2.047320354428102</v>
      </c>
      <c r="N17" s="340">
        <v>21.011618224622758</v>
      </c>
      <c r="O17" s="344">
        <v>385.88541103431078</v>
      </c>
      <c r="P17" s="342">
        <v>0</v>
      </c>
      <c r="Q17" s="343"/>
      <c r="R17" s="340">
        <v>0</v>
      </c>
      <c r="S17" s="345">
        <v>0</v>
      </c>
      <c r="T17" s="342">
        <v>0</v>
      </c>
      <c r="U17" s="343"/>
      <c r="V17" s="340">
        <v>0</v>
      </c>
      <c r="W17" s="345">
        <v>0</v>
      </c>
      <c r="X17" s="342">
        <v>38.24172284671328</v>
      </c>
      <c r="Y17" s="343">
        <v>6.3197026022304675E-2</v>
      </c>
      <c r="Z17" s="340">
        <v>2.4167631538815022</v>
      </c>
      <c r="AA17" s="345">
        <v>40.658486000594785</v>
      </c>
      <c r="AB17" s="346">
        <v>426.54389703490557</v>
      </c>
      <c r="AC17" s="301"/>
      <c r="AD17" s="301"/>
      <c r="AE17" s="301"/>
      <c r="AF17" s="301"/>
      <c r="AG17" s="301"/>
      <c r="AH17" s="301"/>
      <c r="AI17" s="301"/>
      <c r="AJ17" s="301"/>
      <c r="AK17" s="301"/>
      <c r="AL17" s="301"/>
      <c r="AM17" s="301"/>
      <c r="AN17" s="301"/>
      <c r="AO17" s="301"/>
      <c r="AP17" s="301"/>
      <c r="AQ17" s="301"/>
      <c r="AR17" s="301"/>
      <c r="AS17" s="301"/>
      <c r="AT17" s="301"/>
      <c r="AU17" s="301"/>
      <c r="AV17" s="301"/>
      <c r="AW17" s="301"/>
      <c r="AX17" s="301"/>
      <c r="AY17" s="301"/>
      <c r="AZ17" s="301"/>
      <c r="BA17" s="301"/>
      <c r="BB17" s="301"/>
      <c r="BC17" s="301"/>
      <c r="BD17" s="301"/>
      <c r="BE17" s="301"/>
      <c r="BF17" s="301"/>
      <c r="BG17" s="301"/>
      <c r="BH17" s="301"/>
      <c r="BI17" s="301"/>
      <c r="BJ17" s="301"/>
      <c r="BK17" s="301"/>
      <c r="BL17" s="301"/>
      <c r="BM17" s="301"/>
      <c r="BN17" s="301"/>
      <c r="BO17" s="301"/>
      <c r="BP17" s="301"/>
      <c r="BQ17" s="301"/>
      <c r="BR17" s="301"/>
      <c r="BS17" s="301"/>
      <c r="BT17" s="301"/>
      <c r="BU17" s="301"/>
      <c r="BV17" s="301"/>
      <c r="BW17" s="301"/>
      <c r="BX17" s="301"/>
      <c r="BY17" s="301"/>
      <c r="BZ17" s="301"/>
      <c r="CA17" s="301"/>
      <c r="CB17" s="301"/>
      <c r="CC17" s="301"/>
      <c r="CD17" s="301"/>
      <c r="CE17" s="301"/>
      <c r="CF17" s="301"/>
      <c r="CG17" s="301"/>
      <c r="CH17" s="301"/>
      <c r="CI17" s="301"/>
      <c r="CJ17" s="301"/>
      <c r="CK17" s="301"/>
      <c r="CL17" s="301"/>
      <c r="CM17" s="301"/>
      <c r="CN17" s="301"/>
      <c r="CO17" s="301"/>
      <c r="CP17" s="301"/>
      <c r="CQ17" s="301"/>
      <c r="CR17" s="301"/>
      <c r="CS17" s="301"/>
      <c r="CT17" s="301"/>
      <c r="CU17" s="301"/>
      <c r="CV17" s="301"/>
      <c r="CW17" s="301"/>
      <c r="CX17" s="301"/>
      <c r="CY17" s="301"/>
      <c r="CZ17" s="301"/>
      <c r="DA17" s="301"/>
      <c r="DB17" s="301"/>
      <c r="DC17" s="301"/>
      <c r="DD17" s="301"/>
      <c r="DE17" s="301"/>
      <c r="DF17" s="301"/>
      <c r="DG17" s="301"/>
      <c r="DH17" s="301"/>
      <c r="DI17" s="301"/>
      <c r="DJ17" s="301"/>
      <c r="DK17" s="301"/>
      <c r="DL17" s="301"/>
      <c r="DM17" s="301"/>
      <c r="DN17" s="301"/>
      <c r="DO17" s="301"/>
      <c r="DP17" s="301"/>
      <c r="DQ17" s="301"/>
      <c r="DR17" s="301"/>
      <c r="DS17" s="301"/>
      <c r="DT17" s="301"/>
      <c r="DU17" s="301"/>
      <c r="DV17" s="301"/>
      <c r="DW17" s="301"/>
      <c r="DX17" s="301"/>
      <c r="DY17" s="301"/>
      <c r="DZ17" s="301"/>
      <c r="EA17" s="301"/>
      <c r="EB17" s="301"/>
      <c r="EC17" s="301"/>
      <c r="ED17" s="301"/>
      <c r="EE17" s="301"/>
      <c r="EF17" s="301"/>
      <c r="EG17" s="301"/>
      <c r="EH17" s="301"/>
      <c r="EI17" s="301"/>
      <c r="EJ17" s="301"/>
      <c r="EK17" s="301"/>
      <c r="EL17" s="301"/>
      <c r="EM17" s="301"/>
      <c r="EN17" s="301"/>
      <c r="EO17" s="301"/>
      <c r="EP17" s="301"/>
      <c r="EQ17" s="301"/>
      <c r="ER17" s="301"/>
      <c r="ES17" s="301"/>
      <c r="ET17" s="301"/>
      <c r="EU17" s="301"/>
      <c r="EV17" s="301"/>
      <c r="EW17" s="301"/>
      <c r="EX17" s="301"/>
      <c r="EY17" s="301"/>
      <c r="EZ17" s="301"/>
      <c r="FA17" s="301"/>
      <c r="FB17" s="301"/>
      <c r="FC17" s="301"/>
      <c r="FD17" s="301"/>
      <c r="FE17" s="301"/>
      <c r="FF17" s="301"/>
      <c r="FG17" s="301"/>
      <c r="FH17" s="301"/>
      <c r="FI17" s="301"/>
      <c r="FJ17" s="301"/>
      <c r="FK17" s="301"/>
      <c r="FL17" s="301"/>
      <c r="FM17" s="301"/>
      <c r="FN17" s="301"/>
      <c r="FO17" s="301"/>
      <c r="FP17" s="301"/>
      <c r="FQ17" s="301"/>
      <c r="FR17" s="301"/>
      <c r="FS17" s="301"/>
      <c r="FT17" s="301"/>
      <c r="FU17" s="301"/>
      <c r="FV17" s="301"/>
      <c r="FW17" s="301"/>
      <c r="FX17" s="301"/>
      <c r="FY17" s="301"/>
      <c r="FZ17" s="301"/>
      <c r="GA17" s="301"/>
      <c r="GB17" s="301"/>
      <c r="GC17" s="301"/>
      <c r="GD17" s="301"/>
      <c r="GE17" s="301"/>
      <c r="GF17" s="301"/>
      <c r="GG17" s="301"/>
      <c r="GH17" s="301"/>
      <c r="GI17" s="301"/>
      <c r="GJ17" s="301"/>
      <c r="GK17" s="301"/>
      <c r="GL17" s="301"/>
      <c r="GM17" s="301"/>
      <c r="GN17" s="301"/>
      <c r="GO17" s="301"/>
      <c r="GP17" s="301"/>
      <c r="GQ17" s="301"/>
      <c r="GR17" s="301"/>
      <c r="GS17" s="301"/>
      <c r="GT17" s="301"/>
      <c r="GU17" s="301"/>
      <c r="GV17" s="301"/>
      <c r="GW17" s="301"/>
      <c r="GX17" s="301"/>
      <c r="GY17" s="301"/>
      <c r="GZ17" s="301"/>
      <c r="HA17" s="301"/>
      <c r="HB17" s="301"/>
      <c r="HC17" s="301"/>
      <c r="HD17" s="301"/>
      <c r="HE17" s="301"/>
      <c r="HF17" s="301"/>
      <c r="HG17" s="301"/>
      <c r="HH17" s="301"/>
      <c r="HI17" s="301"/>
      <c r="HJ17" s="301"/>
      <c r="HK17" s="301"/>
      <c r="HL17" s="301"/>
      <c r="HM17" s="301"/>
      <c r="HN17" s="301"/>
      <c r="HO17" s="301"/>
      <c r="HP17" s="301"/>
      <c r="HQ17" s="301"/>
      <c r="HR17" s="301"/>
      <c r="HS17" s="301"/>
      <c r="HT17" s="301"/>
      <c r="HU17" s="301"/>
      <c r="HV17" s="301"/>
      <c r="HW17" s="301"/>
      <c r="HX17" s="301"/>
      <c r="HY17" s="301"/>
      <c r="HZ17" s="301"/>
      <c r="IA17" s="301"/>
      <c r="IB17" s="301"/>
      <c r="IC17" s="301"/>
      <c r="ID17" s="301"/>
      <c r="IE17" s="301"/>
      <c r="IF17" s="301"/>
      <c r="IG17" s="301"/>
      <c r="IH17" s="301"/>
    </row>
    <row r="18" spans="1:242" ht="18" customHeight="1" x14ac:dyDescent="0.25">
      <c r="A18" s="89">
        <v>17</v>
      </c>
      <c r="B18" s="168" t="s">
        <v>520</v>
      </c>
      <c r="C18" s="338">
        <v>15706224</v>
      </c>
      <c r="D18" s="339">
        <v>24.876029936921821</v>
      </c>
      <c r="E18" s="340">
        <v>0</v>
      </c>
      <c r="F18" s="340">
        <v>0</v>
      </c>
      <c r="G18" s="340">
        <v>2.6072090161610748</v>
      </c>
      <c r="H18" s="341">
        <v>27.4832389530829</v>
      </c>
      <c r="I18" s="342">
        <v>24.876029936921821</v>
      </c>
      <c r="J18" s="343">
        <v>6.3197026022304675E-2</v>
      </c>
      <c r="K18" s="340">
        <v>1.5720911112552785</v>
      </c>
      <c r="L18" s="343">
        <v>-2.5977513794685797E-2</v>
      </c>
      <c r="M18" s="340">
        <v>-0.68705642937254041</v>
      </c>
      <c r="N18" s="340">
        <v>0.88503468188273804</v>
      </c>
      <c r="O18" s="344">
        <v>25.761064618804561</v>
      </c>
      <c r="P18" s="342">
        <v>0</v>
      </c>
      <c r="Q18" s="343"/>
      <c r="R18" s="340">
        <v>0</v>
      </c>
      <c r="S18" s="345">
        <v>0</v>
      </c>
      <c r="T18" s="342">
        <v>0</v>
      </c>
      <c r="U18" s="343"/>
      <c r="V18" s="340">
        <v>0</v>
      </c>
      <c r="W18" s="345">
        <v>0</v>
      </c>
      <c r="X18" s="342">
        <v>2.6072090161610748</v>
      </c>
      <c r="Y18" s="343">
        <v>6.3197026022304675E-2</v>
      </c>
      <c r="Z18" s="340">
        <v>0.16476785603991881</v>
      </c>
      <c r="AA18" s="345">
        <v>2.7719768722009936</v>
      </c>
      <c r="AB18" s="346">
        <v>28.533041491005555</v>
      </c>
      <c r="AC18" s="301"/>
      <c r="AD18" s="301"/>
      <c r="AE18" s="301"/>
      <c r="AF18" s="301"/>
      <c r="AG18" s="301"/>
      <c r="AH18" s="301"/>
      <c r="AI18" s="301"/>
      <c r="AJ18" s="301"/>
      <c r="AK18" s="301"/>
      <c r="AL18" s="301"/>
      <c r="AM18" s="301"/>
      <c r="AN18" s="301"/>
      <c r="AO18" s="301"/>
      <c r="AP18" s="301"/>
      <c r="AQ18" s="301"/>
      <c r="AR18" s="301"/>
      <c r="AS18" s="301"/>
      <c r="AT18" s="301"/>
      <c r="AU18" s="301"/>
      <c r="AV18" s="301"/>
      <c r="AW18" s="301"/>
      <c r="AX18" s="301"/>
      <c r="AY18" s="301"/>
      <c r="AZ18" s="301"/>
      <c r="BA18" s="301"/>
      <c r="BB18" s="301"/>
      <c r="BC18" s="301"/>
      <c r="BD18" s="301"/>
      <c r="BE18" s="301"/>
      <c r="BF18" s="301"/>
      <c r="BG18" s="301"/>
      <c r="BH18" s="301"/>
      <c r="BI18" s="301"/>
      <c r="BJ18" s="301"/>
      <c r="BK18" s="301"/>
      <c r="BL18" s="301"/>
      <c r="BM18" s="301"/>
      <c r="BN18" s="301"/>
      <c r="BO18" s="301"/>
      <c r="BP18" s="301"/>
      <c r="BQ18" s="301"/>
      <c r="BR18" s="301"/>
      <c r="BS18" s="301"/>
      <c r="BT18" s="301"/>
      <c r="BU18" s="301"/>
      <c r="BV18" s="301"/>
      <c r="BW18" s="301"/>
      <c r="BX18" s="301"/>
      <c r="BY18" s="301"/>
      <c r="BZ18" s="301"/>
      <c r="CA18" s="301"/>
      <c r="CB18" s="301"/>
      <c r="CC18" s="301"/>
      <c r="CD18" s="301"/>
      <c r="CE18" s="301"/>
      <c r="CF18" s="301"/>
      <c r="CG18" s="301"/>
      <c r="CH18" s="301"/>
      <c r="CI18" s="301"/>
      <c r="CJ18" s="301"/>
      <c r="CK18" s="301"/>
      <c r="CL18" s="301"/>
      <c r="CM18" s="301"/>
      <c r="CN18" s="301"/>
      <c r="CO18" s="301"/>
      <c r="CP18" s="301"/>
      <c r="CQ18" s="301"/>
      <c r="CR18" s="301"/>
      <c r="CS18" s="301"/>
      <c r="CT18" s="301"/>
      <c r="CU18" s="301"/>
      <c r="CV18" s="301"/>
      <c r="CW18" s="301"/>
      <c r="CX18" s="301"/>
      <c r="CY18" s="301"/>
      <c r="CZ18" s="301"/>
      <c r="DA18" s="301"/>
      <c r="DB18" s="301"/>
      <c r="DC18" s="301"/>
      <c r="DD18" s="301"/>
      <c r="DE18" s="301"/>
      <c r="DF18" s="301"/>
      <c r="DG18" s="301"/>
      <c r="DH18" s="301"/>
      <c r="DI18" s="301"/>
      <c r="DJ18" s="301"/>
      <c r="DK18" s="301"/>
      <c r="DL18" s="301"/>
      <c r="DM18" s="301"/>
      <c r="DN18" s="301"/>
      <c r="DO18" s="301"/>
      <c r="DP18" s="301"/>
      <c r="DQ18" s="301"/>
      <c r="DR18" s="301"/>
      <c r="DS18" s="301"/>
      <c r="DT18" s="301"/>
      <c r="DU18" s="301"/>
      <c r="DV18" s="301"/>
      <c r="DW18" s="301"/>
      <c r="DX18" s="301"/>
      <c r="DY18" s="301"/>
      <c r="DZ18" s="301"/>
      <c r="EA18" s="301"/>
      <c r="EB18" s="301"/>
      <c r="EC18" s="301"/>
      <c r="ED18" s="301"/>
      <c r="EE18" s="301"/>
      <c r="EF18" s="301"/>
      <c r="EG18" s="301"/>
      <c r="EH18" s="301"/>
      <c r="EI18" s="301"/>
      <c r="EJ18" s="301"/>
      <c r="EK18" s="301"/>
      <c r="EL18" s="301"/>
      <c r="EM18" s="301"/>
      <c r="EN18" s="301"/>
      <c r="EO18" s="301"/>
      <c r="EP18" s="301"/>
      <c r="EQ18" s="301"/>
      <c r="ER18" s="301"/>
      <c r="ES18" s="301"/>
      <c r="ET18" s="301"/>
      <c r="EU18" s="301"/>
      <c r="EV18" s="301"/>
      <c r="EW18" s="301"/>
      <c r="EX18" s="301"/>
      <c r="EY18" s="301"/>
      <c r="EZ18" s="301"/>
      <c r="FA18" s="301"/>
      <c r="FB18" s="301"/>
      <c r="FC18" s="301"/>
      <c r="FD18" s="301"/>
      <c r="FE18" s="301"/>
      <c r="FF18" s="301"/>
      <c r="FG18" s="301"/>
      <c r="FH18" s="301"/>
      <c r="FI18" s="301"/>
      <c r="FJ18" s="301"/>
      <c r="FK18" s="301"/>
      <c r="FL18" s="301"/>
      <c r="FM18" s="301"/>
      <c r="FN18" s="301"/>
      <c r="FO18" s="301"/>
      <c r="FP18" s="301"/>
      <c r="FQ18" s="301"/>
      <c r="FR18" s="301"/>
      <c r="FS18" s="301"/>
      <c r="FT18" s="301"/>
      <c r="FU18" s="301"/>
      <c r="FV18" s="301"/>
      <c r="FW18" s="301"/>
      <c r="FX18" s="301"/>
      <c r="FY18" s="301"/>
      <c r="FZ18" s="301"/>
      <c r="GA18" s="301"/>
      <c r="GB18" s="301"/>
      <c r="GC18" s="301"/>
      <c r="GD18" s="301"/>
      <c r="GE18" s="301"/>
      <c r="GF18" s="301"/>
      <c r="GG18" s="301"/>
      <c r="GH18" s="301"/>
      <c r="GI18" s="301"/>
      <c r="GJ18" s="301"/>
      <c r="GK18" s="301"/>
      <c r="GL18" s="301"/>
      <c r="GM18" s="301"/>
      <c r="GN18" s="301"/>
      <c r="GO18" s="301"/>
      <c r="GP18" s="301"/>
      <c r="GQ18" s="301"/>
      <c r="GR18" s="301"/>
      <c r="GS18" s="301"/>
      <c r="GT18" s="301"/>
      <c r="GU18" s="301"/>
      <c r="GV18" s="301"/>
      <c r="GW18" s="301"/>
      <c r="GX18" s="301"/>
      <c r="GY18" s="301"/>
      <c r="GZ18" s="301"/>
      <c r="HA18" s="301"/>
      <c r="HB18" s="301"/>
      <c r="HC18" s="301"/>
      <c r="HD18" s="301"/>
      <c r="HE18" s="301"/>
      <c r="HF18" s="301"/>
      <c r="HG18" s="301"/>
      <c r="HH18" s="301"/>
      <c r="HI18" s="301"/>
      <c r="HJ18" s="301"/>
      <c r="HK18" s="301"/>
      <c r="HL18" s="301"/>
      <c r="HM18" s="301"/>
      <c r="HN18" s="301"/>
      <c r="HO18" s="301"/>
      <c r="HP18" s="301"/>
      <c r="HQ18" s="301"/>
      <c r="HR18" s="301"/>
      <c r="HS18" s="301"/>
      <c r="HT18" s="301"/>
      <c r="HU18" s="301"/>
      <c r="HV18" s="301"/>
      <c r="HW18" s="301"/>
      <c r="HX18" s="301"/>
      <c r="HY18" s="301"/>
      <c r="HZ18" s="301"/>
      <c r="IA18" s="301"/>
      <c r="IB18" s="301"/>
      <c r="IC18" s="301"/>
      <c r="ID18" s="301"/>
      <c r="IE18" s="301"/>
      <c r="IF18" s="301"/>
      <c r="IG18" s="301"/>
      <c r="IH18" s="301"/>
    </row>
    <row r="19" spans="1:242" ht="18" customHeight="1" x14ac:dyDescent="0.25">
      <c r="A19" s="89">
        <v>18</v>
      </c>
      <c r="B19" s="168" t="s">
        <v>522</v>
      </c>
      <c r="C19" s="338">
        <v>11687700</v>
      </c>
      <c r="D19" s="339">
        <v>2.6705083297111498</v>
      </c>
      <c r="E19" s="340">
        <v>0</v>
      </c>
      <c r="F19" s="340">
        <v>0</v>
      </c>
      <c r="G19" s="340">
        <v>0.27989085929753132</v>
      </c>
      <c r="H19" s="341">
        <v>2.9503991890086811</v>
      </c>
      <c r="I19" s="342">
        <v>2.6705083297111498</v>
      </c>
      <c r="J19" s="343">
        <v>6.3197026022304675E-2</v>
      </c>
      <c r="K19" s="340">
        <v>0.16876818440553693</v>
      </c>
      <c r="L19" s="343">
        <v>-2.7877513794708788E-2</v>
      </c>
      <c r="M19" s="340">
        <v>-7.9151970189280621E-2</v>
      </c>
      <c r="N19" s="340">
        <v>8.9616214216256304E-2</v>
      </c>
      <c r="O19" s="344">
        <v>2.760124543927406</v>
      </c>
      <c r="P19" s="342">
        <v>0</v>
      </c>
      <c r="Q19" s="343"/>
      <c r="R19" s="340">
        <v>0</v>
      </c>
      <c r="S19" s="345">
        <v>0</v>
      </c>
      <c r="T19" s="342">
        <v>0</v>
      </c>
      <c r="U19" s="343"/>
      <c r="V19" s="340">
        <v>0</v>
      </c>
      <c r="W19" s="345">
        <v>0</v>
      </c>
      <c r="X19" s="342">
        <v>0.27989085929753132</v>
      </c>
      <c r="Y19" s="343">
        <v>6.3197026022304675E-2</v>
      </c>
      <c r="Z19" s="340">
        <v>1.7688269918431303E-2</v>
      </c>
      <c r="AA19" s="345">
        <v>0.29757912921596263</v>
      </c>
      <c r="AB19" s="346">
        <v>3.0577036731433687</v>
      </c>
    </row>
    <row r="20" spans="1:242" ht="18" customHeight="1" thickBot="1" x14ac:dyDescent="0.3">
      <c r="A20" s="89">
        <v>19</v>
      </c>
      <c r="B20" s="172" t="s">
        <v>521</v>
      </c>
      <c r="C20" s="338">
        <v>40565478</v>
      </c>
      <c r="D20" s="339">
        <v>19.609365151570504</v>
      </c>
      <c r="E20" s="340">
        <v>0</v>
      </c>
      <c r="F20" s="340">
        <v>0</v>
      </c>
      <c r="G20" s="340">
        <v>2.0552199749722497</v>
      </c>
      <c r="H20" s="341">
        <v>21.664585126542754</v>
      </c>
      <c r="I20" s="342">
        <v>19.609365151570504</v>
      </c>
      <c r="J20" s="343">
        <v>6.3197026022304675E-2</v>
      </c>
      <c r="K20" s="340">
        <v>1.2392535597646757</v>
      </c>
      <c r="L20" s="343">
        <v>-2.4377513796606663E-2</v>
      </c>
      <c r="M20" s="340">
        <v>-0.50823749027576515</v>
      </c>
      <c r="N20" s="340">
        <v>0.73101606948891051</v>
      </c>
      <c r="O20" s="344">
        <v>20.340381221059413</v>
      </c>
      <c r="P20" s="342">
        <v>0</v>
      </c>
      <c r="Q20" s="347"/>
      <c r="R20" s="340">
        <v>0</v>
      </c>
      <c r="S20" s="345">
        <v>0</v>
      </c>
      <c r="T20" s="342">
        <v>0</v>
      </c>
      <c r="U20" s="347"/>
      <c r="V20" s="340">
        <v>0</v>
      </c>
      <c r="W20" s="345">
        <v>0</v>
      </c>
      <c r="X20" s="342">
        <v>2.0552199749722497</v>
      </c>
      <c r="Y20" s="343">
        <v>6.3197026022304675E-2</v>
      </c>
      <c r="Z20" s="340">
        <v>0.12988379023988164</v>
      </c>
      <c r="AA20" s="345">
        <v>2.1851037652121312</v>
      </c>
      <c r="AB20" s="346">
        <v>22.525484986271543</v>
      </c>
    </row>
    <row r="21" spans="1:242" s="318" customFormat="1" ht="18" customHeight="1" thickTop="1" x14ac:dyDescent="0.25">
      <c r="A21" s="89">
        <v>20</v>
      </c>
      <c r="B21" s="348" t="s">
        <v>158</v>
      </c>
      <c r="C21" s="349">
        <v>156410313</v>
      </c>
      <c r="D21" s="350"/>
      <c r="E21" s="351"/>
      <c r="F21" s="351"/>
      <c r="G21" s="351"/>
      <c r="H21" s="352"/>
      <c r="I21" s="353"/>
      <c r="J21" s="351"/>
      <c r="K21" s="351"/>
      <c r="L21" s="351"/>
      <c r="M21" s="354"/>
      <c r="N21" s="355"/>
      <c r="O21" s="356"/>
      <c r="P21" s="353"/>
      <c r="Q21" s="357"/>
      <c r="R21" s="355"/>
      <c r="S21" s="358"/>
      <c r="T21" s="353"/>
      <c r="U21" s="357"/>
      <c r="V21" s="355"/>
      <c r="W21" s="358"/>
      <c r="X21" s="353"/>
      <c r="Y21" s="357"/>
      <c r="Z21" s="355"/>
      <c r="AA21" s="358"/>
      <c r="AB21" s="359"/>
    </row>
    <row r="22" spans="1:242" s="318" customFormat="1" ht="18" customHeight="1" thickBot="1" x14ac:dyDescent="0.3">
      <c r="A22" s="89">
        <v>21</v>
      </c>
      <c r="B22" s="360" t="s">
        <v>324</v>
      </c>
      <c r="C22" s="361"/>
      <c r="D22" s="362">
        <v>26.416172593363452</v>
      </c>
      <c r="E22" s="363">
        <v>0</v>
      </c>
      <c r="F22" s="363">
        <v>0</v>
      </c>
      <c r="G22" s="363">
        <v>2.7686284158896863</v>
      </c>
      <c r="H22" s="364">
        <v>29.184801009253135</v>
      </c>
      <c r="I22" s="365">
        <v>26.416172593363452</v>
      </c>
      <c r="J22" s="366">
        <v>6.3197026022304675E-2</v>
      </c>
      <c r="K22" s="363">
        <v>1.6694235467924816</v>
      </c>
      <c r="L22" s="366">
        <v>-2.0128813125869317E-2</v>
      </c>
      <c r="M22" s="363">
        <v>-0.56532971623383543</v>
      </c>
      <c r="N22" s="363">
        <v>1.1040938305586461</v>
      </c>
      <c r="O22" s="367">
        <v>27.520266423922099</v>
      </c>
      <c r="P22" s="365">
        <v>0</v>
      </c>
      <c r="Q22" s="366">
        <v>0</v>
      </c>
      <c r="R22" s="363">
        <v>0</v>
      </c>
      <c r="S22" s="368">
        <v>0</v>
      </c>
      <c r="T22" s="365">
        <v>0</v>
      </c>
      <c r="U22" s="366">
        <v>0</v>
      </c>
      <c r="V22" s="363">
        <v>0</v>
      </c>
      <c r="W22" s="368">
        <v>0</v>
      </c>
      <c r="X22" s="365">
        <v>2.7686284158896863</v>
      </c>
      <c r="Y22" s="366">
        <v>6.3197026022304675E-2</v>
      </c>
      <c r="Z22" s="363">
        <v>0.17496908204507267</v>
      </c>
      <c r="AA22" s="368">
        <v>2.9435974979347588</v>
      </c>
      <c r="AB22" s="369">
        <v>30.463863921856856</v>
      </c>
    </row>
    <row r="23" spans="1:242" hidden="1" x14ac:dyDescent="0.25">
      <c r="A23" s="89">
        <v>22</v>
      </c>
      <c r="B23" s="132"/>
      <c r="J23" s="370"/>
      <c r="K23" s="370"/>
      <c r="L23" s="371"/>
      <c r="M23" s="372"/>
      <c r="N23" s="372"/>
      <c r="O23" s="373"/>
      <c r="P23" s="374"/>
      <c r="Q23" s="372"/>
      <c r="R23" s="372"/>
      <c r="S23" s="372"/>
      <c r="U23" s="372"/>
      <c r="V23" s="372"/>
      <c r="W23" s="372"/>
      <c r="Y23" s="372"/>
      <c r="Z23" s="372"/>
      <c r="AA23" s="372"/>
      <c r="AB23" s="375"/>
    </row>
    <row r="24" spans="1:242" x14ac:dyDescent="0.25">
      <c r="A24" s="89">
        <v>23</v>
      </c>
      <c r="B24" s="386"/>
      <c r="C24" s="376" t="s">
        <v>226</v>
      </c>
      <c r="D24" s="376"/>
      <c r="E24" s="376"/>
      <c r="F24" s="376"/>
      <c r="G24" s="376"/>
      <c r="H24" s="376"/>
      <c r="I24" s="376"/>
      <c r="J24" s="376"/>
      <c r="K24" s="376"/>
      <c r="L24" s="376"/>
      <c r="M24" s="376"/>
      <c r="N24" s="376"/>
      <c r="O24" s="376"/>
      <c r="P24" s="387"/>
      <c r="Q24" s="388"/>
      <c r="R24" s="388"/>
      <c r="S24" s="388"/>
      <c r="T24" s="389"/>
      <c r="U24" s="388"/>
      <c r="V24" s="388"/>
      <c r="W24" s="388"/>
      <c r="X24" s="389"/>
      <c r="Y24" s="388"/>
      <c r="Z24" s="388"/>
      <c r="AA24" s="388"/>
      <c r="AB24" s="390"/>
    </row>
    <row r="25" spans="1:242" x14ac:dyDescent="0.25">
      <c r="A25" s="89">
        <v>24</v>
      </c>
      <c r="B25" s="386"/>
      <c r="C25" s="132" t="s">
        <v>227</v>
      </c>
      <c r="P25" s="387"/>
      <c r="Q25" s="388"/>
      <c r="R25" s="388"/>
      <c r="S25" s="388"/>
      <c r="T25" s="389"/>
      <c r="U25" s="388"/>
      <c r="V25" s="388"/>
      <c r="W25" s="388"/>
      <c r="X25" s="389"/>
      <c r="Y25" s="388"/>
      <c r="Z25" s="388"/>
      <c r="AA25" s="388"/>
      <c r="AB25" s="390"/>
    </row>
    <row r="26" spans="1:242" ht="19.8" thickBot="1" x14ac:dyDescent="0.3">
      <c r="A26" s="89">
        <v>25</v>
      </c>
      <c r="B26" s="386"/>
      <c r="C26" s="377" t="s">
        <v>199</v>
      </c>
      <c r="D26" s="377"/>
      <c r="E26" s="377"/>
      <c r="F26" s="377"/>
      <c r="G26" s="377"/>
      <c r="H26" s="377"/>
      <c r="I26" s="377"/>
      <c r="J26" s="377"/>
      <c r="K26" s="377"/>
      <c r="L26" s="377"/>
      <c r="M26" s="377"/>
      <c r="N26" s="377"/>
      <c r="O26" s="377"/>
      <c r="P26" s="387"/>
      <c r="Q26" s="388"/>
      <c r="R26" s="388"/>
      <c r="S26" s="388"/>
      <c r="T26" s="389"/>
      <c r="U26" s="388"/>
      <c r="V26" s="388"/>
      <c r="W26" s="388"/>
      <c r="X26" s="389"/>
      <c r="Y26" s="388"/>
      <c r="Z26" s="388"/>
      <c r="AA26" s="388"/>
      <c r="AB26" s="390"/>
    </row>
    <row r="27" spans="1:242" hidden="1" x14ac:dyDescent="0.25">
      <c r="A27" s="89">
        <v>26</v>
      </c>
      <c r="B27" s="378"/>
      <c r="C27" s="135"/>
      <c r="D27" s="135"/>
      <c r="E27" s="379"/>
      <c r="F27" s="380"/>
      <c r="G27" s="380"/>
      <c r="H27" s="380"/>
      <c r="I27" s="135"/>
      <c r="K27" s="370"/>
      <c r="L27" s="371"/>
      <c r="M27" s="372"/>
      <c r="P27" s="379"/>
      <c r="T27" s="380"/>
      <c r="X27" s="380"/>
      <c r="Y27" s="372"/>
      <c r="Z27" s="372"/>
      <c r="AA27" s="372"/>
    </row>
    <row r="28" spans="1:242" ht="19.8" hidden="1" thickBot="1" x14ac:dyDescent="0.3">
      <c r="A28" s="89">
        <v>27</v>
      </c>
      <c r="F28" s="381"/>
      <c r="G28" s="381"/>
      <c r="H28" s="381"/>
      <c r="J28" s="370"/>
      <c r="K28" s="370"/>
      <c r="T28" s="381"/>
      <c r="X28" s="381"/>
    </row>
    <row r="29" spans="1:242" s="318" customFormat="1" ht="18" customHeight="1" x14ac:dyDescent="0.25">
      <c r="A29" s="89">
        <v>28</v>
      </c>
      <c r="B29" s="308"/>
      <c r="C29" s="309"/>
      <c r="D29" s="310" t="s">
        <v>159</v>
      </c>
      <c r="E29" s="310"/>
      <c r="F29" s="310"/>
      <c r="G29" s="310"/>
      <c r="H29" s="311"/>
      <c r="I29" s="312" t="s">
        <v>219</v>
      </c>
      <c r="J29" s="312"/>
      <c r="K29" s="312"/>
      <c r="L29" s="312"/>
      <c r="M29" s="312"/>
      <c r="N29" s="312"/>
      <c r="O29" s="313"/>
      <c r="P29" s="312" t="s">
        <v>221</v>
      </c>
      <c r="Q29" s="312"/>
      <c r="R29" s="314"/>
      <c r="S29" s="315"/>
      <c r="T29" s="312" t="s">
        <v>223</v>
      </c>
      <c r="U29" s="312"/>
      <c r="V29" s="314"/>
      <c r="W29" s="315"/>
      <c r="X29" s="312" t="s">
        <v>225</v>
      </c>
      <c r="Y29" s="312"/>
      <c r="Z29" s="314"/>
      <c r="AA29" s="315"/>
      <c r="AB29" s="316"/>
      <c r="AC29" s="317"/>
      <c r="AD29" s="317"/>
      <c r="AE29" s="317"/>
      <c r="AF29" s="317"/>
      <c r="AG29" s="317"/>
      <c r="AH29" s="317"/>
      <c r="AI29" s="317"/>
      <c r="AJ29" s="317"/>
      <c r="AK29" s="317"/>
      <c r="AL29" s="317"/>
      <c r="AM29" s="317"/>
      <c r="AN29" s="317"/>
      <c r="AO29" s="317"/>
      <c r="AP29" s="317"/>
      <c r="AQ29" s="317"/>
      <c r="AR29" s="317"/>
      <c r="AS29" s="317"/>
      <c r="AT29" s="317"/>
      <c r="AU29" s="317"/>
      <c r="AV29" s="317"/>
      <c r="AW29" s="317"/>
      <c r="AX29" s="317"/>
      <c r="AY29" s="317"/>
      <c r="AZ29" s="317"/>
      <c r="BA29" s="317"/>
      <c r="BB29" s="317"/>
      <c r="BC29" s="317"/>
      <c r="BD29" s="317"/>
      <c r="BE29" s="317"/>
      <c r="BF29" s="317"/>
      <c r="BG29" s="317"/>
      <c r="BH29" s="317"/>
      <c r="BI29" s="317"/>
      <c r="BJ29" s="317"/>
      <c r="BK29" s="317"/>
      <c r="BL29" s="317"/>
      <c r="BM29" s="317"/>
      <c r="BN29" s="317"/>
      <c r="BO29" s="317"/>
      <c r="BP29" s="317"/>
      <c r="BQ29" s="317"/>
      <c r="BR29" s="317"/>
      <c r="BS29" s="317"/>
      <c r="BT29" s="317"/>
      <c r="BU29" s="317"/>
      <c r="BV29" s="317"/>
      <c r="BW29" s="317"/>
      <c r="BX29" s="317"/>
      <c r="BY29" s="317"/>
      <c r="BZ29" s="317"/>
      <c r="CA29" s="317"/>
      <c r="CB29" s="317"/>
      <c r="CC29" s="317"/>
      <c r="CD29" s="317"/>
      <c r="CE29" s="317"/>
      <c r="CF29" s="317"/>
      <c r="CG29" s="317"/>
      <c r="CH29" s="317"/>
      <c r="CI29" s="317"/>
      <c r="CJ29" s="317"/>
      <c r="CK29" s="317"/>
      <c r="CL29" s="317"/>
      <c r="CM29" s="317"/>
      <c r="CN29" s="317"/>
      <c r="CO29" s="317"/>
      <c r="CP29" s="317"/>
      <c r="CQ29" s="317"/>
      <c r="CR29" s="317"/>
      <c r="CS29" s="317"/>
      <c r="CT29" s="317"/>
      <c r="CU29" s="317"/>
      <c r="CV29" s="317"/>
      <c r="CW29" s="317"/>
      <c r="CX29" s="317"/>
      <c r="CY29" s="317"/>
      <c r="CZ29" s="317"/>
      <c r="DA29" s="317"/>
      <c r="DB29" s="317"/>
      <c r="DC29" s="317"/>
      <c r="DD29" s="317"/>
      <c r="DE29" s="317"/>
      <c r="DF29" s="317"/>
      <c r="DG29" s="317"/>
      <c r="DH29" s="317"/>
      <c r="DI29" s="317"/>
      <c r="DJ29" s="317"/>
      <c r="DK29" s="317"/>
      <c r="DL29" s="317"/>
      <c r="DM29" s="317"/>
      <c r="DN29" s="317"/>
      <c r="DO29" s="317"/>
      <c r="DP29" s="317"/>
      <c r="DQ29" s="317"/>
      <c r="DR29" s="317"/>
      <c r="DS29" s="317"/>
      <c r="DT29" s="317"/>
      <c r="DU29" s="317"/>
      <c r="DV29" s="317"/>
      <c r="DW29" s="317"/>
      <c r="DX29" s="317"/>
      <c r="DY29" s="317"/>
      <c r="DZ29" s="317"/>
      <c r="EA29" s="317"/>
      <c r="EB29" s="317"/>
      <c r="EC29" s="317"/>
      <c r="ED29" s="317"/>
      <c r="EE29" s="317"/>
      <c r="EF29" s="317"/>
      <c r="EG29" s="317"/>
      <c r="EH29" s="317"/>
      <c r="EI29" s="317"/>
      <c r="EJ29" s="317"/>
      <c r="EK29" s="317"/>
      <c r="EL29" s="317"/>
      <c r="EM29" s="317"/>
      <c r="EN29" s="317"/>
      <c r="EO29" s="317"/>
      <c r="EP29" s="317"/>
      <c r="EQ29" s="317"/>
      <c r="ER29" s="317"/>
      <c r="ES29" s="317"/>
      <c r="ET29" s="317"/>
      <c r="EU29" s="317"/>
      <c r="EV29" s="317"/>
      <c r="EW29" s="317"/>
      <c r="EX29" s="317"/>
      <c r="EY29" s="317"/>
      <c r="EZ29" s="317"/>
      <c r="FA29" s="317"/>
      <c r="FB29" s="317"/>
      <c r="FC29" s="317"/>
      <c r="FD29" s="317"/>
      <c r="FE29" s="317"/>
      <c r="FF29" s="317"/>
      <c r="FG29" s="317"/>
      <c r="FH29" s="317"/>
      <c r="FI29" s="317"/>
      <c r="FJ29" s="317"/>
      <c r="FK29" s="317"/>
      <c r="FL29" s="317"/>
      <c r="FM29" s="317"/>
      <c r="FN29" s="317"/>
      <c r="FO29" s="317"/>
      <c r="FP29" s="317"/>
      <c r="FQ29" s="317"/>
      <c r="FR29" s="317"/>
      <c r="FS29" s="317"/>
      <c r="FT29" s="317"/>
      <c r="FU29" s="317"/>
      <c r="FV29" s="317"/>
      <c r="FW29" s="317"/>
      <c r="FX29" s="317"/>
      <c r="FY29" s="317"/>
      <c r="FZ29" s="317"/>
      <c r="GA29" s="317"/>
      <c r="GB29" s="317"/>
      <c r="GC29" s="317"/>
      <c r="GD29" s="317"/>
      <c r="GE29" s="317"/>
      <c r="GF29" s="317"/>
      <c r="GG29" s="317"/>
      <c r="GH29" s="317"/>
      <c r="GI29" s="317"/>
      <c r="GJ29" s="317"/>
      <c r="GK29" s="317"/>
      <c r="GL29" s="317"/>
      <c r="GM29" s="317"/>
      <c r="GN29" s="317"/>
      <c r="GO29" s="317"/>
      <c r="GP29" s="317"/>
      <c r="GQ29" s="317"/>
      <c r="GR29" s="317"/>
      <c r="GS29" s="317"/>
      <c r="GT29" s="317"/>
      <c r="GU29" s="317"/>
      <c r="GV29" s="317"/>
      <c r="GW29" s="317"/>
      <c r="GX29" s="317"/>
      <c r="GY29" s="317"/>
      <c r="GZ29" s="317"/>
      <c r="HA29" s="317"/>
      <c r="HB29" s="317"/>
      <c r="HC29" s="317"/>
      <c r="HD29" s="317"/>
      <c r="HE29" s="317"/>
      <c r="HF29" s="317"/>
      <c r="HG29" s="317"/>
      <c r="HH29" s="317"/>
      <c r="HI29" s="317"/>
      <c r="HJ29" s="317"/>
      <c r="HK29" s="317"/>
      <c r="HL29" s="317"/>
      <c r="HM29" s="317"/>
      <c r="HN29" s="317"/>
      <c r="HO29" s="317"/>
      <c r="HP29" s="317"/>
      <c r="HQ29" s="317"/>
      <c r="HR29" s="317"/>
      <c r="HS29" s="317"/>
      <c r="HT29" s="317"/>
      <c r="HU29" s="317"/>
      <c r="HV29" s="317"/>
      <c r="HW29" s="317"/>
      <c r="HX29" s="317"/>
      <c r="HY29" s="317"/>
      <c r="HZ29" s="317"/>
      <c r="IA29" s="317"/>
      <c r="IB29" s="317"/>
      <c r="IC29" s="317"/>
      <c r="ID29" s="317"/>
      <c r="IE29" s="317"/>
      <c r="IF29" s="317"/>
      <c r="IG29" s="317"/>
      <c r="IH29" s="317"/>
    </row>
    <row r="30" spans="1:242" s="87" customFormat="1" ht="38.4" x14ac:dyDescent="0.45">
      <c r="A30" s="89">
        <v>29</v>
      </c>
      <c r="B30" s="256" t="s">
        <v>72</v>
      </c>
      <c r="C30" s="257" t="s">
        <v>253</v>
      </c>
      <c r="D30" s="319" t="s">
        <v>160</v>
      </c>
      <c r="E30" s="259" t="s">
        <v>160</v>
      </c>
      <c r="F30" s="259" t="s">
        <v>160</v>
      </c>
      <c r="G30" s="259" t="s">
        <v>160</v>
      </c>
      <c r="H30" s="260" t="s">
        <v>160</v>
      </c>
      <c r="I30" s="258" t="s">
        <v>160</v>
      </c>
      <c r="J30" s="259" t="s">
        <v>78</v>
      </c>
      <c r="K30" s="259" t="s">
        <v>124</v>
      </c>
      <c r="L30" s="259" t="s">
        <v>125</v>
      </c>
      <c r="M30" s="259" t="s">
        <v>124</v>
      </c>
      <c r="N30" s="259" t="s">
        <v>126</v>
      </c>
      <c r="O30" s="320" t="s">
        <v>161</v>
      </c>
      <c r="P30" s="258" t="s">
        <v>160</v>
      </c>
      <c r="Q30" s="259" t="s">
        <v>128</v>
      </c>
      <c r="R30" s="259" t="s">
        <v>124</v>
      </c>
      <c r="S30" s="320" t="s">
        <v>161</v>
      </c>
      <c r="T30" s="258" t="s">
        <v>160</v>
      </c>
      <c r="U30" s="259" t="s">
        <v>129</v>
      </c>
      <c r="V30" s="259" t="s">
        <v>124</v>
      </c>
      <c r="W30" s="320" t="s">
        <v>161</v>
      </c>
      <c r="X30" s="382" t="s">
        <v>160</v>
      </c>
      <c r="Y30" s="259" t="s">
        <v>130</v>
      </c>
      <c r="Z30" s="259" t="s">
        <v>124</v>
      </c>
      <c r="AA30" s="320" t="s">
        <v>161</v>
      </c>
      <c r="AB30" s="321" t="s">
        <v>161</v>
      </c>
      <c r="AC30" s="322"/>
      <c r="AD30" s="322"/>
      <c r="AE30" s="322"/>
      <c r="AF30" s="322"/>
      <c r="AG30" s="322"/>
      <c r="AH30" s="322"/>
      <c r="AI30" s="322"/>
      <c r="AJ30" s="322"/>
      <c r="AK30" s="322"/>
      <c r="AL30" s="322"/>
      <c r="AM30" s="322"/>
      <c r="AN30" s="322"/>
      <c r="AO30" s="322"/>
      <c r="AP30" s="322"/>
      <c r="AQ30" s="322"/>
      <c r="AR30" s="322"/>
      <c r="AS30" s="322"/>
      <c r="AT30" s="322"/>
      <c r="AU30" s="322"/>
      <c r="AV30" s="322"/>
      <c r="AW30" s="322"/>
      <c r="AX30" s="322"/>
      <c r="AY30" s="322"/>
      <c r="AZ30" s="322"/>
      <c r="BA30" s="322"/>
      <c r="BB30" s="322"/>
      <c r="BC30" s="322"/>
      <c r="BD30" s="322"/>
      <c r="BE30" s="322"/>
      <c r="BF30" s="322"/>
      <c r="BG30" s="322"/>
      <c r="BH30" s="322"/>
      <c r="BI30" s="322"/>
      <c r="BJ30" s="322"/>
      <c r="BK30" s="322"/>
      <c r="BL30" s="322"/>
      <c r="BM30" s="322"/>
      <c r="BN30" s="322"/>
      <c r="BO30" s="322"/>
      <c r="BP30" s="322"/>
      <c r="BQ30" s="322"/>
      <c r="BR30" s="322"/>
      <c r="BS30" s="322"/>
      <c r="BT30" s="322"/>
      <c r="BU30" s="322"/>
      <c r="BV30" s="322"/>
      <c r="BW30" s="322"/>
      <c r="BX30" s="322"/>
      <c r="BY30" s="322"/>
      <c r="BZ30" s="322"/>
      <c r="CA30" s="322"/>
      <c r="CB30" s="322"/>
      <c r="CC30" s="322"/>
      <c r="CD30" s="322"/>
      <c r="CE30" s="322"/>
      <c r="CF30" s="322"/>
      <c r="CG30" s="322"/>
      <c r="CH30" s="322"/>
      <c r="CI30" s="322"/>
      <c r="CJ30" s="322"/>
      <c r="CK30" s="322"/>
      <c r="CL30" s="322"/>
      <c r="CM30" s="322"/>
      <c r="CN30" s="322"/>
      <c r="CO30" s="322"/>
      <c r="CP30" s="322"/>
      <c r="CQ30" s="322"/>
      <c r="CR30" s="322"/>
      <c r="CS30" s="322"/>
      <c r="CT30" s="322"/>
      <c r="CU30" s="322"/>
      <c r="CV30" s="322"/>
      <c r="CW30" s="322"/>
      <c r="CX30" s="322"/>
      <c r="CY30" s="322"/>
      <c r="CZ30" s="322"/>
      <c r="DA30" s="322"/>
      <c r="DB30" s="322"/>
      <c r="DC30" s="322"/>
      <c r="DD30" s="322"/>
      <c r="DE30" s="322"/>
      <c r="DF30" s="322"/>
      <c r="DG30" s="322"/>
      <c r="DH30" s="322"/>
      <c r="DI30" s="322"/>
      <c r="DJ30" s="322"/>
      <c r="DK30" s="322"/>
      <c r="DL30" s="322"/>
      <c r="DM30" s="322"/>
      <c r="DN30" s="322"/>
      <c r="DO30" s="322"/>
      <c r="DP30" s="322"/>
      <c r="DQ30" s="322"/>
      <c r="DR30" s="322"/>
      <c r="DS30" s="322"/>
      <c r="DT30" s="322"/>
      <c r="DU30" s="322"/>
      <c r="DV30" s="322"/>
      <c r="DW30" s="322"/>
      <c r="DX30" s="322"/>
      <c r="DY30" s="322"/>
      <c r="DZ30" s="322"/>
      <c r="EA30" s="322"/>
      <c r="EB30" s="322"/>
      <c r="EC30" s="322"/>
      <c r="ED30" s="322"/>
      <c r="EE30" s="322"/>
      <c r="EF30" s="322"/>
      <c r="EG30" s="322"/>
      <c r="EH30" s="322"/>
      <c r="EI30" s="322"/>
      <c r="EJ30" s="322"/>
      <c r="EK30" s="322"/>
      <c r="EL30" s="322"/>
      <c r="EM30" s="322"/>
      <c r="EN30" s="322"/>
      <c r="EO30" s="322"/>
      <c r="EP30" s="322"/>
      <c r="EQ30" s="322"/>
      <c r="ER30" s="322"/>
      <c r="ES30" s="322"/>
      <c r="ET30" s="322"/>
      <c r="EU30" s="322"/>
      <c r="EV30" s="322"/>
      <c r="EW30" s="322"/>
      <c r="EX30" s="322"/>
      <c r="EY30" s="322"/>
      <c r="EZ30" s="322"/>
      <c r="FA30" s="322"/>
      <c r="FB30" s="322"/>
      <c r="FC30" s="322"/>
      <c r="FD30" s="322"/>
      <c r="FE30" s="322"/>
      <c r="FF30" s="322"/>
      <c r="FG30" s="322"/>
      <c r="FH30" s="322"/>
      <c r="FI30" s="322"/>
      <c r="FJ30" s="322"/>
      <c r="FK30" s="322"/>
      <c r="FL30" s="322"/>
      <c r="FM30" s="322"/>
      <c r="FN30" s="322"/>
      <c r="FO30" s="322"/>
      <c r="FP30" s="322"/>
      <c r="FQ30" s="322"/>
      <c r="FR30" s="322"/>
      <c r="FS30" s="322"/>
      <c r="FT30" s="322"/>
      <c r="FU30" s="322"/>
      <c r="FV30" s="322"/>
      <c r="FW30" s="322"/>
      <c r="FX30" s="322"/>
      <c r="FY30" s="322"/>
      <c r="FZ30" s="322"/>
      <c r="GA30" s="322"/>
      <c r="GB30" s="322"/>
      <c r="GC30" s="322"/>
      <c r="GD30" s="322"/>
      <c r="GE30" s="322"/>
      <c r="GF30" s="322"/>
      <c r="GG30" s="322"/>
      <c r="GH30" s="322"/>
      <c r="GI30" s="322"/>
      <c r="GJ30" s="322"/>
      <c r="GK30" s="322"/>
      <c r="GL30" s="322"/>
      <c r="GM30" s="322"/>
      <c r="GN30" s="322"/>
      <c r="GO30" s="322"/>
      <c r="GP30" s="322"/>
      <c r="GQ30" s="322"/>
      <c r="GR30" s="322"/>
      <c r="GS30" s="322"/>
      <c r="GT30" s="322"/>
      <c r="GU30" s="322"/>
      <c r="GV30" s="322"/>
      <c r="GW30" s="322"/>
      <c r="GX30" s="322"/>
      <c r="GY30" s="322"/>
      <c r="GZ30" s="322"/>
      <c r="HA30" s="322"/>
      <c r="HB30" s="322"/>
      <c r="HC30" s="322"/>
      <c r="HD30" s="322"/>
      <c r="HE30" s="322"/>
      <c r="HF30" s="322"/>
      <c r="HG30" s="322"/>
      <c r="HH30" s="322"/>
      <c r="HI30" s="322"/>
      <c r="HJ30" s="322"/>
      <c r="HK30" s="322"/>
      <c r="HL30" s="322"/>
      <c r="HM30" s="322"/>
      <c r="HN30" s="322"/>
      <c r="HO30" s="322"/>
      <c r="HP30" s="322"/>
      <c r="HQ30" s="322"/>
      <c r="HR30" s="322"/>
      <c r="HS30" s="322"/>
      <c r="HT30" s="322"/>
      <c r="HU30" s="322"/>
      <c r="HV30" s="322"/>
      <c r="HW30" s="322"/>
      <c r="HX30" s="322"/>
      <c r="HY30" s="322"/>
      <c r="HZ30" s="322"/>
      <c r="IA30" s="322"/>
      <c r="IB30" s="322"/>
      <c r="IC30" s="322"/>
      <c r="ID30" s="322"/>
      <c r="IE30" s="322"/>
      <c r="IF30" s="322"/>
      <c r="IG30" s="322"/>
      <c r="IH30" s="322"/>
    </row>
    <row r="31" spans="1:242" s="87" customFormat="1" ht="18" customHeight="1" x14ac:dyDescent="0.45">
      <c r="A31" s="89">
        <v>30</v>
      </c>
      <c r="B31" s="256" t="s">
        <v>74</v>
      </c>
      <c r="C31" s="257" t="s">
        <v>254</v>
      </c>
      <c r="D31" s="323" t="s">
        <v>78</v>
      </c>
      <c r="E31" s="265" t="s">
        <v>81</v>
      </c>
      <c r="F31" s="265" t="s">
        <v>27</v>
      </c>
      <c r="G31" s="265" t="s">
        <v>82</v>
      </c>
      <c r="H31" s="257" t="s">
        <v>83</v>
      </c>
      <c r="I31" s="266" t="s">
        <v>135</v>
      </c>
      <c r="J31" s="265" t="s">
        <v>131</v>
      </c>
      <c r="K31" s="265" t="s">
        <v>132</v>
      </c>
      <c r="L31" s="265" t="s">
        <v>547</v>
      </c>
      <c r="M31" s="265" t="s">
        <v>133</v>
      </c>
      <c r="N31" s="265" t="s">
        <v>134</v>
      </c>
      <c r="O31" s="324" t="s">
        <v>135</v>
      </c>
      <c r="P31" s="266" t="s">
        <v>128</v>
      </c>
      <c r="Q31" s="265" t="s">
        <v>131</v>
      </c>
      <c r="R31" s="265" t="s">
        <v>132</v>
      </c>
      <c r="S31" s="257" t="s">
        <v>128</v>
      </c>
      <c r="T31" s="266" t="s">
        <v>136</v>
      </c>
      <c r="U31" s="265" t="s">
        <v>131</v>
      </c>
      <c r="V31" s="265" t="s">
        <v>132</v>
      </c>
      <c r="W31" s="257" t="s">
        <v>136</v>
      </c>
      <c r="X31" s="267" t="s">
        <v>137</v>
      </c>
      <c r="Y31" s="265" t="s">
        <v>131</v>
      </c>
      <c r="Z31" s="265" t="s">
        <v>132</v>
      </c>
      <c r="AA31" s="257" t="s">
        <v>137</v>
      </c>
      <c r="AB31" s="325" t="s">
        <v>138</v>
      </c>
      <c r="AC31" s="322"/>
      <c r="AD31" s="322"/>
      <c r="AE31" s="322"/>
      <c r="AF31" s="322"/>
      <c r="AG31" s="322"/>
      <c r="AH31" s="322"/>
      <c r="AI31" s="322"/>
      <c r="AJ31" s="322"/>
      <c r="AK31" s="322"/>
      <c r="AL31" s="322"/>
      <c r="AM31" s="322"/>
      <c r="AN31" s="322"/>
      <c r="AO31" s="322"/>
      <c r="AP31" s="322"/>
      <c r="AQ31" s="322"/>
      <c r="AR31" s="322"/>
      <c r="AS31" s="322"/>
      <c r="AT31" s="322"/>
      <c r="AU31" s="322"/>
      <c r="AV31" s="322"/>
      <c r="AW31" s="322"/>
      <c r="AX31" s="322"/>
      <c r="AY31" s="322"/>
      <c r="AZ31" s="322"/>
      <c r="BA31" s="322"/>
      <c r="BB31" s="322"/>
      <c r="BC31" s="322"/>
      <c r="BD31" s="322"/>
      <c r="BE31" s="322"/>
      <c r="BF31" s="322"/>
      <c r="BG31" s="322"/>
      <c r="BH31" s="322"/>
      <c r="BI31" s="322"/>
      <c r="BJ31" s="322"/>
      <c r="BK31" s="322"/>
      <c r="BL31" s="322"/>
      <c r="BM31" s="322"/>
      <c r="BN31" s="322"/>
      <c r="BO31" s="322"/>
      <c r="BP31" s="322"/>
      <c r="BQ31" s="322"/>
      <c r="BR31" s="322"/>
      <c r="BS31" s="322"/>
      <c r="BT31" s="322"/>
      <c r="BU31" s="322"/>
      <c r="BV31" s="322"/>
      <c r="BW31" s="322"/>
      <c r="BX31" s="322"/>
      <c r="BY31" s="322"/>
      <c r="BZ31" s="322"/>
      <c r="CA31" s="322"/>
      <c r="CB31" s="322"/>
      <c r="CC31" s="322"/>
      <c r="CD31" s="322"/>
      <c r="CE31" s="322"/>
      <c r="CF31" s="322"/>
      <c r="CG31" s="322"/>
      <c r="CH31" s="322"/>
      <c r="CI31" s="322"/>
      <c r="CJ31" s="322"/>
      <c r="CK31" s="322"/>
      <c r="CL31" s="322"/>
      <c r="CM31" s="322"/>
      <c r="CN31" s="322"/>
      <c r="CO31" s="322"/>
      <c r="CP31" s="322"/>
      <c r="CQ31" s="322"/>
      <c r="CR31" s="322"/>
      <c r="CS31" s="322"/>
      <c r="CT31" s="322"/>
      <c r="CU31" s="322"/>
      <c r="CV31" s="322"/>
      <c r="CW31" s="322"/>
      <c r="CX31" s="322"/>
      <c r="CY31" s="322"/>
      <c r="CZ31" s="322"/>
      <c r="DA31" s="322"/>
      <c r="DB31" s="322"/>
      <c r="DC31" s="322"/>
      <c r="DD31" s="322"/>
      <c r="DE31" s="322"/>
      <c r="DF31" s="322"/>
      <c r="DG31" s="322"/>
      <c r="DH31" s="322"/>
      <c r="DI31" s="322"/>
      <c r="DJ31" s="322"/>
      <c r="DK31" s="322"/>
      <c r="DL31" s="322"/>
      <c r="DM31" s="322"/>
      <c r="DN31" s="322"/>
      <c r="DO31" s="322"/>
      <c r="DP31" s="322"/>
      <c r="DQ31" s="322"/>
      <c r="DR31" s="322"/>
      <c r="DS31" s="322"/>
      <c r="DT31" s="322"/>
      <c r="DU31" s="322"/>
      <c r="DV31" s="322"/>
      <c r="DW31" s="322"/>
      <c r="DX31" s="322"/>
      <c r="DY31" s="322"/>
      <c r="DZ31" s="322"/>
      <c r="EA31" s="322"/>
      <c r="EB31" s="322"/>
      <c r="EC31" s="322"/>
      <c r="ED31" s="322"/>
      <c r="EE31" s="322"/>
      <c r="EF31" s="322"/>
      <c r="EG31" s="322"/>
      <c r="EH31" s="322"/>
      <c r="EI31" s="322"/>
      <c r="EJ31" s="322"/>
      <c r="EK31" s="322"/>
      <c r="EL31" s="322"/>
      <c r="EM31" s="322"/>
      <c r="EN31" s="322"/>
      <c r="EO31" s="322"/>
      <c r="EP31" s="322"/>
      <c r="EQ31" s="322"/>
      <c r="ER31" s="322"/>
      <c r="ES31" s="322"/>
      <c r="ET31" s="322"/>
      <c r="EU31" s="322"/>
      <c r="EV31" s="322"/>
      <c r="EW31" s="322"/>
      <c r="EX31" s="322"/>
      <c r="EY31" s="322"/>
      <c r="EZ31" s="322"/>
      <c r="FA31" s="322"/>
      <c r="FB31" s="322"/>
      <c r="FC31" s="322"/>
      <c r="FD31" s="322"/>
      <c r="FE31" s="322"/>
      <c r="FF31" s="322"/>
      <c r="FG31" s="322"/>
      <c r="FH31" s="322"/>
      <c r="FI31" s="322"/>
      <c r="FJ31" s="322"/>
      <c r="FK31" s="322"/>
      <c r="FL31" s="322"/>
      <c r="FM31" s="322"/>
      <c r="FN31" s="322"/>
      <c r="FO31" s="322"/>
      <c r="FP31" s="322"/>
      <c r="FQ31" s="322"/>
      <c r="FR31" s="322"/>
      <c r="FS31" s="322"/>
      <c r="FT31" s="322"/>
      <c r="FU31" s="322"/>
      <c r="FV31" s="322"/>
      <c r="FW31" s="322"/>
      <c r="FX31" s="322"/>
      <c r="FY31" s="322"/>
      <c r="FZ31" s="322"/>
      <c r="GA31" s="322"/>
      <c r="GB31" s="322"/>
      <c r="GC31" s="322"/>
      <c r="GD31" s="322"/>
      <c r="GE31" s="322"/>
      <c r="GF31" s="322"/>
      <c r="GG31" s="322"/>
      <c r="GH31" s="322"/>
      <c r="GI31" s="322"/>
      <c r="GJ31" s="322"/>
      <c r="GK31" s="322"/>
      <c r="GL31" s="322"/>
      <c r="GM31" s="322"/>
      <c r="GN31" s="322"/>
      <c r="GO31" s="322"/>
      <c r="GP31" s="322"/>
      <c r="GQ31" s="322"/>
      <c r="GR31" s="322"/>
      <c r="GS31" s="322"/>
      <c r="GT31" s="322"/>
      <c r="GU31" s="322"/>
      <c r="GV31" s="322"/>
      <c r="GW31" s="322"/>
      <c r="GX31" s="322"/>
      <c r="GY31" s="322"/>
      <c r="GZ31" s="322"/>
      <c r="HA31" s="322"/>
      <c r="HB31" s="322"/>
      <c r="HC31" s="322"/>
      <c r="HD31" s="322"/>
      <c r="HE31" s="322"/>
      <c r="HF31" s="322"/>
      <c r="HG31" s="322"/>
      <c r="HH31" s="322"/>
      <c r="HI31" s="322"/>
      <c r="HJ31" s="322"/>
      <c r="HK31" s="322"/>
      <c r="HL31" s="322"/>
      <c r="HM31" s="322"/>
      <c r="HN31" s="322"/>
      <c r="HO31" s="322"/>
      <c r="HP31" s="322"/>
      <c r="HQ31" s="322"/>
      <c r="HR31" s="322"/>
      <c r="HS31" s="322"/>
      <c r="HT31" s="322"/>
      <c r="HU31" s="322"/>
      <c r="HV31" s="322"/>
      <c r="HW31" s="322"/>
      <c r="HX31" s="322"/>
      <c r="HY31" s="322"/>
      <c r="HZ31" s="322"/>
      <c r="IA31" s="322"/>
      <c r="IB31" s="322"/>
      <c r="IC31" s="322"/>
      <c r="ID31" s="322"/>
      <c r="IE31" s="322"/>
      <c r="IF31" s="322"/>
      <c r="IG31" s="322"/>
      <c r="IH31" s="322"/>
    </row>
    <row r="32" spans="1:242" s="87" customFormat="1" ht="18" customHeight="1" x14ac:dyDescent="0.45">
      <c r="A32" s="89">
        <v>31</v>
      </c>
      <c r="B32" s="256"/>
      <c r="C32" s="326" t="s">
        <v>75</v>
      </c>
      <c r="D32" s="323" t="s">
        <v>87</v>
      </c>
      <c r="E32" s="265" t="s">
        <v>87</v>
      </c>
      <c r="F32" s="265" t="s">
        <v>87</v>
      </c>
      <c r="G32" s="265" t="s">
        <v>87</v>
      </c>
      <c r="H32" s="257" t="s">
        <v>228</v>
      </c>
      <c r="I32" s="266" t="s">
        <v>147</v>
      </c>
      <c r="J32" s="327" t="s">
        <v>163</v>
      </c>
      <c r="K32" s="265" t="s">
        <v>144</v>
      </c>
      <c r="L32" s="265"/>
      <c r="M32" s="265" t="s">
        <v>144</v>
      </c>
      <c r="N32" s="265" t="s">
        <v>146</v>
      </c>
      <c r="O32" s="324" t="s">
        <v>147</v>
      </c>
      <c r="P32" s="266" t="s">
        <v>148</v>
      </c>
      <c r="Q32" s="327" t="s">
        <v>163</v>
      </c>
      <c r="R32" s="265" t="s">
        <v>144</v>
      </c>
      <c r="S32" s="257" t="s">
        <v>148</v>
      </c>
      <c r="T32" s="266" t="s">
        <v>147</v>
      </c>
      <c r="U32" s="327" t="s">
        <v>163</v>
      </c>
      <c r="V32" s="265" t="s">
        <v>144</v>
      </c>
      <c r="W32" s="257" t="s">
        <v>147</v>
      </c>
      <c r="X32" s="267" t="s">
        <v>148</v>
      </c>
      <c r="Y32" s="327" t="s">
        <v>163</v>
      </c>
      <c r="Z32" s="265" t="s">
        <v>144</v>
      </c>
      <c r="AA32" s="257" t="s">
        <v>148</v>
      </c>
      <c r="AB32" s="325" t="s">
        <v>91</v>
      </c>
      <c r="AC32" s="322"/>
      <c r="AD32" s="322"/>
      <c r="AE32" s="322"/>
      <c r="AF32" s="322"/>
      <c r="AG32" s="322"/>
      <c r="AH32" s="322"/>
      <c r="AI32" s="322"/>
      <c r="AJ32" s="322"/>
      <c r="AK32" s="322"/>
      <c r="AL32" s="322"/>
      <c r="AM32" s="322"/>
      <c r="AN32" s="322"/>
      <c r="AO32" s="322"/>
      <c r="AP32" s="322"/>
      <c r="AQ32" s="322"/>
      <c r="AR32" s="322"/>
      <c r="AS32" s="322"/>
      <c r="AT32" s="322"/>
      <c r="AU32" s="322"/>
      <c r="AV32" s="322"/>
      <c r="AW32" s="322"/>
      <c r="AX32" s="322"/>
      <c r="AY32" s="322"/>
      <c r="AZ32" s="322"/>
      <c r="BA32" s="322"/>
      <c r="BB32" s="322"/>
      <c r="BC32" s="322"/>
      <c r="BD32" s="322"/>
      <c r="BE32" s="322"/>
      <c r="BF32" s="322"/>
      <c r="BG32" s="322"/>
      <c r="BH32" s="322"/>
      <c r="BI32" s="322"/>
      <c r="BJ32" s="322"/>
      <c r="BK32" s="322"/>
      <c r="BL32" s="322"/>
      <c r="BM32" s="322"/>
      <c r="BN32" s="322"/>
      <c r="BO32" s="322"/>
      <c r="BP32" s="322"/>
      <c r="BQ32" s="322"/>
      <c r="BR32" s="322"/>
      <c r="BS32" s="322"/>
      <c r="BT32" s="322"/>
      <c r="BU32" s="322"/>
      <c r="BV32" s="322"/>
      <c r="BW32" s="322"/>
      <c r="BX32" s="322"/>
      <c r="BY32" s="322"/>
      <c r="BZ32" s="322"/>
      <c r="CA32" s="322"/>
      <c r="CB32" s="322"/>
      <c r="CC32" s="322"/>
      <c r="CD32" s="322"/>
      <c r="CE32" s="322"/>
      <c r="CF32" s="322"/>
      <c r="CG32" s="322"/>
      <c r="CH32" s="322"/>
      <c r="CI32" s="322"/>
      <c r="CJ32" s="322"/>
      <c r="CK32" s="322"/>
      <c r="CL32" s="322"/>
      <c r="CM32" s="322"/>
      <c r="CN32" s="322"/>
      <c r="CO32" s="322"/>
      <c r="CP32" s="322"/>
      <c r="CQ32" s="322"/>
      <c r="CR32" s="322"/>
      <c r="CS32" s="322"/>
      <c r="CT32" s="322"/>
      <c r="CU32" s="322"/>
      <c r="CV32" s="322"/>
      <c r="CW32" s="322"/>
      <c r="CX32" s="322"/>
      <c r="CY32" s="322"/>
      <c r="CZ32" s="322"/>
      <c r="DA32" s="322"/>
      <c r="DB32" s="322"/>
      <c r="DC32" s="322"/>
      <c r="DD32" s="322"/>
      <c r="DE32" s="322"/>
      <c r="DF32" s="322"/>
      <c r="DG32" s="322"/>
      <c r="DH32" s="322"/>
      <c r="DI32" s="322"/>
      <c r="DJ32" s="322"/>
      <c r="DK32" s="322"/>
      <c r="DL32" s="322"/>
      <c r="DM32" s="322"/>
      <c r="DN32" s="322"/>
      <c r="DO32" s="322"/>
      <c r="DP32" s="322"/>
      <c r="DQ32" s="322"/>
      <c r="DR32" s="322"/>
      <c r="DS32" s="322"/>
      <c r="DT32" s="322"/>
      <c r="DU32" s="322"/>
      <c r="DV32" s="322"/>
      <c r="DW32" s="322"/>
      <c r="DX32" s="322"/>
      <c r="DY32" s="322"/>
      <c r="DZ32" s="322"/>
      <c r="EA32" s="322"/>
      <c r="EB32" s="322"/>
      <c r="EC32" s="322"/>
      <c r="ED32" s="322"/>
      <c r="EE32" s="322"/>
      <c r="EF32" s="322"/>
      <c r="EG32" s="322"/>
      <c r="EH32" s="322"/>
      <c r="EI32" s="322"/>
      <c r="EJ32" s="322"/>
      <c r="EK32" s="322"/>
      <c r="EL32" s="322"/>
      <c r="EM32" s="322"/>
      <c r="EN32" s="322"/>
      <c r="EO32" s="322"/>
      <c r="EP32" s="322"/>
      <c r="EQ32" s="322"/>
      <c r="ER32" s="322"/>
      <c r="ES32" s="322"/>
      <c r="ET32" s="322"/>
      <c r="EU32" s="322"/>
      <c r="EV32" s="322"/>
      <c r="EW32" s="322"/>
      <c r="EX32" s="322"/>
      <c r="EY32" s="322"/>
      <c r="EZ32" s="322"/>
      <c r="FA32" s="322"/>
      <c r="FB32" s="322"/>
      <c r="FC32" s="322"/>
      <c r="FD32" s="322"/>
      <c r="FE32" s="322"/>
      <c r="FF32" s="322"/>
      <c r="FG32" s="322"/>
      <c r="FH32" s="322"/>
      <c r="FI32" s="322"/>
      <c r="FJ32" s="322"/>
      <c r="FK32" s="322"/>
      <c r="FL32" s="322"/>
      <c r="FM32" s="322"/>
      <c r="FN32" s="322"/>
      <c r="FO32" s="322"/>
      <c r="FP32" s="322"/>
      <c r="FQ32" s="322"/>
      <c r="FR32" s="322"/>
      <c r="FS32" s="322"/>
      <c r="FT32" s="322"/>
      <c r="FU32" s="322"/>
      <c r="FV32" s="322"/>
      <c r="FW32" s="322"/>
      <c r="FX32" s="322"/>
      <c r="FY32" s="322"/>
      <c r="FZ32" s="322"/>
      <c r="GA32" s="322"/>
      <c r="GB32" s="322"/>
      <c r="GC32" s="322"/>
      <c r="GD32" s="322"/>
      <c r="GE32" s="322"/>
      <c r="GF32" s="322"/>
      <c r="GG32" s="322"/>
      <c r="GH32" s="322"/>
      <c r="GI32" s="322"/>
      <c r="GJ32" s="322"/>
      <c r="GK32" s="322"/>
      <c r="GL32" s="322"/>
      <c r="GM32" s="322"/>
      <c r="GN32" s="322"/>
      <c r="GO32" s="322"/>
      <c r="GP32" s="322"/>
      <c r="GQ32" s="322"/>
      <c r="GR32" s="322"/>
      <c r="GS32" s="322"/>
      <c r="GT32" s="322"/>
      <c r="GU32" s="322"/>
      <c r="GV32" s="322"/>
      <c r="GW32" s="322"/>
      <c r="GX32" s="322"/>
      <c r="GY32" s="322"/>
      <c r="GZ32" s="322"/>
      <c r="HA32" s="322"/>
      <c r="HB32" s="322"/>
      <c r="HC32" s="322"/>
      <c r="HD32" s="322"/>
      <c r="HE32" s="322"/>
      <c r="HF32" s="322"/>
      <c r="HG32" s="322"/>
      <c r="HH32" s="322"/>
      <c r="HI32" s="322"/>
      <c r="HJ32" s="322"/>
      <c r="HK32" s="322"/>
      <c r="HL32" s="322"/>
      <c r="HM32" s="322"/>
      <c r="HN32" s="322"/>
      <c r="HO32" s="322"/>
      <c r="HP32" s="322"/>
      <c r="HQ32" s="322"/>
      <c r="HR32" s="322"/>
      <c r="HS32" s="322"/>
      <c r="HT32" s="322"/>
      <c r="HU32" s="322"/>
      <c r="HV32" s="322"/>
      <c r="HW32" s="322"/>
      <c r="HX32" s="322"/>
      <c r="HY32" s="322"/>
      <c r="HZ32" s="322"/>
      <c r="IA32" s="322"/>
      <c r="IB32" s="322"/>
      <c r="IC32" s="322"/>
      <c r="ID32" s="322"/>
      <c r="IE32" s="322"/>
      <c r="IF32" s="322"/>
      <c r="IG32" s="322"/>
      <c r="IH32" s="322"/>
    </row>
    <row r="33" spans="1:242" ht="18" customHeight="1" x14ac:dyDescent="0.25">
      <c r="A33" s="89">
        <v>32</v>
      </c>
      <c r="B33" s="328"/>
      <c r="C33" s="329" t="s">
        <v>84</v>
      </c>
      <c r="D33" s="330" t="s">
        <v>164</v>
      </c>
      <c r="E33" s="331" t="s">
        <v>165</v>
      </c>
      <c r="F33" s="331" t="s">
        <v>194</v>
      </c>
      <c r="G33" s="331" t="s">
        <v>166</v>
      </c>
      <c r="H33" s="332" t="s">
        <v>167</v>
      </c>
      <c r="I33" s="333" t="s">
        <v>318</v>
      </c>
      <c r="J33" s="334" t="s">
        <v>149</v>
      </c>
      <c r="K33" s="334" t="s">
        <v>150</v>
      </c>
      <c r="L33" s="334" t="s">
        <v>149</v>
      </c>
      <c r="M33" s="334" t="s">
        <v>208</v>
      </c>
      <c r="N33" s="334" t="s">
        <v>151</v>
      </c>
      <c r="O33" s="335" t="s">
        <v>152</v>
      </c>
      <c r="P33" s="333" t="s">
        <v>319</v>
      </c>
      <c r="Q33" s="334" t="s">
        <v>149</v>
      </c>
      <c r="R33" s="334" t="s">
        <v>153</v>
      </c>
      <c r="S33" s="335" t="s">
        <v>154</v>
      </c>
      <c r="T33" s="333" t="s">
        <v>320</v>
      </c>
      <c r="U33" s="334" t="s">
        <v>149</v>
      </c>
      <c r="V33" s="334" t="s">
        <v>196</v>
      </c>
      <c r="W33" s="335" t="s">
        <v>155</v>
      </c>
      <c r="X33" s="336" t="s">
        <v>321</v>
      </c>
      <c r="Y33" s="334"/>
      <c r="Z33" s="334" t="s">
        <v>156</v>
      </c>
      <c r="AA33" s="335" t="s">
        <v>157</v>
      </c>
      <c r="AB33" s="337" t="s">
        <v>168</v>
      </c>
      <c r="AC33" s="301"/>
      <c r="AD33" s="301"/>
      <c r="AE33" s="301"/>
      <c r="AF33" s="301"/>
      <c r="AG33" s="301"/>
      <c r="AH33" s="301"/>
      <c r="AI33" s="301"/>
      <c r="AJ33" s="301"/>
      <c r="AK33" s="301"/>
      <c r="AL33" s="301"/>
      <c r="AM33" s="301"/>
      <c r="AN33" s="301"/>
      <c r="AO33" s="301"/>
      <c r="AP33" s="301"/>
      <c r="AQ33" s="301"/>
      <c r="AR33" s="301"/>
      <c r="AS33" s="301"/>
      <c r="AT33" s="301"/>
      <c r="AU33" s="301"/>
      <c r="AV33" s="301"/>
      <c r="AW33" s="301"/>
      <c r="AX33" s="301"/>
      <c r="AY33" s="301"/>
      <c r="AZ33" s="301"/>
      <c r="BA33" s="301"/>
      <c r="BB33" s="301"/>
      <c r="BC33" s="301"/>
      <c r="BD33" s="301"/>
      <c r="BE33" s="301"/>
      <c r="BF33" s="301"/>
      <c r="BG33" s="301"/>
      <c r="BH33" s="301"/>
      <c r="BI33" s="301"/>
      <c r="BJ33" s="301"/>
      <c r="BK33" s="301"/>
      <c r="BL33" s="301"/>
      <c r="BM33" s="301"/>
      <c r="BN33" s="301"/>
      <c r="BO33" s="301"/>
      <c r="BP33" s="301"/>
      <c r="BQ33" s="301"/>
      <c r="BR33" s="301"/>
      <c r="BS33" s="301"/>
      <c r="BT33" s="301"/>
      <c r="BU33" s="301"/>
      <c r="BV33" s="301"/>
      <c r="BW33" s="301"/>
      <c r="BX33" s="301"/>
      <c r="BY33" s="301"/>
      <c r="BZ33" s="301"/>
      <c r="CA33" s="301"/>
      <c r="CB33" s="301"/>
      <c r="CC33" s="301"/>
      <c r="CD33" s="301"/>
      <c r="CE33" s="301"/>
      <c r="CF33" s="301"/>
      <c r="CG33" s="301"/>
      <c r="CH33" s="301"/>
      <c r="CI33" s="301"/>
      <c r="CJ33" s="301"/>
      <c r="CK33" s="301"/>
      <c r="CL33" s="301"/>
      <c r="CM33" s="301"/>
      <c r="CN33" s="301"/>
      <c r="CO33" s="301"/>
      <c r="CP33" s="301"/>
      <c r="CQ33" s="301"/>
      <c r="CR33" s="301"/>
      <c r="CS33" s="301"/>
      <c r="CT33" s="301"/>
      <c r="CU33" s="301"/>
      <c r="CV33" s="301"/>
      <c r="CW33" s="301"/>
      <c r="CX33" s="301"/>
      <c r="CY33" s="301"/>
      <c r="CZ33" s="301"/>
      <c r="DA33" s="301"/>
      <c r="DB33" s="301"/>
      <c r="DC33" s="301"/>
      <c r="DD33" s="301"/>
      <c r="DE33" s="301"/>
      <c r="DF33" s="301"/>
      <c r="DG33" s="301"/>
      <c r="DH33" s="301"/>
      <c r="DI33" s="301"/>
      <c r="DJ33" s="301"/>
      <c r="DK33" s="301"/>
      <c r="DL33" s="301"/>
      <c r="DM33" s="301"/>
      <c r="DN33" s="301"/>
      <c r="DO33" s="301"/>
      <c r="DP33" s="301"/>
      <c r="DQ33" s="301"/>
      <c r="DR33" s="301"/>
      <c r="DS33" s="301"/>
      <c r="DT33" s="301"/>
      <c r="DU33" s="301"/>
      <c r="DV33" s="301"/>
      <c r="DW33" s="301"/>
      <c r="DX33" s="301"/>
      <c r="DY33" s="301"/>
      <c r="DZ33" s="301"/>
      <c r="EA33" s="301"/>
      <c r="EB33" s="301"/>
      <c r="EC33" s="301"/>
      <c r="ED33" s="301"/>
      <c r="EE33" s="301"/>
      <c r="EF33" s="301"/>
      <c r="EG33" s="301"/>
      <c r="EH33" s="301"/>
      <c r="EI33" s="301"/>
      <c r="EJ33" s="301"/>
      <c r="EK33" s="301"/>
      <c r="EL33" s="301"/>
      <c r="EM33" s="301"/>
      <c r="EN33" s="301"/>
      <c r="EO33" s="301"/>
      <c r="EP33" s="301"/>
      <c r="EQ33" s="301"/>
      <c r="ER33" s="301"/>
      <c r="ES33" s="301"/>
      <c r="ET33" s="301"/>
      <c r="EU33" s="301"/>
      <c r="EV33" s="301"/>
      <c r="EW33" s="301"/>
      <c r="EX33" s="301"/>
      <c r="EY33" s="301"/>
      <c r="EZ33" s="301"/>
      <c r="FA33" s="301"/>
      <c r="FB33" s="301"/>
      <c r="FC33" s="301"/>
      <c r="FD33" s="301"/>
      <c r="FE33" s="301"/>
      <c r="FF33" s="301"/>
      <c r="FG33" s="301"/>
      <c r="FH33" s="301"/>
      <c r="FI33" s="301"/>
      <c r="FJ33" s="301"/>
      <c r="FK33" s="301"/>
      <c r="FL33" s="301"/>
      <c r="FM33" s="301"/>
      <c r="FN33" s="301"/>
      <c r="FO33" s="301"/>
      <c r="FP33" s="301"/>
      <c r="FQ33" s="301"/>
      <c r="FR33" s="301"/>
      <c r="FS33" s="301"/>
      <c r="FT33" s="301"/>
      <c r="FU33" s="301"/>
      <c r="FV33" s="301"/>
      <c r="FW33" s="301"/>
      <c r="FX33" s="301"/>
      <c r="FY33" s="301"/>
      <c r="FZ33" s="301"/>
      <c r="GA33" s="301"/>
      <c r="GB33" s="301"/>
      <c r="GC33" s="301"/>
      <c r="GD33" s="301"/>
      <c r="GE33" s="301"/>
      <c r="GF33" s="301"/>
      <c r="GG33" s="301"/>
      <c r="GH33" s="301"/>
      <c r="GI33" s="301"/>
      <c r="GJ33" s="301"/>
      <c r="GK33" s="301"/>
      <c r="GL33" s="301"/>
      <c r="GM33" s="301"/>
      <c r="GN33" s="301"/>
      <c r="GO33" s="301"/>
      <c r="GP33" s="301"/>
      <c r="GQ33" s="301"/>
      <c r="GR33" s="301"/>
      <c r="GS33" s="301"/>
      <c r="GT33" s="301"/>
      <c r="GU33" s="301"/>
      <c r="GV33" s="301"/>
      <c r="GW33" s="301"/>
      <c r="GX33" s="301"/>
      <c r="GY33" s="301"/>
      <c r="GZ33" s="301"/>
      <c r="HA33" s="301"/>
      <c r="HB33" s="301"/>
      <c r="HC33" s="301"/>
      <c r="HD33" s="301"/>
      <c r="HE33" s="301"/>
      <c r="HF33" s="301"/>
      <c r="HG33" s="301"/>
      <c r="HH33" s="301"/>
      <c r="HI33" s="301"/>
      <c r="HJ33" s="301"/>
      <c r="HK33" s="301"/>
      <c r="HL33" s="301"/>
      <c r="HM33" s="301"/>
      <c r="HN33" s="301"/>
      <c r="HO33" s="301"/>
      <c r="HP33" s="301"/>
      <c r="HQ33" s="301"/>
      <c r="HR33" s="301"/>
      <c r="HS33" s="301"/>
      <c r="HT33" s="301"/>
      <c r="HU33" s="301"/>
      <c r="HV33" s="301"/>
      <c r="HW33" s="301"/>
      <c r="HX33" s="301"/>
      <c r="HY33" s="301"/>
      <c r="HZ33" s="301"/>
      <c r="IA33" s="301"/>
      <c r="IB33" s="301"/>
      <c r="IC33" s="301"/>
      <c r="ID33" s="301"/>
      <c r="IE33" s="301"/>
      <c r="IF33" s="301"/>
      <c r="IG33" s="301"/>
      <c r="IH33" s="301"/>
    </row>
    <row r="34" spans="1:242" ht="18" customHeight="1" x14ac:dyDescent="0.25">
      <c r="A34" s="89">
        <v>33</v>
      </c>
      <c r="B34" s="168" t="s">
        <v>524</v>
      </c>
      <c r="C34" s="338">
        <v>17026788</v>
      </c>
      <c r="D34" s="339">
        <v>25.141323343878856</v>
      </c>
      <c r="E34" s="340">
        <v>0</v>
      </c>
      <c r="F34" s="340">
        <v>0</v>
      </c>
      <c r="G34" s="340">
        <v>2.6505928054158163</v>
      </c>
      <c r="H34" s="341">
        <v>27.791916149294671</v>
      </c>
      <c r="I34" s="342">
        <v>25.141323343878856</v>
      </c>
      <c r="J34" s="343">
        <v>2.6223776223776248E-2</v>
      </c>
      <c r="K34" s="340">
        <v>0.65930043733948107</v>
      </c>
      <c r="L34" s="343">
        <v>5.3206332339299681E-2</v>
      </c>
      <c r="M34" s="340">
        <v>1.3727565634647416</v>
      </c>
      <c r="N34" s="340">
        <v>2.0320570008042225</v>
      </c>
      <c r="O34" s="344">
        <v>27.173380344683078</v>
      </c>
      <c r="P34" s="342">
        <v>0</v>
      </c>
      <c r="Q34" s="343"/>
      <c r="R34" s="340">
        <v>0</v>
      </c>
      <c r="S34" s="345">
        <v>0</v>
      </c>
      <c r="T34" s="342">
        <v>0</v>
      </c>
      <c r="U34" s="343"/>
      <c r="V34" s="340">
        <v>0</v>
      </c>
      <c r="W34" s="345">
        <v>0</v>
      </c>
      <c r="X34" s="342">
        <v>2.6505928054158163</v>
      </c>
      <c r="Y34" s="343">
        <v>2.6223776223776248E-2</v>
      </c>
      <c r="Z34" s="340">
        <v>6.9508552589575667E-2</v>
      </c>
      <c r="AA34" s="345">
        <v>2.7201013580053921</v>
      </c>
      <c r="AB34" s="346">
        <v>29.893481702688469</v>
      </c>
      <c r="AC34" s="301"/>
      <c r="AD34" s="301"/>
      <c r="AE34" s="301"/>
      <c r="AF34" s="301"/>
      <c r="AG34" s="301"/>
      <c r="AH34" s="301"/>
      <c r="AI34" s="301"/>
      <c r="AJ34" s="301"/>
      <c r="AK34" s="301"/>
      <c r="AL34" s="301"/>
      <c r="AM34" s="301"/>
      <c r="AN34" s="301"/>
      <c r="AO34" s="301"/>
      <c r="AP34" s="301"/>
      <c r="AQ34" s="301"/>
      <c r="AR34" s="301"/>
      <c r="AS34" s="301"/>
      <c r="AT34" s="301"/>
      <c r="AU34" s="301"/>
      <c r="AV34" s="301"/>
      <c r="AW34" s="301"/>
      <c r="AX34" s="301"/>
      <c r="AY34" s="301"/>
      <c r="AZ34" s="301"/>
      <c r="BA34" s="301"/>
      <c r="BB34" s="301"/>
      <c r="BC34" s="301"/>
      <c r="BD34" s="301"/>
      <c r="BE34" s="301"/>
      <c r="BF34" s="301"/>
      <c r="BG34" s="301"/>
      <c r="BH34" s="301"/>
      <c r="BI34" s="301"/>
      <c r="BJ34" s="301"/>
      <c r="BK34" s="301"/>
      <c r="BL34" s="301"/>
      <c r="BM34" s="301"/>
      <c r="BN34" s="301"/>
      <c r="BO34" s="301"/>
      <c r="BP34" s="301"/>
      <c r="BQ34" s="301"/>
      <c r="BR34" s="301"/>
      <c r="BS34" s="301"/>
      <c r="BT34" s="301"/>
      <c r="BU34" s="301"/>
      <c r="BV34" s="301"/>
      <c r="BW34" s="301"/>
      <c r="BX34" s="301"/>
      <c r="BY34" s="301"/>
      <c r="BZ34" s="301"/>
      <c r="CA34" s="301"/>
      <c r="CB34" s="301"/>
      <c r="CC34" s="301"/>
      <c r="CD34" s="301"/>
      <c r="CE34" s="301"/>
      <c r="CF34" s="301"/>
      <c r="CG34" s="301"/>
      <c r="CH34" s="301"/>
      <c r="CI34" s="301"/>
      <c r="CJ34" s="301"/>
      <c r="CK34" s="301"/>
      <c r="CL34" s="301"/>
      <c r="CM34" s="301"/>
      <c r="CN34" s="301"/>
      <c r="CO34" s="301"/>
      <c r="CP34" s="301"/>
      <c r="CQ34" s="301"/>
      <c r="CR34" s="301"/>
      <c r="CS34" s="301"/>
      <c r="CT34" s="301"/>
      <c r="CU34" s="301"/>
      <c r="CV34" s="301"/>
      <c r="CW34" s="301"/>
      <c r="CX34" s="301"/>
      <c r="CY34" s="301"/>
      <c r="CZ34" s="301"/>
      <c r="DA34" s="301"/>
      <c r="DB34" s="301"/>
      <c r="DC34" s="301"/>
      <c r="DD34" s="301"/>
      <c r="DE34" s="301"/>
      <c r="DF34" s="301"/>
      <c r="DG34" s="301"/>
      <c r="DH34" s="301"/>
      <c r="DI34" s="301"/>
      <c r="DJ34" s="301"/>
      <c r="DK34" s="301"/>
      <c r="DL34" s="301"/>
      <c r="DM34" s="301"/>
      <c r="DN34" s="301"/>
      <c r="DO34" s="301"/>
      <c r="DP34" s="301"/>
      <c r="DQ34" s="301"/>
      <c r="DR34" s="301"/>
      <c r="DS34" s="301"/>
      <c r="DT34" s="301"/>
      <c r="DU34" s="301"/>
      <c r="DV34" s="301"/>
      <c r="DW34" s="301"/>
      <c r="DX34" s="301"/>
      <c r="DY34" s="301"/>
      <c r="DZ34" s="301"/>
      <c r="EA34" s="301"/>
      <c r="EB34" s="301"/>
      <c r="EC34" s="301"/>
      <c r="ED34" s="301"/>
      <c r="EE34" s="301"/>
      <c r="EF34" s="301"/>
      <c r="EG34" s="301"/>
      <c r="EH34" s="301"/>
      <c r="EI34" s="301"/>
      <c r="EJ34" s="301"/>
      <c r="EK34" s="301"/>
      <c r="EL34" s="301"/>
      <c r="EM34" s="301"/>
      <c r="EN34" s="301"/>
      <c r="EO34" s="301"/>
      <c r="EP34" s="301"/>
      <c r="EQ34" s="301"/>
      <c r="ER34" s="301"/>
      <c r="ES34" s="301"/>
      <c r="ET34" s="301"/>
      <c r="EU34" s="301"/>
      <c r="EV34" s="301"/>
      <c r="EW34" s="301"/>
      <c r="EX34" s="301"/>
      <c r="EY34" s="301"/>
      <c r="EZ34" s="301"/>
      <c r="FA34" s="301"/>
      <c r="FB34" s="301"/>
      <c r="FC34" s="301"/>
      <c r="FD34" s="301"/>
      <c r="FE34" s="301"/>
      <c r="FF34" s="301"/>
      <c r="FG34" s="301"/>
      <c r="FH34" s="301"/>
      <c r="FI34" s="301"/>
      <c r="FJ34" s="301"/>
      <c r="FK34" s="301"/>
      <c r="FL34" s="301"/>
      <c r="FM34" s="301"/>
      <c r="FN34" s="301"/>
      <c r="FO34" s="301"/>
      <c r="FP34" s="301"/>
      <c r="FQ34" s="301"/>
      <c r="FR34" s="301"/>
      <c r="FS34" s="301"/>
      <c r="FT34" s="301"/>
      <c r="FU34" s="301"/>
      <c r="FV34" s="301"/>
      <c r="FW34" s="301"/>
      <c r="FX34" s="301"/>
      <c r="FY34" s="301"/>
      <c r="FZ34" s="301"/>
      <c r="GA34" s="301"/>
      <c r="GB34" s="301"/>
      <c r="GC34" s="301"/>
      <c r="GD34" s="301"/>
      <c r="GE34" s="301"/>
      <c r="GF34" s="301"/>
      <c r="GG34" s="301"/>
      <c r="GH34" s="301"/>
      <c r="GI34" s="301"/>
      <c r="GJ34" s="301"/>
      <c r="GK34" s="301"/>
      <c r="GL34" s="301"/>
      <c r="GM34" s="301"/>
      <c r="GN34" s="301"/>
      <c r="GO34" s="301"/>
      <c r="GP34" s="301"/>
      <c r="GQ34" s="301"/>
      <c r="GR34" s="301"/>
      <c r="GS34" s="301"/>
      <c r="GT34" s="301"/>
      <c r="GU34" s="301"/>
      <c r="GV34" s="301"/>
      <c r="GW34" s="301"/>
      <c r="GX34" s="301"/>
      <c r="GY34" s="301"/>
      <c r="GZ34" s="301"/>
      <c r="HA34" s="301"/>
      <c r="HB34" s="301"/>
      <c r="HC34" s="301"/>
      <c r="HD34" s="301"/>
      <c r="HE34" s="301"/>
      <c r="HF34" s="301"/>
      <c r="HG34" s="301"/>
      <c r="HH34" s="301"/>
      <c r="HI34" s="301"/>
      <c r="HJ34" s="301"/>
      <c r="HK34" s="301"/>
      <c r="HL34" s="301"/>
      <c r="HM34" s="301"/>
      <c r="HN34" s="301"/>
      <c r="HO34" s="301"/>
      <c r="HP34" s="301"/>
      <c r="HQ34" s="301"/>
      <c r="HR34" s="301"/>
      <c r="HS34" s="301"/>
      <c r="HT34" s="301"/>
      <c r="HU34" s="301"/>
      <c r="HV34" s="301"/>
      <c r="HW34" s="301"/>
      <c r="HX34" s="301"/>
      <c r="HY34" s="301"/>
      <c r="HZ34" s="301"/>
      <c r="IA34" s="301"/>
      <c r="IB34" s="301"/>
      <c r="IC34" s="301"/>
      <c r="ID34" s="301"/>
      <c r="IE34" s="301"/>
      <c r="IF34" s="301"/>
      <c r="IG34" s="301"/>
      <c r="IH34" s="301"/>
    </row>
    <row r="35" spans="1:242" ht="18" customHeight="1" x14ac:dyDescent="0.25">
      <c r="A35" s="89">
        <v>34</v>
      </c>
      <c r="B35" s="168" t="s">
        <v>525</v>
      </c>
      <c r="C35" s="338">
        <v>10544648</v>
      </c>
      <c r="D35" s="339">
        <v>103.57956954281283</v>
      </c>
      <c r="E35" s="340">
        <v>0</v>
      </c>
      <c r="F35" s="340">
        <v>0</v>
      </c>
      <c r="G35" s="340">
        <v>10.931155317471102</v>
      </c>
      <c r="H35" s="341">
        <v>114.51072486028394</v>
      </c>
      <c r="I35" s="342">
        <v>103.57956954281283</v>
      </c>
      <c r="J35" s="343">
        <v>2.6223776223776248E-2</v>
      </c>
      <c r="K35" s="340">
        <v>2.7162474530457938</v>
      </c>
      <c r="L35" s="343">
        <v>1.5207476328314616E-2</v>
      </c>
      <c r="M35" s="340">
        <v>1.6164911207633825</v>
      </c>
      <c r="N35" s="340">
        <v>4.3327385738091762</v>
      </c>
      <c r="O35" s="344">
        <v>107.91230811662201</v>
      </c>
      <c r="P35" s="342">
        <v>0</v>
      </c>
      <c r="Q35" s="343"/>
      <c r="R35" s="340">
        <v>0</v>
      </c>
      <c r="S35" s="345">
        <v>0</v>
      </c>
      <c r="T35" s="342">
        <v>0</v>
      </c>
      <c r="U35" s="343"/>
      <c r="V35" s="340">
        <v>0</v>
      </c>
      <c r="W35" s="345">
        <v>0</v>
      </c>
      <c r="X35" s="342">
        <v>10.931155317471102</v>
      </c>
      <c r="Y35" s="343">
        <v>2.6223776223776248E-2</v>
      </c>
      <c r="Z35" s="340">
        <v>0.28665617091270401</v>
      </c>
      <c r="AA35" s="345">
        <v>11.217811488383806</v>
      </c>
      <c r="AB35" s="346">
        <v>119.13011960500582</v>
      </c>
      <c r="AC35" s="301"/>
      <c r="AD35" s="301"/>
      <c r="AE35" s="301"/>
      <c r="AF35" s="301"/>
      <c r="AG35" s="301"/>
      <c r="AH35" s="301"/>
      <c r="AI35" s="301"/>
      <c r="AJ35" s="301"/>
      <c r="AK35" s="301"/>
      <c r="AL35" s="301"/>
      <c r="AM35" s="301"/>
      <c r="AN35" s="301"/>
      <c r="AO35" s="301"/>
      <c r="AP35" s="301"/>
      <c r="AQ35" s="301"/>
      <c r="AR35" s="301"/>
      <c r="AS35" s="301"/>
      <c r="AT35" s="301"/>
      <c r="AU35" s="301"/>
      <c r="AV35" s="301"/>
      <c r="AW35" s="301"/>
      <c r="AX35" s="301"/>
      <c r="AY35" s="301"/>
      <c r="AZ35" s="301"/>
      <c r="BA35" s="301"/>
      <c r="BB35" s="301"/>
      <c r="BC35" s="301"/>
      <c r="BD35" s="301"/>
      <c r="BE35" s="301"/>
      <c r="BF35" s="301"/>
      <c r="BG35" s="301"/>
      <c r="BH35" s="301"/>
      <c r="BI35" s="301"/>
      <c r="BJ35" s="301"/>
      <c r="BK35" s="301"/>
      <c r="BL35" s="301"/>
      <c r="BM35" s="301"/>
      <c r="BN35" s="301"/>
      <c r="BO35" s="301"/>
      <c r="BP35" s="301"/>
      <c r="BQ35" s="301"/>
      <c r="BR35" s="301"/>
      <c r="BS35" s="301"/>
      <c r="BT35" s="301"/>
      <c r="BU35" s="301"/>
      <c r="BV35" s="301"/>
      <c r="BW35" s="301"/>
      <c r="BX35" s="301"/>
      <c r="BY35" s="301"/>
      <c r="BZ35" s="301"/>
      <c r="CA35" s="301"/>
      <c r="CB35" s="301"/>
      <c r="CC35" s="301"/>
      <c r="CD35" s="301"/>
      <c r="CE35" s="301"/>
      <c r="CF35" s="301"/>
      <c r="CG35" s="301"/>
      <c r="CH35" s="301"/>
      <c r="CI35" s="301"/>
      <c r="CJ35" s="301"/>
      <c r="CK35" s="301"/>
      <c r="CL35" s="301"/>
      <c r="CM35" s="301"/>
      <c r="CN35" s="301"/>
      <c r="CO35" s="301"/>
      <c r="CP35" s="301"/>
      <c r="CQ35" s="301"/>
      <c r="CR35" s="301"/>
      <c r="CS35" s="301"/>
      <c r="CT35" s="301"/>
      <c r="CU35" s="301"/>
      <c r="CV35" s="301"/>
      <c r="CW35" s="301"/>
      <c r="CX35" s="301"/>
      <c r="CY35" s="301"/>
      <c r="CZ35" s="301"/>
      <c r="DA35" s="301"/>
      <c r="DB35" s="301"/>
      <c r="DC35" s="301"/>
      <c r="DD35" s="301"/>
      <c r="DE35" s="301"/>
      <c r="DF35" s="301"/>
      <c r="DG35" s="301"/>
      <c r="DH35" s="301"/>
      <c r="DI35" s="301"/>
      <c r="DJ35" s="301"/>
      <c r="DK35" s="301"/>
      <c r="DL35" s="301"/>
      <c r="DM35" s="301"/>
      <c r="DN35" s="301"/>
      <c r="DO35" s="301"/>
      <c r="DP35" s="301"/>
      <c r="DQ35" s="301"/>
      <c r="DR35" s="301"/>
      <c r="DS35" s="301"/>
      <c r="DT35" s="301"/>
      <c r="DU35" s="301"/>
      <c r="DV35" s="301"/>
      <c r="DW35" s="301"/>
      <c r="DX35" s="301"/>
      <c r="DY35" s="301"/>
      <c r="DZ35" s="301"/>
      <c r="EA35" s="301"/>
      <c r="EB35" s="301"/>
      <c r="EC35" s="301"/>
      <c r="ED35" s="301"/>
      <c r="EE35" s="301"/>
      <c r="EF35" s="301"/>
      <c r="EG35" s="301"/>
      <c r="EH35" s="301"/>
      <c r="EI35" s="301"/>
      <c r="EJ35" s="301"/>
      <c r="EK35" s="301"/>
      <c r="EL35" s="301"/>
      <c r="EM35" s="301"/>
      <c r="EN35" s="301"/>
      <c r="EO35" s="301"/>
      <c r="EP35" s="301"/>
      <c r="EQ35" s="301"/>
      <c r="ER35" s="301"/>
      <c r="ES35" s="301"/>
      <c r="ET35" s="301"/>
      <c r="EU35" s="301"/>
      <c r="EV35" s="301"/>
      <c r="EW35" s="301"/>
      <c r="EX35" s="301"/>
      <c r="EY35" s="301"/>
      <c r="EZ35" s="301"/>
      <c r="FA35" s="301"/>
      <c r="FB35" s="301"/>
      <c r="FC35" s="301"/>
      <c r="FD35" s="301"/>
      <c r="FE35" s="301"/>
      <c r="FF35" s="301"/>
      <c r="FG35" s="301"/>
      <c r="FH35" s="301"/>
      <c r="FI35" s="301"/>
      <c r="FJ35" s="301"/>
      <c r="FK35" s="301"/>
      <c r="FL35" s="301"/>
      <c r="FM35" s="301"/>
      <c r="FN35" s="301"/>
      <c r="FO35" s="301"/>
      <c r="FP35" s="301"/>
      <c r="FQ35" s="301"/>
      <c r="FR35" s="301"/>
      <c r="FS35" s="301"/>
      <c r="FT35" s="301"/>
      <c r="FU35" s="301"/>
      <c r="FV35" s="301"/>
      <c r="FW35" s="301"/>
      <c r="FX35" s="301"/>
      <c r="FY35" s="301"/>
      <c r="FZ35" s="301"/>
      <c r="GA35" s="301"/>
      <c r="GB35" s="301"/>
      <c r="GC35" s="301"/>
      <c r="GD35" s="301"/>
      <c r="GE35" s="301"/>
      <c r="GF35" s="301"/>
      <c r="GG35" s="301"/>
      <c r="GH35" s="301"/>
      <c r="GI35" s="301"/>
      <c r="GJ35" s="301"/>
      <c r="GK35" s="301"/>
      <c r="GL35" s="301"/>
      <c r="GM35" s="301"/>
      <c r="GN35" s="301"/>
      <c r="GO35" s="301"/>
      <c r="GP35" s="301"/>
      <c r="GQ35" s="301"/>
      <c r="GR35" s="301"/>
      <c r="GS35" s="301"/>
      <c r="GT35" s="301"/>
      <c r="GU35" s="301"/>
      <c r="GV35" s="301"/>
      <c r="GW35" s="301"/>
      <c r="GX35" s="301"/>
      <c r="GY35" s="301"/>
      <c r="GZ35" s="301"/>
      <c r="HA35" s="301"/>
      <c r="HB35" s="301"/>
      <c r="HC35" s="301"/>
      <c r="HD35" s="301"/>
      <c r="HE35" s="301"/>
      <c r="HF35" s="301"/>
      <c r="HG35" s="301"/>
      <c r="HH35" s="301"/>
      <c r="HI35" s="301"/>
      <c r="HJ35" s="301"/>
      <c r="HK35" s="301"/>
      <c r="HL35" s="301"/>
      <c r="HM35" s="301"/>
      <c r="HN35" s="301"/>
      <c r="HO35" s="301"/>
      <c r="HP35" s="301"/>
      <c r="HQ35" s="301"/>
      <c r="HR35" s="301"/>
      <c r="HS35" s="301"/>
      <c r="HT35" s="301"/>
      <c r="HU35" s="301"/>
      <c r="HV35" s="301"/>
      <c r="HW35" s="301"/>
      <c r="HX35" s="301"/>
      <c r="HY35" s="301"/>
      <c r="HZ35" s="301"/>
      <c r="IA35" s="301"/>
      <c r="IB35" s="301"/>
      <c r="IC35" s="301"/>
      <c r="ID35" s="301"/>
      <c r="IE35" s="301"/>
      <c r="IF35" s="301"/>
      <c r="IG35" s="301"/>
      <c r="IH35" s="301"/>
    </row>
    <row r="36" spans="1:242" ht="18" customHeight="1" x14ac:dyDescent="0.25">
      <c r="A36" s="89">
        <v>35</v>
      </c>
      <c r="B36" s="168" t="s">
        <v>526</v>
      </c>
      <c r="C36" s="338">
        <v>59783518</v>
      </c>
      <c r="D36" s="339">
        <v>18.387471583789683</v>
      </c>
      <c r="E36" s="340">
        <v>0</v>
      </c>
      <c r="F36" s="340">
        <v>0</v>
      </c>
      <c r="G36" s="340">
        <v>2.0038583685634195</v>
      </c>
      <c r="H36" s="341">
        <v>20.391329952353104</v>
      </c>
      <c r="I36" s="342">
        <v>18.387471583789683</v>
      </c>
      <c r="J36" s="343">
        <v>2.6223776223776248E-2</v>
      </c>
      <c r="K36" s="340">
        <v>0.48218894013434527</v>
      </c>
      <c r="L36" s="343">
        <v>7.2268305898656571E-2</v>
      </c>
      <c r="M36" s="340">
        <v>1.363678398946746</v>
      </c>
      <c r="N36" s="340">
        <v>1.8458673390810914</v>
      </c>
      <c r="O36" s="344">
        <v>20.233338922870775</v>
      </c>
      <c r="P36" s="342">
        <v>0</v>
      </c>
      <c r="Q36" s="343"/>
      <c r="R36" s="340">
        <v>0</v>
      </c>
      <c r="S36" s="345">
        <v>0</v>
      </c>
      <c r="T36" s="342">
        <v>0</v>
      </c>
      <c r="U36" s="343"/>
      <c r="V36" s="340">
        <v>0</v>
      </c>
      <c r="W36" s="345">
        <v>0</v>
      </c>
      <c r="X36" s="342">
        <v>2.0038583685634195</v>
      </c>
      <c r="Y36" s="343">
        <v>2.6223776223776248E-2</v>
      </c>
      <c r="Z36" s="340">
        <v>5.2548733441348465E-2</v>
      </c>
      <c r="AA36" s="345">
        <v>2.0564071020047678</v>
      </c>
      <c r="AB36" s="346">
        <v>22.289746024875544</v>
      </c>
      <c r="AC36" s="301"/>
      <c r="AD36" s="301"/>
      <c r="AE36" s="301"/>
      <c r="AF36" s="301"/>
      <c r="AG36" s="301"/>
      <c r="AH36" s="301"/>
      <c r="AI36" s="301"/>
      <c r="AJ36" s="301"/>
      <c r="AK36" s="301"/>
      <c r="AL36" s="301"/>
      <c r="AM36" s="301"/>
      <c r="AN36" s="301"/>
      <c r="AO36" s="301"/>
      <c r="AP36" s="301"/>
      <c r="AQ36" s="301"/>
      <c r="AR36" s="301"/>
      <c r="AS36" s="301"/>
      <c r="AT36" s="301"/>
      <c r="AU36" s="301"/>
      <c r="AV36" s="301"/>
      <c r="AW36" s="301"/>
      <c r="AX36" s="301"/>
      <c r="AY36" s="301"/>
      <c r="AZ36" s="301"/>
      <c r="BA36" s="301"/>
      <c r="BB36" s="301"/>
      <c r="BC36" s="301"/>
      <c r="BD36" s="301"/>
      <c r="BE36" s="301"/>
      <c r="BF36" s="301"/>
      <c r="BG36" s="301"/>
      <c r="BH36" s="301"/>
      <c r="BI36" s="301"/>
      <c r="BJ36" s="301"/>
      <c r="BK36" s="301"/>
      <c r="BL36" s="301"/>
      <c r="BM36" s="301"/>
      <c r="BN36" s="301"/>
      <c r="BO36" s="301"/>
      <c r="BP36" s="301"/>
      <c r="BQ36" s="301"/>
      <c r="BR36" s="301"/>
      <c r="BS36" s="301"/>
      <c r="BT36" s="301"/>
      <c r="BU36" s="301"/>
      <c r="BV36" s="301"/>
      <c r="BW36" s="301"/>
      <c r="BX36" s="301"/>
      <c r="BY36" s="301"/>
      <c r="BZ36" s="301"/>
      <c r="CA36" s="301"/>
      <c r="CB36" s="301"/>
      <c r="CC36" s="301"/>
      <c r="CD36" s="301"/>
      <c r="CE36" s="301"/>
      <c r="CF36" s="301"/>
      <c r="CG36" s="301"/>
      <c r="CH36" s="301"/>
      <c r="CI36" s="301"/>
      <c r="CJ36" s="301"/>
      <c r="CK36" s="301"/>
      <c r="CL36" s="301"/>
      <c r="CM36" s="301"/>
      <c r="CN36" s="301"/>
      <c r="CO36" s="301"/>
      <c r="CP36" s="301"/>
      <c r="CQ36" s="301"/>
      <c r="CR36" s="301"/>
      <c r="CS36" s="301"/>
      <c r="CT36" s="301"/>
      <c r="CU36" s="301"/>
      <c r="CV36" s="301"/>
      <c r="CW36" s="301"/>
      <c r="CX36" s="301"/>
      <c r="CY36" s="301"/>
      <c r="CZ36" s="301"/>
      <c r="DA36" s="301"/>
      <c r="DB36" s="301"/>
      <c r="DC36" s="301"/>
      <c r="DD36" s="301"/>
      <c r="DE36" s="301"/>
      <c r="DF36" s="301"/>
      <c r="DG36" s="301"/>
      <c r="DH36" s="301"/>
      <c r="DI36" s="301"/>
      <c r="DJ36" s="301"/>
      <c r="DK36" s="301"/>
      <c r="DL36" s="301"/>
      <c r="DM36" s="301"/>
      <c r="DN36" s="301"/>
      <c r="DO36" s="301"/>
      <c r="DP36" s="301"/>
      <c r="DQ36" s="301"/>
      <c r="DR36" s="301"/>
      <c r="DS36" s="301"/>
      <c r="DT36" s="301"/>
      <c r="DU36" s="301"/>
      <c r="DV36" s="301"/>
      <c r="DW36" s="301"/>
      <c r="DX36" s="301"/>
      <c r="DY36" s="301"/>
      <c r="DZ36" s="301"/>
      <c r="EA36" s="301"/>
      <c r="EB36" s="301"/>
      <c r="EC36" s="301"/>
      <c r="ED36" s="301"/>
      <c r="EE36" s="301"/>
      <c r="EF36" s="301"/>
      <c r="EG36" s="301"/>
      <c r="EH36" s="301"/>
      <c r="EI36" s="301"/>
      <c r="EJ36" s="301"/>
      <c r="EK36" s="301"/>
      <c r="EL36" s="301"/>
      <c r="EM36" s="301"/>
      <c r="EN36" s="301"/>
      <c r="EO36" s="301"/>
      <c r="EP36" s="301"/>
      <c r="EQ36" s="301"/>
      <c r="ER36" s="301"/>
      <c r="ES36" s="301"/>
      <c r="ET36" s="301"/>
      <c r="EU36" s="301"/>
      <c r="EV36" s="301"/>
      <c r="EW36" s="301"/>
      <c r="EX36" s="301"/>
      <c r="EY36" s="301"/>
      <c r="EZ36" s="301"/>
      <c r="FA36" s="301"/>
      <c r="FB36" s="301"/>
      <c r="FC36" s="301"/>
      <c r="FD36" s="301"/>
      <c r="FE36" s="301"/>
      <c r="FF36" s="301"/>
      <c r="FG36" s="301"/>
      <c r="FH36" s="301"/>
      <c r="FI36" s="301"/>
      <c r="FJ36" s="301"/>
      <c r="FK36" s="301"/>
      <c r="FL36" s="301"/>
      <c r="FM36" s="301"/>
      <c r="FN36" s="301"/>
      <c r="FO36" s="301"/>
      <c r="FP36" s="301"/>
      <c r="FQ36" s="301"/>
      <c r="FR36" s="301"/>
      <c r="FS36" s="301"/>
      <c r="FT36" s="301"/>
      <c r="FU36" s="301"/>
      <c r="FV36" s="301"/>
      <c r="FW36" s="301"/>
      <c r="FX36" s="301"/>
      <c r="FY36" s="301"/>
      <c r="FZ36" s="301"/>
      <c r="GA36" s="301"/>
      <c r="GB36" s="301"/>
      <c r="GC36" s="301"/>
      <c r="GD36" s="301"/>
      <c r="GE36" s="301"/>
      <c r="GF36" s="301"/>
      <c r="GG36" s="301"/>
      <c r="GH36" s="301"/>
      <c r="GI36" s="301"/>
      <c r="GJ36" s="301"/>
      <c r="GK36" s="301"/>
      <c r="GL36" s="301"/>
      <c r="GM36" s="301"/>
      <c r="GN36" s="301"/>
      <c r="GO36" s="301"/>
      <c r="GP36" s="301"/>
      <c r="GQ36" s="301"/>
      <c r="GR36" s="301"/>
      <c r="GS36" s="301"/>
      <c r="GT36" s="301"/>
      <c r="GU36" s="301"/>
      <c r="GV36" s="301"/>
      <c r="GW36" s="301"/>
      <c r="GX36" s="301"/>
      <c r="GY36" s="301"/>
      <c r="GZ36" s="301"/>
      <c r="HA36" s="301"/>
      <c r="HB36" s="301"/>
      <c r="HC36" s="301"/>
      <c r="HD36" s="301"/>
      <c r="HE36" s="301"/>
      <c r="HF36" s="301"/>
      <c r="HG36" s="301"/>
      <c r="HH36" s="301"/>
      <c r="HI36" s="301"/>
      <c r="HJ36" s="301"/>
      <c r="HK36" s="301"/>
      <c r="HL36" s="301"/>
      <c r="HM36" s="301"/>
      <c r="HN36" s="301"/>
      <c r="HO36" s="301"/>
      <c r="HP36" s="301"/>
      <c r="HQ36" s="301"/>
      <c r="HR36" s="301"/>
      <c r="HS36" s="301"/>
      <c r="HT36" s="301"/>
      <c r="HU36" s="301"/>
      <c r="HV36" s="301"/>
      <c r="HW36" s="301"/>
      <c r="HX36" s="301"/>
      <c r="HY36" s="301"/>
      <c r="HZ36" s="301"/>
      <c r="IA36" s="301"/>
      <c r="IB36" s="301"/>
      <c r="IC36" s="301"/>
      <c r="ID36" s="301"/>
      <c r="IE36" s="301"/>
      <c r="IF36" s="301"/>
      <c r="IG36" s="301"/>
      <c r="IH36" s="301"/>
    </row>
    <row r="37" spans="1:242" ht="18" customHeight="1" x14ac:dyDescent="0.25">
      <c r="A37" s="89">
        <v>36</v>
      </c>
      <c r="B37" s="168" t="s">
        <v>519</v>
      </c>
      <c r="C37" s="338">
        <v>1095957</v>
      </c>
      <c r="D37" s="339">
        <v>385.88541103431078</v>
      </c>
      <c r="E37" s="340">
        <v>0</v>
      </c>
      <c r="F37" s="340">
        <v>0</v>
      </c>
      <c r="G37" s="340">
        <v>40.658486000594785</v>
      </c>
      <c r="H37" s="341">
        <v>426.54389703490557</v>
      </c>
      <c r="I37" s="342">
        <v>385.88541103431078</v>
      </c>
      <c r="J37" s="343">
        <v>2.6223776223776248E-2</v>
      </c>
      <c r="K37" s="340">
        <v>10.119372666983685</v>
      </c>
      <c r="L37" s="343">
        <v>6.1319085649140185E-3</v>
      </c>
      <c r="M37" s="340">
        <v>2.428265124924891</v>
      </c>
      <c r="N37" s="340">
        <v>12.547637791908576</v>
      </c>
      <c r="O37" s="344">
        <v>398.43304882621936</v>
      </c>
      <c r="P37" s="342">
        <v>0</v>
      </c>
      <c r="Q37" s="343"/>
      <c r="R37" s="340">
        <v>0</v>
      </c>
      <c r="S37" s="345">
        <v>0</v>
      </c>
      <c r="T37" s="342">
        <v>0</v>
      </c>
      <c r="U37" s="343"/>
      <c r="V37" s="340">
        <v>0</v>
      </c>
      <c r="W37" s="345">
        <v>0</v>
      </c>
      <c r="X37" s="342">
        <v>40.658486000594785</v>
      </c>
      <c r="Y37" s="343">
        <v>2.6223776223776248E-2</v>
      </c>
      <c r="Z37" s="340">
        <v>1.0662190384771371</v>
      </c>
      <c r="AA37" s="345">
        <v>41.724705039071921</v>
      </c>
      <c r="AB37" s="346">
        <v>440.15775386529128</v>
      </c>
      <c r="AC37" s="301"/>
      <c r="AD37" s="301"/>
      <c r="AE37" s="301"/>
      <c r="AF37" s="301"/>
      <c r="AG37" s="301"/>
      <c r="AH37" s="301"/>
      <c r="AI37" s="301"/>
      <c r="AJ37" s="301"/>
      <c r="AK37" s="301"/>
      <c r="AL37" s="301"/>
      <c r="AM37" s="301"/>
      <c r="AN37" s="301"/>
      <c r="AO37" s="301"/>
      <c r="AP37" s="301"/>
      <c r="AQ37" s="301"/>
      <c r="AR37" s="301"/>
      <c r="AS37" s="301"/>
      <c r="AT37" s="301"/>
      <c r="AU37" s="301"/>
      <c r="AV37" s="301"/>
      <c r="AW37" s="301"/>
      <c r="AX37" s="301"/>
      <c r="AY37" s="301"/>
      <c r="AZ37" s="301"/>
      <c r="BA37" s="301"/>
      <c r="BB37" s="301"/>
      <c r="BC37" s="301"/>
      <c r="BD37" s="301"/>
      <c r="BE37" s="301"/>
      <c r="BF37" s="301"/>
      <c r="BG37" s="301"/>
      <c r="BH37" s="301"/>
      <c r="BI37" s="301"/>
      <c r="BJ37" s="301"/>
      <c r="BK37" s="301"/>
      <c r="BL37" s="301"/>
      <c r="BM37" s="301"/>
      <c r="BN37" s="301"/>
      <c r="BO37" s="301"/>
      <c r="BP37" s="301"/>
      <c r="BQ37" s="301"/>
      <c r="BR37" s="301"/>
      <c r="BS37" s="301"/>
      <c r="BT37" s="301"/>
      <c r="BU37" s="301"/>
      <c r="BV37" s="301"/>
      <c r="BW37" s="301"/>
      <c r="BX37" s="301"/>
      <c r="BY37" s="301"/>
      <c r="BZ37" s="301"/>
      <c r="CA37" s="301"/>
      <c r="CB37" s="301"/>
      <c r="CC37" s="301"/>
      <c r="CD37" s="301"/>
      <c r="CE37" s="301"/>
      <c r="CF37" s="301"/>
      <c r="CG37" s="301"/>
      <c r="CH37" s="301"/>
      <c r="CI37" s="301"/>
      <c r="CJ37" s="301"/>
      <c r="CK37" s="301"/>
      <c r="CL37" s="301"/>
      <c r="CM37" s="301"/>
      <c r="CN37" s="301"/>
      <c r="CO37" s="301"/>
      <c r="CP37" s="301"/>
      <c r="CQ37" s="301"/>
      <c r="CR37" s="301"/>
      <c r="CS37" s="301"/>
      <c r="CT37" s="301"/>
      <c r="CU37" s="301"/>
      <c r="CV37" s="301"/>
      <c r="CW37" s="301"/>
      <c r="CX37" s="301"/>
      <c r="CY37" s="301"/>
      <c r="CZ37" s="301"/>
      <c r="DA37" s="301"/>
      <c r="DB37" s="301"/>
      <c r="DC37" s="301"/>
      <c r="DD37" s="301"/>
      <c r="DE37" s="301"/>
      <c r="DF37" s="301"/>
      <c r="DG37" s="301"/>
      <c r="DH37" s="301"/>
      <c r="DI37" s="301"/>
      <c r="DJ37" s="301"/>
      <c r="DK37" s="301"/>
      <c r="DL37" s="301"/>
      <c r="DM37" s="301"/>
      <c r="DN37" s="301"/>
      <c r="DO37" s="301"/>
      <c r="DP37" s="301"/>
      <c r="DQ37" s="301"/>
      <c r="DR37" s="301"/>
      <c r="DS37" s="301"/>
      <c r="DT37" s="301"/>
      <c r="DU37" s="301"/>
      <c r="DV37" s="301"/>
      <c r="DW37" s="301"/>
      <c r="DX37" s="301"/>
      <c r="DY37" s="301"/>
      <c r="DZ37" s="301"/>
      <c r="EA37" s="301"/>
      <c r="EB37" s="301"/>
      <c r="EC37" s="301"/>
      <c r="ED37" s="301"/>
      <c r="EE37" s="301"/>
      <c r="EF37" s="301"/>
      <c r="EG37" s="301"/>
      <c r="EH37" s="301"/>
      <c r="EI37" s="301"/>
      <c r="EJ37" s="301"/>
      <c r="EK37" s="301"/>
      <c r="EL37" s="301"/>
      <c r="EM37" s="301"/>
      <c r="EN37" s="301"/>
      <c r="EO37" s="301"/>
      <c r="EP37" s="301"/>
      <c r="EQ37" s="301"/>
      <c r="ER37" s="301"/>
      <c r="ES37" s="301"/>
      <c r="ET37" s="301"/>
      <c r="EU37" s="301"/>
      <c r="EV37" s="301"/>
      <c r="EW37" s="301"/>
      <c r="EX37" s="301"/>
      <c r="EY37" s="301"/>
      <c r="EZ37" s="301"/>
      <c r="FA37" s="301"/>
      <c r="FB37" s="301"/>
      <c r="FC37" s="301"/>
      <c r="FD37" s="301"/>
      <c r="FE37" s="301"/>
      <c r="FF37" s="301"/>
      <c r="FG37" s="301"/>
      <c r="FH37" s="301"/>
      <c r="FI37" s="301"/>
      <c r="FJ37" s="301"/>
      <c r="FK37" s="301"/>
      <c r="FL37" s="301"/>
      <c r="FM37" s="301"/>
      <c r="FN37" s="301"/>
      <c r="FO37" s="301"/>
      <c r="FP37" s="301"/>
      <c r="FQ37" s="301"/>
      <c r="FR37" s="301"/>
      <c r="FS37" s="301"/>
      <c r="FT37" s="301"/>
      <c r="FU37" s="301"/>
      <c r="FV37" s="301"/>
      <c r="FW37" s="301"/>
      <c r="FX37" s="301"/>
      <c r="FY37" s="301"/>
      <c r="FZ37" s="301"/>
      <c r="GA37" s="301"/>
      <c r="GB37" s="301"/>
      <c r="GC37" s="301"/>
      <c r="GD37" s="301"/>
      <c r="GE37" s="301"/>
      <c r="GF37" s="301"/>
      <c r="GG37" s="301"/>
      <c r="GH37" s="301"/>
      <c r="GI37" s="301"/>
      <c r="GJ37" s="301"/>
      <c r="GK37" s="301"/>
      <c r="GL37" s="301"/>
      <c r="GM37" s="301"/>
      <c r="GN37" s="301"/>
      <c r="GO37" s="301"/>
      <c r="GP37" s="301"/>
      <c r="GQ37" s="301"/>
      <c r="GR37" s="301"/>
      <c r="GS37" s="301"/>
      <c r="GT37" s="301"/>
      <c r="GU37" s="301"/>
      <c r="GV37" s="301"/>
      <c r="GW37" s="301"/>
      <c r="GX37" s="301"/>
      <c r="GY37" s="301"/>
      <c r="GZ37" s="301"/>
      <c r="HA37" s="301"/>
      <c r="HB37" s="301"/>
      <c r="HC37" s="301"/>
      <c r="HD37" s="301"/>
      <c r="HE37" s="301"/>
      <c r="HF37" s="301"/>
      <c r="HG37" s="301"/>
      <c r="HH37" s="301"/>
      <c r="HI37" s="301"/>
      <c r="HJ37" s="301"/>
      <c r="HK37" s="301"/>
      <c r="HL37" s="301"/>
      <c r="HM37" s="301"/>
      <c r="HN37" s="301"/>
      <c r="HO37" s="301"/>
      <c r="HP37" s="301"/>
      <c r="HQ37" s="301"/>
      <c r="HR37" s="301"/>
      <c r="HS37" s="301"/>
      <c r="HT37" s="301"/>
      <c r="HU37" s="301"/>
      <c r="HV37" s="301"/>
      <c r="HW37" s="301"/>
      <c r="HX37" s="301"/>
      <c r="HY37" s="301"/>
      <c r="HZ37" s="301"/>
      <c r="IA37" s="301"/>
      <c r="IB37" s="301"/>
      <c r="IC37" s="301"/>
      <c r="ID37" s="301"/>
      <c r="IE37" s="301"/>
      <c r="IF37" s="301"/>
      <c r="IG37" s="301"/>
      <c r="IH37" s="301"/>
    </row>
    <row r="38" spans="1:242" ht="18" customHeight="1" x14ac:dyDescent="0.25">
      <c r="A38" s="89">
        <v>37</v>
      </c>
      <c r="B38" s="168" t="s">
        <v>520</v>
      </c>
      <c r="C38" s="338">
        <v>15706224</v>
      </c>
      <c r="D38" s="339">
        <v>25.761064618804561</v>
      </c>
      <c r="E38" s="340">
        <v>0</v>
      </c>
      <c r="F38" s="340">
        <v>0</v>
      </c>
      <c r="G38" s="340">
        <v>2.7719768722009936</v>
      </c>
      <c r="H38" s="341">
        <v>28.533041491005555</v>
      </c>
      <c r="I38" s="342">
        <v>25.761064618804561</v>
      </c>
      <c r="J38" s="343">
        <v>2.6223776223776248E-2</v>
      </c>
      <c r="K38" s="340">
        <v>0.67555239384977062</v>
      </c>
      <c r="L38" s="343">
        <v>5.2609379140188463E-2</v>
      </c>
      <c r="M38" s="340">
        <v>1.3908140076026883</v>
      </c>
      <c r="N38" s="340">
        <v>2.0663664014524588</v>
      </c>
      <c r="O38" s="344">
        <v>27.82743102025702</v>
      </c>
      <c r="P38" s="342">
        <v>0</v>
      </c>
      <c r="Q38" s="343"/>
      <c r="R38" s="340">
        <v>0</v>
      </c>
      <c r="S38" s="345">
        <v>0</v>
      </c>
      <c r="T38" s="342">
        <v>0</v>
      </c>
      <c r="U38" s="343"/>
      <c r="V38" s="340">
        <v>0</v>
      </c>
      <c r="W38" s="345">
        <v>0</v>
      </c>
      <c r="X38" s="342">
        <v>2.7719768722009936</v>
      </c>
      <c r="Y38" s="343">
        <v>2.6223776223776248E-2</v>
      </c>
      <c r="Z38" s="340">
        <v>7.2691701194082067E-2</v>
      </c>
      <c r="AA38" s="345">
        <v>2.8446685733950758</v>
      </c>
      <c r="AB38" s="346">
        <v>30.672099593652096</v>
      </c>
      <c r="AC38" s="301"/>
      <c r="AD38" s="301"/>
      <c r="AE38" s="301"/>
      <c r="AF38" s="301"/>
      <c r="AG38" s="301"/>
      <c r="AH38" s="301"/>
      <c r="AI38" s="301"/>
      <c r="AJ38" s="301"/>
      <c r="AK38" s="301"/>
      <c r="AL38" s="301"/>
      <c r="AM38" s="301"/>
      <c r="AN38" s="301"/>
      <c r="AO38" s="301"/>
      <c r="AP38" s="301"/>
      <c r="AQ38" s="301"/>
      <c r="AR38" s="301"/>
      <c r="AS38" s="301"/>
      <c r="AT38" s="301"/>
      <c r="AU38" s="301"/>
      <c r="AV38" s="301"/>
      <c r="AW38" s="301"/>
      <c r="AX38" s="301"/>
      <c r="AY38" s="301"/>
      <c r="AZ38" s="301"/>
      <c r="BA38" s="301"/>
      <c r="BB38" s="301"/>
      <c r="BC38" s="301"/>
      <c r="BD38" s="301"/>
      <c r="BE38" s="301"/>
      <c r="BF38" s="301"/>
      <c r="BG38" s="301"/>
      <c r="BH38" s="301"/>
      <c r="BI38" s="301"/>
      <c r="BJ38" s="301"/>
      <c r="BK38" s="301"/>
      <c r="BL38" s="301"/>
      <c r="BM38" s="301"/>
      <c r="BN38" s="301"/>
      <c r="BO38" s="301"/>
      <c r="BP38" s="301"/>
      <c r="BQ38" s="301"/>
      <c r="BR38" s="301"/>
      <c r="BS38" s="301"/>
      <c r="BT38" s="301"/>
      <c r="BU38" s="301"/>
      <c r="BV38" s="301"/>
      <c r="BW38" s="301"/>
      <c r="BX38" s="301"/>
      <c r="BY38" s="301"/>
      <c r="BZ38" s="301"/>
      <c r="CA38" s="301"/>
      <c r="CB38" s="301"/>
      <c r="CC38" s="301"/>
      <c r="CD38" s="301"/>
      <c r="CE38" s="301"/>
      <c r="CF38" s="301"/>
      <c r="CG38" s="301"/>
      <c r="CH38" s="301"/>
      <c r="CI38" s="301"/>
      <c r="CJ38" s="301"/>
      <c r="CK38" s="301"/>
      <c r="CL38" s="301"/>
      <c r="CM38" s="301"/>
      <c r="CN38" s="301"/>
      <c r="CO38" s="301"/>
      <c r="CP38" s="301"/>
      <c r="CQ38" s="301"/>
      <c r="CR38" s="301"/>
      <c r="CS38" s="301"/>
      <c r="CT38" s="301"/>
      <c r="CU38" s="301"/>
      <c r="CV38" s="301"/>
      <c r="CW38" s="301"/>
      <c r="CX38" s="301"/>
      <c r="CY38" s="301"/>
      <c r="CZ38" s="301"/>
      <c r="DA38" s="301"/>
      <c r="DB38" s="301"/>
      <c r="DC38" s="301"/>
      <c r="DD38" s="301"/>
      <c r="DE38" s="301"/>
      <c r="DF38" s="301"/>
      <c r="DG38" s="301"/>
      <c r="DH38" s="301"/>
      <c r="DI38" s="301"/>
      <c r="DJ38" s="301"/>
      <c r="DK38" s="301"/>
      <c r="DL38" s="301"/>
      <c r="DM38" s="301"/>
      <c r="DN38" s="301"/>
      <c r="DO38" s="301"/>
      <c r="DP38" s="301"/>
      <c r="DQ38" s="301"/>
      <c r="DR38" s="301"/>
      <c r="DS38" s="301"/>
      <c r="DT38" s="301"/>
      <c r="DU38" s="301"/>
      <c r="DV38" s="301"/>
      <c r="DW38" s="301"/>
      <c r="DX38" s="301"/>
      <c r="DY38" s="301"/>
      <c r="DZ38" s="301"/>
      <c r="EA38" s="301"/>
      <c r="EB38" s="301"/>
      <c r="EC38" s="301"/>
      <c r="ED38" s="301"/>
      <c r="EE38" s="301"/>
      <c r="EF38" s="301"/>
      <c r="EG38" s="301"/>
      <c r="EH38" s="301"/>
      <c r="EI38" s="301"/>
      <c r="EJ38" s="301"/>
      <c r="EK38" s="301"/>
      <c r="EL38" s="301"/>
      <c r="EM38" s="301"/>
      <c r="EN38" s="301"/>
      <c r="EO38" s="301"/>
      <c r="EP38" s="301"/>
      <c r="EQ38" s="301"/>
      <c r="ER38" s="301"/>
      <c r="ES38" s="301"/>
      <c r="ET38" s="301"/>
      <c r="EU38" s="301"/>
      <c r="EV38" s="301"/>
      <c r="EW38" s="301"/>
      <c r="EX38" s="301"/>
      <c r="EY38" s="301"/>
      <c r="EZ38" s="301"/>
      <c r="FA38" s="301"/>
      <c r="FB38" s="301"/>
      <c r="FC38" s="301"/>
      <c r="FD38" s="301"/>
      <c r="FE38" s="301"/>
      <c r="FF38" s="301"/>
      <c r="FG38" s="301"/>
      <c r="FH38" s="301"/>
      <c r="FI38" s="301"/>
      <c r="FJ38" s="301"/>
      <c r="FK38" s="301"/>
      <c r="FL38" s="301"/>
      <c r="FM38" s="301"/>
      <c r="FN38" s="301"/>
      <c r="FO38" s="301"/>
      <c r="FP38" s="301"/>
      <c r="FQ38" s="301"/>
      <c r="FR38" s="301"/>
      <c r="FS38" s="301"/>
      <c r="FT38" s="301"/>
      <c r="FU38" s="301"/>
      <c r="FV38" s="301"/>
      <c r="FW38" s="301"/>
      <c r="FX38" s="301"/>
      <c r="FY38" s="301"/>
      <c r="FZ38" s="301"/>
      <c r="GA38" s="301"/>
      <c r="GB38" s="301"/>
      <c r="GC38" s="301"/>
      <c r="GD38" s="301"/>
      <c r="GE38" s="301"/>
      <c r="GF38" s="301"/>
      <c r="GG38" s="301"/>
      <c r="GH38" s="301"/>
      <c r="GI38" s="301"/>
      <c r="GJ38" s="301"/>
      <c r="GK38" s="301"/>
      <c r="GL38" s="301"/>
      <c r="GM38" s="301"/>
      <c r="GN38" s="301"/>
      <c r="GO38" s="301"/>
      <c r="GP38" s="301"/>
      <c r="GQ38" s="301"/>
      <c r="GR38" s="301"/>
      <c r="GS38" s="301"/>
      <c r="GT38" s="301"/>
      <c r="GU38" s="301"/>
      <c r="GV38" s="301"/>
      <c r="GW38" s="301"/>
      <c r="GX38" s="301"/>
      <c r="GY38" s="301"/>
      <c r="GZ38" s="301"/>
      <c r="HA38" s="301"/>
      <c r="HB38" s="301"/>
      <c r="HC38" s="301"/>
      <c r="HD38" s="301"/>
      <c r="HE38" s="301"/>
      <c r="HF38" s="301"/>
      <c r="HG38" s="301"/>
      <c r="HH38" s="301"/>
      <c r="HI38" s="301"/>
      <c r="HJ38" s="301"/>
      <c r="HK38" s="301"/>
      <c r="HL38" s="301"/>
      <c r="HM38" s="301"/>
      <c r="HN38" s="301"/>
      <c r="HO38" s="301"/>
      <c r="HP38" s="301"/>
      <c r="HQ38" s="301"/>
      <c r="HR38" s="301"/>
      <c r="HS38" s="301"/>
      <c r="HT38" s="301"/>
      <c r="HU38" s="301"/>
      <c r="HV38" s="301"/>
      <c r="HW38" s="301"/>
      <c r="HX38" s="301"/>
      <c r="HY38" s="301"/>
      <c r="HZ38" s="301"/>
      <c r="IA38" s="301"/>
      <c r="IB38" s="301"/>
      <c r="IC38" s="301"/>
      <c r="ID38" s="301"/>
      <c r="IE38" s="301"/>
      <c r="IF38" s="301"/>
      <c r="IG38" s="301"/>
      <c r="IH38" s="301"/>
    </row>
    <row r="39" spans="1:242" ht="18" customHeight="1" x14ac:dyDescent="0.25">
      <c r="A39" s="89">
        <v>38</v>
      </c>
      <c r="B39" s="168" t="s">
        <v>522</v>
      </c>
      <c r="C39" s="338">
        <v>11687700</v>
      </c>
      <c r="D39" s="339">
        <v>2.760124543927406</v>
      </c>
      <c r="E39" s="340">
        <v>0</v>
      </c>
      <c r="F39" s="340">
        <v>0</v>
      </c>
      <c r="G39" s="340">
        <v>0.29757912921596263</v>
      </c>
      <c r="H39" s="341">
        <v>3.0577036731433687</v>
      </c>
      <c r="I39" s="342">
        <v>2.760124543927406</v>
      </c>
      <c r="J39" s="343">
        <v>2.6223776223776248E-2</v>
      </c>
      <c r="K39" s="340">
        <v>7.2380888389704773E-2</v>
      </c>
      <c r="L39" s="343">
        <v>0.35239053840672996</v>
      </c>
      <c r="M39" s="340">
        <v>0.99814811433421413</v>
      </c>
      <c r="N39" s="340">
        <v>1.0705290027239189</v>
      </c>
      <c r="O39" s="344">
        <v>3.830653546651325</v>
      </c>
      <c r="P39" s="342">
        <v>0</v>
      </c>
      <c r="Q39" s="343"/>
      <c r="R39" s="340">
        <v>0</v>
      </c>
      <c r="S39" s="345">
        <v>0</v>
      </c>
      <c r="T39" s="342">
        <v>0</v>
      </c>
      <c r="U39" s="343"/>
      <c r="V39" s="340">
        <v>0</v>
      </c>
      <c r="W39" s="345">
        <v>0</v>
      </c>
      <c r="X39" s="342">
        <v>0.29757912921596263</v>
      </c>
      <c r="Y39" s="343">
        <v>2.6223776223776248E-2</v>
      </c>
      <c r="Z39" s="340">
        <v>7.8036484934256006E-3</v>
      </c>
      <c r="AA39" s="345">
        <v>0.30538277770938821</v>
      </c>
      <c r="AB39" s="346">
        <v>4.1360363243607132</v>
      </c>
    </row>
    <row r="40" spans="1:242" ht="18" customHeight="1" thickBot="1" x14ac:dyDescent="0.3">
      <c r="A40" s="89">
        <v>39</v>
      </c>
      <c r="B40" s="172" t="s">
        <v>521</v>
      </c>
      <c r="C40" s="338">
        <v>40565478</v>
      </c>
      <c r="D40" s="339">
        <v>20.340381221059413</v>
      </c>
      <c r="E40" s="340">
        <v>0</v>
      </c>
      <c r="F40" s="340">
        <v>0</v>
      </c>
      <c r="G40" s="340">
        <v>2.1851037652121312</v>
      </c>
      <c r="H40" s="341">
        <v>22.525484986271543</v>
      </c>
      <c r="I40" s="342">
        <v>20.340381221059413</v>
      </c>
      <c r="J40" s="343">
        <v>2.6223776223776248E-2</v>
      </c>
      <c r="K40" s="340">
        <v>0.5334016054473627</v>
      </c>
      <c r="L40" s="343">
        <v>6.5893534614455337E-2</v>
      </c>
      <c r="M40" s="340">
        <v>1.3754473312130475</v>
      </c>
      <c r="N40" s="340">
        <v>1.9088489366604102</v>
      </c>
      <c r="O40" s="344">
        <v>22.249230157719822</v>
      </c>
      <c r="P40" s="342">
        <v>0</v>
      </c>
      <c r="Q40" s="347"/>
      <c r="R40" s="340">
        <v>0</v>
      </c>
      <c r="S40" s="345">
        <v>0</v>
      </c>
      <c r="T40" s="342">
        <v>0</v>
      </c>
      <c r="U40" s="343"/>
      <c r="V40" s="340">
        <v>0</v>
      </c>
      <c r="W40" s="345">
        <v>0</v>
      </c>
      <c r="X40" s="342">
        <v>2.1851037652121312</v>
      </c>
      <c r="Y40" s="343">
        <v>2.6223776223776248E-2</v>
      </c>
      <c r="Z40" s="340">
        <v>5.7301672164653844E-2</v>
      </c>
      <c r="AA40" s="345">
        <v>2.2424054373767852</v>
      </c>
      <c r="AB40" s="346">
        <v>24.491635595096607</v>
      </c>
    </row>
    <row r="41" spans="1:242" s="318" customFormat="1" ht="18" customHeight="1" thickTop="1" x14ac:dyDescent="0.25">
      <c r="A41" s="89">
        <v>40</v>
      </c>
      <c r="B41" s="348" t="s">
        <v>158</v>
      </c>
      <c r="C41" s="349">
        <v>156410313</v>
      </c>
      <c r="D41" s="350"/>
      <c r="E41" s="351"/>
      <c r="F41" s="351"/>
      <c r="G41" s="351"/>
      <c r="H41" s="352"/>
      <c r="I41" s="353"/>
      <c r="J41" s="351"/>
      <c r="K41" s="351"/>
      <c r="L41" s="351"/>
      <c r="M41" s="354"/>
      <c r="N41" s="355"/>
      <c r="O41" s="356"/>
      <c r="P41" s="353"/>
      <c r="Q41" s="357"/>
      <c r="R41" s="355"/>
      <c r="S41" s="358"/>
      <c r="T41" s="353"/>
      <c r="U41" s="357"/>
      <c r="V41" s="355"/>
      <c r="W41" s="358"/>
      <c r="X41" s="353"/>
      <c r="Y41" s="357"/>
      <c r="Z41" s="355"/>
      <c r="AA41" s="358"/>
      <c r="AB41" s="359"/>
    </row>
    <row r="42" spans="1:242" s="318" customFormat="1" ht="18" customHeight="1" thickBot="1" x14ac:dyDescent="0.3">
      <c r="A42" s="89">
        <v>41</v>
      </c>
      <c r="B42" s="360" t="s">
        <v>325</v>
      </c>
      <c r="C42" s="361"/>
      <c r="D42" s="362">
        <v>27.520266423922099</v>
      </c>
      <c r="E42" s="363">
        <v>0</v>
      </c>
      <c r="F42" s="363">
        <v>0</v>
      </c>
      <c r="G42" s="363">
        <v>2.9435974979347588</v>
      </c>
      <c r="H42" s="364">
        <v>30.463863921856856</v>
      </c>
      <c r="I42" s="365">
        <v>27.520266423922099</v>
      </c>
      <c r="J42" s="366">
        <v>2.6223776223776245E-2</v>
      </c>
      <c r="K42" s="363">
        <v>0.72168530831963607</v>
      </c>
      <c r="L42" s="366">
        <v>4.8425582891951764E-2</v>
      </c>
      <c r="M42" s="363">
        <v>1.3676329746401727</v>
      </c>
      <c r="N42" s="363">
        <v>2.0893182829598089</v>
      </c>
      <c r="O42" s="367">
        <v>29.609584706881908</v>
      </c>
      <c r="P42" s="365">
        <v>0</v>
      </c>
      <c r="Q42" s="366">
        <v>0</v>
      </c>
      <c r="R42" s="363">
        <v>0</v>
      </c>
      <c r="S42" s="368">
        <v>0</v>
      </c>
      <c r="T42" s="365">
        <v>0</v>
      </c>
      <c r="U42" s="366">
        <v>0</v>
      </c>
      <c r="V42" s="363">
        <v>0</v>
      </c>
      <c r="W42" s="368">
        <v>0</v>
      </c>
      <c r="X42" s="365">
        <v>2.9435974979347588</v>
      </c>
      <c r="Y42" s="366">
        <v>2.6223776223776255E-2</v>
      </c>
      <c r="Z42" s="363">
        <v>7.7192242078708798E-2</v>
      </c>
      <c r="AA42" s="368">
        <v>3.0207897400134676</v>
      </c>
      <c r="AB42" s="369">
        <v>32.630374446895374</v>
      </c>
    </row>
    <row r="43" spans="1:242" hidden="1" x14ac:dyDescent="0.25">
      <c r="A43" s="89">
        <v>42</v>
      </c>
      <c r="J43" s="370"/>
      <c r="K43" s="370"/>
    </row>
    <row r="44" spans="1:242" ht="19.8" hidden="1" thickBot="1" x14ac:dyDescent="0.3">
      <c r="A44" s="89">
        <v>43</v>
      </c>
      <c r="J44" s="370"/>
      <c r="K44" s="370"/>
      <c r="L44" s="374"/>
    </row>
    <row r="45" spans="1:242" ht="18" customHeight="1" x14ac:dyDescent="0.25">
      <c r="A45" s="89">
        <v>44</v>
      </c>
      <c r="B45" s="308"/>
      <c r="C45" s="309"/>
      <c r="D45" s="310" t="s">
        <v>441</v>
      </c>
      <c r="E45" s="310"/>
      <c r="F45" s="310"/>
      <c r="G45" s="310"/>
      <c r="H45" s="311"/>
      <c r="I45" s="312" t="s">
        <v>442</v>
      </c>
      <c r="J45" s="312"/>
      <c r="K45" s="312"/>
      <c r="L45" s="312"/>
      <c r="M45" s="312"/>
      <c r="N45" s="312"/>
      <c r="O45" s="313"/>
      <c r="P45" s="312" t="s">
        <v>444</v>
      </c>
      <c r="Q45" s="312"/>
      <c r="R45" s="314"/>
      <c r="S45" s="315"/>
      <c r="T45" s="312" t="s">
        <v>446</v>
      </c>
      <c r="U45" s="312"/>
      <c r="V45" s="314"/>
      <c r="W45" s="315"/>
      <c r="X45" s="312" t="s">
        <v>447</v>
      </c>
      <c r="Y45" s="312"/>
      <c r="Z45" s="314"/>
      <c r="AA45" s="315"/>
      <c r="AB45" s="316"/>
    </row>
    <row r="46" spans="1:242" ht="38.4" x14ac:dyDescent="0.45">
      <c r="A46" s="89">
        <v>45</v>
      </c>
      <c r="B46" s="256" t="s">
        <v>72</v>
      </c>
      <c r="C46" s="257" t="s">
        <v>253</v>
      </c>
      <c r="D46" s="319" t="s">
        <v>200</v>
      </c>
      <c r="E46" s="319" t="s">
        <v>200</v>
      </c>
      <c r="F46" s="319" t="s">
        <v>200</v>
      </c>
      <c r="G46" s="319" t="s">
        <v>200</v>
      </c>
      <c r="H46" s="319" t="s">
        <v>200</v>
      </c>
      <c r="I46" s="258" t="s">
        <v>200</v>
      </c>
      <c r="J46" s="259" t="s">
        <v>78</v>
      </c>
      <c r="K46" s="259" t="s">
        <v>124</v>
      </c>
      <c r="L46" s="259" t="s">
        <v>125</v>
      </c>
      <c r="M46" s="259" t="s">
        <v>124</v>
      </c>
      <c r="N46" s="259" t="s">
        <v>126</v>
      </c>
      <c r="O46" s="320" t="s">
        <v>443</v>
      </c>
      <c r="P46" s="258" t="s">
        <v>200</v>
      </c>
      <c r="Q46" s="259" t="s">
        <v>128</v>
      </c>
      <c r="R46" s="259" t="s">
        <v>124</v>
      </c>
      <c r="S46" s="320" t="s">
        <v>443</v>
      </c>
      <c r="T46" s="258" t="s">
        <v>200</v>
      </c>
      <c r="U46" s="259" t="s">
        <v>129</v>
      </c>
      <c r="V46" s="259" t="s">
        <v>124</v>
      </c>
      <c r="W46" s="320" t="s">
        <v>443</v>
      </c>
      <c r="X46" s="382" t="s">
        <v>200</v>
      </c>
      <c r="Y46" s="259" t="s">
        <v>130</v>
      </c>
      <c r="Z46" s="259" t="s">
        <v>124</v>
      </c>
      <c r="AA46" s="320" t="s">
        <v>443</v>
      </c>
      <c r="AB46" s="321" t="s">
        <v>443</v>
      </c>
    </row>
    <row r="47" spans="1:242" ht="33.75" customHeight="1" x14ac:dyDescent="0.45">
      <c r="A47" s="89">
        <v>46</v>
      </c>
      <c r="B47" s="256" t="s">
        <v>74</v>
      </c>
      <c r="C47" s="257" t="s">
        <v>254</v>
      </c>
      <c r="D47" s="323" t="s">
        <v>78</v>
      </c>
      <c r="E47" s="265" t="s">
        <v>81</v>
      </c>
      <c r="F47" s="265" t="s">
        <v>27</v>
      </c>
      <c r="G47" s="265" t="s">
        <v>82</v>
      </c>
      <c r="H47" s="257" t="s">
        <v>83</v>
      </c>
      <c r="I47" s="266" t="s">
        <v>135</v>
      </c>
      <c r="J47" s="265" t="s">
        <v>131</v>
      </c>
      <c r="K47" s="265" t="s">
        <v>132</v>
      </c>
      <c r="L47" s="265" t="s">
        <v>591</v>
      </c>
      <c r="M47" s="265" t="s">
        <v>133</v>
      </c>
      <c r="N47" s="265" t="s">
        <v>134</v>
      </c>
      <c r="O47" s="324" t="s">
        <v>135</v>
      </c>
      <c r="P47" s="266" t="s">
        <v>128</v>
      </c>
      <c r="Q47" s="265" t="s">
        <v>131</v>
      </c>
      <c r="R47" s="265" t="s">
        <v>132</v>
      </c>
      <c r="S47" s="257" t="s">
        <v>128</v>
      </c>
      <c r="T47" s="266" t="s">
        <v>136</v>
      </c>
      <c r="U47" s="265" t="s">
        <v>131</v>
      </c>
      <c r="V47" s="265" t="s">
        <v>132</v>
      </c>
      <c r="W47" s="257" t="s">
        <v>136</v>
      </c>
      <c r="X47" s="267" t="s">
        <v>137</v>
      </c>
      <c r="Y47" s="265" t="s">
        <v>131</v>
      </c>
      <c r="Z47" s="265" t="s">
        <v>132</v>
      </c>
      <c r="AA47" s="257" t="s">
        <v>137</v>
      </c>
      <c r="AB47" s="325" t="s">
        <v>138</v>
      </c>
    </row>
    <row r="48" spans="1:242" ht="18" customHeight="1" x14ac:dyDescent="0.45">
      <c r="A48" s="89">
        <v>47</v>
      </c>
      <c r="B48" s="256"/>
      <c r="C48" s="326" t="s">
        <v>75</v>
      </c>
      <c r="D48" s="323" t="s">
        <v>87</v>
      </c>
      <c r="E48" s="265" t="s">
        <v>87</v>
      </c>
      <c r="F48" s="265" t="s">
        <v>87</v>
      </c>
      <c r="G48" s="265" t="s">
        <v>87</v>
      </c>
      <c r="H48" s="257" t="s">
        <v>228</v>
      </c>
      <c r="I48" s="266" t="s">
        <v>147</v>
      </c>
      <c r="J48" s="327" t="s">
        <v>445</v>
      </c>
      <c r="K48" s="265" t="s">
        <v>144</v>
      </c>
      <c r="L48" s="265" t="s">
        <v>145</v>
      </c>
      <c r="M48" s="265" t="s">
        <v>144</v>
      </c>
      <c r="N48" s="265" t="s">
        <v>146</v>
      </c>
      <c r="O48" s="324" t="s">
        <v>147</v>
      </c>
      <c r="P48" s="266" t="s">
        <v>148</v>
      </c>
      <c r="Q48" s="327" t="s">
        <v>445</v>
      </c>
      <c r="R48" s="265" t="s">
        <v>144</v>
      </c>
      <c r="S48" s="257" t="s">
        <v>148</v>
      </c>
      <c r="T48" s="266" t="s">
        <v>147</v>
      </c>
      <c r="U48" s="327" t="s">
        <v>445</v>
      </c>
      <c r="V48" s="265" t="s">
        <v>144</v>
      </c>
      <c r="W48" s="257" t="s">
        <v>147</v>
      </c>
      <c r="X48" s="267" t="s">
        <v>148</v>
      </c>
      <c r="Y48" s="327" t="s">
        <v>445</v>
      </c>
      <c r="Z48" s="265" t="s">
        <v>144</v>
      </c>
      <c r="AA48" s="257" t="s">
        <v>148</v>
      </c>
      <c r="AB48" s="325" t="s">
        <v>91</v>
      </c>
    </row>
    <row r="49" spans="1:28" ht="18" customHeight="1" x14ac:dyDescent="0.25">
      <c r="A49" s="89">
        <v>48</v>
      </c>
      <c r="B49" s="328"/>
      <c r="C49" s="329" t="s">
        <v>84</v>
      </c>
      <c r="D49" s="330"/>
      <c r="E49" s="331"/>
      <c r="F49" s="331"/>
      <c r="G49" s="331"/>
      <c r="H49" s="332"/>
      <c r="I49" s="333"/>
      <c r="J49" s="334"/>
      <c r="K49" s="334"/>
      <c r="L49" s="334"/>
      <c r="M49" s="334"/>
      <c r="N49" s="334"/>
      <c r="O49" s="335"/>
      <c r="P49" s="333"/>
      <c r="Q49" s="334"/>
      <c r="R49" s="334"/>
      <c r="S49" s="335"/>
      <c r="T49" s="333"/>
      <c r="U49" s="334"/>
      <c r="V49" s="334"/>
      <c r="W49" s="335"/>
      <c r="X49" s="336"/>
      <c r="Y49" s="334"/>
      <c r="Z49" s="334"/>
      <c r="AA49" s="335"/>
      <c r="AB49" s="337"/>
    </row>
    <row r="50" spans="1:28" ht="18" customHeight="1" x14ac:dyDescent="0.25">
      <c r="A50" s="89">
        <v>49</v>
      </c>
      <c r="B50" s="168" t="s">
        <v>524</v>
      </c>
      <c r="C50" s="338">
        <v>17026788</v>
      </c>
      <c r="D50" s="339">
        <v>27.173380344683078</v>
      </c>
      <c r="E50" s="339">
        <v>0</v>
      </c>
      <c r="F50" s="340">
        <v>0</v>
      </c>
      <c r="G50" s="340">
        <v>2.7201013580053921</v>
      </c>
      <c r="H50" s="341">
        <v>29.893481702688469</v>
      </c>
      <c r="I50" s="342">
        <v>27.173380344683078</v>
      </c>
      <c r="J50" s="343">
        <v>2.7257240204429326E-2</v>
      </c>
      <c r="K50" s="340">
        <v>0.7406713552213452</v>
      </c>
      <c r="L50" s="343">
        <v>1.8291766998932045E-4</v>
      </c>
      <c r="M50" s="340">
        <v>5.1059732969079468E-3</v>
      </c>
      <c r="N50" s="340">
        <v>0.74577732851825318</v>
      </c>
      <c r="O50" s="344">
        <v>27.919157673201333</v>
      </c>
      <c r="P50" s="342">
        <v>0</v>
      </c>
      <c r="Q50" s="343"/>
      <c r="R50" s="340">
        <v>0</v>
      </c>
      <c r="S50" s="345">
        <v>0</v>
      </c>
      <c r="T50" s="342">
        <v>0</v>
      </c>
      <c r="U50" s="343"/>
      <c r="V50" s="340">
        <v>0</v>
      </c>
      <c r="W50" s="345">
        <v>0</v>
      </c>
      <c r="X50" s="342">
        <v>2.7201013580053921</v>
      </c>
      <c r="Y50" s="343">
        <v>2.7257240204429326E-2</v>
      </c>
      <c r="Z50" s="340">
        <v>7.4142456095547385E-2</v>
      </c>
      <c r="AA50" s="345">
        <v>2.7942438141009394</v>
      </c>
      <c r="AB50" s="346">
        <v>30.713401487302271</v>
      </c>
    </row>
    <row r="51" spans="1:28" ht="18" customHeight="1" x14ac:dyDescent="0.25">
      <c r="A51" s="89">
        <v>50</v>
      </c>
      <c r="B51" s="168" t="s">
        <v>525</v>
      </c>
      <c r="C51" s="338">
        <v>10544648</v>
      </c>
      <c r="D51" s="339">
        <v>107.91230811662201</v>
      </c>
      <c r="E51" s="339">
        <v>0</v>
      </c>
      <c r="F51" s="340">
        <v>0</v>
      </c>
      <c r="G51" s="340">
        <v>11.217811488383806</v>
      </c>
      <c r="H51" s="341">
        <v>119.13011960500582</v>
      </c>
      <c r="I51" s="342">
        <v>107.91230811662201</v>
      </c>
      <c r="J51" s="343">
        <v>2.7257240204429326E-2</v>
      </c>
      <c r="K51" s="340">
        <v>2.9413917033491548</v>
      </c>
      <c r="L51" s="343">
        <v>4.6112756310273227E-5</v>
      </c>
      <c r="M51" s="340">
        <v>5.1117696458905099E-3</v>
      </c>
      <c r="N51" s="340">
        <v>2.9465034729950452</v>
      </c>
      <c r="O51" s="344">
        <v>110.85881158961706</v>
      </c>
      <c r="P51" s="342">
        <v>0</v>
      </c>
      <c r="Q51" s="343"/>
      <c r="R51" s="340">
        <v>0</v>
      </c>
      <c r="S51" s="345">
        <v>0</v>
      </c>
      <c r="T51" s="342">
        <v>0</v>
      </c>
      <c r="U51" s="343"/>
      <c r="V51" s="340">
        <v>0</v>
      </c>
      <c r="W51" s="345">
        <v>0</v>
      </c>
      <c r="X51" s="342">
        <v>11.217811488383806</v>
      </c>
      <c r="Y51" s="343">
        <v>2.7257240204429326E-2</v>
      </c>
      <c r="Z51" s="340">
        <v>0.30576658230688425</v>
      </c>
      <c r="AA51" s="345">
        <v>11.523578070690689</v>
      </c>
      <c r="AB51" s="346">
        <v>122.38238966030775</v>
      </c>
    </row>
    <row r="52" spans="1:28" ht="18" customHeight="1" x14ac:dyDescent="0.25">
      <c r="A52" s="89">
        <v>51</v>
      </c>
      <c r="B52" s="168" t="s">
        <v>526</v>
      </c>
      <c r="C52" s="338">
        <v>59783518</v>
      </c>
      <c r="D52" s="339">
        <v>20.233338922870775</v>
      </c>
      <c r="E52" s="339">
        <v>0</v>
      </c>
      <c r="F52" s="340">
        <v>0</v>
      </c>
      <c r="G52" s="340">
        <v>2.0564071020047678</v>
      </c>
      <c r="H52" s="341">
        <v>22.289746024875544</v>
      </c>
      <c r="I52" s="342">
        <v>20.233338922870775</v>
      </c>
      <c r="J52" s="343">
        <v>2.7257240204429326E-2</v>
      </c>
      <c r="K52" s="340">
        <v>0.55150497915831809</v>
      </c>
      <c r="L52" s="343">
        <v>2.4621866478457166E-4</v>
      </c>
      <c r="M52" s="340">
        <v>5.1176165133133495E-3</v>
      </c>
      <c r="N52" s="340">
        <v>0.55662259567163141</v>
      </c>
      <c r="O52" s="344">
        <v>20.789961518542405</v>
      </c>
      <c r="P52" s="342">
        <v>0</v>
      </c>
      <c r="Q52" s="343"/>
      <c r="R52" s="340">
        <v>0</v>
      </c>
      <c r="S52" s="345">
        <v>0</v>
      </c>
      <c r="T52" s="342">
        <v>0</v>
      </c>
      <c r="U52" s="343"/>
      <c r="V52" s="340">
        <v>0</v>
      </c>
      <c r="W52" s="345">
        <v>0</v>
      </c>
      <c r="X52" s="342">
        <v>2.0564071020047678</v>
      </c>
      <c r="Y52" s="343">
        <v>2.7257240204429326E-2</v>
      </c>
      <c r="Z52" s="340">
        <v>5.6051982337438355E-2</v>
      </c>
      <c r="AA52" s="345">
        <v>2.1124590843422064</v>
      </c>
      <c r="AB52" s="346">
        <v>22.902420602884611</v>
      </c>
    </row>
    <row r="53" spans="1:28" ht="18" customHeight="1" x14ac:dyDescent="0.25">
      <c r="A53" s="89">
        <v>52</v>
      </c>
      <c r="B53" s="168" t="s">
        <v>519</v>
      </c>
      <c r="C53" s="338">
        <v>1095957</v>
      </c>
      <c r="D53" s="339">
        <v>398.43304882621936</v>
      </c>
      <c r="E53" s="339">
        <v>0</v>
      </c>
      <c r="F53" s="340">
        <v>0</v>
      </c>
      <c r="G53" s="340">
        <v>41.724705039071921</v>
      </c>
      <c r="H53" s="341">
        <v>440.15775386529128</v>
      </c>
      <c r="I53" s="342">
        <v>398.43304882621936</v>
      </c>
      <c r="J53" s="343">
        <v>2.7257240204429326E-2</v>
      </c>
      <c r="K53" s="340">
        <v>10.860185317239379</v>
      </c>
      <c r="L53" s="343">
        <v>1.2481785891455689E-5</v>
      </c>
      <c r="M53" s="340">
        <v>5.1087105154000931E-3</v>
      </c>
      <c r="N53" s="340">
        <v>10.865294027754778</v>
      </c>
      <c r="O53" s="344">
        <v>409.29834285397413</v>
      </c>
      <c r="P53" s="342">
        <v>0</v>
      </c>
      <c r="Q53" s="343"/>
      <c r="R53" s="340">
        <v>0</v>
      </c>
      <c r="S53" s="345">
        <v>0</v>
      </c>
      <c r="T53" s="342">
        <v>0</v>
      </c>
      <c r="U53" s="343"/>
      <c r="V53" s="340">
        <v>0</v>
      </c>
      <c r="W53" s="345">
        <v>0</v>
      </c>
      <c r="X53" s="342">
        <v>41.724705039071921</v>
      </c>
      <c r="Y53" s="343">
        <v>2.7257240204429326E-2</v>
      </c>
      <c r="Z53" s="340">
        <v>1.1373003077089461</v>
      </c>
      <c r="AA53" s="345">
        <v>42.862005346780869</v>
      </c>
      <c r="AB53" s="346">
        <v>452.16034820075498</v>
      </c>
    </row>
    <row r="54" spans="1:28" ht="18" customHeight="1" x14ac:dyDescent="0.25">
      <c r="A54" s="89">
        <v>53</v>
      </c>
      <c r="B54" s="168" t="s">
        <v>520</v>
      </c>
      <c r="C54" s="338">
        <v>15706224</v>
      </c>
      <c r="D54" s="339">
        <v>27.82743102025702</v>
      </c>
      <c r="E54" s="339">
        <v>0</v>
      </c>
      <c r="F54" s="340">
        <v>0</v>
      </c>
      <c r="G54" s="340">
        <v>2.8446685733950758</v>
      </c>
      <c r="H54" s="341">
        <v>30.672099593652096</v>
      </c>
      <c r="I54" s="342">
        <v>27.82743102025702</v>
      </c>
      <c r="J54" s="343">
        <v>2.7257240204429326E-2</v>
      </c>
      <c r="K54" s="340">
        <v>0.75849897159133339</v>
      </c>
      <c r="L54" s="343">
        <v>1.7911933283051021E-4</v>
      </c>
      <c r="M54" s="340">
        <v>5.1202927084795496E-3</v>
      </c>
      <c r="N54" s="340">
        <v>0.76361926429981297</v>
      </c>
      <c r="O54" s="344">
        <v>28.591050284556832</v>
      </c>
      <c r="P54" s="342">
        <v>0</v>
      </c>
      <c r="Q54" s="343"/>
      <c r="R54" s="340">
        <v>0</v>
      </c>
      <c r="S54" s="345">
        <v>0</v>
      </c>
      <c r="T54" s="342">
        <v>0</v>
      </c>
      <c r="U54" s="343"/>
      <c r="V54" s="340">
        <v>0</v>
      </c>
      <c r="W54" s="345">
        <v>0</v>
      </c>
      <c r="X54" s="342">
        <v>2.8446685733950758</v>
      </c>
      <c r="Y54" s="343">
        <v>2.7257240204429326E-2</v>
      </c>
      <c r="Z54" s="340">
        <v>7.7537814607020875E-2</v>
      </c>
      <c r="AA54" s="345">
        <v>2.9222063880020968</v>
      </c>
      <c r="AB54" s="346">
        <v>31.513256672558928</v>
      </c>
    </row>
    <row r="55" spans="1:28" ht="18" customHeight="1" x14ac:dyDescent="0.25">
      <c r="A55" s="89">
        <v>54</v>
      </c>
      <c r="B55" s="168" t="s">
        <v>522</v>
      </c>
      <c r="C55" s="338">
        <v>11687700</v>
      </c>
      <c r="D55" s="339">
        <v>3.830653546651325</v>
      </c>
      <c r="E55" s="339">
        <v>0</v>
      </c>
      <c r="F55" s="340">
        <v>0</v>
      </c>
      <c r="G55" s="340">
        <v>0.30538277770938821</v>
      </c>
      <c r="H55" s="341">
        <v>4.1360363243607132</v>
      </c>
      <c r="I55" s="342">
        <v>3.830653546651325</v>
      </c>
      <c r="J55" s="343">
        <v>2.7257240204429326E-2</v>
      </c>
      <c r="K55" s="340">
        <v>0.10441304386102429</v>
      </c>
      <c r="L55" s="343">
        <v>1.2235293495540796E-3</v>
      </c>
      <c r="M55" s="340">
        <v>4.8146694659415646E-3</v>
      </c>
      <c r="N55" s="340">
        <v>0.10922771332696586</v>
      </c>
      <c r="O55" s="344">
        <v>3.9398812599782906</v>
      </c>
      <c r="P55" s="342">
        <v>0</v>
      </c>
      <c r="Q55" s="343"/>
      <c r="R55" s="340">
        <v>0</v>
      </c>
      <c r="S55" s="345">
        <v>0</v>
      </c>
      <c r="T55" s="342">
        <v>0</v>
      </c>
      <c r="U55" s="343"/>
      <c r="V55" s="340">
        <v>0</v>
      </c>
      <c r="W55" s="345">
        <v>0</v>
      </c>
      <c r="X55" s="342">
        <v>0.30538277770938821</v>
      </c>
      <c r="Y55" s="343">
        <v>2.7257240204429326E-2</v>
      </c>
      <c r="Z55" s="340">
        <v>8.3238917263206407E-3</v>
      </c>
      <c r="AA55" s="345">
        <v>0.31370666943570885</v>
      </c>
      <c r="AB55" s="346">
        <v>4.2535879294139995</v>
      </c>
    </row>
    <row r="56" spans="1:28" ht="18" customHeight="1" thickBot="1" x14ac:dyDescent="0.3">
      <c r="A56" s="89">
        <v>55</v>
      </c>
      <c r="B56" s="172" t="s">
        <v>521</v>
      </c>
      <c r="C56" s="338">
        <v>40565478</v>
      </c>
      <c r="D56" s="339">
        <v>22.249230157719822</v>
      </c>
      <c r="E56" s="339">
        <v>0</v>
      </c>
      <c r="F56" s="340">
        <v>0</v>
      </c>
      <c r="G56" s="340">
        <v>2.2424054373767852</v>
      </c>
      <c r="H56" s="341">
        <v>24.491635595096607</v>
      </c>
      <c r="I56" s="342">
        <v>22.249230157719822</v>
      </c>
      <c r="J56" s="343">
        <v>2.7257240204429326E-2</v>
      </c>
      <c r="K56" s="340">
        <v>0.60645261077260215</v>
      </c>
      <c r="L56" s="343">
        <v>2.2432000145273124E-4</v>
      </c>
      <c r="M56" s="340">
        <v>5.1269867918313852E-3</v>
      </c>
      <c r="N56" s="340">
        <v>0.61157959756443359</v>
      </c>
      <c r="O56" s="344">
        <v>22.860809755284254</v>
      </c>
      <c r="P56" s="342">
        <v>0</v>
      </c>
      <c r="Q56" s="343"/>
      <c r="R56" s="340">
        <v>0</v>
      </c>
      <c r="S56" s="345">
        <v>0</v>
      </c>
      <c r="T56" s="342">
        <v>0</v>
      </c>
      <c r="U56" s="343"/>
      <c r="V56" s="340">
        <v>0</v>
      </c>
      <c r="W56" s="345">
        <v>0</v>
      </c>
      <c r="X56" s="342">
        <v>2.2424054373767852</v>
      </c>
      <c r="Y56" s="343">
        <v>2.7257240204429326E-2</v>
      </c>
      <c r="Z56" s="340">
        <v>6.1121783642297436E-2</v>
      </c>
      <c r="AA56" s="345">
        <v>2.3035272210190825</v>
      </c>
      <c r="AB56" s="346">
        <v>25.164336976303336</v>
      </c>
    </row>
    <row r="57" spans="1:28" ht="18" customHeight="1" thickTop="1" x14ac:dyDescent="0.25">
      <c r="A57" s="89">
        <v>56</v>
      </c>
      <c r="B57" s="348" t="s">
        <v>158</v>
      </c>
      <c r="C57" s="349">
        <v>156410313</v>
      </c>
      <c r="D57" s="350"/>
      <c r="E57" s="351"/>
      <c r="F57" s="351"/>
      <c r="G57" s="351"/>
      <c r="H57" s="352"/>
      <c r="I57" s="353"/>
      <c r="J57" s="351"/>
      <c r="K57" s="351"/>
      <c r="L57" s="351"/>
      <c r="M57" s="354"/>
      <c r="N57" s="355"/>
      <c r="O57" s="356"/>
      <c r="P57" s="353"/>
      <c r="Q57" s="357"/>
      <c r="R57" s="355"/>
      <c r="S57" s="358"/>
      <c r="T57" s="353"/>
      <c r="U57" s="357"/>
      <c r="V57" s="355"/>
      <c r="W57" s="358"/>
      <c r="X57" s="353"/>
      <c r="Y57" s="357"/>
      <c r="Z57" s="355"/>
      <c r="AA57" s="358"/>
      <c r="AB57" s="359"/>
    </row>
    <row r="58" spans="1:28" ht="18" customHeight="1" thickBot="1" x14ac:dyDescent="0.3">
      <c r="A58" s="89">
        <v>57</v>
      </c>
      <c r="B58" s="360" t="s">
        <v>440</v>
      </c>
      <c r="C58" s="361"/>
      <c r="D58" s="362">
        <v>29.609584706881908</v>
      </c>
      <c r="E58" s="363">
        <v>0</v>
      </c>
      <c r="F58" s="363">
        <v>0</v>
      </c>
      <c r="G58" s="363">
        <v>3.0207897400134676</v>
      </c>
      <c r="H58" s="364">
        <v>32.630374446895374</v>
      </c>
      <c r="I58" s="365">
        <v>29.609584706881908</v>
      </c>
      <c r="J58" s="366">
        <v>2.725724020442933E-2</v>
      </c>
      <c r="K58" s="363">
        <v>0.80707556270887737</v>
      </c>
      <c r="L58" s="366">
        <v>1.6753824235591559E-4</v>
      </c>
      <c r="M58" s="363">
        <v>5.0959537999042499E-3</v>
      </c>
      <c r="N58" s="363">
        <v>0.81217151650878161</v>
      </c>
      <c r="O58" s="367">
        <v>30.421756223390688</v>
      </c>
      <c r="P58" s="365">
        <v>0</v>
      </c>
      <c r="Q58" s="366">
        <v>0</v>
      </c>
      <c r="R58" s="363">
        <v>0</v>
      </c>
      <c r="S58" s="368">
        <v>0</v>
      </c>
      <c r="T58" s="365">
        <v>0</v>
      </c>
      <c r="U58" s="366">
        <v>0</v>
      </c>
      <c r="V58" s="363">
        <v>0</v>
      </c>
      <c r="W58" s="368">
        <v>0</v>
      </c>
      <c r="X58" s="365">
        <v>3.0207897400134676</v>
      </c>
      <c r="Y58" s="366">
        <v>2.725724020442933E-2</v>
      </c>
      <c r="Z58" s="363">
        <v>8.2338391550622711E-2</v>
      </c>
      <c r="AA58" s="368">
        <v>3.1031281315640902</v>
      </c>
      <c r="AB58" s="369">
        <v>33.524884354954779</v>
      </c>
    </row>
    <row r="59" spans="1:28" hidden="1" x14ac:dyDescent="0.25">
      <c r="A59" s="89">
        <v>58</v>
      </c>
      <c r="J59" s="370"/>
      <c r="K59" s="370"/>
    </row>
    <row r="60" spans="1:28" hidden="1" x14ac:dyDescent="0.25">
      <c r="A60" s="89">
        <v>59</v>
      </c>
      <c r="J60" s="370"/>
      <c r="K60" s="370"/>
    </row>
    <row r="61" spans="1:28" ht="19.8" hidden="1" thickBot="1" x14ac:dyDescent="0.3">
      <c r="A61" s="89">
        <v>60</v>
      </c>
      <c r="J61" s="370"/>
      <c r="K61" s="370"/>
    </row>
    <row r="62" spans="1:28" ht="153.6" x14ac:dyDescent="0.25">
      <c r="A62" s="89">
        <v>61</v>
      </c>
      <c r="B62" s="308"/>
      <c r="C62" s="309"/>
      <c r="D62" s="310" t="s">
        <v>452</v>
      </c>
      <c r="E62" s="310"/>
      <c r="F62" s="310"/>
      <c r="G62" s="310"/>
      <c r="H62" s="311"/>
      <c r="I62" s="312" t="s">
        <v>453</v>
      </c>
      <c r="J62" s="312"/>
      <c r="K62" s="312"/>
      <c r="L62" s="312"/>
      <c r="M62" s="312"/>
      <c r="N62" s="312"/>
      <c r="O62" s="313"/>
      <c r="P62" s="312" t="s">
        <v>455</v>
      </c>
      <c r="Q62" s="312"/>
      <c r="R62" s="314"/>
      <c r="S62" s="315"/>
      <c r="T62" s="312" t="s">
        <v>457</v>
      </c>
      <c r="U62" s="312"/>
      <c r="V62" s="314"/>
      <c r="W62" s="315"/>
      <c r="X62" s="312" t="s">
        <v>458</v>
      </c>
      <c r="Y62" s="312"/>
      <c r="Z62" s="314"/>
      <c r="AA62" s="315"/>
      <c r="AB62" s="316"/>
    </row>
    <row r="63" spans="1:28" ht="38.4" x14ac:dyDescent="0.45">
      <c r="A63" s="89">
        <v>62</v>
      </c>
      <c r="B63" s="256" t="s">
        <v>72</v>
      </c>
      <c r="C63" s="257" t="s">
        <v>253</v>
      </c>
      <c r="D63" s="319" t="s">
        <v>451</v>
      </c>
      <c r="E63" s="319" t="s">
        <v>451</v>
      </c>
      <c r="F63" s="319" t="s">
        <v>451</v>
      </c>
      <c r="G63" s="319" t="s">
        <v>451</v>
      </c>
      <c r="H63" s="319" t="s">
        <v>451</v>
      </c>
      <c r="I63" s="258" t="s">
        <v>451</v>
      </c>
      <c r="J63" s="259" t="s">
        <v>78</v>
      </c>
      <c r="K63" s="259" t="s">
        <v>124</v>
      </c>
      <c r="L63" s="259" t="s">
        <v>125</v>
      </c>
      <c r="M63" s="259" t="s">
        <v>124</v>
      </c>
      <c r="N63" s="259" t="s">
        <v>126</v>
      </c>
      <c r="O63" s="320" t="s">
        <v>454</v>
      </c>
      <c r="P63" s="258" t="s">
        <v>451</v>
      </c>
      <c r="Q63" s="259" t="s">
        <v>128</v>
      </c>
      <c r="R63" s="259" t="s">
        <v>124</v>
      </c>
      <c r="S63" s="320" t="s">
        <v>454</v>
      </c>
      <c r="T63" s="258" t="s">
        <v>451</v>
      </c>
      <c r="U63" s="259" t="s">
        <v>129</v>
      </c>
      <c r="V63" s="259" t="s">
        <v>124</v>
      </c>
      <c r="W63" s="320" t="s">
        <v>454</v>
      </c>
      <c r="X63" s="382" t="s">
        <v>451</v>
      </c>
      <c r="Y63" s="259" t="s">
        <v>130</v>
      </c>
      <c r="Z63" s="259" t="s">
        <v>124</v>
      </c>
      <c r="AA63" s="320" t="s">
        <v>454</v>
      </c>
      <c r="AB63" s="321" t="s">
        <v>454</v>
      </c>
    </row>
    <row r="64" spans="1:28" ht="36.75" customHeight="1" x14ac:dyDescent="0.45">
      <c r="A64" s="89">
        <v>63</v>
      </c>
      <c r="B64" s="256" t="s">
        <v>74</v>
      </c>
      <c r="C64" s="257" t="s">
        <v>254</v>
      </c>
      <c r="D64" s="323" t="s">
        <v>78</v>
      </c>
      <c r="E64" s="265" t="s">
        <v>81</v>
      </c>
      <c r="F64" s="265" t="s">
        <v>27</v>
      </c>
      <c r="G64" s="265" t="s">
        <v>82</v>
      </c>
      <c r="H64" s="257" t="s">
        <v>83</v>
      </c>
      <c r="I64" s="266" t="s">
        <v>135</v>
      </c>
      <c r="J64" s="265" t="s">
        <v>131</v>
      </c>
      <c r="K64" s="265" t="s">
        <v>132</v>
      </c>
      <c r="L64" s="265" t="s">
        <v>616</v>
      </c>
      <c r="M64" s="265" t="s">
        <v>133</v>
      </c>
      <c r="N64" s="265" t="s">
        <v>134</v>
      </c>
      <c r="O64" s="324" t="s">
        <v>135</v>
      </c>
      <c r="P64" s="266" t="s">
        <v>128</v>
      </c>
      <c r="Q64" s="265" t="s">
        <v>131</v>
      </c>
      <c r="R64" s="265" t="s">
        <v>132</v>
      </c>
      <c r="S64" s="257" t="s">
        <v>128</v>
      </c>
      <c r="T64" s="266" t="s">
        <v>136</v>
      </c>
      <c r="U64" s="265" t="s">
        <v>131</v>
      </c>
      <c r="V64" s="265" t="s">
        <v>132</v>
      </c>
      <c r="W64" s="257" t="s">
        <v>136</v>
      </c>
      <c r="X64" s="267" t="s">
        <v>137</v>
      </c>
      <c r="Y64" s="265" t="s">
        <v>131</v>
      </c>
      <c r="Z64" s="265" t="s">
        <v>132</v>
      </c>
      <c r="AA64" s="257" t="s">
        <v>137</v>
      </c>
      <c r="AB64" s="325" t="s">
        <v>138</v>
      </c>
    </row>
    <row r="65" spans="1:28" ht="18" customHeight="1" x14ac:dyDescent="0.45">
      <c r="A65" s="89">
        <v>64</v>
      </c>
      <c r="B65" s="256"/>
      <c r="C65" s="326" t="s">
        <v>75</v>
      </c>
      <c r="D65" s="323" t="s">
        <v>87</v>
      </c>
      <c r="E65" s="265" t="s">
        <v>87</v>
      </c>
      <c r="F65" s="265" t="s">
        <v>87</v>
      </c>
      <c r="G65" s="265" t="s">
        <v>87</v>
      </c>
      <c r="H65" s="257" t="s">
        <v>228</v>
      </c>
      <c r="I65" s="266" t="s">
        <v>147</v>
      </c>
      <c r="J65" s="327" t="s">
        <v>456</v>
      </c>
      <c r="K65" s="265" t="s">
        <v>144</v>
      </c>
      <c r="L65" s="383" t="s">
        <v>623</v>
      </c>
      <c r="M65" s="265" t="s">
        <v>144</v>
      </c>
      <c r="N65" s="265" t="s">
        <v>146</v>
      </c>
      <c r="O65" s="324" t="s">
        <v>147</v>
      </c>
      <c r="P65" s="266" t="s">
        <v>148</v>
      </c>
      <c r="Q65" s="327" t="s">
        <v>456</v>
      </c>
      <c r="R65" s="265" t="s">
        <v>144</v>
      </c>
      <c r="S65" s="257" t="s">
        <v>148</v>
      </c>
      <c r="T65" s="266" t="s">
        <v>147</v>
      </c>
      <c r="U65" s="327" t="s">
        <v>456</v>
      </c>
      <c r="V65" s="265" t="s">
        <v>144</v>
      </c>
      <c r="W65" s="257" t="s">
        <v>147</v>
      </c>
      <c r="X65" s="267" t="s">
        <v>148</v>
      </c>
      <c r="Y65" s="327" t="s">
        <v>456</v>
      </c>
      <c r="Z65" s="265" t="s">
        <v>144</v>
      </c>
      <c r="AA65" s="257" t="s">
        <v>148</v>
      </c>
      <c r="AB65" s="325" t="s">
        <v>91</v>
      </c>
    </row>
    <row r="66" spans="1:28" ht="18" customHeight="1" x14ac:dyDescent="0.25">
      <c r="A66" s="89">
        <v>65</v>
      </c>
      <c r="B66" s="328"/>
      <c r="C66" s="329" t="s">
        <v>84</v>
      </c>
      <c r="D66" s="330"/>
      <c r="E66" s="331"/>
      <c r="F66" s="331"/>
      <c r="G66" s="331"/>
      <c r="H66" s="332"/>
      <c r="I66" s="333"/>
      <c r="J66" s="334"/>
      <c r="K66" s="334"/>
      <c r="L66" s="334" t="s">
        <v>624</v>
      </c>
      <c r="M66" s="334"/>
      <c r="N66" s="334"/>
      <c r="O66" s="335"/>
      <c r="P66" s="333"/>
      <c r="Q66" s="334"/>
      <c r="R66" s="334"/>
      <c r="S66" s="335"/>
      <c r="T66" s="333"/>
      <c r="U66" s="334"/>
      <c r="V66" s="334"/>
      <c r="W66" s="335"/>
      <c r="X66" s="336"/>
      <c r="Y66" s="334"/>
      <c r="Z66" s="334"/>
      <c r="AA66" s="335"/>
      <c r="AB66" s="337"/>
    </row>
    <row r="67" spans="1:28" ht="18" customHeight="1" x14ac:dyDescent="0.25">
      <c r="A67" s="89">
        <v>66</v>
      </c>
      <c r="B67" s="168" t="s">
        <v>524</v>
      </c>
      <c r="C67" s="338">
        <v>17026788</v>
      </c>
      <c r="D67" s="339">
        <v>27.919157673201333</v>
      </c>
      <c r="E67" s="340">
        <v>0</v>
      </c>
      <c r="F67" s="340">
        <v>0</v>
      </c>
      <c r="G67" s="340">
        <v>2.7942438141009394</v>
      </c>
      <c r="H67" s="341">
        <v>30.713401487302271</v>
      </c>
      <c r="I67" s="342">
        <v>27.919157673201333</v>
      </c>
      <c r="J67" s="343">
        <v>2.9021558872305259E-2</v>
      </c>
      <c r="K67" s="340">
        <v>0.81025747807798554</v>
      </c>
      <c r="L67" s="343">
        <v>6.787468487374225E-2</v>
      </c>
      <c r="M67" s="340">
        <v>1.9499999999999997</v>
      </c>
      <c r="N67" s="340">
        <v>2.7602574780779854</v>
      </c>
      <c r="O67" s="344">
        <v>30.679415151279319</v>
      </c>
      <c r="P67" s="342">
        <v>0</v>
      </c>
      <c r="Q67" s="343"/>
      <c r="R67" s="340">
        <v>0</v>
      </c>
      <c r="S67" s="345">
        <v>0</v>
      </c>
      <c r="T67" s="342">
        <v>0</v>
      </c>
      <c r="U67" s="343"/>
      <c r="V67" s="340">
        <v>0</v>
      </c>
      <c r="W67" s="345">
        <v>0</v>
      </c>
      <c r="X67" s="342">
        <v>2.7942438141009394</v>
      </c>
      <c r="Y67" s="343">
        <v>2.9021558872305259E-2</v>
      </c>
      <c r="Z67" s="340">
        <v>8.1093311354505204E-2</v>
      </c>
      <c r="AA67" s="345">
        <v>2.8753371254554447</v>
      </c>
      <c r="AB67" s="346">
        <v>33.55475227673476</v>
      </c>
    </row>
    <row r="68" spans="1:28" ht="18" customHeight="1" x14ac:dyDescent="0.25">
      <c r="A68" s="89">
        <v>67</v>
      </c>
      <c r="B68" s="168" t="s">
        <v>525</v>
      </c>
      <c r="C68" s="338">
        <v>10544648</v>
      </c>
      <c r="D68" s="339">
        <v>110.85881158961706</v>
      </c>
      <c r="E68" s="340">
        <v>0</v>
      </c>
      <c r="F68" s="340">
        <v>0</v>
      </c>
      <c r="G68" s="340">
        <v>11.523578070690689</v>
      </c>
      <c r="H68" s="341">
        <v>122.38238966030775</v>
      </c>
      <c r="I68" s="342">
        <v>110.85881158961706</v>
      </c>
      <c r="J68" s="343">
        <v>2.9021558872305259E-2</v>
      </c>
      <c r="K68" s="340">
        <v>3.2172955270618679</v>
      </c>
      <c r="L68" s="343">
        <v>1.7093851195373523E-2</v>
      </c>
      <c r="M68" s="340">
        <v>1.9500000000000002</v>
      </c>
      <c r="N68" s="340">
        <v>5.1672955270618681</v>
      </c>
      <c r="O68" s="344">
        <v>116.02610711667893</v>
      </c>
      <c r="P68" s="342">
        <v>0</v>
      </c>
      <c r="Q68" s="343"/>
      <c r="R68" s="340">
        <v>0</v>
      </c>
      <c r="S68" s="345">
        <v>0</v>
      </c>
      <c r="T68" s="342">
        <v>0</v>
      </c>
      <c r="U68" s="343"/>
      <c r="V68" s="340">
        <v>0</v>
      </c>
      <c r="W68" s="345">
        <v>0</v>
      </c>
      <c r="X68" s="342">
        <v>11.523578070690689</v>
      </c>
      <c r="Y68" s="343">
        <v>2.9021558872305259E-2</v>
      </c>
      <c r="Z68" s="340">
        <v>0.33443219939815572</v>
      </c>
      <c r="AA68" s="345">
        <v>11.858010270088846</v>
      </c>
      <c r="AB68" s="346">
        <v>127.88411738676777</v>
      </c>
    </row>
    <row r="69" spans="1:28" ht="18" customHeight="1" x14ac:dyDescent="0.25">
      <c r="A69" s="89">
        <v>68</v>
      </c>
      <c r="B69" s="168" t="s">
        <v>526</v>
      </c>
      <c r="C69" s="338">
        <v>59783518</v>
      </c>
      <c r="D69" s="339">
        <v>20.789961518542405</v>
      </c>
      <c r="E69" s="340">
        <v>0</v>
      </c>
      <c r="F69" s="340">
        <v>0</v>
      </c>
      <c r="G69" s="340">
        <v>2.1124590843422064</v>
      </c>
      <c r="H69" s="341">
        <v>22.902420602884611</v>
      </c>
      <c r="I69" s="342">
        <v>20.789961518542405</v>
      </c>
      <c r="J69" s="343">
        <v>2.9021558872305259E-2</v>
      </c>
      <c r="K69" s="340">
        <v>0.60335709216333921</v>
      </c>
      <c r="L69" s="343">
        <v>9.1149953660025984E-2</v>
      </c>
      <c r="M69" s="340">
        <v>1.9500000000000002</v>
      </c>
      <c r="N69" s="340">
        <v>2.5533570921633393</v>
      </c>
      <c r="O69" s="344">
        <v>23.343318610705744</v>
      </c>
      <c r="P69" s="342">
        <v>0</v>
      </c>
      <c r="Q69" s="343"/>
      <c r="R69" s="340">
        <v>0</v>
      </c>
      <c r="S69" s="345">
        <v>0</v>
      </c>
      <c r="T69" s="342">
        <v>0</v>
      </c>
      <c r="U69" s="343"/>
      <c r="V69" s="340">
        <v>0</v>
      </c>
      <c r="W69" s="345">
        <v>0</v>
      </c>
      <c r="X69" s="342">
        <v>2.1124590843422064</v>
      </c>
      <c r="Y69" s="343">
        <v>2.9021558872305259E-2</v>
      </c>
      <c r="Z69" s="340">
        <v>6.1306855681573402E-2</v>
      </c>
      <c r="AA69" s="345">
        <v>2.1737659400237797</v>
      </c>
      <c r="AB69" s="346">
        <v>25.517084550729525</v>
      </c>
    </row>
    <row r="70" spans="1:28" ht="18" customHeight="1" x14ac:dyDescent="0.25">
      <c r="A70" s="89">
        <v>69</v>
      </c>
      <c r="B70" s="168" t="s">
        <v>519</v>
      </c>
      <c r="C70" s="338">
        <v>1095957</v>
      </c>
      <c r="D70" s="339">
        <v>409.29834285397413</v>
      </c>
      <c r="E70" s="340">
        <v>0</v>
      </c>
      <c r="F70" s="340">
        <v>0</v>
      </c>
      <c r="G70" s="340">
        <v>42.862005346780869</v>
      </c>
      <c r="H70" s="341">
        <v>452.16034820075498</v>
      </c>
      <c r="I70" s="342">
        <v>409.29834285397413</v>
      </c>
      <c r="J70" s="343">
        <v>2.9021558872305259E-2</v>
      </c>
      <c r="K70" s="340">
        <v>11.878475953473593</v>
      </c>
      <c r="L70" s="343">
        <v>4.6298844402723281E-3</v>
      </c>
      <c r="M70" s="340">
        <v>1.9499999999999997</v>
      </c>
      <c r="N70" s="340">
        <v>13.828475953473593</v>
      </c>
      <c r="O70" s="344">
        <v>423.12681880744771</v>
      </c>
      <c r="P70" s="342">
        <v>0</v>
      </c>
      <c r="Q70" s="343"/>
      <c r="R70" s="340">
        <v>0</v>
      </c>
      <c r="S70" s="345">
        <v>0</v>
      </c>
      <c r="T70" s="342">
        <v>0</v>
      </c>
      <c r="U70" s="343"/>
      <c r="V70" s="340">
        <v>0</v>
      </c>
      <c r="W70" s="345">
        <v>0</v>
      </c>
      <c r="X70" s="342">
        <v>42.862005346780869</v>
      </c>
      <c r="Y70" s="343">
        <v>2.9021558872305259E-2</v>
      </c>
      <c r="Z70" s="340">
        <v>1.2439222115566637</v>
      </c>
      <c r="AA70" s="345">
        <v>44.105927558337534</v>
      </c>
      <c r="AB70" s="346">
        <v>467.23274636578526</v>
      </c>
    </row>
    <row r="71" spans="1:28" ht="18" customHeight="1" x14ac:dyDescent="0.25">
      <c r="A71" s="89">
        <v>70</v>
      </c>
      <c r="B71" s="168" t="s">
        <v>520</v>
      </c>
      <c r="C71" s="338">
        <v>15706224</v>
      </c>
      <c r="D71" s="339">
        <v>28.591050284556832</v>
      </c>
      <c r="E71" s="340">
        <v>0</v>
      </c>
      <c r="F71" s="340">
        <v>0</v>
      </c>
      <c r="G71" s="340">
        <v>2.9222063880020968</v>
      </c>
      <c r="H71" s="341">
        <v>31.513256672558928</v>
      </c>
      <c r="I71" s="342">
        <v>28.591050284556832</v>
      </c>
      <c r="J71" s="343">
        <v>2.9021558872305259E-2</v>
      </c>
      <c r="K71" s="340">
        <v>0.82975684905430613</v>
      </c>
      <c r="L71" s="343">
        <v>6.6279622824224504E-2</v>
      </c>
      <c r="M71" s="340">
        <v>1.95</v>
      </c>
      <c r="N71" s="340">
        <v>2.7797568490543059</v>
      </c>
      <c r="O71" s="344">
        <v>31.370807133611137</v>
      </c>
      <c r="P71" s="342">
        <v>0</v>
      </c>
      <c r="Q71" s="343"/>
      <c r="R71" s="340">
        <v>0</v>
      </c>
      <c r="S71" s="345">
        <v>0</v>
      </c>
      <c r="T71" s="342">
        <v>0</v>
      </c>
      <c r="U71" s="343"/>
      <c r="V71" s="340">
        <v>0</v>
      </c>
      <c r="W71" s="345">
        <v>0</v>
      </c>
      <c r="X71" s="342">
        <v>2.9222063880020968</v>
      </c>
      <c r="Y71" s="343">
        <v>2.9021558872305259E-2</v>
      </c>
      <c r="Z71" s="340">
        <v>8.4806984726429349E-2</v>
      </c>
      <c r="AA71" s="345">
        <v>3.007013372728526</v>
      </c>
      <c r="AB71" s="346">
        <v>34.37782050633966</v>
      </c>
    </row>
    <row r="72" spans="1:28" ht="18" customHeight="1" x14ac:dyDescent="0.25">
      <c r="A72" s="89">
        <v>71</v>
      </c>
      <c r="B72" s="168" t="s">
        <v>522</v>
      </c>
      <c r="C72" s="338">
        <v>11687700</v>
      </c>
      <c r="D72" s="339">
        <v>3.9398812599782906</v>
      </c>
      <c r="E72" s="340">
        <v>0</v>
      </c>
      <c r="F72" s="340">
        <v>0</v>
      </c>
      <c r="G72" s="340">
        <v>0.31370666943570885</v>
      </c>
      <c r="H72" s="341">
        <v>4.2535879294139995</v>
      </c>
      <c r="I72" s="342">
        <v>3.9398812599782906</v>
      </c>
      <c r="J72" s="343">
        <v>2.9021558872305259E-2</v>
      </c>
      <c r="K72" s="340">
        <v>0.11434149593635218</v>
      </c>
      <c r="L72" s="343">
        <v>0.48097998491947069</v>
      </c>
      <c r="M72" s="340">
        <v>1.95</v>
      </c>
      <c r="N72" s="340">
        <v>2.0643414959363522</v>
      </c>
      <c r="O72" s="344">
        <v>6.0042227559146433</v>
      </c>
      <c r="P72" s="342">
        <v>0</v>
      </c>
      <c r="Q72" s="343"/>
      <c r="R72" s="340">
        <v>0</v>
      </c>
      <c r="S72" s="345">
        <v>0</v>
      </c>
      <c r="T72" s="342">
        <v>0</v>
      </c>
      <c r="U72" s="343"/>
      <c r="V72" s="340">
        <v>0</v>
      </c>
      <c r="W72" s="345">
        <v>0</v>
      </c>
      <c r="X72" s="342">
        <v>0.31370666943570885</v>
      </c>
      <c r="Y72" s="343">
        <v>2.9021558872305259E-2</v>
      </c>
      <c r="Z72" s="340">
        <v>9.1042565756632287E-3</v>
      </c>
      <c r="AA72" s="345">
        <v>0.32281092601137207</v>
      </c>
      <c r="AB72" s="346">
        <v>6.3270336819260153</v>
      </c>
    </row>
    <row r="73" spans="1:28" ht="18" customHeight="1" thickBot="1" x14ac:dyDescent="0.3">
      <c r="A73" s="89">
        <v>72</v>
      </c>
      <c r="B73" s="172" t="s">
        <v>521</v>
      </c>
      <c r="C73" s="338">
        <v>40565478</v>
      </c>
      <c r="D73" s="339">
        <v>22.860809755284254</v>
      </c>
      <c r="E73" s="340">
        <v>0</v>
      </c>
      <c r="F73" s="340">
        <v>0</v>
      </c>
      <c r="G73" s="340">
        <v>2.3035272210190825</v>
      </c>
      <c r="H73" s="341">
        <v>25.164336976303336</v>
      </c>
      <c r="I73" s="342">
        <v>22.860809755284254</v>
      </c>
      <c r="J73" s="343">
        <v>2.9021558872305259E-2</v>
      </c>
      <c r="K73" s="340">
        <v>0.66345633618155231</v>
      </c>
      <c r="L73" s="343">
        <v>8.2893127990395665E-2</v>
      </c>
      <c r="M73" s="340">
        <v>1.95</v>
      </c>
      <c r="N73" s="340">
        <v>2.6134563361815522</v>
      </c>
      <c r="O73" s="344">
        <v>25.474266091465807</v>
      </c>
      <c r="P73" s="342">
        <v>0</v>
      </c>
      <c r="Q73" s="343"/>
      <c r="R73" s="340">
        <v>0</v>
      </c>
      <c r="S73" s="345">
        <v>0</v>
      </c>
      <c r="T73" s="342">
        <v>0</v>
      </c>
      <c r="U73" s="343"/>
      <c r="V73" s="340">
        <v>0</v>
      </c>
      <c r="W73" s="345">
        <v>0</v>
      </c>
      <c r="X73" s="342">
        <v>2.3035272210190825</v>
      </c>
      <c r="Y73" s="343">
        <v>2.9021558872305259E-2</v>
      </c>
      <c r="Z73" s="340">
        <v>6.6851950858763026E-2</v>
      </c>
      <c r="AA73" s="345">
        <v>2.3703791718778455</v>
      </c>
      <c r="AB73" s="346">
        <v>27.844645263343654</v>
      </c>
    </row>
    <row r="74" spans="1:28" ht="18" customHeight="1" thickTop="1" x14ac:dyDescent="0.25">
      <c r="A74" s="89">
        <v>73</v>
      </c>
      <c r="B74" s="348" t="s">
        <v>158</v>
      </c>
      <c r="C74" s="349">
        <v>156410313</v>
      </c>
      <c r="D74" s="350"/>
      <c r="E74" s="351"/>
      <c r="F74" s="351"/>
      <c r="G74" s="351"/>
      <c r="H74" s="352"/>
      <c r="I74" s="353"/>
      <c r="J74" s="351"/>
      <c r="K74" s="351"/>
      <c r="L74" s="351"/>
      <c r="M74" s="354"/>
      <c r="N74" s="355"/>
      <c r="O74" s="356"/>
      <c r="P74" s="353"/>
      <c r="Q74" s="357"/>
      <c r="R74" s="355"/>
      <c r="S74" s="358"/>
      <c r="T74" s="353"/>
      <c r="U74" s="357"/>
      <c r="V74" s="355"/>
      <c r="W74" s="358"/>
      <c r="X74" s="353"/>
      <c r="Y74" s="357"/>
      <c r="Z74" s="355"/>
      <c r="AA74" s="358"/>
      <c r="AB74" s="359"/>
    </row>
    <row r="75" spans="1:28" ht="18" customHeight="1" thickBot="1" x14ac:dyDescent="0.3">
      <c r="A75" s="89">
        <v>74</v>
      </c>
      <c r="B75" s="360" t="s">
        <v>448</v>
      </c>
      <c r="C75" s="361"/>
      <c r="D75" s="362">
        <v>30.421756223390688</v>
      </c>
      <c r="E75" s="363">
        <v>0</v>
      </c>
      <c r="F75" s="363">
        <v>0</v>
      </c>
      <c r="G75" s="363">
        <v>3.1031281315640902</v>
      </c>
      <c r="H75" s="364">
        <v>33.524884354954779</v>
      </c>
      <c r="I75" s="365">
        <v>30.421756223390688</v>
      </c>
      <c r="J75" s="366">
        <v>2.9021558872305262E-2</v>
      </c>
      <c r="K75" s="363">
        <v>0.88288678923605179</v>
      </c>
      <c r="L75" s="366">
        <v>6.2291079288572845E-2</v>
      </c>
      <c r="M75" s="363">
        <v>1.9500000000000002</v>
      </c>
      <c r="N75" s="363">
        <v>2.8328867892360519</v>
      </c>
      <c r="O75" s="367">
        <v>33.254643012626737</v>
      </c>
      <c r="P75" s="365">
        <v>0</v>
      </c>
      <c r="Q75" s="366">
        <v>0</v>
      </c>
      <c r="R75" s="363">
        <v>0</v>
      </c>
      <c r="S75" s="368">
        <v>0</v>
      </c>
      <c r="T75" s="365">
        <v>0</v>
      </c>
      <c r="U75" s="366">
        <v>0</v>
      </c>
      <c r="V75" s="363">
        <v>0</v>
      </c>
      <c r="W75" s="368">
        <v>0</v>
      </c>
      <c r="X75" s="365">
        <v>3.1031281315640902</v>
      </c>
      <c r="Y75" s="366">
        <v>2.9021558872305262E-2</v>
      </c>
      <c r="Z75" s="363">
        <v>9.0057615758493872E-2</v>
      </c>
      <c r="AA75" s="368">
        <v>3.193185747322584</v>
      </c>
      <c r="AB75" s="369">
        <v>36.447828759949317</v>
      </c>
    </row>
    <row r="76" spans="1:28" hidden="1" x14ac:dyDescent="0.25">
      <c r="A76" s="89">
        <v>75</v>
      </c>
      <c r="J76" s="370"/>
      <c r="K76" s="370"/>
    </row>
    <row r="77" spans="1:28" ht="19.8" hidden="1" thickBot="1" x14ac:dyDescent="0.3">
      <c r="A77" s="89">
        <v>76</v>
      </c>
      <c r="J77" s="370"/>
      <c r="K77" s="370"/>
    </row>
    <row r="78" spans="1:28" ht="18" customHeight="1" x14ac:dyDescent="0.25">
      <c r="A78" s="89">
        <v>77</v>
      </c>
      <c r="B78" s="308"/>
      <c r="C78" s="309"/>
      <c r="D78" s="310" t="s">
        <v>450</v>
      </c>
      <c r="E78" s="310"/>
      <c r="F78" s="310"/>
      <c r="G78" s="310"/>
      <c r="H78" s="311"/>
      <c r="I78" s="312" t="s">
        <v>634</v>
      </c>
      <c r="J78" s="312"/>
      <c r="K78" s="312"/>
      <c r="L78" s="312"/>
      <c r="M78" s="312"/>
      <c r="N78" s="312"/>
      <c r="O78" s="313"/>
      <c r="P78" s="312" t="s">
        <v>463</v>
      </c>
      <c r="Q78" s="312"/>
      <c r="R78" s="314"/>
      <c r="S78" s="315"/>
      <c r="T78" s="312" t="s">
        <v>462</v>
      </c>
      <c r="U78" s="312"/>
      <c r="V78" s="314"/>
      <c r="W78" s="315"/>
      <c r="X78" s="312" t="s">
        <v>459</v>
      </c>
      <c r="Y78" s="312"/>
      <c r="Z78" s="314"/>
      <c r="AA78" s="315"/>
      <c r="AB78" s="316"/>
    </row>
    <row r="79" spans="1:28" ht="24" customHeight="1" x14ac:dyDescent="0.45">
      <c r="A79" s="89">
        <v>78</v>
      </c>
      <c r="B79" s="256" t="s">
        <v>72</v>
      </c>
      <c r="C79" s="257" t="s">
        <v>253</v>
      </c>
      <c r="D79" s="319" t="s">
        <v>449</v>
      </c>
      <c r="E79" s="319" t="s">
        <v>449</v>
      </c>
      <c r="F79" s="319" t="s">
        <v>449</v>
      </c>
      <c r="G79" s="319" t="s">
        <v>449</v>
      </c>
      <c r="H79" s="319" t="s">
        <v>449</v>
      </c>
      <c r="I79" s="258" t="s">
        <v>449</v>
      </c>
      <c r="J79" s="259" t="s">
        <v>78</v>
      </c>
      <c r="K79" s="259" t="s">
        <v>124</v>
      </c>
      <c r="L79" s="259" t="s">
        <v>125</v>
      </c>
      <c r="M79" s="259" t="s">
        <v>124</v>
      </c>
      <c r="N79" s="259" t="s">
        <v>126</v>
      </c>
      <c r="O79" s="320" t="s">
        <v>461</v>
      </c>
      <c r="P79" s="258" t="s">
        <v>449</v>
      </c>
      <c r="Q79" s="259" t="s">
        <v>128</v>
      </c>
      <c r="R79" s="259" t="s">
        <v>124</v>
      </c>
      <c r="S79" s="320" t="s">
        <v>461</v>
      </c>
      <c r="T79" s="258" t="s">
        <v>449</v>
      </c>
      <c r="U79" s="259" t="s">
        <v>129</v>
      </c>
      <c r="V79" s="259" t="s">
        <v>124</v>
      </c>
      <c r="W79" s="320" t="s">
        <v>461</v>
      </c>
      <c r="X79" s="382" t="s">
        <v>449</v>
      </c>
      <c r="Y79" s="259" t="s">
        <v>130</v>
      </c>
      <c r="Z79" s="259" t="s">
        <v>124</v>
      </c>
      <c r="AA79" s="320" t="s">
        <v>461</v>
      </c>
      <c r="AB79" s="321" t="s">
        <v>461</v>
      </c>
    </row>
    <row r="80" spans="1:28" ht="24" customHeight="1" x14ac:dyDescent="0.45">
      <c r="A80" s="89">
        <v>79</v>
      </c>
      <c r="B80" s="256" t="s">
        <v>74</v>
      </c>
      <c r="C80" s="257" t="s">
        <v>254</v>
      </c>
      <c r="D80" s="323" t="s">
        <v>78</v>
      </c>
      <c r="E80" s="265" t="s">
        <v>81</v>
      </c>
      <c r="F80" s="265" t="s">
        <v>27</v>
      </c>
      <c r="G80" s="265" t="s">
        <v>82</v>
      </c>
      <c r="H80" s="257" t="s">
        <v>83</v>
      </c>
      <c r="I80" s="266" t="s">
        <v>135</v>
      </c>
      <c r="J80" s="265" t="s">
        <v>131</v>
      </c>
      <c r="K80" s="265" t="s">
        <v>132</v>
      </c>
      <c r="L80" s="265" t="s">
        <v>616</v>
      </c>
      <c r="M80" s="265" t="s">
        <v>133</v>
      </c>
      <c r="N80" s="265" t="s">
        <v>134</v>
      </c>
      <c r="O80" s="324" t="s">
        <v>135</v>
      </c>
      <c r="P80" s="266" t="s">
        <v>128</v>
      </c>
      <c r="Q80" s="265" t="s">
        <v>131</v>
      </c>
      <c r="R80" s="265" t="s">
        <v>132</v>
      </c>
      <c r="S80" s="257" t="s">
        <v>128</v>
      </c>
      <c r="T80" s="266" t="s">
        <v>136</v>
      </c>
      <c r="U80" s="265" t="s">
        <v>131</v>
      </c>
      <c r="V80" s="265" t="s">
        <v>132</v>
      </c>
      <c r="W80" s="257" t="s">
        <v>136</v>
      </c>
      <c r="X80" s="267" t="s">
        <v>137</v>
      </c>
      <c r="Y80" s="265" t="s">
        <v>131</v>
      </c>
      <c r="Z80" s="265" t="s">
        <v>132</v>
      </c>
      <c r="AA80" s="257" t="s">
        <v>137</v>
      </c>
      <c r="AB80" s="325" t="s">
        <v>138</v>
      </c>
    </row>
    <row r="81" spans="1:28" ht="18" customHeight="1" x14ac:dyDescent="0.45">
      <c r="A81" s="89">
        <v>80</v>
      </c>
      <c r="B81" s="256"/>
      <c r="C81" s="326" t="s">
        <v>75</v>
      </c>
      <c r="D81" s="323" t="s">
        <v>87</v>
      </c>
      <c r="E81" s="265" t="s">
        <v>87</v>
      </c>
      <c r="F81" s="265" t="s">
        <v>87</v>
      </c>
      <c r="G81" s="265" t="s">
        <v>87</v>
      </c>
      <c r="H81" s="257" t="s">
        <v>228</v>
      </c>
      <c r="I81" s="266" t="s">
        <v>147</v>
      </c>
      <c r="J81" s="327" t="s">
        <v>460</v>
      </c>
      <c r="K81" s="265" t="s">
        <v>144</v>
      </c>
      <c r="L81" s="265" t="s">
        <v>625</v>
      </c>
      <c r="M81" s="265" t="s">
        <v>144</v>
      </c>
      <c r="N81" s="265" t="s">
        <v>146</v>
      </c>
      <c r="O81" s="324" t="s">
        <v>147</v>
      </c>
      <c r="P81" s="266" t="s">
        <v>148</v>
      </c>
      <c r="Q81" s="327" t="s">
        <v>163</v>
      </c>
      <c r="R81" s="265" t="s">
        <v>144</v>
      </c>
      <c r="S81" s="257" t="s">
        <v>148</v>
      </c>
      <c r="T81" s="266" t="s">
        <v>147</v>
      </c>
      <c r="U81" s="327" t="s">
        <v>163</v>
      </c>
      <c r="V81" s="265" t="s">
        <v>144</v>
      </c>
      <c r="W81" s="257" t="s">
        <v>147</v>
      </c>
      <c r="X81" s="267" t="s">
        <v>148</v>
      </c>
      <c r="Y81" s="327" t="s">
        <v>460</v>
      </c>
      <c r="Z81" s="265" t="s">
        <v>144</v>
      </c>
      <c r="AA81" s="257" t="s">
        <v>148</v>
      </c>
      <c r="AB81" s="325" t="s">
        <v>91</v>
      </c>
    </row>
    <row r="82" spans="1:28" ht="18" customHeight="1" x14ac:dyDescent="0.25">
      <c r="A82" s="89">
        <v>81</v>
      </c>
      <c r="B82" s="328"/>
      <c r="C82" s="329" t="s">
        <v>84</v>
      </c>
      <c r="D82" s="330"/>
      <c r="E82" s="331"/>
      <c r="F82" s="331"/>
      <c r="G82" s="331"/>
      <c r="H82" s="332"/>
      <c r="I82" s="333"/>
      <c r="J82" s="334"/>
      <c r="K82" s="334"/>
      <c r="L82" s="384" t="s">
        <v>626</v>
      </c>
      <c r="M82" s="334"/>
      <c r="N82" s="334"/>
      <c r="O82" s="335"/>
      <c r="P82" s="333"/>
      <c r="Q82" s="334"/>
      <c r="R82" s="334"/>
      <c r="S82" s="335"/>
      <c r="T82" s="333"/>
      <c r="U82" s="334"/>
      <c r="V82" s="334"/>
      <c r="W82" s="335"/>
      <c r="X82" s="336"/>
      <c r="Y82" s="334"/>
      <c r="Z82" s="334"/>
      <c r="AA82" s="335"/>
      <c r="AB82" s="337"/>
    </row>
    <row r="83" spans="1:28" ht="18" customHeight="1" x14ac:dyDescent="0.25">
      <c r="A83" s="89">
        <v>82</v>
      </c>
      <c r="B83" s="168" t="s">
        <v>524</v>
      </c>
      <c r="C83" s="338">
        <v>17026788</v>
      </c>
      <c r="D83" s="339">
        <v>30.679415151279319</v>
      </c>
      <c r="E83" s="340">
        <v>0</v>
      </c>
      <c r="F83" s="340">
        <v>0</v>
      </c>
      <c r="G83" s="340">
        <v>2.8753371254554447</v>
      </c>
      <c r="H83" s="341">
        <v>33.55475227673476</v>
      </c>
      <c r="I83" s="342">
        <v>30.679415151279319</v>
      </c>
      <c r="J83" s="343">
        <v>2.9008863819500248E-2</v>
      </c>
      <c r="K83" s="340">
        <v>0.88997497618537436</v>
      </c>
      <c r="L83" s="343">
        <v>5.9234593777379947E-2</v>
      </c>
      <c r="M83" s="340">
        <v>1.87</v>
      </c>
      <c r="N83" s="340">
        <v>2.7599749761853745</v>
      </c>
      <c r="O83" s="344">
        <v>33.439390127464691</v>
      </c>
      <c r="P83" s="342">
        <v>0</v>
      </c>
      <c r="Q83" s="343"/>
      <c r="R83" s="340">
        <v>0</v>
      </c>
      <c r="S83" s="345">
        <v>0</v>
      </c>
      <c r="T83" s="342">
        <v>0</v>
      </c>
      <c r="U83" s="343"/>
      <c r="V83" s="340">
        <v>0</v>
      </c>
      <c r="W83" s="345">
        <v>0</v>
      </c>
      <c r="X83" s="342">
        <v>2.8753371254554447</v>
      </c>
      <c r="Y83" s="343">
        <v>2.9008863819500248E-2</v>
      </c>
      <c r="Z83" s="340">
        <v>8.3410263107490293E-2</v>
      </c>
      <c r="AA83" s="345">
        <v>2.958747388562935</v>
      </c>
      <c r="AB83" s="346">
        <v>36.398137516027624</v>
      </c>
    </row>
    <row r="84" spans="1:28" ht="18" customHeight="1" x14ac:dyDescent="0.25">
      <c r="A84" s="89">
        <v>83</v>
      </c>
      <c r="B84" s="168" t="s">
        <v>525</v>
      </c>
      <c r="C84" s="338">
        <v>10544648</v>
      </c>
      <c r="D84" s="339">
        <v>116.02610711667893</v>
      </c>
      <c r="E84" s="340">
        <v>0</v>
      </c>
      <c r="F84" s="340">
        <v>0</v>
      </c>
      <c r="G84" s="340">
        <v>11.858010270088846</v>
      </c>
      <c r="H84" s="341">
        <v>127.88411738676777</v>
      </c>
      <c r="I84" s="342">
        <v>116.02610711667893</v>
      </c>
      <c r="J84" s="343">
        <v>2.9008863819500248E-2</v>
      </c>
      <c r="K84" s="340">
        <v>3.3657855408544877</v>
      </c>
      <c r="L84" s="343">
        <v>1.5662705049529227E-2</v>
      </c>
      <c r="M84" s="340">
        <v>1.87</v>
      </c>
      <c r="N84" s="340">
        <v>5.2357855408544882</v>
      </c>
      <c r="O84" s="344">
        <v>121.26189265753342</v>
      </c>
      <c r="P84" s="342">
        <v>0</v>
      </c>
      <c r="Q84" s="343"/>
      <c r="R84" s="340">
        <v>0</v>
      </c>
      <c r="S84" s="345">
        <v>0</v>
      </c>
      <c r="T84" s="342">
        <v>0</v>
      </c>
      <c r="U84" s="343"/>
      <c r="V84" s="340">
        <v>0</v>
      </c>
      <c r="W84" s="345">
        <v>0</v>
      </c>
      <c r="X84" s="342">
        <v>11.858010270088846</v>
      </c>
      <c r="Y84" s="343">
        <v>2.9008863819500248E-2</v>
      </c>
      <c r="Z84" s="340">
        <v>0.34398740509524267</v>
      </c>
      <c r="AA84" s="345">
        <v>12.201997675184089</v>
      </c>
      <c r="AB84" s="346">
        <v>133.46389033271751</v>
      </c>
    </row>
    <row r="85" spans="1:28" ht="18" customHeight="1" x14ac:dyDescent="0.25">
      <c r="A85" s="89">
        <v>84</v>
      </c>
      <c r="B85" s="168" t="s">
        <v>526</v>
      </c>
      <c r="C85" s="338">
        <v>59783518</v>
      </c>
      <c r="D85" s="339">
        <v>23.343318610705744</v>
      </c>
      <c r="E85" s="340">
        <v>0</v>
      </c>
      <c r="F85" s="340">
        <v>0</v>
      </c>
      <c r="G85" s="340">
        <v>2.1737659400237797</v>
      </c>
      <c r="H85" s="341">
        <v>25.517084550729525</v>
      </c>
      <c r="I85" s="342">
        <v>23.343318610705744</v>
      </c>
      <c r="J85" s="343">
        <v>2.9008863819500248E-2</v>
      </c>
      <c r="K85" s="340">
        <v>0.67716315067316868</v>
      </c>
      <c r="L85" s="343">
        <v>7.7850228757970236E-2</v>
      </c>
      <c r="M85" s="340">
        <v>1.8700000000000003</v>
      </c>
      <c r="N85" s="340">
        <v>2.5471631506731689</v>
      </c>
      <c r="O85" s="344">
        <v>25.890481761378911</v>
      </c>
      <c r="P85" s="342">
        <v>0</v>
      </c>
      <c r="Q85" s="343"/>
      <c r="R85" s="340">
        <v>0</v>
      </c>
      <c r="S85" s="345">
        <v>0</v>
      </c>
      <c r="T85" s="342">
        <v>0</v>
      </c>
      <c r="U85" s="343"/>
      <c r="V85" s="340">
        <v>0</v>
      </c>
      <c r="W85" s="345">
        <v>0</v>
      </c>
      <c r="X85" s="342">
        <v>2.1737659400237797</v>
      </c>
      <c r="Y85" s="343">
        <v>2.9008863819500248E-2</v>
      </c>
      <c r="Z85" s="340">
        <v>6.3058480129617775E-2</v>
      </c>
      <c r="AA85" s="345">
        <v>2.2368244201533973</v>
      </c>
      <c r="AB85" s="346">
        <v>28.127306181532308</v>
      </c>
    </row>
    <row r="86" spans="1:28" ht="18" customHeight="1" x14ac:dyDescent="0.25">
      <c r="A86" s="89">
        <v>85</v>
      </c>
      <c r="B86" s="168" t="s">
        <v>519</v>
      </c>
      <c r="C86" s="338">
        <v>1095957</v>
      </c>
      <c r="D86" s="339">
        <v>423.12681880744771</v>
      </c>
      <c r="E86" s="340">
        <v>0</v>
      </c>
      <c r="F86" s="340">
        <v>0</v>
      </c>
      <c r="G86" s="340">
        <v>44.105927558337534</v>
      </c>
      <c r="H86" s="341">
        <v>467.23274636578526</v>
      </c>
      <c r="I86" s="342">
        <v>423.12681880744771</v>
      </c>
      <c r="J86" s="343">
        <v>2.9008863819500248E-2</v>
      </c>
      <c r="K86" s="340">
        <v>12.274428265163607</v>
      </c>
      <c r="L86" s="343">
        <v>4.2948889388186402E-3</v>
      </c>
      <c r="M86" s="340">
        <v>1.8700000000000003</v>
      </c>
      <c r="N86" s="340">
        <v>14.144428265163608</v>
      </c>
      <c r="O86" s="344">
        <v>437.27124707261129</v>
      </c>
      <c r="P86" s="342">
        <v>0</v>
      </c>
      <c r="Q86" s="343"/>
      <c r="R86" s="340">
        <v>0</v>
      </c>
      <c r="S86" s="345">
        <v>0</v>
      </c>
      <c r="T86" s="342">
        <v>0</v>
      </c>
      <c r="U86" s="343"/>
      <c r="V86" s="340">
        <v>0</v>
      </c>
      <c r="W86" s="345">
        <v>0</v>
      </c>
      <c r="X86" s="342">
        <v>44.105927558337534</v>
      </c>
      <c r="Y86" s="343">
        <v>2.9008863819500248E-2</v>
      </c>
      <c r="Z86" s="340">
        <v>1.2794628461725566</v>
      </c>
      <c r="AA86" s="345">
        <v>45.38539040451009</v>
      </c>
      <c r="AB86" s="346">
        <v>482.65663747712136</v>
      </c>
    </row>
    <row r="87" spans="1:28" ht="18" customHeight="1" x14ac:dyDescent="0.25">
      <c r="A87" s="89">
        <v>86</v>
      </c>
      <c r="B87" s="168" t="s">
        <v>520</v>
      </c>
      <c r="C87" s="338">
        <v>15706224</v>
      </c>
      <c r="D87" s="339">
        <v>31.370807133611137</v>
      </c>
      <c r="E87" s="340">
        <v>0</v>
      </c>
      <c r="F87" s="340">
        <v>0</v>
      </c>
      <c r="G87" s="340">
        <v>3.007013372728526</v>
      </c>
      <c r="H87" s="341">
        <v>34.37782050633966</v>
      </c>
      <c r="I87" s="342">
        <v>31.370807133611137</v>
      </c>
      <c r="J87" s="343">
        <v>2.9008863819500248E-2</v>
      </c>
      <c r="K87" s="340">
        <v>0.9100314720467324</v>
      </c>
      <c r="L87" s="343">
        <v>5.7929102240616662E-2</v>
      </c>
      <c r="M87" s="340">
        <v>1.87</v>
      </c>
      <c r="N87" s="340">
        <v>2.7800314720467325</v>
      </c>
      <c r="O87" s="344">
        <v>34.150838605657867</v>
      </c>
      <c r="P87" s="342">
        <v>0</v>
      </c>
      <c r="Q87" s="343"/>
      <c r="R87" s="340">
        <v>0</v>
      </c>
      <c r="S87" s="345">
        <v>0</v>
      </c>
      <c r="T87" s="342">
        <v>0</v>
      </c>
      <c r="U87" s="343"/>
      <c r="V87" s="340">
        <v>0</v>
      </c>
      <c r="W87" s="345">
        <v>0</v>
      </c>
      <c r="X87" s="342">
        <v>3.007013372728526</v>
      </c>
      <c r="Y87" s="343">
        <v>2.9008863819500248E-2</v>
      </c>
      <c r="Z87" s="340">
        <v>8.7230041432897948E-2</v>
      </c>
      <c r="AA87" s="345">
        <v>3.0942434141614239</v>
      </c>
      <c r="AB87" s="346">
        <v>37.245082019819293</v>
      </c>
    </row>
    <row r="88" spans="1:28" ht="18" customHeight="1" x14ac:dyDescent="0.25">
      <c r="A88" s="89">
        <v>87</v>
      </c>
      <c r="B88" s="168" t="s">
        <v>522</v>
      </c>
      <c r="C88" s="338">
        <v>11687700</v>
      </c>
      <c r="D88" s="339">
        <v>6.0042227559146433</v>
      </c>
      <c r="E88" s="340">
        <v>0</v>
      </c>
      <c r="F88" s="340">
        <v>0</v>
      </c>
      <c r="G88" s="340">
        <v>0.32281092601137207</v>
      </c>
      <c r="H88" s="341">
        <v>6.3270336819260153</v>
      </c>
      <c r="I88" s="342">
        <v>6.0042227559146433</v>
      </c>
      <c r="J88" s="343">
        <v>2.9008863819500248E-2</v>
      </c>
      <c r="K88" s="340">
        <v>0.17417568026827238</v>
      </c>
      <c r="L88" s="343">
        <v>0.30266743385285899</v>
      </c>
      <c r="M88" s="340">
        <v>1.87</v>
      </c>
      <c r="N88" s="340">
        <v>2.0441756802682725</v>
      </c>
      <c r="O88" s="344">
        <v>8.0483984361829162</v>
      </c>
      <c r="P88" s="342">
        <v>0</v>
      </c>
      <c r="Q88" s="343"/>
      <c r="R88" s="340">
        <v>0</v>
      </c>
      <c r="S88" s="345">
        <v>0</v>
      </c>
      <c r="T88" s="342">
        <v>0</v>
      </c>
      <c r="U88" s="343"/>
      <c r="V88" s="340">
        <v>0</v>
      </c>
      <c r="W88" s="345">
        <v>0</v>
      </c>
      <c r="X88" s="342">
        <v>0.32281092601137207</v>
      </c>
      <c r="Y88" s="343">
        <v>2.9008863819500248E-2</v>
      </c>
      <c r="Z88" s="340">
        <v>9.364378192110662E-3</v>
      </c>
      <c r="AA88" s="345">
        <v>0.33217530420348274</v>
      </c>
      <c r="AB88" s="346">
        <v>8.3805737403863994</v>
      </c>
    </row>
    <row r="89" spans="1:28" ht="18" customHeight="1" thickBot="1" x14ac:dyDescent="0.3">
      <c r="A89" s="89">
        <v>88</v>
      </c>
      <c r="B89" s="172" t="s">
        <v>521</v>
      </c>
      <c r="C89" s="338">
        <v>40565478</v>
      </c>
      <c r="D89" s="339">
        <v>25.474266091465807</v>
      </c>
      <c r="E89" s="340">
        <v>0</v>
      </c>
      <c r="F89" s="340">
        <v>0</v>
      </c>
      <c r="G89" s="340">
        <v>2.3703791718778455</v>
      </c>
      <c r="H89" s="341">
        <v>27.844645263343654</v>
      </c>
      <c r="I89" s="342">
        <v>25.474266091465807</v>
      </c>
      <c r="J89" s="343">
        <v>2.9008863819500248E-2</v>
      </c>
      <c r="K89" s="340">
        <v>0.73897951594904443</v>
      </c>
      <c r="L89" s="343">
        <v>7.1337980348035943E-2</v>
      </c>
      <c r="M89" s="340">
        <v>1.87</v>
      </c>
      <c r="N89" s="340">
        <v>2.6089795159490445</v>
      </c>
      <c r="O89" s="344">
        <v>28.083245607414852</v>
      </c>
      <c r="P89" s="342">
        <v>0</v>
      </c>
      <c r="Q89" s="343"/>
      <c r="R89" s="340">
        <v>0</v>
      </c>
      <c r="S89" s="345">
        <v>0</v>
      </c>
      <c r="T89" s="342">
        <v>0</v>
      </c>
      <c r="U89" s="343"/>
      <c r="V89" s="340">
        <v>0</v>
      </c>
      <c r="W89" s="345">
        <v>0</v>
      </c>
      <c r="X89" s="342">
        <v>2.3703791718778455</v>
      </c>
      <c r="Y89" s="343">
        <v>2.9008863819500248E-2</v>
      </c>
      <c r="Z89" s="340">
        <v>6.8762006597584191E-2</v>
      </c>
      <c r="AA89" s="345">
        <v>2.4391411784754298</v>
      </c>
      <c r="AB89" s="346">
        <v>30.522386785890284</v>
      </c>
    </row>
    <row r="90" spans="1:28" ht="18" customHeight="1" thickTop="1" x14ac:dyDescent="0.25">
      <c r="A90" s="89">
        <v>89</v>
      </c>
      <c r="B90" s="348" t="s">
        <v>158</v>
      </c>
      <c r="C90" s="349">
        <v>156410313</v>
      </c>
      <c r="D90" s="350"/>
      <c r="E90" s="351"/>
      <c r="F90" s="351"/>
      <c r="G90" s="351"/>
      <c r="H90" s="352"/>
      <c r="I90" s="353"/>
      <c r="J90" s="351"/>
      <c r="K90" s="351"/>
      <c r="L90" s="351"/>
      <c r="M90" s="354"/>
      <c r="N90" s="355"/>
      <c r="O90" s="356"/>
      <c r="P90" s="353"/>
      <c r="Q90" s="357"/>
      <c r="R90" s="355"/>
      <c r="S90" s="358"/>
      <c r="T90" s="353"/>
      <c r="U90" s="357"/>
      <c r="V90" s="355"/>
      <c r="W90" s="358"/>
      <c r="X90" s="353"/>
      <c r="Y90" s="357"/>
      <c r="Z90" s="355"/>
      <c r="AA90" s="358"/>
      <c r="AB90" s="359"/>
    </row>
    <row r="91" spans="1:28" ht="18" customHeight="1" thickBot="1" x14ac:dyDescent="0.3">
      <c r="A91" s="89">
        <v>90</v>
      </c>
      <c r="B91" s="360" t="s">
        <v>464</v>
      </c>
      <c r="C91" s="361"/>
      <c r="D91" s="362">
        <v>33.254643012626737</v>
      </c>
      <c r="E91" s="363">
        <v>0</v>
      </c>
      <c r="F91" s="363">
        <v>0</v>
      </c>
      <c r="G91" s="363">
        <v>3.193185747322584</v>
      </c>
      <c r="H91" s="364">
        <v>36.447828759949317</v>
      </c>
      <c r="I91" s="365">
        <v>33.254643012626737</v>
      </c>
      <c r="J91" s="366">
        <v>2.9008863819500252E-2</v>
      </c>
      <c r="K91" s="363">
        <v>0.96467941051938455</v>
      </c>
      <c r="L91" s="366">
        <v>5.4647487664312211E-2</v>
      </c>
      <c r="M91" s="363">
        <v>1.87</v>
      </c>
      <c r="N91" s="363">
        <v>2.8346794105193847</v>
      </c>
      <c r="O91" s="367">
        <v>36.089322423146122</v>
      </c>
      <c r="P91" s="365">
        <v>0</v>
      </c>
      <c r="Q91" s="366">
        <v>0</v>
      </c>
      <c r="R91" s="363">
        <v>0</v>
      </c>
      <c r="S91" s="368">
        <v>0</v>
      </c>
      <c r="T91" s="365">
        <v>0</v>
      </c>
      <c r="U91" s="366">
        <v>0</v>
      </c>
      <c r="V91" s="363">
        <v>0</v>
      </c>
      <c r="W91" s="368">
        <v>0</v>
      </c>
      <c r="X91" s="365">
        <v>3.193185747322584</v>
      </c>
      <c r="Y91" s="366">
        <v>2.9008863819500252E-2</v>
      </c>
      <c r="Z91" s="363">
        <v>9.2630690494449983E-2</v>
      </c>
      <c r="AA91" s="368">
        <v>3.2858164378170338</v>
      </c>
      <c r="AB91" s="369">
        <v>39.375138860963155</v>
      </c>
    </row>
    <row r="92" spans="1:28" ht="28.2" hidden="1" customHeight="1" x14ac:dyDescent="0.25">
      <c r="J92" s="370"/>
      <c r="K92" s="370"/>
    </row>
    <row r="93" spans="1:28" hidden="1" x14ac:dyDescent="0.25">
      <c r="J93" s="370"/>
      <c r="K93" s="370"/>
    </row>
    <row r="94" spans="1:28" hidden="1" x14ac:dyDescent="0.25">
      <c r="J94" s="370"/>
      <c r="K94" s="370"/>
    </row>
    <row r="95" spans="1:28" hidden="1" x14ac:dyDescent="0.25">
      <c r="J95" s="370"/>
      <c r="K95" s="370"/>
    </row>
    <row r="96" spans="1:28" hidden="1" x14ac:dyDescent="0.25">
      <c r="J96" s="370"/>
      <c r="K96" s="370"/>
    </row>
    <row r="97" spans="4:11" hidden="1" x14ac:dyDescent="0.25">
      <c r="J97" s="370"/>
      <c r="K97" s="370"/>
    </row>
    <row r="98" spans="4:11" hidden="1" x14ac:dyDescent="0.25">
      <c r="D98" s="190"/>
      <c r="E98" s="190"/>
      <c r="J98" s="370"/>
      <c r="K98" s="370"/>
    </row>
    <row r="99" spans="4:11" hidden="1" x14ac:dyDescent="0.25">
      <c r="J99" s="370"/>
      <c r="K99" s="370"/>
    </row>
    <row r="100" spans="4:11" hidden="1" x14ac:dyDescent="0.25">
      <c r="J100" s="370"/>
      <c r="K100" s="370"/>
    </row>
    <row r="101" spans="4:11" hidden="1" x14ac:dyDescent="0.25">
      <c r="J101" s="370"/>
      <c r="K101" s="370"/>
    </row>
    <row r="102" spans="4:11" hidden="1" x14ac:dyDescent="0.25">
      <c r="J102" s="370"/>
      <c r="K102" s="370"/>
    </row>
    <row r="103" spans="4:11" hidden="1" x14ac:dyDescent="0.25">
      <c r="J103" s="370"/>
      <c r="K103" s="370"/>
    </row>
    <row r="104" spans="4:11" hidden="1" x14ac:dyDescent="0.25">
      <c r="J104" s="370"/>
      <c r="K104" s="370"/>
    </row>
    <row r="105" spans="4:11" hidden="1" x14ac:dyDescent="0.25">
      <c r="J105" s="370"/>
      <c r="K105" s="370"/>
    </row>
    <row r="106" spans="4:11" hidden="1" x14ac:dyDescent="0.25">
      <c r="J106" s="370"/>
      <c r="K106" s="370"/>
    </row>
    <row r="107" spans="4:11" hidden="1" x14ac:dyDescent="0.25">
      <c r="J107" s="370"/>
      <c r="K107" s="370"/>
    </row>
    <row r="108" spans="4:11" hidden="1" x14ac:dyDescent="0.25">
      <c r="J108" s="370"/>
      <c r="K108" s="370"/>
    </row>
    <row r="109" spans="4:11" hidden="1" x14ac:dyDescent="0.25">
      <c r="J109" s="370"/>
      <c r="K109" s="370"/>
    </row>
    <row r="110" spans="4:11" hidden="1" x14ac:dyDescent="0.25">
      <c r="J110" s="370"/>
      <c r="K110" s="370"/>
    </row>
    <row r="111" spans="4:11" hidden="1" x14ac:dyDescent="0.25">
      <c r="J111" s="370"/>
      <c r="K111" s="370"/>
    </row>
    <row r="112" spans="4:11" hidden="1" x14ac:dyDescent="0.25">
      <c r="J112" s="370"/>
      <c r="K112" s="370"/>
    </row>
    <row r="113" spans="10:11" hidden="1" x14ac:dyDescent="0.25">
      <c r="J113" s="370"/>
      <c r="K113" s="370"/>
    </row>
    <row r="114" spans="10:11" hidden="1" x14ac:dyDescent="0.25">
      <c r="J114" s="370"/>
      <c r="K114" s="370"/>
    </row>
    <row r="115" spans="10:11" hidden="1" x14ac:dyDescent="0.25">
      <c r="J115" s="370"/>
      <c r="K115" s="370"/>
    </row>
    <row r="116" spans="10:11" hidden="1" x14ac:dyDescent="0.25">
      <c r="J116" s="370"/>
      <c r="K116" s="370"/>
    </row>
    <row r="117" spans="10:11" hidden="1" x14ac:dyDescent="0.25">
      <c r="J117" s="370"/>
      <c r="K117" s="370"/>
    </row>
    <row r="118" spans="10:11" hidden="1" x14ac:dyDescent="0.25">
      <c r="J118" s="370"/>
      <c r="K118" s="370"/>
    </row>
    <row r="119" spans="10:11" hidden="1" x14ac:dyDescent="0.25">
      <c r="J119" s="370"/>
      <c r="K119" s="370"/>
    </row>
    <row r="120" spans="10:11" hidden="1" x14ac:dyDescent="0.25">
      <c r="J120" s="370"/>
      <c r="K120" s="370"/>
    </row>
    <row r="121" spans="10:11" hidden="1" x14ac:dyDescent="0.25">
      <c r="J121" s="370"/>
      <c r="K121" s="370"/>
    </row>
    <row r="122" spans="10:11" hidden="1" x14ac:dyDescent="0.25">
      <c r="J122" s="370"/>
      <c r="K122" s="370"/>
    </row>
    <row r="123" spans="10:11" hidden="1" x14ac:dyDescent="0.25">
      <c r="J123" s="370"/>
      <c r="K123" s="370"/>
    </row>
    <row r="124" spans="10:11" hidden="1" x14ac:dyDescent="0.25">
      <c r="J124" s="370"/>
      <c r="K124" s="370"/>
    </row>
    <row r="125" spans="10:11" hidden="1" x14ac:dyDescent="0.25">
      <c r="J125" s="370"/>
      <c r="K125" s="370"/>
    </row>
    <row r="126" spans="10:11" hidden="1" x14ac:dyDescent="0.25">
      <c r="J126" s="370"/>
      <c r="K126" s="370"/>
    </row>
    <row r="127" spans="10:11" hidden="1" x14ac:dyDescent="0.25">
      <c r="J127" s="370"/>
      <c r="K127" s="370"/>
    </row>
    <row r="128" spans="10:11" hidden="1" x14ac:dyDescent="0.25">
      <c r="J128" s="370"/>
      <c r="K128" s="370"/>
    </row>
    <row r="129" spans="10:11" hidden="1" x14ac:dyDescent="0.25">
      <c r="J129" s="370"/>
      <c r="K129" s="370"/>
    </row>
    <row r="130" spans="10:11" hidden="1" x14ac:dyDescent="0.25">
      <c r="J130" s="370"/>
      <c r="K130" s="370"/>
    </row>
    <row r="131" spans="10:11" hidden="1" x14ac:dyDescent="0.25">
      <c r="J131" s="370"/>
      <c r="K131" s="370"/>
    </row>
    <row r="132" spans="10:11" hidden="1" x14ac:dyDescent="0.25">
      <c r="J132" s="370"/>
      <c r="K132" s="370"/>
    </row>
    <row r="133" spans="10:11" hidden="1" x14ac:dyDescent="0.25">
      <c r="J133" s="370"/>
      <c r="K133" s="370"/>
    </row>
    <row r="134" spans="10:11" hidden="1" x14ac:dyDescent="0.25">
      <c r="J134" s="370"/>
      <c r="K134" s="370"/>
    </row>
    <row r="135" spans="10:11" hidden="1" x14ac:dyDescent="0.25">
      <c r="J135" s="370"/>
      <c r="K135" s="370"/>
    </row>
    <row r="136" spans="10:11" hidden="1" x14ac:dyDescent="0.25">
      <c r="J136" s="370"/>
      <c r="K136" s="370"/>
    </row>
    <row r="137" spans="10:11" hidden="1" x14ac:dyDescent="0.25">
      <c r="J137" s="370"/>
      <c r="K137" s="370"/>
    </row>
    <row r="138" spans="10:11" hidden="1" x14ac:dyDescent="0.25">
      <c r="J138" s="370"/>
      <c r="K138" s="370"/>
    </row>
    <row r="139" spans="10:11" hidden="1" x14ac:dyDescent="0.25">
      <c r="J139" s="370"/>
      <c r="K139" s="370"/>
    </row>
    <row r="140" spans="10:11" hidden="1" x14ac:dyDescent="0.25">
      <c r="J140" s="370"/>
      <c r="K140" s="370"/>
    </row>
    <row r="141" spans="10:11" hidden="1" x14ac:dyDescent="0.25">
      <c r="J141" s="370"/>
      <c r="K141" s="370"/>
    </row>
    <row r="142" spans="10:11" hidden="1" x14ac:dyDescent="0.25">
      <c r="J142" s="370"/>
      <c r="K142" s="370"/>
    </row>
    <row r="143" spans="10:11" hidden="1" x14ac:dyDescent="0.25">
      <c r="J143" s="370"/>
      <c r="K143" s="370"/>
    </row>
    <row r="144" spans="10:11" hidden="1" x14ac:dyDescent="0.25">
      <c r="J144" s="370"/>
      <c r="K144" s="370"/>
    </row>
    <row r="145" spans="10:11" hidden="1" x14ac:dyDescent="0.25">
      <c r="J145" s="370"/>
      <c r="K145" s="370"/>
    </row>
    <row r="146" spans="10:11" hidden="1" x14ac:dyDescent="0.25">
      <c r="J146" s="370"/>
      <c r="K146" s="370"/>
    </row>
    <row r="147" spans="10:11" hidden="1" x14ac:dyDescent="0.25">
      <c r="J147" s="370"/>
      <c r="K147" s="370"/>
    </row>
    <row r="148" spans="10:11" hidden="1" x14ac:dyDescent="0.25">
      <c r="J148" s="370"/>
      <c r="K148" s="370"/>
    </row>
    <row r="149" spans="10:11" hidden="1" x14ac:dyDescent="0.25">
      <c r="J149" s="370"/>
      <c r="K149" s="370"/>
    </row>
    <row r="150" spans="10:11" hidden="1" x14ac:dyDescent="0.25">
      <c r="J150" s="370"/>
      <c r="K150" s="370"/>
    </row>
    <row r="151" spans="10:11" hidden="1" x14ac:dyDescent="0.25">
      <c r="J151" s="370"/>
      <c r="K151" s="370"/>
    </row>
    <row r="152" spans="10:11" hidden="1" x14ac:dyDescent="0.25">
      <c r="J152" s="370"/>
      <c r="K152" s="370"/>
    </row>
    <row r="153" spans="10:11" hidden="1" x14ac:dyDescent="0.25">
      <c r="J153" s="370"/>
      <c r="K153" s="370"/>
    </row>
    <row r="154" spans="10:11" hidden="1" x14ac:dyDescent="0.25">
      <c r="J154" s="370"/>
      <c r="K154" s="370"/>
    </row>
    <row r="155" spans="10:11" hidden="1" x14ac:dyDescent="0.25">
      <c r="J155" s="370"/>
      <c r="K155" s="370"/>
    </row>
    <row r="156" spans="10:11" hidden="1" x14ac:dyDescent="0.25">
      <c r="J156" s="370"/>
      <c r="K156" s="370"/>
    </row>
    <row r="157" spans="10:11" hidden="1" x14ac:dyDescent="0.25">
      <c r="J157" s="370"/>
      <c r="K157" s="370"/>
    </row>
    <row r="158" spans="10:11" hidden="1" x14ac:dyDescent="0.25">
      <c r="J158" s="370"/>
      <c r="K158" s="370"/>
    </row>
    <row r="159" spans="10:11" hidden="1" x14ac:dyDescent="0.25">
      <c r="J159" s="370"/>
      <c r="K159" s="370"/>
    </row>
    <row r="160" spans="10:11" hidden="1" x14ac:dyDescent="0.25">
      <c r="J160" s="370"/>
      <c r="K160" s="370"/>
    </row>
    <row r="161" spans="10:11" hidden="1" x14ac:dyDescent="0.25">
      <c r="J161" s="370"/>
      <c r="K161" s="370"/>
    </row>
    <row r="162" spans="10:11" hidden="1" x14ac:dyDescent="0.25">
      <c r="J162" s="370"/>
      <c r="K162" s="370"/>
    </row>
    <row r="163" spans="10:11" hidden="1" x14ac:dyDescent="0.25">
      <c r="J163" s="370"/>
      <c r="K163" s="370"/>
    </row>
    <row r="164" spans="10:11" hidden="1" x14ac:dyDescent="0.25">
      <c r="J164" s="370"/>
      <c r="K164" s="370"/>
    </row>
    <row r="165" spans="10:11" hidden="1" x14ac:dyDescent="0.25">
      <c r="J165" s="370"/>
      <c r="K165" s="370"/>
    </row>
    <row r="166" spans="10:11" hidden="1" x14ac:dyDescent="0.25">
      <c r="J166" s="370"/>
      <c r="K166" s="370"/>
    </row>
    <row r="167" spans="10:11" hidden="1" x14ac:dyDescent="0.25">
      <c r="J167" s="370"/>
      <c r="K167" s="370"/>
    </row>
    <row r="168" spans="10:11" hidden="1" x14ac:dyDescent="0.25">
      <c r="J168" s="370"/>
      <c r="K168" s="370"/>
    </row>
    <row r="169" spans="10:11" hidden="1" x14ac:dyDescent="0.25">
      <c r="J169" s="370"/>
      <c r="K169" s="370"/>
    </row>
    <row r="170" spans="10:11" hidden="1" x14ac:dyDescent="0.25">
      <c r="J170" s="370"/>
      <c r="K170" s="370"/>
    </row>
    <row r="171" spans="10:11" hidden="1" x14ac:dyDescent="0.25">
      <c r="J171" s="370"/>
      <c r="K171" s="370"/>
    </row>
    <row r="172" spans="10:11" hidden="1" x14ac:dyDescent="0.25">
      <c r="J172" s="370"/>
      <c r="K172" s="370"/>
    </row>
    <row r="173" spans="10:11" hidden="1" x14ac:dyDescent="0.25">
      <c r="J173" s="370"/>
      <c r="K173" s="370"/>
    </row>
    <row r="174" spans="10:11" hidden="1" x14ac:dyDescent="0.25">
      <c r="J174" s="370"/>
      <c r="K174" s="370"/>
    </row>
    <row r="175" spans="10:11" hidden="1" x14ac:dyDescent="0.25">
      <c r="J175" s="370"/>
      <c r="K175" s="370"/>
    </row>
    <row r="176" spans="10:11" hidden="1" x14ac:dyDescent="0.25">
      <c r="J176" s="370"/>
      <c r="K176" s="370"/>
    </row>
    <row r="177" spans="10:11" hidden="1" x14ac:dyDescent="0.25">
      <c r="J177" s="370"/>
      <c r="K177" s="370"/>
    </row>
    <row r="178" spans="10:11" hidden="1" x14ac:dyDescent="0.25">
      <c r="J178" s="370"/>
      <c r="K178" s="370"/>
    </row>
    <row r="179" spans="10:11" hidden="1" x14ac:dyDescent="0.25">
      <c r="J179" s="370"/>
      <c r="K179" s="370"/>
    </row>
    <row r="180" spans="10:11" hidden="1" x14ac:dyDescent="0.25">
      <c r="J180" s="370"/>
      <c r="K180" s="370"/>
    </row>
    <row r="181" spans="10:11" hidden="1" x14ac:dyDescent="0.25">
      <c r="J181" s="370"/>
      <c r="K181" s="370"/>
    </row>
    <row r="182" spans="10:11" hidden="1" x14ac:dyDescent="0.25">
      <c r="J182" s="370"/>
      <c r="K182" s="370"/>
    </row>
    <row r="183" spans="10:11" hidden="1" x14ac:dyDescent="0.25">
      <c r="J183" s="370"/>
      <c r="K183" s="370"/>
    </row>
    <row r="184" spans="10:11" hidden="1" x14ac:dyDescent="0.25">
      <c r="J184" s="370"/>
      <c r="K184" s="370"/>
    </row>
  </sheetData>
  <sheetProtection algorithmName="SHA-512" hashValue="yVDv5/iEjl3Q/HiEH/Lbxjyea+/1nqy70ysaq6xaGNh+PRk61SHhE+qNmQOwGaGcmUtGNeezUrPwMLDgsW9E7g==" saltValue="Hzbhob5BEwT3UhFi2ZuZZg==" spinCount="100000" sheet="1" objects="1" scenarios="1" selectLockedCells="1"/>
  <mergeCells count="1">
    <mergeCell ref="C24:O24"/>
  </mergeCells>
  <phoneticPr fontId="0" type="noConversion"/>
  <printOptions horizontalCentered="1"/>
  <pageMargins left="0.25" right="0.25" top="1.5" bottom="1" header="1" footer="0.5"/>
  <pageSetup scale="50" orientation="landscape" r:id="rId1"/>
  <headerFooter alignWithMargins="0">
    <oddHeader xml:space="preserve">&amp;L&amp;"Arial,Bold"&amp;12State of &amp;C&amp;"Arial,Bold"&amp;12Appendix &amp;A&amp;R&amp;"Arial,Bold"&amp;12 </oddHeader>
    <oddFooter>&amp;L&amp;8'&amp;A'&amp;C&amp;8Page &amp;P of &amp;N&amp;R&amp;8&amp;F</oddFooter>
  </headerFooter>
  <rowBreaks count="2" manualBreakCount="2">
    <brk id="43" max="27" man="1"/>
    <brk id="76" max="27" man="1"/>
  </rowBreaks>
  <colBreaks count="1" manualBreakCount="1">
    <brk id="15" max="1048575" man="1"/>
  </col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DBF190-FEA6-4707-87B7-A0CD64DB19BD}">
  <sheetPr codeName="Sheet7"/>
  <dimension ref="A1:GG146"/>
  <sheetViews>
    <sheetView showFormulas="1" view="pageBreakPreview" topLeftCell="AA134" zoomScale="70" zoomScaleNormal="85" zoomScaleSheetLayoutView="70" zoomScalePageLayoutView="10" workbookViewId="0">
      <selection activeCell="AI143" sqref="AI143"/>
    </sheetView>
  </sheetViews>
  <sheetFormatPr defaultColWidth="0" defaultRowHeight="19.2" x14ac:dyDescent="0.45"/>
  <cols>
    <col min="1" max="1" width="6.44140625" style="87" bestFit="1" customWidth="1"/>
    <col min="2" max="2" width="43" style="87" bestFit="1" customWidth="1"/>
    <col min="3" max="3" width="15.6640625" style="87" customWidth="1"/>
    <col min="4" max="4" width="56" style="87" bestFit="1" customWidth="1"/>
    <col min="5" max="6" width="15.6640625" style="87" customWidth="1"/>
    <col min="7" max="7" width="16.6640625" style="87" bestFit="1" customWidth="1"/>
    <col min="8" max="8" width="15.6640625" style="87" customWidth="1"/>
    <col min="9" max="9" width="14.109375" style="87" bestFit="1" customWidth="1"/>
    <col min="10" max="10" width="16.6640625" style="87" bestFit="1" customWidth="1"/>
    <col min="11" max="11" width="14.33203125" style="87" bestFit="1" customWidth="1"/>
    <col min="12" max="12" width="14.109375" style="87" bestFit="1" customWidth="1"/>
    <col min="13" max="13" width="16.6640625" style="87" bestFit="1" customWidth="1"/>
    <col min="14" max="14" width="14.33203125" style="87" bestFit="1" customWidth="1"/>
    <col min="15" max="15" width="15.6640625" style="87" customWidth="1"/>
    <col min="16" max="16" width="16.44140625" style="87" customWidth="1"/>
    <col min="17" max="17" width="36.109375" style="87" customWidth="1"/>
    <col min="18" max="18" width="23.44140625" style="87" customWidth="1"/>
    <col min="19" max="19" width="25.33203125" style="87" customWidth="1"/>
    <col min="20" max="20" width="25.5546875" style="87" customWidth="1"/>
    <col min="21" max="21" width="23.6640625" style="87" customWidth="1"/>
    <col min="22" max="22" width="34.33203125" style="87" bestFit="1" customWidth="1"/>
    <col min="23" max="23" width="37.33203125" style="87" bestFit="1" customWidth="1"/>
    <col min="24" max="24" width="27" style="87" customWidth="1"/>
    <col min="25" max="25" width="20" style="87" customWidth="1"/>
    <col min="26" max="26" width="12.88671875" style="87" bestFit="1" customWidth="1"/>
    <col min="27" max="27" width="27.5546875" style="87" bestFit="1" customWidth="1"/>
    <col min="28" max="28" width="16.109375" style="87" bestFit="1" customWidth="1"/>
    <col min="29" max="29" width="11" style="87" bestFit="1" customWidth="1"/>
    <col min="30" max="30" width="14.33203125" style="87" customWidth="1"/>
    <col min="31" max="31" width="16.109375" style="87" customWidth="1"/>
    <col min="32" max="32" width="13.5546875" style="87" customWidth="1"/>
    <col min="33" max="33" width="14.33203125" style="87" bestFit="1" customWidth="1"/>
    <col min="34" max="34" width="16.109375" style="87" customWidth="1"/>
    <col min="35" max="35" width="11" style="87" customWidth="1"/>
    <col min="36" max="36" width="0.44140625" style="87" hidden="1"/>
    <col min="37" max="37" width="0.88671875" style="87" hidden="1"/>
    <col min="38" max="38" width="1.109375" style="87" hidden="1"/>
    <col min="39" max="39" width="0.6640625" style="87" hidden="1"/>
    <col min="40" max="40" width="16.109375" style="87" hidden="1"/>
    <col min="41" max="41" width="11" style="87" hidden="1"/>
    <col min="42" max="42" width="14.33203125" style="87" hidden="1"/>
    <col min="43" max="43" width="16.109375" style="87" hidden="1"/>
    <col min="44" max="44" width="11" style="87" hidden="1"/>
    <col min="45" max="45" width="14.33203125" style="87" hidden="1"/>
    <col min="46" max="46" width="16.109375" style="87" hidden="1"/>
    <col min="47" max="47" width="11" style="87" hidden="1"/>
    <col min="48" max="189" width="0" style="87" hidden="1"/>
    <col min="190" max="16384" width="9.109375" style="87" hidden="1"/>
  </cols>
  <sheetData>
    <row r="1" spans="1:189" x14ac:dyDescent="0.45">
      <c r="A1" s="86" t="s">
        <v>639</v>
      </c>
      <c r="B1" s="127"/>
      <c r="C1" s="127"/>
      <c r="D1" s="127"/>
      <c r="E1" s="127"/>
      <c r="F1" s="127"/>
      <c r="G1" s="127"/>
      <c r="H1" s="127"/>
      <c r="I1" s="127"/>
      <c r="J1" s="127"/>
      <c r="K1" s="127"/>
      <c r="L1" s="127"/>
      <c r="M1" s="127"/>
      <c r="N1" s="127"/>
      <c r="O1" s="127"/>
      <c r="P1" s="127"/>
      <c r="Q1" s="127"/>
      <c r="R1" s="127"/>
      <c r="S1" s="127"/>
      <c r="T1" s="127"/>
      <c r="U1" s="127"/>
      <c r="V1" s="127"/>
      <c r="W1" s="127"/>
      <c r="X1" s="127"/>
      <c r="Y1" s="127"/>
      <c r="Z1" s="127"/>
      <c r="AA1" s="127"/>
      <c r="AB1" s="127"/>
      <c r="AC1" s="127"/>
      <c r="AD1" s="127"/>
      <c r="AE1" s="127"/>
      <c r="AF1" s="127"/>
      <c r="AG1" s="127"/>
      <c r="AH1" s="127"/>
      <c r="AI1" s="127"/>
    </row>
    <row r="2" spans="1:189" s="89" customFormat="1" ht="115.2" x14ac:dyDescent="0.45">
      <c r="A2" s="88" t="s">
        <v>0</v>
      </c>
      <c r="B2" s="89" t="s">
        <v>1</v>
      </c>
      <c r="C2" s="89" t="s">
        <v>2</v>
      </c>
      <c r="D2" s="89" t="s">
        <v>3</v>
      </c>
      <c r="E2" s="89" t="s">
        <v>4</v>
      </c>
      <c r="F2" s="89" t="s">
        <v>5</v>
      </c>
      <c r="G2" s="89" t="s">
        <v>6</v>
      </c>
      <c r="H2" s="89" t="s">
        <v>7</v>
      </c>
      <c r="I2" s="89" t="s">
        <v>8</v>
      </c>
      <c r="J2" s="89" t="s">
        <v>9</v>
      </c>
      <c r="K2" s="89" t="s">
        <v>10</v>
      </c>
      <c r="L2" s="89" t="s">
        <v>11</v>
      </c>
      <c r="M2" s="89" t="s">
        <v>12</v>
      </c>
      <c r="N2" s="89" t="s">
        <v>13</v>
      </c>
      <c r="O2" s="89" t="s">
        <v>68</v>
      </c>
      <c r="P2" s="89" t="s">
        <v>109</v>
      </c>
      <c r="Q2" s="89" t="s">
        <v>110</v>
      </c>
      <c r="R2" s="89" t="s">
        <v>111</v>
      </c>
      <c r="S2" s="89" t="s">
        <v>112</v>
      </c>
      <c r="T2" s="89" t="s">
        <v>113</v>
      </c>
      <c r="U2" s="89" t="s">
        <v>114</v>
      </c>
      <c r="V2" s="89" t="s">
        <v>115</v>
      </c>
      <c r="W2" s="89" t="s">
        <v>116</v>
      </c>
      <c r="X2" s="89" t="s">
        <v>40</v>
      </c>
      <c r="Y2" s="89" t="s">
        <v>117</v>
      </c>
      <c r="Z2" s="89" t="s">
        <v>118</v>
      </c>
      <c r="AA2" s="89" t="s">
        <v>119</v>
      </c>
      <c r="AB2" s="89" t="s">
        <v>120</v>
      </c>
      <c r="AC2" s="89" t="s">
        <v>301</v>
      </c>
      <c r="AD2" s="89" t="s">
        <v>302</v>
      </c>
      <c r="AE2" s="89" t="s">
        <v>303</v>
      </c>
      <c r="AF2" s="89" t="s">
        <v>304</v>
      </c>
      <c r="AG2" s="89" t="s">
        <v>305</v>
      </c>
      <c r="AH2" s="89" t="s">
        <v>306</v>
      </c>
      <c r="AI2" s="89" t="s">
        <v>307</v>
      </c>
      <c r="AJ2" s="87"/>
      <c r="AK2" s="87"/>
      <c r="AL2" s="87"/>
      <c r="AM2" s="87"/>
      <c r="AN2" s="87"/>
      <c r="AO2" s="87"/>
      <c r="AP2" s="87"/>
      <c r="AQ2" s="87"/>
      <c r="AR2" s="87"/>
      <c r="AS2" s="87"/>
      <c r="AT2" s="87"/>
      <c r="AU2" s="87"/>
      <c r="AV2" s="87"/>
      <c r="AW2" s="87"/>
      <c r="AX2" s="87"/>
      <c r="AY2" s="87"/>
      <c r="AZ2" s="87"/>
      <c r="BA2" s="87"/>
      <c r="BB2" s="87"/>
      <c r="BC2" s="87"/>
      <c r="BD2" s="87"/>
      <c r="BE2" s="87"/>
      <c r="BF2" s="87"/>
      <c r="BG2" s="87"/>
      <c r="BH2" s="87"/>
      <c r="BI2" s="87"/>
      <c r="BJ2" s="87"/>
      <c r="BK2" s="87"/>
      <c r="BL2" s="87"/>
      <c r="BM2" s="87"/>
      <c r="BN2" s="87"/>
      <c r="BO2" s="87"/>
      <c r="BP2" s="87"/>
      <c r="BQ2" s="87"/>
      <c r="BR2" s="87"/>
      <c r="BS2" s="87"/>
      <c r="BT2" s="87"/>
      <c r="BU2" s="87"/>
      <c r="BV2" s="87"/>
      <c r="BW2" s="87"/>
      <c r="BX2" s="87"/>
      <c r="BY2" s="87"/>
      <c r="BZ2" s="87"/>
      <c r="CA2" s="87"/>
      <c r="CB2" s="87"/>
      <c r="CC2" s="87"/>
      <c r="CD2" s="87"/>
      <c r="CE2" s="87"/>
      <c r="CF2" s="87"/>
      <c r="CG2" s="87"/>
      <c r="CH2" s="87"/>
      <c r="CI2" s="87"/>
      <c r="CJ2" s="87"/>
      <c r="CK2" s="87"/>
      <c r="CL2" s="87"/>
      <c r="CM2" s="87"/>
      <c r="CN2" s="87"/>
      <c r="CO2" s="87"/>
      <c r="CP2" s="87"/>
      <c r="CQ2" s="87"/>
      <c r="CR2" s="87"/>
      <c r="CS2" s="87"/>
      <c r="CT2" s="87"/>
      <c r="CU2" s="87"/>
      <c r="CV2" s="87"/>
      <c r="CW2" s="87"/>
      <c r="CX2" s="87"/>
      <c r="CY2" s="87"/>
      <c r="CZ2" s="87"/>
      <c r="DA2" s="87"/>
      <c r="DB2" s="87"/>
      <c r="DC2" s="87"/>
      <c r="DD2" s="87"/>
      <c r="DE2" s="87"/>
      <c r="DF2" s="87"/>
      <c r="DG2" s="87"/>
      <c r="DH2" s="87"/>
      <c r="DI2" s="87"/>
      <c r="DJ2" s="87"/>
      <c r="DK2" s="87"/>
      <c r="DL2" s="87"/>
      <c r="DM2" s="87"/>
      <c r="DN2" s="87"/>
      <c r="DO2" s="87"/>
      <c r="DP2" s="87"/>
      <c r="DQ2" s="87"/>
      <c r="DR2" s="87"/>
      <c r="DS2" s="87"/>
      <c r="DT2" s="87"/>
      <c r="DU2" s="87"/>
      <c r="DV2" s="87"/>
      <c r="DW2" s="87"/>
      <c r="DX2" s="87"/>
      <c r="DY2" s="87"/>
      <c r="DZ2" s="87"/>
      <c r="EA2" s="87"/>
      <c r="EB2" s="87"/>
      <c r="EC2" s="87"/>
      <c r="ED2" s="87"/>
      <c r="EE2" s="87"/>
      <c r="EF2" s="87"/>
      <c r="EG2" s="87"/>
      <c r="EH2" s="87"/>
      <c r="EI2" s="87"/>
      <c r="EJ2" s="87"/>
      <c r="EK2" s="87"/>
      <c r="EL2" s="87"/>
      <c r="EM2" s="87"/>
      <c r="EN2" s="87"/>
      <c r="EO2" s="87"/>
      <c r="EP2" s="87"/>
      <c r="EQ2" s="87"/>
      <c r="ER2" s="87"/>
      <c r="ES2" s="87"/>
      <c r="ET2" s="87"/>
      <c r="EU2" s="87"/>
      <c r="EV2" s="87"/>
      <c r="EW2" s="87"/>
      <c r="EX2" s="87"/>
      <c r="EY2" s="87"/>
      <c r="EZ2" s="87"/>
      <c r="FA2" s="87"/>
      <c r="FB2" s="87"/>
      <c r="FC2" s="87"/>
      <c r="FD2" s="87"/>
      <c r="FE2" s="87"/>
      <c r="FF2" s="87"/>
      <c r="FG2" s="87"/>
      <c r="FH2" s="87"/>
      <c r="FI2" s="87"/>
      <c r="FJ2" s="87"/>
      <c r="FK2" s="87"/>
      <c r="FL2" s="87"/>
      <c r="FM2" s="87"/>
      <c r="FN2" s="87"/>
      <c r="FO2" s="87"/>
      <c r="FP2" s="87"/>
      <c r="FQ2" s="87"/>
      <c r="FR2" s="87"/>
      <c r="FS2" s="87"/>
      <c r="FT2" s="87"/>
      <c r="FU2" s="87"/>
      <c r="FV2" s="87"/>
      <c r="FW2" s="87"/>
      <c r="FX2" s="87"/>
      <c r="FY2" s="87"/>
      <c r="FZ2" s="87"/>
      <c r="GA2" s="87"/>
      <c r="GB2" s="87"/>
      <c r="GC2" s="87"/>
      <c r="GD2" s="87"/>
      <c r="GE2" s="87"/>
      <c r="GF2" s="87"/>
      <c r="GG2" s="87"/>
    </row>
    <row r="3" spans="1:189" s="392" customFormat="1" ht="15" customHeight="1" x14ac:dyDescent="0.45">
      <c r="A3" s="89">
        <v>2</v>
      </c>
      <c r="B3" s="125" t="s">
        <v>329</v>
      </c>
      <c r="C3" s="145"/>
      <c r="D3" s="145"/>
      <c r="E3" s="145"/>
      <c r="F3" s="145"/>
      <c r="G3" s="145"/>
      <c r="H3" s="145"/>
      <c r="I3" s="145"/>
      <c r="J3" s="145"/>
      <c r="K3" s="145"/>
      <c r="L3" s="145"/>
      <c r="M3" s="145"/>
      <c r="N3" s="145"/>
      <c r="O3" s="127"/>
      <c r="P3" s="484" t="s">
        <v>237</v>
      </c>
      <c r="Q3" s="484"/>
      <c r="R3" s="145"/>
      <c r="S3" s="145"/>
      <c r="T3" s="145"/>
      <c r="U3" s="145"/>
      <c r="V3" s="484" t="s">
        <v>274</v>
      </c>
      <c r="W3" s="145"/>
      <c r="X3" s="145"/>
      <c r="Y3" s="145"/>
      <c r="Z3" s="145"/>
      <c r="AA3" s="145"/>
      <c r="AB3" s="145"/>
      <c r="AC3" s="145"/>
      <c r="AD3" s="129"/>
      <c r="AE3" s="129"/>
      <c r="AF3" s="129"/>
      <c r="AG3" s="145"/>
      <c r="AH3" s="145"/>
      <c r="AI3" s="145"/>
      <c r="AJ3" s="87"/>
      <c r="AK3" s="87"/>
      <c r="AL3" s="87"/>
      <c r="AM3" s="87"/>
      <c r="AN3" s="87"/>
      <c r="AO3" s="87"/>
      <c r="AP3" s="87"/>
      <c r="AQ3" s="87"/>
      <c r="AR3" s="87"/>
      <c r="AS3" s="87"/>
      <c r="AT3" s="87"/>
      <c r="AU3" s="87"/>
      <c r="AV3" s="87"/>
      <c r="AW3" s="87"/>
      <c r="AX3" s="87"/>
      <c r="AY3" s="87"/>
      <c r="AZ3" s="87"/>
      <c r="BA3" s="87"/>
      <c r="BB3" s="87"/>
      <c r="BC3" s="87"/>
      <c r="BD3" s="87"/>
      <c r="BE3" s="87"/>
      <c r="BF3" s="87"/>
      <c r="BG3" s="87"/>
      <c r="BH3" s="87"/>
      <c r="BI3" s="87"/>
      <c r="BJ3" s="87"/>
      <c r="BK3" s="87"/>
      <c r="BL3" s="87"/>
      <c r="BM3" s="87"/>
      <c r="BN3" s="87"/>
      <c r="BO3" s="87"/>
      <c r="BP3" s="87"/>
      <c r="BQ3" s="87"/>
      <c r="BR3" s="87"/>
      <c r="BS3" s="87"/>
      <c r="BT3" s="87"/>
      <c r="BU3" s="87"/>
      <c r="BV3" s="87"/>
      <c r="BW3" s="87"/>
      <c r="BX3" s="87"/>
      <c r="BY3" s="87"/>
      <c r="BZ3" s="87"/>
      <c r="CA3" s="87"/>
      <c r="CB3" s="87"/>
      <c r="CC3" s="87"/>
      <c r="CD3" s="87"/>
      <c r="CE3" s="87"/>
      <c r="CF3" s="87"/>
      <c r="CG3" s="87"/>
      <c r="CH3" s="87"/>
      <c r="CI3" s="87"/>
      <c r="CJ3" s="87"/>
      <c r="CK3" s="87"/>
      <c r="CL3" s="87"/>
      <c r="CM3" s="87"/>
      <c r="CN3" s="87"/>
      <c r="CO3" s="87"/>
      <c r="CP3" s="87"/>
      <c r="CQ3" s="87"/>
      <c r="CR3" s="87"/>
      <c r="CS3" s="87"/>
      <c r="CT3" s="87"/>
      <c r="CU3" s="87"/>
      <c r="CV3" s="87"/>
      <c r="CW3" s="87"/>
      <c r="CX3" s="87"/>
      <c r="CY3" s="87"/>
      <c r="CZ3" s="87"/>
      <c r="DA3" s="87"/>
      <c r="DB3" s="87"/>
      <c r="DC3" s="87"/>
      <c r="DD3" s="87"/>
      <c r="DE3" s="87"/>
      <c r="DF3" s="87"/>
      <c r="DG3" s="87"/>
      <c r="DH3" s="87"/>
      <c r="DI3" s="87"/>
      <c r="DJ3" s="87"/>
      <c r="DK3" s="87"/>
      <c r="DL3" s="87"/>
      <c r="DM3" s="87"/>
      <c r="DN3" s="87"/>
      <c r="DO3" s="87"/>
      <c r="DP3" s="87"/>
      <c r="DQ3" s="87"/>
      <c r="DR3" s="87"/>
      <c r="DS3" s="87"/>
      <c r="DT3" s="87"/>
      <c r="DU3" s="87"/>
      <c r="DV3" s="87"/>
      <c r="DW3" s="87"/>
      <c r="DX3" s="87"/>
      <c r="DY3" s="87"/>
      <c r="DZ3" s="87"/>
      <c r="EA3" s="87"/>
      <c r="EB3" s="87"/>
      <c r="EC3" s="87"/>
      <c r="ED3" s="87"/>
      <c r="EE3" s="87"/>
      <c r="EF3" s="87"/>
      <c r="EG3" s="87"/>
      <c r="EH3" s="87"/>
      <c r="EI3" s="87"/>
      <c r="EJ3" s="87"/>
      <c r="EK3" s="87"/>
      <c r="EL3" s="87"/>
      <c r="EM3" s="87"/>
      <c r="EN3" s="87"/>
      <c r="EO3" s="87"/>
      <c r="EP3" s="87"/>
      <c r="EQ3" s="87"/>
      <c r="ER3" s="87"/>
      <c r="ES3" s="87"/>
      <c r="ET3" s="87"/>
      <c r="EU3" s="87"/>
      <c r="EV3" s="87"/>
      <c r="EW3" s="87"/>
      <c r="EX3" s="87"/>
      <c r="EY3" s="87"/>
      <c r="EZ3" s="87"/>
      <c r="FA3" s="87"/>
      <c r="FB3" s="87"/>
      <c r="FC3" s="87"/>
      <c r="FD3" s="87"/>
      <c r="FE3" s="87"/>
      <c r="FF3" s="87"/>
      <c r="FG3" s="87"/>
      <c r="FH3" s="87"/>
      <c r="FI3" s="87"/>
      <c r="FJ3" s="87"/>
      <c r="FK3" s="87"/>
      <c r="FL3" s="87"/>
      <c r="FM3" s="87"/>
      <c r="FN3" s="87"/>
      <c r="FO3" s="87"/>
      <c r="FP3" s="87"/>
      <c r="FQ3" s="87"/>
      <c r="FR3" s="87"/>
      <c r="FS3" s="87"/>
      <c r="FT3" s="87"/>
      <c r="FU3" s="87"/>
      <c r="FV3" s="87"/>
      <c r="FW3" s="87"/>
      <c r="FX3" s="87"/>
      <c r="FY3" s="87"/>
      <c r="FZ3" s="87"/>
      <c r="GA3" s="87"/>
      <c r="GB3" s="87"/>
      <c r="GC3" s="87"/>
      <c r="GD3" s="87"/>
      <c r="GE3" s="87"/>
      <c r="GF3" s="87"/>
      <c r="GG3" s="87"/>
    </row>
    <row r="4" spans="1:189" ht="15" customHeight="1" x14ac:dyDescent="0.45">
      <c r="A4" s="89">
        <v>3</v>
      </c>
      <c r="B4" s="126" t="s">
        <v>330</v>
      </c>
      <c r="C4" s="127"/>
      <c r="D4" s="127"/>
      <c r="E4" s="127"/>
      <c r="F4" s="127"/>
      <c r="G4" s="87" t="s">
        <v>397</v>
      </c>
      <c r="H4" s="87" t="s">
        <v>627</v>
      </c>
      <c r="I4" s="127"/>
      <c r="J4" s="127"/>
      <c r="K4" s="127"/>
      <c r="L4" s="127"/>
      <c r="M4" s="127"/>
      <c r="N4" s="127"/>
      <c r="O4" s="127"/>
      <c r="P4" s="127"/>
      <c r="Q4" s="127"/>
      <c r="R4" s="87" t="s">
        <v>397</v>
      </c>
      <c r="S4" s="87" t="s">
        <v>627</v>
      </c>
      <c r="T4" s="127"/>
      <c r="U4" s="127"/>
      <c r="V4" s="127"/>
      <c r="W4" s="127"/>
      <c r="X4" s="127"/>
      <c r="Y4" s="127"/>
      <c r="Z4" s="87" t="s">
        <v>397</v>
      </c>
      <c r="AA4" s="87" t="s">
        <v>627</v>
      </c>
      <c r="AB4" s="127"/>
      <c r="AC4" s="127"/>
      <c r="AD4" s="127"/>
      <c r="AE4" s="127"/>
      <c r="AF4" s="127"/>
      <c r="AG4" s="127"/>
      <c r="AH4" s="127"/>
      <c r="AI4" s="127"/>
    </row>
    <row r="5" spans="1:189" s="132" customFormat="1" ht="18" customHeight="1" x14ac:dyDescent="0.45">
      <c r="A5" s="89">
        <v>4</v>
      </c>
      <c r="B5" s="391" t="s">
        <v>267</v>
      </c>
      <c r="C5" s="145"/>
      <c r="D5" s="484"/>
      <c r="E5" s="484"/>
      <c r="F5" s="484"/>
      <c r="G5" s="484"/>
      <c r="H5" s="484"/>
      <c r="I5" s="484"/>
      <c r="J5" s="484"/>
      <c r="K5" s="129"/>
      <c r="L5" s="129"/>
      <c r="M5" s="129"/>
      <c r="N5" s="129"/>
      <c r="O5" s="127"/>
      <c r="P5" s="484" t="s">
        <v>267</v>
      </c>
      <c r="Q5" s="484"/>
      <c r="R5" s="484"/>
      <c r="S5" s="484"/>
      <c r="T5" s="484"/>
      <c r="U5" s="484"/>
      <c r="V5" s="484" t="s">
        <v>267</v>
      </c>
      <c r="W5" s="145"/>
      <c r="X5" s="145"/>
      <c r="Y5" s="145"/>
      <c r="Z5" s="484"/>
      <c r="AA5" s="484"/>
      <c r="AB5" s="484"/>
      <c r="AC5" s="484"/>
      <c r="AD5" s="129"/>
      <c r="AE5" s="129"/>
      <c r="AF5" s="129"/>
      <c r="AG5" s="145"/>
      <c r="AH5" s="145"/>
      <c r="AI5" s="145"/>
      <c r="AJ5" s="87"/>
      <c r="AK5" s="87"/>
      <c r="AL5" s="87"/>
      <c r="AM5" s="87"/>
      <c r="AN5" s="87"/>
      <c r="AO5" s="87"/>
      <c r="AP5" s="87"/>
      <c r="AQ5" s="87"/>
      <c r="AR5" s="87"/>
      <c r="AS5" s="87"/>
      <c r="AT5" s="87"/>
      <c r="AU5" s="87"/>
      <c r="AV5" s="87"/>
      <c r="AW5" s="87"/>
      <c r="AX5" s="87"/>
      <c r="AY5" s="87"/>
      <c r="AZ5" s="87"/>
      <c r="BA5" s="87"/>
      <c r="BB5" s="87"/>
      <c r="BC5" s="87"/>
      <c r="BD5" s="87"/>
      <c r="BE5" s="87"/>
      <c r="BF5" s="87"/>
      <c r="BG5" s="87"/>
      <c r="BH5" s="87"/>
      <c r="BI5" s="87"/>
      <c r="BJ5" s="87"/>
      <c r="BK5" s="87"/>
      <c r="BL5" s="87"/>
      <c r="BM5" s="87"/>
      <c r="BN5" s="87"/>
      <c r="BO5" s="87"/>
      <c r="BP5" s="87"/>
      <c r="BQ5" s="87"/>
      <c r="BR5" s="87"/>
      <c r="BS5" s="87"/>
      <c r="BT5" s="87"/>
      <c r="BU5" s="87"/>
      <c r="BV5" s="87"/>
      <c r="BW5" s="87"/>
      <c r="BX5" s="87"/>
      <c r="BY5" s="87"/>
      <c r="BZ5" s="87"/>
      <c r="CA5" s="87"/>
      <c r="CB5" s="87"/>
      <c r="CC5" s="87"/>
      <c r="CD5" s="87"/>
      <c r="CE5" s="87"/>
      <c r="CF5" s="87"/>
      <c r="CG5" s="87"/>
      <c r="CH5" s="87"/>
      <c r="CI5" s="87"/>
      <c r="CJ5" s="87"/>
      <c r="CK5" s="87"/>
      <c r="CL5" s="87"/>
      <c r="CM5" s="87"/>
      <c r="CN5" s="87"/>
      <c r="CO5" s="87"/>
      <c r="CP5" s="87"/>
      <c r="CQ5" s="87"/>
      <c r="CR5" s="87"/>
      <c r="CS5" s="87"/>
      <c r="CT5" s="87"/>
      <c r="CU5" s="87"/>
      <c r="CV5" s="87"/>
      <c r="CW5" s="87"/>
      <c r="CX5" s="87"/>
      <c r="CY5" s="87"/>
      <c r="CZ5" s="87"/>
      <c r="DA5" s="87"/>
      <c r="DB5" s="87"/>
      <c r="DC5" s="87"/>
      <c r="DD5" s="87"/>
      <c r="DE5" s="87"/>
      <c r="DF5" s="87"/>
      <c r="DG5" s="87"/>
      <c r="DH5" s="87"/>
      <c r="DI5" s="87"/>
      <c r="DJ5" s="87"/>
      <c r="DK5" s="87"/>
      <c r="DL5" s="87"/>
      <c r="DM5" s="87"/>
      <c r="DN5" s="87"/>
      <c r="DO5" s="87"/>
      <c r="DP5" s="87"/>
      <c r="DQ5" s="87"/>
      <c r="DR5" s="87"/>
      <c r="DS5" s="87"/>
      <c r="DT5" s="87"/>
      <c r="DU5" s="87"/>
      <c r="DV5" s="87"/>
      <c r="DW5" s="87"/>
      <c r="DX5" s="87"/>
      <c r="DY5" s="87"/>
      <c r="DZ5" s="87"/>
      <c r="EA5" s="87"/>
      <c r="EB5" s="87"/>
      <c r="EC5" s="87"/>
      <c r="ED5" s="87"/>
      <c r="EE5" s="87"/>
      <c r="EF5" s="87"/>
      <c r="EG5" s="87"/>
      <c r="EH5" s="87"/>
      <c r="EI5" s="87"/>
      <c r="EJ5" s="87"/>
      <c r="EK5" s="87"/>
      <c r="EL5" s="87"/>
      <c r="EM5" s="87"/>
      <c r="EN5" s="87"/>
      <c r="EO5" s="87"/>
      <c r="EP5" s="87"/>
      <c r="EQ5" s="87"/>
      <c r="ER5" s="87"/>
      <c r="ES5" s="87"/>
      <c r="ET5" s="87"/>
      <c r="EU5" s="87"/>
      <c r="EV5" s="87"/>
      <c r="EW5" s="87"/>
      <c r="EX5" s="87"/>
      <c r="EY5" s="87"/>
      <c r="EZ5" s="87"/>
      <c r="FA5" s="87"/>
      <c r="FB5" s="87"/>
      <c r="FC5" s="87"/>
      <c r="FD5" s="87"/>
      <c r="FE5" s="87"/>
      <c r="FF5" s="87"/>
      <c r="FG5" s="87"/>
      <c r="FH5" s="87"/>
      <c r="FI5" s="87"/>
      <c r="FJ5" s="87"/>
      <c r="FK5" s="87"/>
      <c r="FL5" s="87"/>
      <c r="FM5" s="87"/>
      <c r="FN5" s="87"/>
      <c r="FO5" s="87"/>
      <c r="FP5" s="87"/>
      <c r="FQ5" s="87"/>
      <c r="FR5" s="87"/>
      <c r="FS5" s="87"/>
      <c r="FT5" s="87"/>
      <c r="FU5" s="87"/>
      <c r="FV5" s="87"/>
      <c r="FW5" s="87"/>
      <c r="FX5" s="87"/>
      <c r="FY5" s="87"/>
      <c r="FZ5" s="87"/>
      <c r="GA5" s="87"/>
      <c r="GB5" s="87"/>
      <c r="GC5" s="87"/>
      <c r="GD5" s="87"/>
      <c r="GE5" s="87"/>
      <c r="GF5" s="87"/>
      <c r="GG5" s="87"/>
    </row>
    <row r="6" spans="1:189" s="132" customFormat="1" ht="15" customHeight="1" thickBot="1" x14ac:dyDescent="0.5">
      <c r="A6" s="89">
        <v>5</v>
      </c>
      <c r="B6" s="393" t="s">
        <v>15</v>
      </c>
      <c r="C6" s="485"/>
      <c r="D6" s="484"/>
      <c r="E6" s="484"/>
      <c r="F6" s="484"/>
      <c r="G6" s="484"/>
      <c r="H6" s="484"/>
      <c r="I6" s="484"/>
      <c r="J6" s="484"/>
      <c r="K6" s="484"/>
      <c r="L6" s="484"/>
      <c r="M6" s="484"/>
      <c r="N6" s="484"/>
      <c r="O6" s="145"/>
      <c r="P6" s="484" t="s">
        <v>276</v>
      </c>
      <c r="Q6" s="484"/>
      <c r="R6" s="484"/>
      <c r="S6" s="484"/>
      <c r="T6" s="484"/>
      <c r="U6" s="484"/>
      <c r="V6" s="484" t="s">
        <v>275</v>
      </c>
      <c r="W6" s="145"/>
      <c r="X6" s="145"/>
      <c r="Y6" s="145"/>
      <c r="Z6" s="484"/>
      <c r="AA6" s="484"/>
      <c r="AB6" s="484"/>
      <c r="AC6" s="484"/>
      <c r="AD6" s="129"/>
      <c r="AE6" s="129"/>
      <c r="AF6" s="129"/>
      <c r="AG6" s="145"/>
      <c r="AH6" s="145"/>
      <c r="AI6" s="145"/>
      <c r="AJ6" s="87"/>
      <c r="AK6" s="87"/>
      <c r="AL6" s="87"/>
      <c r="AM6" s="87"/>
      <c r="AN6" s="87"/>
      <c r="AO6" s="87"/>
      <c r="AP6" s="87"/>
      <c r="AQ6" s="87"/>
      <c r="AR6" s="87"/>
      <c r="AS6" s="87"/>
      <c r="AT6" s="87"/>
      <c r="AU6" s="87"/>
      <c r="AV6" s="87"/>
      <c r="AW6" s="87"/>
      <c r="AX6" s="87"/>
      <c r="AY6" s="87"/>
      <c r="AZ6" s="87"/>
      <c r="BA6" s="87"/>
      <c r="BB6" s="87"/>
      <c r="BC6" s="87"/>
      <c r="BD6" s="87"/>
      <c r="BE6" s="87"/>
      <c r="BF6" s="87"/>
      <c r="BG6" s="87"/>
      <c r="BH6" s="87"/>
      <c r="BI6" s="87"/>
      <c r="BJ6" s="87"/>
      <c r="BK6" s="87"/>
      <c r="BL6" s="87"/>
      <c r="BM6" s="87"/>
      <c r="BN6" s="87"/>
      <c r="BO6" s="87"/>
      <c r="BP6" s="87"/>
      <c r="BQ6" s="87"/>
      <c r="BR6" s="87"/>
      <c r="BS6" s="87"/>
      <c r="BT6" s="87"/>
      <c r="BU6" s="87"/>
      <c r="BV6" s="87"/>
      <c r="BW6" s="87"/>
      <c r="BX6" s="87"/>
      <c r="BY6" s="87"/>
      <c r="BZ6" s="87"/>
      <c r="CA6" s="87"/>
      <c r="CB6" s="87"/>
      <c r="CC6" s="87"/>
      <c r="CD6" s="87"/>
      <c r="CE6" s="87"/>
      <c r="CF6" s="87"/>
      <c r="CG6" s="87"/>
      <c r="CH6" s="87"/>
      <c r="CI6" s="87"/>
      <c r="CJ6" s="87"/>
      <c r="CK6" s="87"/>
      <c r="CL6" s="87"/>
      <c r="CM6" s="87"/>
      <c r="CN6" s="87"/>
      <c r="CO6" s="87"/>
      <c r="CP6" s="87"/>
      <c r="CQ6" s="87"/>
      <c r="CR6" s="87"/>
      <c r="CS6" s="87"/>
      <c r="CT6" s="87"/>
      <c r="CU6" s="87"/>
      <c r="CV6" s="87"/>
      <c r="CW6" s="87"/>
      <c r="CX6" s="87"/>
      <c r="CY6" s="87"/>
      <c r="CZ6" s="87"/>
      <c r="DA6" s="87"/>
      <c r="DB6" s="87"/>
      <c r="DC6" s="87"/>
      <c r="DD6" s="87"/>
      <c r="DE6" s="87"/>
      <c r="DF6" s="87"/>
      <c r="DG6" s="87"/>
      <c r="DH6" s="87"/>
      <c r="DI6" s="87"/>
      <c r="DJ6" s="87"/>
      <c r="DK6" s="87"/>
      <c r="DL6" s="87"/>
      <c r="DM6" s="87"/>
      <c r="DN6" s="87"/>
      <c r="DO6" s="87"/>
      <c r="DP6" s="87"/>
      <c r="DQ6" s="87"/>
      <c r="DR6" s="87"/>
      <c r="DS6" s="87"/>
      <c r="DT6" s="87"/>
      <c r="DU6" s="87"/>
      <c r="DV6" s="87"/>
      <c r="DW6" s="87"/>
      <c r="DX6" s="87"/>
      <c r="DY6" s="87"/>
      <c r="DZ6" s="87"/>
      <c r="EA6" s="87"/>
      <c r="EB6" s="87"/>
      <c r="EC6" s="87"/>
      <c r="ED6" s="87"/>
      <c r="EE6" s="87"/>
      <c r="EF6" s="87"/>
      <c r="EG6" s="87"/>
      <c r="EH6" s="87"/>
      <c r="EI6" s="87"/>
      <c r="EJ6" s="87"/>
      <c r="EK6" s="87"/>
      <c r="EL6" s="87"/>
      <c r="EM6" s="87"/>
      <c r="EN6" s="87"/>
      <c r="EO6" s="87"/>
      <c r="EP6" s="87"/>
      <c r="EQ6" s="87"/>
      <c r="ER6" s="87"/>
      <c r="ES6" s="87"/>
      <c r="ET6" s="87"/>
      <c r="EU6" s="87"/>
      <c r="EV6" s="87"/>
      <c r="EW6" s="87"/>
      <c r="EX6" s="87"/>
      <c r="EY6" s="87"/>
      <c r="EZ6" s="87"/>
      <c r="FA6" s="87"/>
      <c r="FB6" s="87"/>
      <c r="FC6" s="87"/>
      <c r="FD6" s="87"/>
      <c r="FE6" s="87"/>
      <c r="FF6" s="87"/>
      <c r="FG6" s="87"/>
      <c r="FH6" s="87"/>
      <c r="FI6" s="87"/>
      <c r="FJ6" s="87"/>
      <c r="FK6" s="87"/>
      <c r="FL6" s="87"/>
      <c r="FM6" s="87"/>
      <c r="FN6" s="87"/>
      <c r="FO6" s="87"/>
      <c r="FP6" s="87"/>
      <c r="FQ6" s="87"/>
      <c r="FR6" s="87"/>
      <c r="FS6" s="87"/>
      <c r="FT6" s="87"/>
      <c r="FU6" s="87"/>
      <c r="FV6" s="87"/>
      <c r="FW6" s="87"/>
      <c r="FX6" s="87"/>
      <c r="FY6" s="87"/>
      <c r="FZ6" s="87"/>
      <c r="GA6" s="87"/>
      <c r="GB6" s="87"/>
      <c r="GC6" s="87"/>
      <c r="GD6" s="87"/>
      <c r="GE6" s="87"/>
      <c r="GF6" s="87"/>
      <c r="GG6" s="87"/>
    </row>
    <row r="7" spans="1:189" ht="15" customHeight="1" thickBot="1" x14ac:dyDescent="0.5">
      <c r="A7" s="89">
        <v>6</v>
      </c>
      <c r="B7" s="394"/>
      <c r="C7" s="395" t="s">
        <v>17</v>
      </c>
      <c r="D7" s="396" t="s">
        <v>308</v>
      </c>
      <c r="E7" s="397"/>
      <c r="F7" s="397"/>
      <c r="G7" s="397"/>
      <c r="H7" s="398"/>
      <c r="I7" s="399" t="s">
        <v>175</v>
      </c>
      <c r="J7" s="127"/>
      <c r="K7" s="127"/>
      <c r="L7" s="127"/>
      <c r="M7" s="127"/>
      <c r="N7" s="127"/>
      <c r="O7" s="127"/>
      <c r="P7" s="129"/>
      <c r="Q7" s="129"/>
      <c r="R7" s="129"/>
      <c r="S7" s="129"/>
      <c r="T7" s="129"/>
      <c r="U7" s="129"/>
      <c r="V7" s="87" t="s">
        <v>15</v>
      </c>
      <c r="W7" s="127"/>
      <c r="X7" s="129"/>
      <c r="Y7" s="129"/>
      <c r="Z7" s="129"/>
      <c r="AA7" s="129"/>
      <c r="AB7" s="129"/>
      <c r="AC7" s="129"/>
      <c r="AD7" s="129"/>
      <c r="AE7" s="129"/>
      <c r="AF7" s="129"/>
      <c r="AG7" s="129"/>
      <c r="AH7" s="129"/>
      <c r="AI7" s="129"/>
    </row>
    <row r="8" spans="1:189" ht="15" customHeight="1" thickBot="1" x14ac:dyDescent="0.5">
      <c r="A8" s="89">
        <v>7</v>
      </c>
      <c r="B8" s="400" t="s">
        <v>173</v>
      </c>
      <c r="C8" s="401" t="s">
        <v>174</v>
      </c>
      <c r="D8" s="402" t="s">
        <v>175</v>
      </c>
      <c r="E8" s="403" t="s">
        <v>175</v>
      </c>
      <c r="F8" s="403" t="s">
        <v>175</v>
      </c>
      <c r="G8" s="403" t="s">
        <v>175</v>
      </c>
      <c r="H8" s="404" t="s">
        <v>175</v>
      </c>
      <c r="I8" s="405" t="s">
        <v>279</v>
      </c>
      <c r="J8" s="127"/>
      <c r="K8" s="127"/>
      <c r="L8" s="127"/>
      <c r="M8" s="127"/>
      <c r="N8" s="127"/>
      <c r="O8" s="127"/>
      <c r="P8" s="127"/>
      <c r="Q8" s="127"/>
      <c r="R8" s="127"/>
      <c r="S8" s="127"/>
      <c r="T8" s="127"/>
      <c r="U8" s="127"/>
      <c r="V8" s="406"/>
      <c r="W8" s="406"/>
      <c r="X8" s="407" t="s">
        <v>297</v>
      </c>
      <c r="Y8" s="408"/>
      <c r="Z8" s="409"/>
      <c r="AA8" s="127"/>
      <c r="AB8" s="127"/>
      <c r="AC8" s="127"/>
      <c r="AD8" s="127"/>
      <c r="AE8" s="127"/>
      <c r="AF8" s="127"/>
      <c r="AG8" s="127"/>
      <c r="AH8" s="127"/>
      <c r="AI8" s="127"/>
    </row>
    <row r="9" spans="1:189" ht="15" customHeight="1" x14ac:dyDescent="0.45">
      <c r="A9" s="89">
        <v>8</v>
      </c>
      <c r="B9" s="400" t="s">
        <v>176</v>
      </c>
      <c r="C9" s="410" t="s">
        <v>139</v>
      </c>
      <c r="D9" s="411" t="s">
        <v>135</v>
      </c>
      <c r="E9" s="412" t="s">
        <v>81</v>
      </c>
      <c r="F9" s="412" t="s">
        <v>136</v>
      </c>
      <c r="G9" s="412" t="s">
        <v>82</v>
      </c>
      <c r="H9" s="413" t="s">
        <v>138</v>
      </c>
      <c r="I9" s="405" t="s">
        <v>87</v>
      </c>
      <c r="J9" s="127"/>
      <c r="K9" s="127"/>
      <c r="L9" s="127"/>
      <c r="M9" s="127"/>
      <c r="N9" s="127"/>
      <c r="O9" s="127"/>
      <c r="P9" s="127"/>
      <c r="Q9" s="127"/>
      <c r="R9" s="127"/>
      <c r="S9" s="127"/>
      <c r="T9" s="127"/>
      <c r="U9" s="127"/>
      <c r="V9" s="414"/>
      <c r="W9" s="414"/>
      <c r="X9" s="415" t="s">
        <v>296</v>
      </c>
      <c r="Y9" s="490"/>
      <c r="Z9" s="490"/>
      <c r="AA9" s="127"/>
      <c r="AB9" s="127"/>
      <c r="AC9" s="127"/>
      <c r="AD9" s="127"/>
      <c r="AE9" s="127"/>
      <c r="AF9" s="127"/>
      <c r="AG9" s="127"/>
      <c r="AH9" s="127"/>
      <c r="AI9" s="127"/>
    </row>
    <row r="10" spans="1:189" ht="15" customHeight="1" thickBot="1" x14ac:dyDescent="0.5">
      <c r="A10" s="89">
        <v>9</v>
      </c>
      <c r="B10" s="416" t="s">
        <v>74</v>
      </c>
      <c r="C10" s="417" t="s">
        <v>18</v>
      </c>
      <c r="D10" s="418" t="s">
        <v>147</v>
      </c>
      <c r="E10" s="419" t="s">
        <v>147</v>
      </c>
      <c r="F10" s="419" t="s">
        <v>147</v>
      </c>
      <c r="G10" s="419" t="s">
        <v>147</v>
      </c>
      <c r="H10" s="420" t="s">
        <v>91</v>
      </c>
      <c r="I10" s="421" t="s">
        <v>299</v>
      </c>
      <c r="J10" s="127"/>
      <c r="K10" s="127"/>
      <c r="L10" s="127"/>
      <c r="M10" s="127"/>
      <c r="N10" s="127"/>
      <c r="O10" s="127"/>
      <c r="P10" s="127"/>
      <c r="Q10" s="127"/>
      <c r="R10" s="127"/>
      <c r="S10" s="127"/>
      <c r="T10" s="127"/>
      <c r="U10" s="127"/>
      <c r="V10" s="422" t="s">
        <v>273</v>
      </c>
      <c r="W10" s="422" t="s">
        <v>14</v>
      </c>
      <c r="X10" s="423" t="s">
        <v>300</v>
      </c>
      <c r="Y10" s="306"/>
      <c r="Z10" s="127"/>
      <c r="AA10" s="127"/>
      <c r="AB10" s="127"/>
      <c r="AC10" s="127"/>
      <c r="AD10" s="127"/>
      <c r="AE10" s="127"/>
      <c r="AF10" s="127"/>
      <c r="AG10" s="127"/>
      <c r="AH10" s="127"/>
      <c r="AI10" s="127"/>
    </row>
    <row r="11" spans="1:189" ht="39" thickBot="1" x14ac:dyDescent="0.5">
      <c r="A11" s="89">
        <v>10</v>
      </c>
      <c r="B11" s="168" t="s">
        <v>524</v>
      </c>
      <c r="C11" s="424">
        <v>17928125.877333332</v>
      </c>
      <c r="D11" s="425">
        <v>25.141323343878856</v>
      </c>
      <c r="E11" s="298">
        <v>0</v>
      </c>
      <c r="F11" s="298">
        <v>0</v>
      </c>
      <c r="G11" s="298">
        <v>2.6505928054158163</v>
      </c>
      <c r="H11" s="341">
        <v>27.791916149294671</v>
      </c>
      <c r="I11" s="426">
        <v>25.141323343878856</v>
      </c>
      <c r="J11" s="127"/>
      <c r="K11" s="127"/>
      <c r="L11" s="127"/>
      <c r="M11" s="127"/>
      <c r="N11" s="127"/>
      <c r="O11" s="127"/>
      <c r="P11" s="127"/>
      <c r="Q11" s="127"/>
      <c r="R11" s="127"/>
      <c r="S11" s="127"/>
      <c r="T11" s="127"/>
      <c r="U11" s="127"/>
      <c r="V11" s="427"/>
      <c r="W11" s="427"/>
      <c r="X11" s="421" t="s">
        <v>298</v>
      </c>
      <c r="Y11" s="306"/>
      <c r="Z11" s="127"/>
      <c r="AA11" s="127"/>
      <c r="AB11" s="127"/>
      <c r="AC11" s="127"/>
      <c r="AD11" s="127"/>
      <c r="AE11" s="127"/>
      <c r="AF11" s="127"/>
      <c r="AG11" s="127"/>
      <c r="AH11" s="492"/>
      <c r="AI11" s="127"/>
    </row>
    <row r="12" spans="1:189" ht="19.8" thickBot="1" x14ac:dyDescent="0.5">
      <c r="A12" s="89"/>
      <c r="B12" s="168" t="s">
        <v>525</v>
      </c>
      <c r="C12" s="424">
        <v>11102844.309333334</v>
      </c>
      <c r="D12" s="425">
        <v>103.57956954281283</v>
      </c>
      <c r="E12" s="298">
        <v>0</v>
      </c>
      <c r="F12" s="298">
        <v>0</v>
      </c>
      <c r="G12" s="298">
        <v>10.931155317471102</v>
      </c>
      <c r="H12" s="341">
        <v>114.51072486028394</v>
      </c>
      <c r="I12" s="426">
        <v>103.57956954281283</v>
      </c>
      <c r="J12" s="127"/>
      <c r="K12" s="127"/>
      <c r="L12" s="127"/>
      <c r="M12" s="127"/>
      <c r="N12" s="127"/>
      <c r="O12" s="127"/>
      <c r="P12" s="127"/>
      <c r="Q12" s="127"/>
      <c r="R12" s="127"/>
      <c r="S12" s="127"/>
      <c r="T12" s="127"/>
      <c r="U12" s="127"/>
      <c r="V12" s="429" t="s">
        <v>269</v>
      </c>
      <c r="W12" s="168" t="s">
        <v>524</v>
      </c>
      <c r="X12" s="430">
        <v>25.141323343878856</v>
      </c>
      <c r="Y12" s="306"/>
      <c r="Z12" s="127"/>
      <c r="AA12" s="127"/>
      <c r="AB12" s="127"/>
      <c r="AC12" s="127"/>
      <c r="AD12" s="127"/>
      <c r="AE12" s="127"/>
      <c r="AF12" s="127"/>
      <c r="AG12" s="127"/>
      <c r="AH12" s="492"/>
      <c r="AI12" s="127"/>
    </row>
    <row r="13" spans="1:189" ht="19.8" thickBot="1" x14ac:dyDescent="0.5">
      <c r="A13" s="89"/>
      <c r="B13" s="168" t="s">
        <v>526</v>
      </c>
      <c r="C13" s="424">
        <v>62948248.197333336</v>
      </c>
      <c r="D13" s="425">
        <v>18.387471583789683</v>
      </c>
      <c r="E13" s="298">
        <v>0</v>
      </c>
      <c r="F13" s="298">
        <v>0</v>
      </c>
      <c r="G13" s="298">
        <v>2.0038583685634195</v>
      </c>
      <c r="H13" s="341">
        <v>20.391329952353104</v>
      </c>
      <c r="I13" s="426">
        <v>18.387471583789683</v>
      </c>
      <c r="J13" s="127"/>
      <c r="K13" s="127"/>
      <c r="L13" s="127"/>
      <c r="M13" s="127"/>
      <c r="N13" s="127"/>
      <c r="O13" s="127"/>
      <c r="P13" s="127"/>
      <c r="Q13" s="127"/>
      <c r="R13" s="127"/>
      <c r="S13" s="127"/>
      <c r="T13" s="127"/>
      <c r="U13" s="127"/>
      <c r="V13" s="429" t="s">
        <v>269</v>
      </c>
      <c r="W13" s="168" t="s">
        <v>525</v>
      </c>
      <c r="X13" s="430">
        <v>103.57956954281283</v>
      </c>
      <c r="Y13" s="306"/>
      <c r="Z13" s="127"/>
      <c r="AA13" s="127"/>
      <c r="AB13" s="127"/>
      <c r="AC13" s="127"/>
      <c r="AD13" s="127"/>
      <c r="AE13" s="127"/>
      <c r="AF13" s="127"/>
      <c r="AG13" s="127"/>
      <c r="AH13" s="492"/>
      <c r="AI13" s="127"/>
    </row>
    <row r="14" spans="1:189" ht="19.8" thickBot="1" x14ac:dyDescent="0.5">
      <c r="A14" s="89"/>
      <c r="B14" s="168" t="s">
        <v>519</v>
      </c>
      <c r="C14" s="424">
        <v>1153974.8373333334</v>
      </c>
      <c r="D14" s="425">
        <v>385.88541103431078</v>
      </c>
      <c r="E14" s="298">
        <v>0</v>
      </c>
      <c r="F14" s="298">
        <v>0</v>
      </c>
      <c r="G14" s="298">
        <v>40.658486000594785</v>
      </c>
      <c r="H14" s="341">
        <v>426.54389703490557</v>
      </c>
      <c r="I14" s="426">
        <v>385.88541103431078</v>
      </c>
      <c r="J14" s="127"/>
      <c r="K14" s="127"/>
      <c r="L14" s="127"/>
      <c r="M14" s="127"/>
      <c r="N14" s="127"/>
      <c r="O14" s="127"/>
      <c r="P14" s="127"/>
      <c r="Q14" s="127"/>
      <c r="R14" s="127"/>
      <c r="S14" s="127"/>
      <c r="T14" s="127"/>
      <c r="U14" s="127"/>
      <c r="V14" s="429" t="s">
        <v>269</v>
      </c>
      <c r="W14" s="168" t="s">
        <v>526</v>
      </c>
      <c r="X14" s="430">
        <v>18.387471583789683</v>
      </c>
      <c r="Y14" s="306"/>
      <c r="Z14" s="127"/>
      <c r="AA14" s="127"/>
      <c r="AB14" s="127"/>
      <c r="AC14" s="127"/>
      <c r="AD14" s="127"/>
      <c r="AE14" s="127"/>
      <c r="AF14" s="127"/>
      <c r="AG14" s="127"/>
      <c r="AH14" s="492"/>
      <c r="AI14" s="127"/>
    </row>
    <row r="15" spans="1:189" ht="19.8" thickBot="1" x14ac:dyDescent="0.5">
      <c r="A15" s="89">
        <v>11</v>
      </c>
      <c r="B15" s="168" t="s">
        <v>520</v>
      </c>
      <c r="C15" s="424">
        <v>16537656.165333331</v>
      </c>
      <c r="D15" s="425">
        <v>25.761064618804561</v>
      </c>
      <c r="E15" s="298">
        <v>0</v>
      </c>
      <c r="F15" s="298">
        <v>0</v>
      </c>
      <c r="G15" s="298">
        <v>2.7719768722009936</v>
      </c>
      <c r="H15" s="341">
        <v>28.533041491005555</v>
      </c>
      <c r="I15" s="426">
        <v>25.761064618804561</v>
      </c>
      <c r="J15" s="127"/>
      <c r="K15" s="127"/>
      <c r="L15" s="127"/>
      <c r="M15" s="127"/>
      <c r="N15" s="127"/>
      <c r="O15" s="127"/>
      <c r="P15" s="127"/>
      <c r="Q15" s="127"/>
      <c r="R15" s="127"/>
      <c r="S15" s="127"/>
      <c r="T15" s="127"/>
      <c r="U15" s="127"/>
      <c r="V15" s="429" t="s">
        <v>269</v>
      </c>
      <c r="W15" s="168" t="s">
        <v>519</v>
      </c>
      <c r="X15" s="430">
        <v>385.88541103431078</v>
      </c>
      <c r="Y15" s="491"/>
      <c r="Z15" s="127"/>
      <c r="AA15" s="127"/>
      <c r="AB15" s="127"/>
      <c r="AC15" s="127"/>
      <c r="AD15" s="127"/>
      <c r="AE15" s="127"/>
      <c r="AF15" s="127"/>
      <c r="AG15" s="127"/>
      <c r="AH15" s="492"/>
      <c r="AI15" s="127"/>
    </row>
    <row r="16" spans="1:189" ht="19.8" thickBot="1" x14ac:dyDescent="0.5">
      <c r="A16" s="89">
        <v>12</v>
      </c>
      <c r="B16" s="168" t="s">
        <v>522</v>
      </c>
      <c r="C16" s="424">
        <v>12306405.674666667</v>
      </c>
      <c r="D16" s="425">
        <v>2.760124543927406</v>
      </c>
      <c r="E16" s="298">
        <v>0</v>
      </c>
      <c r="F16" s="298">
        <v>0</v>
      </c>
      <c r="G16" s="298">
        <v>0.29757912921596263</v>
      </c>
      <c r="H16" s="341">
        <v>3.0577036731433687</v>
      </c>
      <c r="I16" s="426">
        <v>2.760124543927406</v>
      </c>
      <c r="J16" s="127"/>
      <c r="K16" s="127"/>
      <c r="L16" s="127"/>
      <c r="M16" s="127"/>
      <c r="N16" s="127"/>
      <c r="O16" s="127"/>
      <c r="P16" s="127"/>
      <c r="Q16" s="127"/>
      <c r="R16" s="127"/>
      <c r="S16" s="127"/>
      <c r="T16" s="127"/>
      <c r="U16" s="127"/>
      <c r="V16" s="429" t="s">
        <v>269</v>
      </c>
      <c r="W16" s="168" t="s">
        <v>520</v>
      </c>
      <c r="X16" s="430">
        <v>25.761064618804561</v>
      </c>
      <c r="Y16" s="127"/>
      <c r="Z16" s="127"/>
      <c r="AA16" s="127"/>
      <c r="AB16" s="127"/>
      <c r="AC16" s="127"/>
      <c r="AD16" s="127"/>
      <c r="AE16" s="127"/>
      <c r="AF16" s="127"/>
      <c r="AG16" s="127"/>
      <c r="AH16" s="492"/>
      <c r="AI16" s="127"/>
    </row>
    <row r="17" spans="1:35" ht="19.8" thickBot="1" x14ac:dyDescent="0.5">
      <c r="A17" s="89">
        <v>13</v>
      </c>
      <c r="B17" s="172" t="s">
        <v>521</v>
      </c>
      <c r="C17" s="424">
        <v>42712875.141333334</v>
      </c>
      <c r="D17" s="425">
        <v>20.340381221059413</v>
      </c>
      <c r="E17" s="298">
        <v>0</v>
      </c>
      <c r="F17" s="298">
        <v>0</v>
      </c>
      <c r="G17" s="298">
        <v>2.1851037652121312</v>
      </c>
      <c r="H17" s="341">
        <v>22.525484986271543</v>
      </c>
      <c r="I17" s="426">
        <v>20.340381221059413</v>
      </c>
      <c r="J17" s="127"/>
      <c r="K17" s="127"/>
      <c r="L17" s="127"/>
      <c r="M17" s="127"/>
      <c r="N17" s="127"/>
      <c r="O17" s="127"/>
      <c r="P17" s="127"/>
      <c r="Q17" s="127"/>
      <c r="R17" s="127"/>
      <c r="S17" s="127"/>
      <c r="T17" s="127"/>
      <c r="U17" s="127"/>
      <c r="V17" s="429" t="s">
        <v>272</v>
      </c>
      <c r="W17" s="168" t="s">
        <v>522</v>
      </c>
      <c r="X17" s="430">
        <v>2.760124543927406</v>
      </c>
      <c r="Y17" s="127"/>
      <c r="Z17" s="127"/>
      <c r="AA17" s="127"/>
      <c r="AB17" s="127"/>
      <c r="AC17" s="127"/>
      <c r="AD17" s="127"/>
      <c r="AE17" s="127"/>
      <c r="AF17" s="127"/>
      <c r="AG17" s="127"/>
      <c r="AH17" s="492"/>
      <c r="AI17" s="127"/>
    </row>
    <row r="18" spans="1:35" ht="20.399999999999999" thickTop="1" thickBot="1" x14ac:dyDescent="0.5">
      <c r="A18" s="89">
        <v>14</v>
      </c>
      <c r="B18" s="431" t="s">
        <v>98</v>
      </c>
      <c r="C18" s="432">
        <v>164690130.20266667</v>
      </c>
      <c r="D18" s="433"/>
      <c r="E18" s="434"/>
      <c r="F18" s="434"/>
      <c r="G18" s="434"/>
      <c r="H18" s="435"/>
      <c r="I18" s="435"/>
      <c r="J18" s="486"/>
      <c r="K18" s="127"/>
      <c r="L18" s="127"/>
      <c r="M18" s="127"/>
      <c r="N18" s="127"/>
      <c r="O18" s="127"/>
      <c r="P18" s="127"/>
      <c r="Q18" s="127"/>
      <c r="R18" s="127"/>
      <c r="S18" s="127"/>
      <c r="T18" s="127"/>
      <c r="U18" s="127"/>
      <c r="V18" s="429" t="s">
        <v>272</v>
      </c>
      <c r="W18" s="172" t="s">
        <v>521</v>
      </c>
      <c r="X18" s="430">
        <v>20.340381221059413</v>
      </c>
      <c r="Y18" s="127"/>
      <c r="Z18" s="127"/>
      <c r="AA18" s="127"/>
      <c r="AB18" s="127"/>
      <c r="AC18" s="127"/>
      <c r="AD18" s="127"/>
      <c r="AE18" s="127"/>
      <c r="AF18" s="127"/>
      <c r="AG18" s="127"/>
      <c r="AH18" s="492"/>
      <c r="AI18" s="127"/>
    </row>
    <row r="19" spans="1:35" ht="15" customHeight="1" thickBot="1" x14ac:dyDescent="0.5">
      <c r="A19" s="89">
        <v>15</v>
      </c>
      <c r="B19" s="437" t="s">
        <v>312</v>
      </c>
      <c r="C19" s="438"/>
      <c r="D19" s="439">
        <v>27.520269870529187</v>
      </c>
      <c r="E19" s="440">
        <v>0</v>
      </c>
      <c r="F19" s="440">
        <v>0</v>
      </c>
      <c r="G19" s="441">
        <v>2.9435978608700903</v>
      </c>
      <c r="H19" s="440">
        <v>30.463867731399286</v>
      </c>
      <c r="I19" s="440"/>
      <c r="J19" s="487"/>
      <c r="K19" s="488"/>
      <c r="L19" s="488"/>
      <c r="M19" s="488"/>
      <c r="N19" s="488"/>
      <c r="O19" s="489"/>
      <c r="P19" s="489"/>
      <c r="Q19" s="489"/>
      <c r="R19" s="488"/>
      <c r="S19" s="488"/>
      <c r="T19" s="488"/>
      <c r="U19" s="488"/>
      <c r="V19" s="443" t="s">
        <v>271</v>
      </c>
      <c r="W19" s="444" t="s">
        <v>24</v>
      </c>
      <c r="X19" s="440">
        <v>2.9435978608700903</v>
      </c>
      <c r="Y19" s="489"/>
      <c r="Z19" s="489"/>
      <c r="AA19" s="489"/>
      <c r="AB19" s="489"/>
      <c r="AC19" s="489"/>
      <c r="AD19" s="127"/>
      <c r="AE19" s="127"/>
      <c r="AF19" s="127"/>
      <c r="AG19" s="127"/>
      <c r="AH19" s="492"/>
      <c r="AI19" s="127"/>
    </row>
    <row r="20" spans="1:35" ht="18" customHeight="1" thickBot="1" x14ac:dyDescent="0.5">
      <c r="A20" s="89">
        <v>16</v>
      </c>
      <c r="B20" s="143"/>
      <c r="C20" s="143"/>
      <c r="D20" s="143"/>
      <c r="E20" s="143"/>
      <c r="F20" s="143"/>
      <c r="G20" s="143"/>
      <c r="H20" s="143"/>
      <c r="I20" s="143"/>
      <c r="J20" s="143"/>
      <c r="K20" s="143"/>
      <c r="L20" s="143"/>
      <c r="M20" s="143"/>
      <c r="N20" s="143"/>
      <c r="O20" s="143"/>
      <c r="P20" s="87" t="s">
        <v>15</v>
      </c>
      <c r="Q20" s="445">
        <v>44562</v>
      </c>
      <c r="R20" s="132" t="s">
        <v>385</v>
      </c>
      <c r="S20" s="446">
        <v>44926</v>
      </c>
      <c r="T20" s="143"/>
      <c r="U20" s="493"/>
      <c r="V20" s="87" t="s">
        <v>15</v>
      </c>
      <c r="W20" s="127"/>
      <c r="X20" s="447" t="s">
        <v>291</v>
      </c>
      <c r="Y20" s="448"/>
      <c r="Z20" s="449"/>
      <c r="AA20" s="447" t="s">
        <v>291</v>
      </c>
      <c r="AB20" s="448"/>
      <c r="AC20" s="449"/>
      <c r="AD20" s="447" t="s">
        <v>291</v>
      </c>
      <c r="AE20" s="448"/>
      <c r="AF20" s="449"/>
      <c r="AG20" s="447" t="s">
        <v>291</v>
      </c>
      <c r="AH20" s="448"/>
      <c r="AI20" s="449"/>
    </row>
    <row r="21" spans="1:35" ht="15" customHeight="1" x14ac:dyDescent="0.45">
      <c r="A21" s="89">
        <v>17</v>
      </c>
      <c r="B21" s="415"/>
      <c r="C21" s="450" t="s">
        <v>169</v>
      </c>
      <c r="D21" s="397"/>
      <c r="E21" s="398"/>
      <c r="F21" s="450" t="s">
        <v>170</v>
      </c>
      <c r="G21" s="397"/>
      <c r="H21" s="398"/>
      <c r="I21" s="450" t="s">
        <v>171</v>
      </c>
      <c r="J21" s="397"/>
      <c r="K21" s="398"/>
      <c r="L21" s="450" t="s">
        <v>172</v>
      </c>
      <c r="M21" s="397"/>
      <c r="N21" s="398"/>
      <c r="O21" s="451"/>
      <c r="P21" s="406"/>
      <c r="Q21" s="406"/>
      <c r="R21" s="452"/>
      <c r="S21" s="452"/>
      <c r="T21" s="452"/>
      <c r="U21" s="452"/>
      <c r="V21" s="406"/>
      <c r="W21" s="406"/>
      <c r="X21" s="450" t="s">
        <v>283</v>
      </c>
      <c r="Y21" s="397"/>
      <c r="Z21" s="398"/>
      <c r="AA21" s="450" t="s">
        <v>284</v>
      </c>
      <c r="AB21" s="397"/>
      <c r="AC21" s="398"/>
      <c r="AD21" s="450" t="s">
        <v>285</v>
      </c>
      <c r="AE21" s="397"/>
      <c r="AF21" s="398"/>
      <c r="AG21" s="450" t="s">
        <v>286</v>
      </c>
      <c r="AH21" s="397"/>
      <c r="AI21" s="398"/>
    </row>
    <row r="22" spans="1:35" ht="15" customHeight="1" x14ac:dyDescent="0.45">
      <c r="A22" s="89">
        <v>18</v>
      </c>
      <c r="B22" s="453" t="s">
        <v>173</v>
      </c>
      <c r="C22" s="454" t="s">
        <v>139</v>
      </c>
      <c r="D22" s="455" t="s">
        <v>270</v>
      </c>
      <c r="E22" s="456" t="s">
        <v>268</v>
      </c>
      <c r="F22" s="400" t="s">
        <v>139</v>
      </c>
      <c r="G22" s="455" t="s">
        <v>270</v>
      </c>
      <c r="H22" s="456" t="s">
        <v>268</v>
      </c>
      <c r="I22" s="400" t="s">
        <v>139</v>
      </c>
      <c r="J22" s="455" t="s">
        <v>270</v>
      </c>
      <c r="K22" s="456" t="s">
        <v>268</v>
      </c>
      <c r="L22" s="400" t="s">
        <v>139</v>
      </c>
      <c r="M22" s="455" t="s">
        <v>270</v>
      </c>
      <c r="N22" s="456" t="s">
        <v>268</v>
      </c>
      <c r="O22" s="405"/>
      <c r="P22" s="414"/>
      <c r="Q22" s="414"/>
      <c r="R22" s="457"/>
      <c r="S22" s="457"/>
      <c r="T22" s="458"/>
      <c r="U22" s="459"/>
      <c r="V22" s="414"/>
      <c r="W22" s="414"/>
      <c r="X22" s="454" t="s">
        <v>139</v>
      </c>
      <c r="Y22" s="412" t="s">
        <v>282</v>
      </c>
      <c r="Z22" s="456" t="s">
        <v>282</v>
      </c>
      <c r="AA22" s="454" t="s">
        <v>139</v>
      </c>
      <c r="AB22" s="412" t="s">
        <v>282</v>
      </c>
      <c r="AC22" s="456" t="s">
        <v>282</v>
      </c>
      <c r="AD22" s="454" t="s">
        <v>139</v>
      </c>
      <c r="AE22" s="412" t="s">
        <v>282</v>
      </c>
      <c r="AF22" s="456" t="s">
        <v>282</v>
      </c>
      <c r="AG22" s="454" t="s">
        <v>139</v>
      </c>
      <c r="AH22" s="412" t="s">
        <v>282</v>
      </c>
      <c r="AI22" s="456" t="s">
        <v>282</v>
      </c>
    </row>
    <row r="23" spans="1:35" ht="15" customHeight="1" x14ac:dyDescent="0.45">
      <c r="A23" s="89">
        <v>19</v>
      </c>
      <c r="B23" s="453" t="s">
        <v>176</v>
      </c>
      <c r="C23" s="454" t="s">
        <v>177</v>
      </c>
      <c r="D23" s="455" t="s">
        <v>87</v>
      </c>
      <c r="E23" s="413" t="s">
        <v>82</v>
      </c>
      <c r="F23" s="400" t="s">
        <v>177</v>
      </c>
      <c r="G23" s="455" t="s">
        <v>87</v>
      </c>
      <c r="H23" s="413" t="s">
        <v>82</v>
      </c>
      <c r="I23" s="400" t="s">
        <v>177</v>
      </c>
      <c r="J23" s="455" t="s">
        <v>87</v>
      </c>
      <c r="K23" s="413" t="s">
        <v>82</v>
      </c>
      <c r="L23" s="400" t="s">
        <v>177</v>
      </c>
      <c r="M23" s="455" t="s">
        <v>87</v>
      </c>
      <c r="N23" s="413" t="s">
        <v>82</v>
      </c>
      <c r="O23" s="405" t="s">
        <v>205</v>
      </c>
      <c r="P23" s="422" t="s">
        <v>273</v>
      </c>
      <c r="Q23" s="422" t="s">
        <v>14</v>
      </c>
      <c r="R23" s="460" t="s">
        <v>169</v>
      </c>
      <c r="S23" s="460" t="s">
        <v>170</v>
      </c>
      <c r="T23" s="460" t="s">
        <v>171</v>
      </c>
      <c r="U23" s="460" t="s">
        <v>172</v>
      </c>
      <c r="V23" s="422" t="s">
        <v>273</v>
      </c>
      <c r="W23" s="422" t="s">
        <v>14</v>
      </c>
      <c r="X23" s="454" t="s">
        <v>277</v>
      </c>
      <c r="Y23" s="455" t="s">
        <v>280</v>
      </c>
      <c r="Z23" s="413" t="s">
        <v>281</v>
      </c>
      <c r="AA23" s="454" t="s">
        <v>277</v>
      </c>
      <c r="AB23" s="455" t="s">
        <v>280</v>
      </c>
      <c r="AC23" s="413" t="s">
        <v>281</v>
      </c>
      <c r="AD23" s="454" t="s">
        <v>277</v>
      </c>
      <c r="AE23" s="455" t="s">
        <v>280</v>
      </c>
      <c r="AF23" s="413" t="s">
        <v>281</v>
      </c>
      <c r="AG23" s="454" t="s">
        <v>277</v>
      </c>
      <c r="AH23" s="455" t="s">
        <v>280</v>
      </c>
      <c r="AI23" s="413" t="s">
        <v>281</v>
      </c>
    </row>
    <row r="24" spans="1:35" ht="15" customHeight="1" thickBot="1" x14ac:dyDescent="0.5">
      <c r="A24" s="89">
        <v>20</v>
      </c>
      <c r="B24" s="461" t="s">
        <v>74</v>
      </c>
      <c r="C24" s="416"/>
      <c r="D24" s="462" t="s">
        <v>178</v>
      </c>
      <c r="E24" s="420" t="s">
        <v>86</v>
      </c>
      <c r="F24" s="416"/>
      <c r="G24" s="462" t="s">
        <v>178</v>
      </c>
      <c r="H24" s="420" t="s">
        <v>86</v>
      </c>
      <c r="I24" s="416"/>
      <c r="J24" s="462" t="s">
        <v>178</v>
      </c>
      <c r="K24" s="420" t="s">
        <v>86</v>
      </c>
      <c r="L24" s="416"/>
      <c r="M24" s="462" t="s">
        <v>178</v>
      </c>
      <c r="N24" s="420" t="s">
        <v>86</v>
      </c>
      <c r="O24" s="421" t="s">
        <v>91</v>
      </c>
      <c r="P24" s="427"/>
      <c r="Q24" s="427"/>
      <c r="R24" s="463">
        <v>44652</v>
      </c>
      <c r="S24" s="463">
        <v>44743</v>
      </c>
      <c r="T24" s="464">
        <v>44835</v>
      </c>
      <c r="U24" s="464">
        <v>44926</v>
      </c>
      <c r="V24" s="427"/>
      <c r="W24" s="427"/>
      <c r="X24" s="416">
        <v>44652</v>
      </c>
      <c r="Y24" s="462" t="s">
        <v>278</v>
      </c>
      <c r="Z24" s="420"/>
      <c r="AA24" s="416">
        <v>44743</v>
      </c>
      <c r="AB24" s="462" t="s">
        <v>278</v>
      </c>
      <c r="AC24" s="420"/>
      <c r="AD24" s="416">
        <v>44835</v>
      </c>
      <c r="AE24" s="462" t="s">
        <v>278</v>
      </c>
      <c r="AF24" s="420"/>
      <c r="AG24" s="416">
        <v>44926</v>
      </c>
      <c r="AH24" s="462" t="s">
        <v>278</v>
      </c>
      <c r="AI24" s="420"/>
    </row>
    <row r="25" spans="1:35" ht="15" customHeight="1" thickBot="1" x14ac:dyDescent="0.5">
      <c r="A25" s="89">
        <v>21</v>
      </c>
      <c r="B25" s="168" t="s">
        <v>524</v>
      </c>
      <c r="C25" s="465">
        <v>4440586</v>
      </c>
      <c r="D25" s="466">
        <v>111642208.46230163</v>
      </c>
      <c r="E25" s="467">
        <v>11770185.303430198</v>
      </c>
      <c r="F25" s="465">
        <v>4482031.469333333</v>
      </c>
      <c r="G25" s="466">
        <v>112684202.40794978</v>
      </c>
      <c r="H25" s="467">
        <v>11880040.366262212</v>
      </c>
      <c r="I25" s="465">
        <v>4502754.2039999999</v>
      </c>
      <c r="J25" s="466">
        <v>113205199.38077386</v>
      </c>
      <c r="K25" s="467">
        <v>11934967.897678221</v>
      </c>
      <c r="L25" s="465">
        <v>4502754.2039999999</v>
      </c>
      <c r="M25" s="466">
        <v>113205199.38077386</v>
      </c>
      <c r="N25" s="467">
        <v>11934967.897678221</v>
      </c>
      <c r="O25" s="468">
        <v>498256971.09684789</v>
      </c>
      <c r="P25" s="429" t="s">
        <v>269</v>
      </c>
      <c r="Q25" s="168" t="s">
        <v>524</v>
      </c>
      <c r="R25" s="469">
        <v>111642208.46230163</v>
      </c>
      <c r="S25" s="469">
        <v>112684202.40794978</v>
      </c>
      <c r="T25" s="469">
        <v>113205199.38077386</v>
      </c>
      <c r="U25" s="469">
        <v>113205199.38077386</v>
      </c>
      <c r="V25" s="429" t="s">
        <v>269</v>
      </c>
      <c r="W25" s="168" t="s">
        <v>524</v>
      </c>
      <c r="X25" s="470"/>
      <c r="Y25" s="471"/>
      <c r="Z25" s="472" t="e">
        <v>#DIV/0!</v>
      </c>
      <c r="AA25" s="470"/>
      <c r="AB25" s="471"/>
      <c r="AC25" s="472" t="e">
        <v>#DIV/0!</v>
      </c>
      <c r="AD25" s="470"/>
      <c r="AE25" s="471"/>
      <c r="AF25" s="472" t="e">
        <v>#DIV/0!</v>
      </c>
      <c r="AG25" s="470"/>
      <c r="AH25" s="471"/>
      <c r="AI25" s="472" t="e">
        <v>#DIV/0!</v>
      </c>
    </row>
    <row r="26" spans="1:35" ht="15" customHeight="1" thickBot="1" x14ac:dyDescent="0.5">
      <c r="A26" s="89"/>
      <c r="B26" s="168" t="s">
        <v>525</v>
      </c>
      <c r="C26" s="465">
        <v>2750044</v>
      </c>
      <c r="D26" s="466">
        <v>284848373.74379516</v>
      </c>
      <c r="E26" s="467">
        <v>30061158.093879499</v>
      </c>
      <c r="F26" s="465">
        <v>2775711.0773333334</v>
      </c>
      <c r="G26" s="466">
        <v>287506958.56540394</v>
      </c>
      <c r="H26" s="467">
        <v>30341728.902755711</v>
      </c>
      <c r="I26" s="465">
        <v>2788544.6159999999</v>
      </c>
      <c r="J26" s="466">
        <v>288836250.97620833</v>
      </c>
      <c r="K26" s="467">
        <v>30482014.307193812</v>
      </c>
      <c r="L26" s="465">
        <v>2788544.6159999999</v>
      </c>
      <c r="M26" s="466">
        <v>288836250.97620833</v>
      </c>
      <c r="N26" s="467">
        <v>30482014.307193812</v>
      </c>
      <c r="O26" s="468">
        <v>1271394749.8726385</v>
      </c>
      <c r="P26" s="429" t="s">
        <v>269</v>
      </c>
      <c r="Q26" s="168" t="s">
        <v>525</v>
      </c>
      <c r="R26" s="469">
        <v>284848373.74379516</v>
      </c>
      <c r="S26" s="469">
        <v>287506958.56540394</v>
      </c>
      <c r="T26" s="469">
        <v>288836250.97620833</v>
      </c>
      <c r="U26" s="469">
        <v>288836250.97620833</v>
      </c>
      <c r="V26" s="429" t="s">
        <v>269</v>
      </c>
      <c r="W26" s="168" t="s">
        <v>525</v>
      </c>
      <c r="X26" s="470"/>
      <c r="Y26" s="471"/>
      <c r="Z26" s="472" t="e">
        <v>#DIV/0!</v>
      </c>
      <c r="AA26" s="470"/>
      <c r="AB26" s="471"/>
      <c r="AC26" s="472" t="e">
        <v>#DIV/0!</v>
      </c>
      <c r="AD26" s="470"/>
      <c r="AE26" s="471"/>
      <c r="AF26" s="472" t="e">
        <v>#DIV/0!</v>
      </c>
      <c r="AG26" s="470"/>
      <c r="AH26" s="471"/>
      <c r="AI26" s="472" t="e">
        <v>#DIV/0!</v>
      </c>
    </row>
    <row r="27" spans="1:35" ht="15" customHeight="1" thickBot="1" x14ac:dyDescent="0.5">
      <c r="A27" s="89"/>
      <c r="B27" s="168" t="s">
        <v>526</v>
      </c>
      <c r="C27" s="465">
        <v>15591541</v>
      </c>
      <c r="D27" s="466">
        <v>286689017.08499175</v>
      </c>
      <c r="E27" s="467">
        <v>31243239.911649667</v>
      </c>
      <c r="F27" s="465">
        <v>15737062.049333334</v>
      </c>
      <c r="G27" s="466">
        <v>289364781.2444517</v>
      </c>
      <c r="H27" s="467">
        <v>31534843.484158397</v>
      </c>
      <c r="I27" s="465">
        <v>15809822.573999999</v>
      </c>
      <c r="J27" s="466">
        <v>290702663.32418162</v>
      </c>
      <c r="K27" s="467">
        <v>31680645.270412758</v>
      </c>
      <c r="L27" s="465">
        <v>15809822.573999999</v>
      </c>
      <c r="M27" s="466">
        <v>290702663.32418162</v>
      </c>
      <c r="N27" s="467">
        <v>31680645.270412758</v>
      </c>
      <c r="O27" s="468">
        <v>1283598498.9144404</v>
      </c>
      <c r="P27" s="429" t="s">
        <v>269</v>
      </c>
      <c r="Q27" s="168" t="s">
        <v>526</v>
      </c>
      <c r="R27" s="469">
        <v>286689017.08499175</v>
      </c>
      <c r="S27" s="469">
        <v>289364781.2444517</v>
      </c>
      <c r="T27" s="469">
        <v>290702663.32418162</v>
      </c>
      <c r="U27" s="469">
        <v>290702663.32418162</v>
      </c>
      <c r="V27" s="429" t="s">
        <v>269</v>
      </c>
      <c r="W27" s="168" t="s">
        <v>526</v>
      </c>
      <c r="X27" s="470"/>
      <c r="Y27" s="471"/>
      <c r="Z27" s="472" t="e">
        <v>#DIV/0!</v>
      </c>
      <c r="AA27" s="470"/>
      <c r="AB27" s="471"/>
      <c r="AC27" s="472" t="e">
        <v>#DIV/0!</v>
      </c>
      <c r="AD27" s="470"/>
      <c r="AE27" s="471"/>
      <c r="AF27" s="472" t="e">
        <v>#DIV/0!</v>
      </c>
      <c r="AG27" s="470"/>
      <c r="AH27" s="471"/>
      <c r="AI27" s="472" t="e">
        <v>#DIV/0!</v>
      </c>
    </row>
    <row r="28" spans="1:35" ht="15" customHeight="1" thickBot="1" x14ac:dyDescent="0.5">
      <c r="A28" s="89"/>
      <c r="B28" s="168" t="s">
        <v>519</v>
      </c>
      <c r="C28" s="465">
        <v>285826</v>
      </c>
      <c r="D28" s="466">
        <v>110296083.49429291</v>
      </c>
      <c r="E28" s="467">
        <v>11621252.419606006</v>
      </c>
      <c r="F28" s="465">
        <v>288493.70933333336</v>
      </c>
      <c r="G28" s="466">
        <v>111325513.60690632</v>
      </c>
      <c r="H28" s="467">
        <v>11729717.442188995</v>
      </c>
      <c r="I28" s="465">
        <v>289827.56400000001</v>
      </c>
      <c r="J28" s="466">
        <v>111840228.66321301</v>
      </c>
      <c r="K28" s="467">
        <v>11783949.95348049</v>
      </c>
      <c r="L28" s="465">
        <v>289827.56400000001</v>
      </c>
      <c r="M28" s="466">
        <v>111840228.66321301</v>
      </c>
      <c r="N28" s="467">
        <v>11783949.95348049</v>
      </c>
      <c r="O28" s="468">
        <v>492220924.19638121</v>
      </c>
      <c r="P28" s="429" t="s">
        <v>269</v>
      </c>
      <c r="Q28" s="168" t="s">
        <v>519</v>
      </c>
      <c r="R28" s="469">
        <v>110296083.49429291</v>
      </c>
      <c r="S28" s="469">
        <v>111325513.60690632</v>
      </c>
      <c r="T28" s="469">
        <v>111840228.66321301</v>
      </c>
      <c r="U28" s="469">
        <v>111840228.66321301</v>
      </c>
      <c r="V28" s="429" t="s">
        <v>269</v>
      </c>
      <c r="W28" s="168" t="s">
        <v>519</v>
      </c>
      <c r="X28" s="470"/>
      <c r="Y28" s="471"/>
      <c r="Z28" s="472" t="e">
        <v>#DIV/0!</v>
      </c>
      <c r="AA28" s="470"/>
      <c r="AB28" s="471"/>
      <c r="AC28" s="472" t="e">
        <v>#DIV/0!</v>
      </c>
      <c r="AD28" s="470"/>
      <c r="AE28" s="471"/>
      <c r="AF28" s="472" t="e">
        <v>#DIV/0!</v>
      </c>
      <c r="AG28" s="470"/>
      <c r="AH28" s="471"/>
      <c r="AI28" s="472" t="e">
        <v>#DIV/0!</v>
      </c>
    </row>
    <row r="29" spans="1:35" ht="15" customHeight="1" thickBot="1" x14ac:dyDescent="0.5">
      <c r="A29" s="89">
        <v>22</v>
      </c>
      <c r="B29" s="168" t="s">
        <v>520</v>
      </c>
      <c r="C29" s="465">
        <v>4096183</v>
      </c>
      <c r="D29" s="466">
        <v>105522034.95344873</v>
      </c>
      <c r="E29" s="467">
        <v>11354524.540302882</v>
      </c>
      <c r="F29" s="465">
        <v>4134414.0413333331</v>
      </c>
      <c r="G29" s="466">
        <v>106506907.27968091</v>
      </c>
      <c r="H29" s="467">
        <v>11460500.102679042</v>
      </c>
      <c r="I29" s="465">
        <v>4153529.5619999999</v>
      </c>
      <c r="J29" s="466">
        <v>106999343.44279701</v>
      </c>
      <c r="K29" s="467">
        <v>11513487.883867122</v>
      </c>
      <c r="L29" s="465">
        <v>4153529.5619999999</v>
      </c>
      <c r="M29" s="466">
        <v>106999343.44279701</v>
      </c>
      <c r="N29" s="467">
        <v>11513487.883867122</v>
      </c>
      <c r="O29" s="468">
        <v>471869629.52943987</v>
      </c>
      <c r="P29" s="429" t="s">
        <v>269</v>
      </c>
      <c r="Q29" s="168" t="s">
        <v>520</v>
      </c>
      <c r="R29" s="469">
        <v>105522034.95344873</v>
      </c>
      <c r="S29" s="469">
        <v>106506907.27968091</v>
      </c>
      <c r="T29" s="469">
        <v>106999343.44279701</v>
      </c>
      <c r="U29" s="469">
        <v>106999343.44279701</v>
      </c>
      <c r="V29" s="429" t="s">
        <v>269</v>
      </c>
      <c r="W29" s="168" t="s">
        <v>520</v>
      </c>
      <c r="X29" s="470"/>
      <c r="Y29" s="471"/>
      <c r="Z29" s="472" t="e">
        <v>#DIV/0!</v>
      </c>
      <c r="AA29" s="470"/>
      <c r="AB29" s="471"/>
      <c r="AC29" s="472" t="e">
        <v>#DIV/0!</v>
      </c>
      <c r="AD29" s="470"/>
      <c r="AE29" s="471"/>
      <c r="AF29" s="472" t="e">
        <v>#DIV/0!</v>
      </c>
      <c r="AG29" s="470"/>
      <c r="AH29" s="471"/>
      <c r="AI29" s="472" t="e">
        <v>#DIV/0!</v>
      </c>
    </row>
    <row r="30" spans="1:35" ht="15" customHeight="1" thickBot="1" x14ac:dyDescent="0.5">
      <c r="A30" s="89">
        <v>23</v>
      </c>
      <c r="B30" s="168" t="s">
        <v>522</v>
      </c>
      <c r="C30" s="465">
        <v>3048152</v>
      </c>
      <c r="D30" s="466">
        <v>8413279.1488214098</v>
      </c>
      <c r="E30" s="467">
        <v>907066.41787789494</v>
      </c>
      <c r="F30" s="465">
        <v>3076601.4186666668</v>
      </c>
      <c r="G30" s="466">
        <v>8491803.0875437446</v>
      </c>
      <c r="H30" s="467">
        <v>915532.37111142196</v>
      </c>
      <c r="I30" s="465">
        <v>3090826.128</v>
      </c>
      <c r="J30" s="466">
        <v>8531065.0569049101</v>
      </c>
      <c r="K30" s="467">
        <v>919765.34772818547</v>
      </c>
      <c r="L30" s="465">
        <v>3090826.128</v>
      </c>
      <c r="M30" s="466">
        <v>8531065.0569049101</v>
      </c>
      <c r="N30" s="467">
        <v>919765.34772818547</v>
      </c>
      <c r="O30" s="468">
        <v>37629341.834620669</v>
      </c>
      <c r="P30" s="429" t="s">
        <v>272</v>
      </c>
      <c r="Q30" s="168" t="s">
        <v>522</v>
      </c>
      <c r="R30" s="469">
        <v>8413279.1488214098</v>
      </c>
      <c r="S30" s="469">
        <v>8491803.0875437446</v>
      </c>
      <c r="T30" s="469">
        <v>8531065.0569049101</v>
      </c>
      <c r="U30" s="469">
        <v>8531065.0569049101</v>
      </c>
      <c r="V30" s="429" t="s">
        <v>272</v>
      </c>
      <c r="W30" s="168" t="s">
        <v>522</v>
      </c>
      <c r="X30" s="470"/>
      <c r="Y30" s="471"/>
      <c r="Z30" s="472" t="e">
        <v>#DIV/0!</v>
      </c>
      <c r="AA30" s="470"/>
      <c r="AB30" s="471"/>
      <c r="AC30" s="472" t="e">
        <v>#DIV/0!</v>
      </c>
      <c r="AD30" s="470"/>
      <c r="AE30" s="471"/>
      <c r="AF30" s="472" t="e">
        <v>#DIV/0!</v>
      </c>
      <c r="AG30" s="470"/>
      <c r="AH30" s="471"/>
      <c r="AI30" s="472" t="e">
        <v>#DIV/0!</v>
      </c>
    </row>
    <row r="31" spans="1:35" ht="15" customHeight="1" thickBot="1" x14ac:dyDescent="0.5">
      <c r="A31" s="89">
        <v>24</v>
      </c>
      <c r="B31" s="172" t="s">
        <v>521</v>
      </c>
      <c r="C31" s="465">
        <v>10579477</v>
      </c>
      <c r="D31" s="466">
        <v>215190595.29942998</v>
      </c>
      <c r="E31" s="467">
        <v>23117255.026675142</v>
      </c>
      <c r="F31" s="465">
        <v>10678218.785333334</v>
      </c>
      <c r="G31" s="466">
        <v>217199040.85555801</v>
      </c>
      <c r="H31" s="467">
        <v>23333016.073590778</v>
      </c>
      <c r="I31" s="465">
        <v>10727589.677999999</v>
      </c>
      <c r="J31" s="466">
        <v>218203263.63362199</v>
      </c>
      <c r="K31" s="467">
        <v>23440896.597048592</v>
      </c>
      <c r="L31" s="465">
        <v>10727589.677999999</v>
      </c>
      <c r="M31" s="466">
        <v>218203263.63362199</v>
      </c>
      <c r="N31" s="467">
        <v>23440896.597048592</v>
      </c>
      <c r="O31" s="468">
        <v>962128227.71659529</v>
      </c>
      <c r="P31" s="429" t="s">
        <v>272</v>
      </c>
      <c r="Q31" s="172" t="s">
        <v>521</v>
      </c>
      <c r="R31" s="469">
        <v>215190595.29942998</v>
      </c>
      <c r="S31" s="469">
        <v>217199040.85555801</v>
      </c>
      <c r="T31" s="469">
        <v>218203263.63362199</v>
      </c>
      <c r="U31" s="469">
        <v>218203263.63362199</v>
      </c>
      <c r="V31" s="429" t="s">
        <v>272</v>
      </c>
      <c r="W31" s="172" t="s">
        <v>521</v>
      </c>
      <c r="X31" s="470"/>
      <c r="Y31" s="471"/>
      <c r="Z31" s="472" t="e">
        <v>#DIV/0!</v>
      </c>
      <c r="AA31" s="470"/>
      <c r="AB31" s="471"/>
      <c r="AC31" s="472" t="e">
        <v>#DIV/0!</v>
      </c>
      <c r="AD31" s="470"/>
      <c r="AE31" s="471"/>
      <c r="AF31" s="472" t="e">
        <v>#DIV/0!</v>
      </c>
      <c r="AG31" s="470"/>
      <c r="AH31" s="471"/>
      <c r="AI31" s="472" t="e">
        <v>#DIV/0!</v>
      </c>
    </row>
    <row r="32" spans="1:35" ht="15" customHeight="1" thickTop="1" thickBot="1" x14ac:dyDescent="0.5">
      <c r="A32" s="89">
        <v>25</v>
      </c>
      <c r="B32" s="473" t="s">
        <v>98</v>
      </c>
      <c r="C32" s="474">
        <v>40791809</v>
      </c>
      <c r="D32" s="475">
        <v>1122601592.1870816</v>
      </c>
      <c r="E32" s="476">
        <v>120074681.71342129</v>
      </c>
      <c r="F32" s="474">
        <v>41172532.550666668</v>
      </c>
      <c r="G32" s="475">
        <v>1133079207.0474942</v>
      </c>
      <c r="H32" s="476">
        <v>121195378.74274656</v>
      </c>
      <c r="I32" s="474">
        <v>41362894.325999998</v>
      </c>
      <c r="J32" s="475">
        <v>1138318014.4777007</v>
      </c>
      <c r="K32" s="476">
        <v>121755727.25740917</v>
      </c>
      <c r="L32" s="474">
        <v>41362894.325999998</v>
      </c>
      <c r="M32" s="475">
        <v>1138318014.4777007</v>
      </c>
      <c r="N32" s="476">
        <v>121755727.25740917</v>
      </c>
      <c r="O32" s="477">
        <v>5017098343.1609631</v>
      </c>
      <c r="P32" s="443" t="s">
        <v>271</v>
      </c>
      <c r="Q32" s="443"/>
      <c r="R32" s="469">
        <v>120074681.71342129</v>
      </c>
      <c r="S32" s="469">
        <v>121195378.74274656</v>
      </c>
      <c r="T32" s="469">
        <v>121755727.25740917</v>
      </c>
      <c r="U32" s="469">
        <v>121755727.25740917</v>
      </c>
      <c r="V32" s="443" t="s">
        <v>271</v>
      </c>
      <c r="W32" s="444" t="s">
        <v>24</v>
      </c>
      <c r="X32" s="470"/>
      <c r="Y32" s="471"/>
      <c r="Z32" s="472" t="e">
        <v>#DIV/0!</v>
      </c>
      <c r="AA32" s="470"/>
      <c r="AB32" s="471"/>
      <c r="AC32" s="472" t="e">
        <v>#DIV/0!</v>
      </c>
      <c r="AD32" s="470"/>
      <c r="AE32" s="471"/>
      <c r="AF32" s="472" t="e">
        <v>#DIV/0!</v>
      </c>
      <c r="AG32" s="470"/>
      <c r="AH32" s="471"/>
      <c r="AI32" s="472" t="e">
        <v>#DIV/0!</v>
      </c>
    </row>
    <row r="33" spans="1:189" ht="21" hidden="1" customHeight="1" x14ac:dyDescent="0.45">
      <c r="A33" s="89">
        <v>26</v>
      </c>
      <c r="B33" s="132"/>
      <c r="C33" s="132"/>
      <c r="D33" s="132"/>
      <c r="E33" s="132"/>
      <c r="F33" s="132"/>
      <c r="G33" s="132"/>
      <c r="H33" s="132"/>
      <c r="I33" s="132"/>
      <c r="J33" s="132"/>
      <c r="K33" s="132"/>
      <c r="L33" s="132"/>
      <c r="M33" s="132"/>
      <c r="N33" s="132"/>
      <c r="O33" s="132"/>
      <c r="P33" s="478"/>
      <c r="R33" s="132"/>
      <c r="S33" s="132"/>
      <c r="T33" s="132"/>
      <c r="U33" s="479"/>
      <c r="Z33" s="132"/>
      <c r="AA33" s="132"/>
      <c r="AB33" s="132"/>
      <c r="AC33" s="132"/>
      <c r="AD33" s="132"/>
      <c r="AE33" s="132"/>
      <c r="AF33" s="132"/>
      <c r="AG33" s="478"/>
    </row>
    <row r="34" spans="1:189" s="132" customFormat="1" ht="15" customHeight="1" thickBot="1" x14ac:dyDescent="0.5">
      <c r="A34" s="89">
        <v>27</v>
      </c>
      <c r="B34" s="393" t="s">
        <v>16</v>
      </c>
      <c r="C34" s="485"/>
      <c r="D34" s="484"/>
      <c r="E34" s="484"/>
      <c r="F34" s="484"/>
      <c r="G34" s="484"/>
      <c r="H34" s="484"/>
      <c r="I34" s="484"/>
      <c r="J34" s="484"/>
      <c r="K34" s="484"/>
      <c r="L34" s="484"/>
      <c r="M34" s="484"/>
      <c r="N34" s="484"/>
      <c r="O34" s="145"/>
      <c r="P34" s="145"/>
      <c r="Q34" s="145"/>
      <c r="R34" s="484"/>
      <c r="S34" s="484"/>
      <c r="T34" s="484"/>
      <c r="U34" s="484"/>
      <c r="V34" s="145"/>
      <c r="W34" s="145"/>
      <c r="X34" s="145"/>
      <c r="Y34" s="145"/>
      <c r="Z34" s="484"/>
      <c r="AA34" s="484"/>
      <c r="AB34" s="484"/>
      <c r="AC34" s="484"/>
      <c r="AD34" s="484"/>
      <c r="AE34" s="484"/>
      <c r="AF34" s="484"/>
      <c r="AG34" s="143"/>
      <c r="AH34" s="143"/>
      <c r="AI34" s="143"/>
      <c r="AJ34" s="87"/>
      <c r="AK34" s="87"/>
      <c r="AL34" s="87"/>
      <c r="AM34" s="87"/>
      <c r="AN34" s="87"/>
      <c r="AO34" s="87"/>
      <c r="AP34" s="87"/>
      <c r="AQ34" s="87"/>
      <c r="AR34" s="87"/>
      <c r="AS34" s="87"/>
      <c r="AT34" s="87"/>
      <c r="AU34" s="87"/>
      <c r="AV34" s="87"/>
      <c r="AW34" s="87"/>
      <c r="AX34" s="87"/>
      <c r="AY34" s="87"/>
      <c r="AZ34" s="87"/>
      <c r="BA34" s="87"/>
      <c r="BB34" s="87"/>
      <c r="BC34" s="87"/>
      <c r="BD34" s="87"/>
      <c r="BE34" s="87"/>
      <c r="BF34" s="87"/>
      <c r="BG34" s="87"/>
      <c r="BH34" s="87"/>
      <c r="BI34" s="87"/>
      <c r="BJ34" s="87"/>
      <c r="BK34" s="87"/>
      <c r="BL34" s="87"/>
      <c r="BM34" s="87"/>
      <c r="BN34" s="87"/>
      <c r="BO34" s="87"/>
      <c r="BP34" s="87"/>
      <c r="BQ34" s="87"/>
      <c r="BR34" s="87"/>
      <c r="BS34" s="87"/>
      <c r="BT34" s="87"/>
      <c r="BU34" s="87"/>
      <c r="BV34" s="87"/>
      <c r="BW34" s="87"/>
      <c r="BX34" s="87"/>
      <c r="BY34" s="87"/>
      <c r="BZ34" s="87"/>
      <c r="CA34" s="87"/>
      <c r="CB34" s="87"/>
      <c r="CC34" s="87"/>
      <c r="CD34" s="87"/>
      <c r="CE34" s="87"/>
      <c r="CF34" s="87"/>
      <c r="CG34" s="87"/>
      <c r="CH34" s="87"/>
      <c r="CI34" s="87"/>
      <c r="CJ34" s="87"/>
      <c r="CK34" s="87"/>
      <c r="CL34" s="87"/>
      <c r="CM34" s="87"/>
      <c r="CN34" s="87"/>
      <c r="CO34" s="87"/>
      <c r="CP34" s="87"/>
      <c r="CQ34" s="87"/>
      <c r="CR34" s="87"/>
      <c r="CS34" s="87"/>
      <c r="CT34" s="87"/>
      <c r="CU34" s="87"/>
      <c r="CV34" s="87"/>
      <c r="CW34" s="87"/>
      <c r="CX34" s="87"/>
      <c r="CY34" s="87"/>
      <c r="CZ34" s="87"/>
      <c r="DA34" s="87"/>
      <c r="DB34" s="87"/>
      <c r="DC34" s="87"/>
      <c r="DD34" s="87"/>
      <c r="DE34" s="87"/>
      <c r="DF34" s="87"/>
      <c r="DG34" s="87"/>
      <c r="DH34" s="87"/>
      <c r="DI34" s="87"/>
      <c r="DJ34" s="87"/>
      <c r="DK34" s="87"/>
      <c r="DL34" s="87"/>
      <c r="DM34" s="87"/>
      <c r="DN34" s="87"/>
      <c r="DO34" s="87"/>
      <c r="DP34" s="87"/>
      <c r="DQ34" s="87"/>
      <c r="DR34" s="87"/>
      <c r="DS34" s="87"/>
      <c r="DT34" s="87"/>
      <c r="DU34" s="87"/>
      <c r="DV34" s="87"/>
      <c r="DW34" s="87"/>
      <c r="DX34" s="87"/>
      <c r="DY34" s="87"/>
      <c r="DZ34" s="87"/>
      <c r="EA34" s="87"/>
      <c r="EB34" s="87"/>
      <c r="EC34" s="87"/>
      <c r="ED34" s="87"/>
      <c r="EE34" s="87"/>
      <c r="EF34" s="87"/>
      <c r="EG34" s="87"/>
      <c r="EH34" s="87"/>
      <c r="EI34" s="87"/>
      <c r="EJ34" s="87"/>
      <c r="EK34" s="87"/>
      <c r="EL34" s="87"/>
      <c r="EM34" s="87"/>
      <c r="EN34" s="87"/>
      <c r="EO34" s="87"/>
      <c r="EP34" s="87"/>
      <c r="EQ34" s="87"/>
      <c r="ER34" s="87"/>
      <c r="ES34" s="87"/>
      <c r="ET34" s="87"/>
      <c r="EU34" s="87"/>
      <c r="EV34" s="87"/>
      <c r="EW34" s="87"/>
      <c r="EX34" s="87"/>
      <c r="EY34" s="87"/>
      <c r="EZ34" s="87"/>
      <c r="FA34" s="87"/>
      <c r="FB34" s="87"/>
      <c r="FC34" s="87"/>
      <c r="FD34" s="87"/>
      <c r="FE34" s="87"/>
      <c r="FF34" s="87"/>
      <c r="FG34" s="87"/>
      <c r="FH34" s="87"/>
      <c r="FI34" s="87"/>
      <c r="FJ34" s="87"/>
      <c r="FK34" s="87"/>
      <c r="FL34" s="87"/>
      <c r="FM34" s="87"/>
      <c r="FN34" s="87"/>
      <c r="FO34" s="87"/>
      <c r="FP34" s="87"/>
      <c r="FQ34" s="87"/>
      <c r="FR34" s="87"/>
      <c r="FS34" s="87"/>
      <c r="FT34" s="87"/>
      <c r="FU34" s="87"/>
      <c r="FV34" s="87"/>
      <c r="FW34" s="87"/>
      <c r="FX34" s="87"/>
      <c r="FY34" s="87"/>
      <c r="FZ34" s="87"/>
      <c r="GA34" s="87"/>
      <c r="GB34" s="87"/>
      <c r="GC34" s="87"/>
      <c r="GD34" s="87"/>
      <c r="GE34" s="87"/>
      <c r="GF34" s="87"/>
      <c r="GG34" s="87"/>
    </row>
    <row r="35" spans="1:189" ht="15" customHeight="1" thickBot="1" x14ac:dyDescent="0.5">
      <c r="A35" s="89">
        <v>28</v>
      </c>
      <c r="B35" s="394"/>
      <c r="C35" s="395" t="s">
        <v>17</v>
      </c>
      <c r="D35" s="396" t="s">
        <v>309</v>
      </c>
      <c r="E35" s="397"/>
      <c r="F35" s="397"/>
      <c r="G35" s="397"/>
      <c r="H35" s="398"/>
      <c r="I35" s="399" t="s">
        <v>175</v>
      </c>
      <c r="J35" s="127"/>
      <c r="K35" s="127"/>
      <c r="L35" s="127"/>
      <c r="M35" s="127"/>
      <c r="N35" s="127"/>
      <c r="O35" s="127"/>
      <c r="P35" s="127"/>
      <c r="Q35" s="127"/>
      <c r="R35" s="127"/>
      <c r="S35" s="127"/>
      <c r="T35" s="127"/>
      <c r="U35" s="127"/>
      <c r="V35" s="87" t="s">
        <v>16</v>
      </c>
      <c r="W35" s="127"/>
      <c r="X35" s="129"/>
      <c r="Y35" s="129"/>
      <c r="Z35" s="129"/>
      <c r="AA35" s="127"/>
      <c r="AB35" s="127"/>
      <c r="AC35" s="127"/>
      <c r="AD35" s="127"/>
      <c r="AE35" s="127"/>
      <c r="AF35" s="127"/>
      <c r="AG35" s="127"/>
      <c r="AH35" s="127"/>
      <c r="AI35" s="127"/>
    </row>
    <row r="36" spans="1:189" ht="15" customHeight="1" thickBot="1" x14ac:dyDescent="0.5">
      <c r="A36" s="89">
        <v>29</v>
      </c>
      <c r="B36" s="400" t="s">
        <v>173</v>
      </c>
      <c r="C36" s="401" t="s">
        <v>183</v>
      </c>
      <c r="D36" s="402" t="s">
        <v>175</v>
      </c>
      <c r="E36" s="403" t="s">
        <v>175</v>
      </c>
      <c r="F36" s="403" t="s">
        <v>175</v>
      </c>
      <c r="G36" s="403" t="s">
        <v>175</v>
      </c>
      <c r="H36" s="404" t="s">
        <v>175</v>
      </c>
      <c r="I36" s="405" t="s">
        <v>279</v>
      </c>
      <c r="J36" s="127"/>
      <c r="K36" s="127"/>
      <c r="L36" s="127"/>
      <c r="M36" s="127"/>
      <c r="N36" s="127"/>
      <c r="O36" s="127"/>
      <c r="P36" s="127"/>
      <c r="Q36" s="127"/>
      <c r="R36" s="127"/>
      <c r="S36" s="127"/>
      <c r="T36" s="127"/>
      <c r="U36" s="127"/>
      <c r="V36" s="406"/>
      <c r="W36" s="406"/>
      <c r="X36" s="407" t="s">
        <v>297</v>
      </c>
      <c r="Y36" s="408"/>
      <c r="Z36" s="409"/>
      <c r="AA36" s="127"/>
      <c r="AB36" s="127"/>
      <c r="AC36" s="127"/>
      <c r="AD36" s="127"/>
      <c r="AE36" s="127"/>
      <c r="AF36" s="127"/>
      <c r="AG36" s="127"/>
      <c r="AH36" s="127"/>
      <c r="AI36" s="127"/>
    </row>
    <row r="37" spans="1:189" ht="15" customHeight="1" x14ac:dyDescent="0.45">
      <c r="A37" s="89">
        <v>30</v>
      </c>
      <c r="B37" s="400" t="s">
        <v>176</v>
      </c>
      <c r="C37" s="410" t="s">
        <v>139</v>
      </c>
      <c r="D37" s="411" t="s">
        <v>135</v>
      </c>
      <c r="E37" s="412" t="s">
        <v>81</v>
      </c>
      <c r="F37" s="412" t="s">
        <v>136</v>
      </c>
      <c r="G37" s="412" t="s">
        <v>82</v>
      </c>
      <c r="H37" s="413" t="s">
        <v>138</v>
      </c>
      <c r="I37" s="405" t="s">
        <v>87</v>
      </c>
      <c r="J37" s="127"/>
      <c r="K37" s="127"/>
      <c r="L37" s="127"/>
      <c r="M37" s="127"/>
      <c r="N37" s="127"/>
      <c r="O37" s="127"/>
      <c r="P37" s="127"/>
      <c r="Q37" s="127"/>
      <c r="R37" s="127"/>
      <c r="S37" s="127"/>
      <c r="T37" s="127"/>
      <c r="U37" s="127"/>
      <c r="V37" s="414"/>
      <c r="W37" s="414"/>
      <c r="X37" s="415" t="s">
        <v>296</v>
      </c>
      <c r="Y37" s="490"/>
      <c r="Z37" s="490"/>
      <c r="AA37" s="127"/>
      <c r="AB37" s="127"/>
      <c r="AC37" s="127"/>
      <c r="AD37" s="127"/>
      <c r="AE37" s="127"/>
      <c r="AF37" s="127"/>
      <c r="AG37" s="127"/>
      <c r="AH37" s="127"/>
      <c r="AI37" s="127"/>
    </row>
    <row r="38" spans="1:189" ht="15" customHeight="1" thickBot="1" x14ac:dyDescent="0.5">
      <c r="A38" s="89">
        <v>31</v>
      </c>
      <c r="B38" s="416" t="s">
        <v>74</v>
      </c>
      <c r="C38" s="417" t="s">
        <v>19</v>
      </c>
      <c r="D38" s="418" t="s">
        <v>147</v>
      </c>
      <c r="E38" s="419" t="s">
        <v>147</v>
      </c>
      <c r="F38" s="419" t="s">
        <v>147</v>
      </c>
      <c r="G38" s="419" t="s">
        <v>147</v>
      </c>
      <c r="H38" s="420" t="s">
        <v>91</v>
      </c>
      <c r="I38" s="421" t="s">
        <v>299</v>
      </c>
      <c r="J38" s="127"/>
      <c r="K38" s="127"/>
      <c r="L38" s="127"/>
      <c r="M38" s="127"/>
      <c r="N38" s="127"/>
      <c r="O38" s="127"/>
      <c r="P38" s="127"/>
      <c r="Q38" s="127"/>
      <c r="R38" s="127"/>
      <c r="S38" s="127"/>
      <c r="T38" s="127"/>
      <c r="U38" s="127"/>
      <c r="V38" s="422" t="s">
        <v>273</v>
      </c>
      <c r="W38" s="422" t="s">
        <v>14</v>
      </c>
      <c r="X38" s="423" t="s">
        <v>300</v>
      </c>
      <c r="Y38" s="306"/>
      <c r="Z38" s="127"/>
      <c r="AA38" s="127"/>
      <c r="AB38" s="127"/>
      <c r="AC38" s="127"/>
      <c r="AD38" s="127"/>
      <c r="AE38" s="127"/>
      <c r="AF38" s="127"/>
      <c r="AG38" s="127"/>
      <c r="AH38" s="127"/>
      <c r="AI38" s="127"/>
    </row>
    <row r="39" spans="1:189" ht="15" customHeight="1" thickBot="1" x14ac:dyDescent="0.5">
      <c r="A39" s="89">
        <v>32</v>
      </c>
      <c r="B39" s="168" t="s">
        <v>524</v>
      </c>
      <c r="C39" s="424">
        <v>16082035.944</v>
      </c>
      <c r="D39" s="425">
        <v>27.173380344683078</v>
      </c>
      <c r="E39" s="298">
        <v>0</v>
      </c>
      <c r="F39" s="298">
        <v>0</v>
      </c>
      <c r="G39" s="298">
        <v>2.7201013580053921</v>
      </c>
      <c r="H39" s="341">
        <v>29.893481702688469</v>
      </c>
      <c r="I39" s="426">
        <v>27.173380344683075</v>
      </c>
      <c r="J39" s="127"/>
      <c r="K39" s="127"/>
      <c r="L39" s="127"/>
      <c r="M39" s="127"/>
      <c r="N39" s="127"/>
      <c r="O39" s="127"/>
      <c r="P39" s="127"/>
      <c r="Q39" s="127"/>
      <c r="R39" s="127"/>
      <c r="S39" s="127"/>
      <c r="T39" s="127"/>
      <c r="U39" s="127"/>
      <c r="V39" s="427"/>
      <c r="W39" s="427"/>
      <c r="X39" s="421" t="s">
        <v>298</v>
      </c>
      <c r="Y39" s="306"/>
      <c r="Z39" s="127"/>
      <c r="AA39" s="127"/>
      <c r="AB39" s="127"/>
      <c r="AC39" s="127"/>
      <c r="AD39" s="127"/>
      <c r="AE39" s="127"/>
      <c r="AF39" s="127"/>
      <c r="AG39" s="127"/>
      <c r="AH39" s="492"/>
      <c r="AI39" s="127"/>
    </row>
    <row r="40" spans="1:189" ht="15" customHeight="1" thickBot="1" x14ac:dyDescent="0.5">
      <c r="A40" s="89"/>
      <c r="B40" s="168" t="s">
        <v>525</v>
      </c>
      <c r="C40" s="424">
        <v>9959564.784</v>
      </c>
      <c r="D40" s="425">
        <v>107.91230811662201</v>
      </c>
      <c r="E40" s="298">
        <v>0</v>
      </c>
      <c r="F40" s="298">
        <v>0</v>
      </c>
      <c r="G40" s="298">
        <v>11.217811488383806</v>
      </c>
      <c r="H40" s="341">
        <v>119.13011960500582</v>
      </c>
      <c r="I40" s="426">
        <v>107.91230811662201</v>
      </c>
      <c r="J40" s="127"/>
      <c r="K40" s="127"/>
      <c r="L40" s="127"/>
      <c r="M40" s="127"/>
      <c r="N40" s="127"/>
      <c r="O40" s="127"/>
      <c r="P40" s="127"/>
      <c r="Q40" s="127"/>
      <c r="R40" s="127"/>
      <c r="S40" s="127"/>
      <c r="T40" s="127"/>
      <c r="U40" s="127"/>
      <c r="V40" s="429" t="s">
        <v>269</v>
      </c>
      <c r="W40" s="168" t="s">
        <v>524</v>
      </c>
      <c r="X40" s="430">
        <v>27.173380344683075</v>
      </c>
      <c r="Y40" s="306"/>
      <c r="Z40" s="127"/>
      <c r="AA40" s="127"/>
      <c r="AB40" s="127"/>
      <c r="AC40" s="127"/>
      <c r="AD40" s="127"/>
      <c r="AE40" s="127"/>
      <c r="AF40" s="127"/>
      <c r="AG40" s="127"/>
      <c r="AH40" s="492"/>
      <c r="AI40" s="127"/>
    </row>
    <row r="41" spans="1:189" ht="15" customHeight="1" thickBot="1" x14ac:dyDescent="0.5">
      <c r="A41" s="89"/>
      <c r="B41" s="168" t="s">
        <v>526</v>
      </c>
      <c r="C41" s="424">
        <v>56466358.416000001</v>
      </c>
      <c r="D41" s="425">
        <v>20.233338922870775</v>
      </c>
      <c r="E41" s="298">
        <v>0</v>
      </c>
      <c r="F41" s="298">
        <v>0</v>
      </c>
      <c r="G41" s="298">
        <v>2.0564071020047678</v>
      </c>
      <c r="H41" s="341">
        <v>22.289746024875544</v>
      </c>
      <c r="I41" s="426">
        <v>20.233338922870775</v>
      </c>
      <c r="J41" s="127"/>
      <c r="K41" s="127"/>
      <c r="L41" s="127"/>
      <c r="M41" s="127"/>
      <c r="N41" s="127"/>
      <c r="O41" s="127"/>
      <c r="P41" s="127"/>
      <c r="Q41" s="127"/>
      <c r="R41" s="127"/>
      <c r="S41" s="127"/>
      <c r="T41" s="127"/>
      <c r="U41" s="127"/>
      <c r="V41" s="429" t="s">
        <v>269</v>
      </c>
      <c r="W41" s="168" t="s">
        <v>525</v>
      </c>
      <c r="X41" s="430">
        <v>107.91230811662201</v>
      </c>
      <c r="Y41" s="306"/>
      <c r="Z41" s="127"/>
      <c r="AA41" s="127"/>
      <c r="AB41" s="127"/>
      <c r="AC41" s="127"/>
      <c r="AD41" s="127"/>
      <c r="AE41" s="127"/>
      <c r="AF41" s="127"/>
      <c r="AG41" s="127"/>
      <c r="AH41" s="492"/>
      <c r="AI41" s="127"/>
    </row>
    <row r="42" spans="1:189" ht="15" customHeight="1" thickBot="1" x14ac:dyDescent="0.5">
      <c r="A42" s="89"/>
      <c r="B42" s="168" t="s">
        <v>519</v>
      </c>
      <c r="C42" s="424">
        <v>1035147.9840000001</v>
      </c>
      <c r="D42" s="425">
        <v>398.43304882621936</v>
      </c>
      <c r="E42" s="298">
        <v>0</v>
      </c>
      <c r="F42" s="298">
        <v>0</v>
      </c>
      <c r="G42" s="298">
        <v>41.724705039071921</v>
      </c>
      <c r="H42" s="341">
        <v>440.15775386529128</v>
      </c>
      <c r="I42" s="426">
        <v>398.43304882621936</v>
      </c>
      <c r="J42" s="127"/>
      <c r="K42" s="127"/>
      <c r="L42" s="127"/>
      <c r="M42" s="127"/>
      <c r="N42" s="127"/>
      <c r="O42" s="127"/>
      <c r="P42" s="127"/>
      <c r="Q42" s="127"/>
      <c r="R42" s="127"/>
      <c r="S42" s="127"/>
      <c r="T42" s="127"/>
      <c r="U42" s="127"/>
      <c r="V42" s="429" t="s">
        <v>269</v>
      </c>
      <c r="W42" s="168" t="s">
        <v>526</v>
      </c>
      <c r="X42" s="430">
        <v>20.233338922870775</v>
      </c>
      <c r="Y42" s="306"/>
      <c r="Z42" s="127"/>
      <c r="AA42" s="127"/>
      <c r="AB42" s="127"/>
      <c r="AC42" s="127"/>
      <c r="AD42" s="127"/>
      <c r="AE42" s="127"/>
      <c r="AF42" s="127"/>
      <c r="AG42" s="127"/>
      <c r="AH42" s="492"/>
      <c r="AI42" s="127"/>
    </row>
    <row r="43" spans="1:189" ht="15" customHeight="1" thickBot="1" x14ac:dyDescent="0.5">
      <c r="A43" s="89">
        <v>33</v>
      </c>
      <c r="B43" s="168" t="s">
        <v>520</v>
      </c>
      <c r="C43" s="424">
        <v>14834742.936000001</v>
      </c>
      <c r="D43" s="425">
        <v>27.82743102025702</v>
      </c>
      <c r="E43" s="298">
        <v>0</v>
      </c>
      <c r="F43" s="298">
        <v>0</v>
      </c>
      <c r="G43" s="298">
        <v>2.8446685733950758</v>
      </c>
      <c r="H43" s="341">
        <v>30.672099593652096</v>
      </c>
      <c r="I43" s="426">
        <v>27.82743102025702</v>
      </c>
      <c r="J43" s="127"/>
      <c r="K43" s="127"/>
      <c r="L43" s="127"/>
      <c r="M43" s="127"/>
      <c r="N43" s="127"/>
      <c r="O43" s="127"/>
      <c r="P43" s="127"/>
      <c r="Q43" s="127"/>
      <c r="R43" s="127"/>
      <c r="S43" s="127"/>
      <c r="T43" s="127"/>
      <c r="U43" s="127"/>
      <c r="V43" s="429" t="s">
        <v>269</v>
      </c>
      <c r="W43" s="168" t="s">
        <v>519</v>
      </c>
      <c r="X43" s="430">
        <v>398.43304882621936</v>
      </c>
      <c r="Y43" s="491"/>
      <c r="Z43" s="127"/>
      <c r="AA43" s="127"/>
      <c r="AB43" s="127"/>
      <c r="AC43" s="127"/>
      <c r="AD43" s="127"/>
      <c r="AE43" s="127"/>
      <c r="AF43" s="127"/>
      <c r="AG43" s="127"/>
      <c r="AH43" s="492"/>
      <c r="AI43" s="127"/>
    </row>
    <row r="44" spans="1:189" ht="15" customHeight="1" thickBot="1" x14ac:dyDescent="0.5">
      <c r="A44" s="89">
        <v>34</v>
      </c>
      <c r="B44" s="168" t="s">
        <v>522</v>
      </c>
      <c r="C44" s="424">
        <v>11039190.864</v>
      </c>
      <c r="D44" s="425">
        <v>3.830653546651325</v>
      </c>
      <c r="E44" s="298">
        <v>0</v>
      </c>
      <c r="F44" s="298">
        <v>0</v>
      </c>
      <c r="G44" s="298">
        <v>0.30538277770938821</v>
      </c>
      <c r="H44" s="341">
        <v>4.1360363243607132</v>
      </c>
      <c r="I44" s="426">
        <v>3.830653546651325</v>
      </c>
      <c r="J44" s="127"/>
      <c r="K44" s="127"/>
      <c r="L44" s="127"/>
      <c r="M44" s="127"/>
      <c r="N44" s="127"/>
      <c r="O44" s="127"/>
      <c r="P44" s="127"/>
      <c r="Q44" s="127"/>
      <c r="R44" s="127"/>
      <c r="S44" s="127"/>
      <c r="T44" s="127"/>
      <c r="U44" s="127"/>
      <c r="V44" s="429" t="s">
        <v>269</v>
      </c>
      <c r="W44" s="168" t="s">
        <v>520</v>
      </c>
      <c r="X44" s="430">
        <v>27.82743102025702</v>
      </c>
      <c r="Y44" s="127"/>
      <c r="Z44" s="127"/>
      <c r="AA44" s="127"/>
      <c r="AB44" s="127"/>
      <c r="AC44" s="127"/>
      <c r="AD44" s="127"/>
      <c r="AE44" s="127"/>
      <c r="AF44" s="127"/>
      <c r="AG44" s="127"/>
      <c r="AH44" s="492"/>
      <c r="AI44" s="127"/>
    </row>
    <row r="45" spans="1:189" ht="15" customHeight="1" thickBot="1" x14ac:dyDescent="0.5">
      <c r="A45" s="89">
        <v>35</v>
      </c>
      <c r="B45" s="172" t="s">
        <v>521</v>
      </c>
      <c r="C45" s="424">
        <v>38314659.240000002</v>
      </c>
      <c r="D45" s="425">
        <v>22.249230157719822</v>
      </c>
      <c r="E45" s="298">
        <v>0</v>
      </c>
      <c r="F45" s="298">
        <v>0</v>
      </c>
      <c r="G45" s="298">
        <v>2.2424054373767852</v>
      </c>
      <c r="H45" s="341">
        <v>24.491635595096607</v>
      </c>
      <c r="I45" s="426">
        <v>22.249230157719822</v>
      </c>
      <c r="J45" s="127"/>
      <c r="K45" s="127"/>
      <c r="L45" s="127"/>
      <c r="M45" s="127"/>
      <c r="N45" s="127"/>
      <c r="O45" s="127"/>
      <c r="P45" s="127"/>
      <c r="Q45" s="127"/>
      <c r="R45" s="127"/>
      <c r="S45" s="127"/>
      <c r="T45" s="127"/>
      <c r="U45" s="127"/>
      <c r="V45" s="429" t="s">
        <v>272</v>
      </c>
      <c r="W45" s="168" t="s">
        <v>522</v>
      </c>
      <c r="X45" s="430">
        <v>3.830653546651325</v>
      </c>
      <c r="Y45" s="127"/>
      <c r="Z45" s="127"/>
      <c r="AA45" s="127"/>
      <c r="AB45" s="127"/>
      <c r="AC45" s="127"/>
      <c r="AD45" s="127"/>
      <c r="AE45" s="127"/>
      <c r="AF45" s="127"/>
      <c r="AG45" s="127"/>
      <c r="AH45" s="492"/>
      <c r="AI45" s="127"/>
    </row>
    <row r="46" spans="1:189" ht="15" customHeight="1" thickTop="1" thickBot="1" x14ac:dyDescent="0.5">
      <c r="A46" s="89">
        <v>36</v>
      </c>
      <c r="B46" s="431" t="s">
        <v>98</v>
      </c>
      <c r="C46" s="432">
        <v>147731700.16800001</v>
      </c>
      <c r="D46" s="433"/>
      <c r="E46" s="434"/>
      <c r="F46" s="434"/>
      <c r="G46" s="434"/>
      <c r="H46" s="435"/>
      <c r="I46" s="435"/>
      <c r="J46" s="127"/>
      <c r="K46" s="127"/>
      <c r="L46" s="127"/>
      <c r="M46" s="127"/>
      <c r="N46" s="127"/>
      <c r="O46" s="127"/>
      <c r="P46" s="127"/>
      <c r="Q46" s="127"/>
      <c r="R46" s="127"/>
      <c r="S46" s="127"/>
      <c r="T46" s="127"/>
      <c r="U46" s="127"/>
      <c r="V46" s="429" t="s">
        <v>272</v>
      </c>
      <c r="W46" s="172" t="s">
        <v>521</v>
      </c>
      <c r="X46" s="430">
        <v>22.249230157719822</v>
      </c>
      <c r="Y46" s="127"/>
      <c r="Z46" s="127"/>
      <c r="AA46" s="127"/>
      <c r="AB46" s="127"/>
      <c r="AC46" s="127"/>
      <c r="AD46" s="127"/>
      <c r="AE46" s="127"/>
      <c r="AF46" s="127"/>
      <c r="AG46" s="127"/>
      <c r="AH46" s="492"/>
      <c r="AI46" s="127"/>
    </row>
    <row r="47" spans="1:189" ht="15" customHeight="1" thickBot="1" x14ac:dyDescent="0.5">
      <c r="A47" s="89">
        <v>37</v>
      </c>
      <c r="B47" s="437" t="s">
        <v>314</v>
      </c>
      <c r="C47" s="438"/>
      <c r="D47" s="439">
        <v>29.609588234518281</v>
      </c>
      <c r="E47" s="440">
        <v>0</v>
      </c>
      <c r="F47" s="440">
        <v>0</v>
      </c>
      <c r="G47" s="441">
        <v>3.0207901102938033</v>
      </c>
      <c r="H47" s="440">
        <v>32.630378344812087</v>
      </c>
      <c r="I47" s="440"/>
      <c r="J47" s="487"/>
      <c r="K47" s="488"/>
      <c r="L47" s="488"/>
      <c r="M47" s="488"/>
      <c r="N47" s="488"/>
      <c r="O47" s="489"/>
      <c r="P47" s="489"/>
      <c r="Q47" s="489"/>
      <c r="R47" s="488"/>
      <c r="S47" s="488"/>
      <c r="T47" s="488"/>
      <c r="U47" s="488"/>
      <c r="V47" s="443" t="s">
        <v>271</v>
      </c>
      <c r="W47" s="444" t="s">
        <v>24</v>
      </c>
      <c r="X47" s="480">
        <v>3.0207901102938033</v>
      </c>
      <c r="Y47" s="489"/>
      <c r="Z47" s="489"/>
      <c r="AA47" s="488"/>
      <c r="AB47" s="488"/>
      <c r="AC47" s="488"/>
      <c r="AD47" s="488"/>
      <c r="AE47" s="488"/>
      <c r="AF47" s="488"/>
      <c r="AG47" s="127"/>
      <c r="AH47" s="492"/>
      <c r="AI47" s="127"/>
    </row>
    <row r="48" spans="1:189" ht="18" customHeight="1" thickBot="1" x14ac:dyDescent="0.5">
      <c r="A48" s="89">
        <v>38</v>
      </c>
      <c r="B48" s="143"/>
      <c r="C48" s="143"/>
      <c r="D48" s="143"/>
      <c r="E48" s="143"/>
      <c r="F48" s="143"/>
      <c r="G48" s="143"/>
      <c r="H48" s="143"/>
      <c r="I48" s="143"/>
      <c r="J48" s="143"/>
      <c r="K48" s="143"/>
      <c r="L48" s="143"/>
      <c r="M48" s="143"/>
      <c r="N48" s="143"/>
      <c r="O48" s="143"/>
      <c r="P48" s="87" t="s">
        <v>16</v>
      </c>
      <c r="Q48" s="445">
        <v>44927</v>
      </c>
      <c r="R48" s="445" t="s">
        <v>385</v>
      </c>
      <c r="S48" s="445">
        <v>45291</v>
      </c>
      <c r="T48" s="143"/>
      <c r="U48" s="493"/>
      <c r="V48" s="87" t="s">
        <v>16</v>
      </c>
      <c r="W48" s="127"/>
      <c r="X48" s="447" t="s">
        <v>291</v>
      </c>
      <c r="Y48" s="448"/>
      <c r="Z48" s="449"/>
      <c r="AA48" s="447" t="s">
        <v>291</v>
      </c>
      <c r="AB48" s="448"/>
      <c r="AC48" s="449"/>
      <c r="AD48" s="447" t="s">
        <v>291</v>
      </c>
      <c r="AE48" s="448"/>
      <c r="AF48" s="449"/>
      <c r="AG48" s="447" t="s">
        <v>291</v>
      </c>
      <c r="AH48" s="448"/>
      <c r="AI48" s="449"/>
    </row>
    <row r="49" spans="1:35" ht="15" customHeight="1" x14ac:dyDescent="0.45">
      <c r="A49" s="89">
        <v>39</v>
      </c>
      <c r="B49" s="415"/>
      <c r="C49" s="450" t="s">
        <v>179</v>
      </c>
      <c r="D49" s="397"/>
      <c r="E49" s="398"/>
      <c r="F49" s="450" t="s">
        <v>180</v>
      </c>
      <c r="G49" s="397"/>
      <c r="H49" s="398"/>
      <c r="I49" s="450" t="s">
        <v>181</v>
      </c>
      <c r="J49" s="397"/>
      <c r="K49" s="398"/>
      <c r="L49" s="450" t="s">
        <v>182</v>
      </c>
      <c r="M49" s="397"/>
      <c r="N49" s="398"/>
      <c r="O49" s="451"/>
      <c r="P49" s="406"/>
      <c r="Q49" s="406"/>
      <c r="R49" s="452"/>
      <c r="S49" s="452"/>
      <c r="T49" s="452"/>
      <c r="U49" s="452"/>
      <c r="V49" s="406"/>
      <c r="W49" s="406"/>
      <c r="X49" s="450" t="s">
        <v>287</v>
      </c>
      <c r="Y49" s="397"/>
      <c r="Z49" s="398"/>
      <c r="AA49" s="450" t="s">
        <v>288</v>
      </c>
      <c r="AB49" s="397"/>
      <c r="AC49" s="398"/>
      <c r="AD49" s="450" t="s">
        <v>289</v>
      </c>
      <c r="AE49" s="397"/>
      <c r="AF49" s="398"/>
      <c r="AG49" s="450" t="s">
        <v>290</v>
      </c>
      <c r="AH49" s="397"/>
      <c r="AI49" s="398"/>
    </row>
    <row r="50" spans="1:35" ht="15" customHeight="1" x14ac:dyDescent="0.45">
      <c r="A50" s="89">
        <v>40</v>
      </c>
      <c r="B50" s="453" t="s">
        <v>173</v>
      </c>
      <c r="C50" s="454" t="s">
        <v>139</v>
      </c>
      <c r="D50" s="455" t="s">
        <v>270</v>
      </c>
      <c r="E50" s="456" t="s">
        <v>268</v>
      </c>
      <c r="F50" s="400" t="s">
        <v>139</v>
      </c>
      <c r="G50" s="455" t="s">
        <v>270</v>
      </c>
      <c r="H50" s="456" t="s">
        <v>268</v>
      </c>
      <c r="I50" s="400" t="s">
        <v>139</v>
      </c>
      <c r="J50" s="455" t="s">
        <v>270</v>
      </c>
      <c r="K50" s="456" t="s">
        <v>268</v>
      </c>
      <c r="L50" s="400" t="s">
        <v>139</v>
      </c>
      <c r="M50" s="455" t="s">
        <v>270</v>
      </c>
      <c r="N50" s="456" t="s">
        <v>268</v>
      </c>
      <c r="O50" s="405"/>
      <c r="P50" s="414"/>
      <c r="Q50" s="414"/>
      <c r="R50" s="457"/>
      <c r="S50" s="457"/>
      <c r="T50" s="458"/>
      <c r="U50" s="459"/>
      <c r="V50" s="414"/>
      <c r="W50" s="414"/>
      <c r="X50" s="454" t="s">
        <v>139</v>
      </c>
      <c r="Y50" s="412" t="s">
        <v>282</v>
      </c>
      <c r="Z50" s="456" t="s">
        <v>282</v>
      </c>
      <c r="AA50" s="454" t="s">
        <v>139</v>
      </c>
      <c r="AB50" s="412" t="s">
        <v>282</v>
      </c>
      <c r="AC50" s="456" t="s">
        <v>282</v>
      </c>
      <c r="AD50" s="454" t="s">
        <v>139</v>
      </c>
      <c r="AE50" s="412" t="s">
        <v>282</v>
      </c>
      <c r="AF50" s="456" t="s">
        <v>282</v>
      </c>
      <c r="AG50" s="454" t="s">
        <v>139</v>
      </c>
      <c r="AH50" s="412" t="s">
        <v>282</v>
      </c>
      <c r="AI50" s="456" t="s">
        <v>282</v>
      </c>
    </row>
    <row r="51" spans="1:35" ht="15" customHeight="1" x14ac:dyDescent="0.45">
      <c r="A51" s="89">
        <v>41</v>
      </c>
      <c r="B51" s="453" t="s">
        <v>176</v>
      </c>
      <c r="C51" s="454" t="s">
        <v>177</v>
      </c>
      <c r="D51" s="455" t="s">
        <v>87</v>
      </c>
      <c r="E51" s="413" t="s">
        <v>82</v>
      </c>
      <c r="F51" s="400" t="s">
        <v>177</v>
      </c>
      <c r="G51" s="455" t="s">
        <v>87</v>
      </c>
      <c r="H51" s="413" t="s">
        <v>82</v>
      </c>
      <c r="I51" s="400" t="s">
        <v>177</v>
      </c>
      <c r="J51" s="455" t="s">
        <v>87</v>
      </c>
      <c r="K51" s="413" t="s">
        <v>82</v>
      </c>
      <c r="L51" s="400" t="s">
        <v>177</v>
      </c>
      <c r="M51" s="455" t="s">
        <v>87</v>
      </c>
      <c r="N51" s="413" t="s">
        <v>82</v>
      </c>
      <c r="O51" s="405" t="s">
        <v>206</v>
      </c>
      <c r="P51" s="422" t="s">
        <v>273</v>
      </c>
      <c r="Q51" s="422" t="s">
        <v>14</v>
      </c>
      <c r="R51" s="460" t="s">
        <v>179</v>
      </c>
      <c r="S51" s="460" t="s">
        <v>180</v>
      </c>
      <c r="T51" s="460" t="s">
        <v>181</v>
      </c>
      <c r="U51" s="460" t="s">
        <v>182</v>
      </c>
      <c r="V51" s="422" t="s">
        <v>273</v>
      </c>
      <c r="W51" s="422" t="s">
        <v>14</v>
      </c>
      <c r="X51" s="454" t="s">
        <v>277</v>
      </c>
      <c r="Y51" s="455" t="s">
        <v>280</v>
      </c>
      <c r="Z51" s="413" t="s">
        <v>281</v>
      </c>
      <c r="AA51" s="454" t="s">
        <v>277</v>
      </c>
      <c r="AB51" s="455" t="s">
        <v>280</v>
      </c>
      <c r="AC51" s="413" t="s">
        <v>281</v>
      </c>
      <c r="AD51" s="454" t="s">
        <v>277</v>
      </c>
      <c r="AE51" s="455" t="s">
        <v>280</v>
      </c>
      <c r="AF51" s="413" t="s">
        <v>281</v>
      </c>
      <c r="AG51" s="454" t="s">
        <v>277</v>
      </c>
      <c r="AH51" s="455" t="s">
        <v>280</v>
      </c>
      <c r="AI51" s="413" t="s">
        <v>281</v>
      </c>
    </row>
    <row r="52" spans="1:35" ht="15" customHeight="1" thickBot="1" x14ac:dyDescent="0.5">
      <c r="A52" s="89">
        <v>42</v>
      </c>
      <c r="B52" s="461" t="s">
        <v>74</v>
      </c>
      <c r="C52" s="416"/>
      <c r="D52" s="462" t="s">
        <v>178</v>
      </c>
      <c r="E52" s="420" t="s">
        <v>86</v>
      </c>
      <c r="F52" s="416"/>
      <c r="G52" s="462" t="s">
        <v>178</v>
      </c>
      <c r="H52" s="420" t="s">
        <v>86</v>
      </c>
      <c r="I52" s="416"/>
      <c r="J52" s="462" t="s">
        <v>178</v>
      </c>
      <c r="K52" s="420" t="s">
        <v>86</v>
      </c>
      <c r="L52" s="416"/>
      <c r="M52" s="462" t="s">
        <v>178</v>
      </c>
      <c r="N52" s="420" t="s">
        <v>86</v>
      </c>
      <c r="O52" s="421" t="s">
        <v>91</v>
      </c>
      <c r="P52" s="427"/>
      <c r="Q52" s="427"/>
      <c r="R52" s="463">
        <v>45016</v>
      </c>
      <c r="S52" s="463">
        <v>45107</v>
      </c>
      <c r="T52" s="464">
        <v>45199</v>
      </c>
      <c r="U52" s="464">
        <v>45291</v>
      </c>
      <c r="V52" s="427"/>
      <c r="W52" s="427"/>
      <c r="X52" s="416">
        <v>45016</v>
      </c>
      <c r="Y52" s="462" t="s">
        <v>278</v>
      </c>
      <c r="Z52" s="420"/>
      <c r="AA52" s="416">
        <v>45107</v>
      </c>
      <c r="AB52" s="462" t="s">
        <v>278</v>
      </c>
      <c r="AC52" s="420"/>
      <c r="AD52" s="416">
        <v>45199</v>
      </c>
      <c r="AE52" s="462" t="s">
        <v>278</v>
      </c>
      <c r="AF52" s="420"/>
      <c r="AG52" s="416">
        <v>45291</v>
      </c>
      <c r="AH52" s="462" t="s">
        <v>278</v>
      </c>
      <c r="AI52" s="420"/>
    </row>
    <row r="53" spans="1:35" ht="15" customHeight="1" thickBot="1" x14ac:dyDescent="0.5">
      <c r="A53" s="89">
        <v>43</v>
      </c>
      <c r="B53" s="168" t="s">
        <v>524</v>
      </c>
      <c r="C53" s="465">
        <v>4020508.986</v>
      </c>
      <c r="D53" s="466">
        <v>109250819.8557941</v>
      </c>
      <c r="E53" s="467">
        <v>10936191.952691482</v>
      </c>
      <c r="F53" s="465">
        <v>4020508.986</v>
      </c>
      <c r="G53" s="466">
        <v>109250819.8557941</v>
      </c>
      <c r="H53" s="467">
        <v>10936191.952691482</v>
      </c>
      <c r="I53" s="465">
        <v>4020508.986</v>
      </c>
      <c r="J53" s="466">
        <v>109250819.8557941</v>
      </c>
      <c r="K53" s="467">
        <v>10936191.952691482</v>
      </c>
      <c r="L53" s="465">
        <v>4020508.986</v>
      </c>
      <c r="M53" s="466">
        <v>109250819.8557941</v>
      </c>
      <c r="N53" s="467">
        <v>10936191.952691482</v>
      </c>
      <c r="O53" s="468">
        <v>480748047.23394245</v>
      </c>
      <c r="P53" s="429" t="s">
        <v>269</v>
      </c>
      <c r="Q53" s="168" t="s">
        <v>524</v>
      </c>
      <c r="R53" s="469">
        <v>109250819.8557941</v>
      </c>
      <c r="S53" s="469">
        <v>109250819.8557941</v>
      </c>
      <c r="T53" s="469">
        <v>109250819.8557941</v>
      </c>
      <c r="U53" s="469">
        <v>109250819.8557941</v>
      </c>
      <c r="V53" s="429" t="s">
        <v>269</v>
      </c>
      <c r="W53" s="168" t="s">
        <v>524</v>
      </c>
      <c r="X53" s="470"/>
      <c r="Y53" s="471"/>
      <c r="Z53" s="472" t="e">
        <v>#DIV/0!</v>
      </c>
      <c r="AA53" s="470"/>
      <c r="AB53" s="471"/>
      <c r="AC53" s="472" t="e">
        <v>#DIV/0!</v>
      </c>
      <c r="AD53" s="470"/>
      <c r="AE53" s="471"/>
      <c r="AF53" s="472" t="e">
        <v>#DIV/0!</v>
      </c>
      <c r="AG53" s="470"/>
      <c r="AH53" s="471"/>
      <c r="AI53" s="472" t="e">
        <v>#DIV/0!</v>
      </c>
    </row>
    <row r="54" spans="1:35" ht="15" customHeight="1" thickBot="1" x14ac:dyDescent="0.5">
      <c r="A54" s="89"/>
      <c r="B54" s="168" t="s">
        <v>525</v>
      </c>
      <c r="C54" s="465">
        <v>2489891.196</v>
      </c>
      <c r="D54" s="466">
        <v>268689905.91961652</v>
      </c>
      <c r="E54" s="467">
        <v>27931130.063314494</v>
      </c>
      <c r="F54" s="465">
        <v>2489891.196</v>
      </c>
      <c r="G54" s="466">
        <v>268689905.91961652</v>
      </c>
      <c r="H54" s="467">
        <v>27931130.063314494</v>
      </c>
      <c r="I54" s="465">
        <v>2489891.196</v>
      </c>
      <c r="J54" s="466">
        <v>268689905.91961652</v>
      </c>
      <c r="K54" s="467">
        <v>27931130.063314494</v>
      </c>
      <c r="L54" s="465">
        <v>2489891.196</v>
      </c>
      <c r="M54" s="466">
        <v>268689905.91961652</v>
      </c>
      <c r="N54" s="467">
        <v>27931130.063314494</v>
      </c>
      <c r="O54" s="468">
        <v>1186484143.9317238</v>
      </c>
      <c r="P54" s="429" t="s">
        <v>269</v>
      </c>
      <c r="Q54" s="168" t="s">
        <v>525</v>
      </c>
      <c r="R54" s="469">
        <v>268689905.91961652</v>
      </c>
      <c r="S54" s="469">
        <v>268689905.91961652</v>
      </c>
      <c r="T54" s="469">
        <v>268689905.91961652</v>
      </c>
      <c r="U54" s="469">
        <v>268689905.91961652</v>
      </c>
      <c r="V54" s="429" t="s">
        <v>269</v>
      </c>
      <c r="W54" s="168" t="s">
        <v>525</v>
      </c>
      <c r="X54" s="470"/>
      <c r="Y54" s="471"/>
      <c r="Z54" s="472" t="e">
        <v>#DIV/0!</v>
      </c>
      <c r="AA54" s="470"/>
      <c r="AB54" s="471"/>
      <c r="AC54" s="472" t="e">
        <v>#DIV/0!</v>
      </c>
      <c r="AD54" s="470"/>
      <c r="AE54" s="471"/>
      <c r="AF54" s="472" t="e">
        <v>#DIV/0!</v>
      </c>
      <c r="AG54" s="470"/>
      <c r="AH54" s="471"/>
      <c r="AI54" s="472" t="e">
        <v>#DIV/0!</v>
      </c>
    </row>
    <row r="55" spans="1:35" ht="15" customHeight="1" thickBot="1" x14ac:dyDescent="0.5">
      <c r="A55" s="89"/>
      <c r="B55" s="168" t="s">
        <v>526</v>
      </c>
      <c r="C55" s="465">
        <v>14116589.604</v>
      </c>
      <c r="D55" s="466">
        <v>285625741.89280617</v>
      </c>
      <c r="E55" s="467">
        <v>29029455.117752273</v>
      </c>
      <c r="F55" s="465">
        <v>14116589.604</v>
      </c>
      <c r="G55" s="466">
        <v>285625741.89280617</v>
      </c>
      <c r="H55" s="467">
        <v>29029455.117752273</v>
      </c>
      <c r="I55" s="465">
        <v>14116589.604</v>
      </c>
      <c r="J55" s="466">
        <v>285625741.89280617</v>
      </c>
      <c r="K55" s="467">
        <v>29029455.117752273</v>
      </c>
      <c r="L55" s="465">
        <v>14116589.604</v>
      </c>
      <c r="M55" s="466">
        <v>285625741.89280617</v>
      </c>
      <c r="N55" s="467">
        <v>29029455.117752273</v>
      </c>
      <c r="O55" s="468">
        <v>1258620788.0422339</v>
      </c>
      <c r="P55" s="429" t="s">
        <v>269</v>
      </c>
      <c r="Q55" s="168" t="s">
        <v>526</v>
      </c>
      <c r="R55" s="469">
        <v>285625741.89280617</v>
      </c>
      <c r="S55" s="469">
        <v>285625741.89280617</v>
      </c>
      <c r="T55" s="469">
        <v>285625741.89280617</v>
      </c>
      <c r="U55" s="469">
        <v>285625741.89280617</v>
      </c>
      <c r="V55" s="429" t="s">
        <v>269</v>
      </c>
      <c r="W55" s="168" t="s">
        <v>526</v>
      </c>
      <c r="X55" s="470"/>
      <c r="Y55" s="471"/>
      <c r="Z55" s="472" t="e">
        <v>#DIV/0!</v>
      </c>
      <c r="AA55" s="470"/>
      <c r="AB55" s="471"/>
      <c r="AC55" s="472" t="e">
        <v>#DIV/0!</v>
      </c>
      <c r="AD55" s="470"/>
      <c r="AE55" s="471"/>
      <c r="AF55" s="472" t="e">
        <v>#DIV/0!</v>
      </c>
      <c r="AG55" s="470"/>
      <c r="AH55" s="471"/>
      <c r="AI55" s="472" t="e">
        <v>#DIV/0!</v>
      </c>
    </row>
    <row r="56" spans="1:35" ht="15" customHeight="1" thickBot="1" x14ac:dyDescent="0.5">
      <c r="A56" s="89"/>
      <c r="B56" s="168" t="s">
        <v>519</v>
      </c>
      <c r="C56" s="465">
        <v>258786.99600000001</v>
      </c>
      <c r="D56" s="466">
        <v>103109291.81285864</v>
      </c>
      <c r="E56" s="467">
        <v>10797811.076047486</v>
      </c>
      <c r="F56" s="465">
        <v>258786.99600000001</v>
      </c>
      <c r="G56" s="466">
        <v>103109291.81285864</v>
      </c>
      <c r="H56" s="467">
        <v>10797811.076047486</v>
      </c>
      <c r="I56" s="465">
        <v>258786.99600000001</v>
      </c>
      <c r="J56" s="466">
        <v>103109291.81285864</v>
      </c>
      <c r="K56" s="467">
        <v>10797811.076047486</v>
      </c>
      <c r="L56" s="465">
        <v>258786.99600000001</v>
      </c>
      <c r="M56" s="466">
        <v>103109291.81285864</v>
      </c>
      <c r="N56" s="467">
        <v>10797811.076047486</v>
      </c>
      <c r="O56" s="468">
        <v>455628411.55562449</v>
      </c>
      <c r="P56" s="429" t="s">
        <v>269</v>
      </c>
      <c r="Q56" s="168" t="s">
        <v>519</v>
      </c>
      <c r="R56" s="469">
        <v>103109291.81285864</v>
      </c>
      <c r="S56" s="469">
        <v>103109291.81285864</v>
      </c>
      <c r="T56" s="469">
        <v>103109291.81285864</v>
      </c>
      <c r="U56" s="469">
        <v>103109291.81285864</v>
      </c>
      <c r="V56" s="429" t="s">
        <v>269</v>
      </c>
      <c r="W56" s="168" t="s">
        <v>519</v>
      </c>
      <c r="X56" s="470"/>
      <c r="Y56" s="471"/>
      <c r="Z56" s="472" t="e">
        <v>#DIV/0!</v>
      </c>
      <c r="AA56" s="470"/>
      <c r="AB56" s="471"/>
      <c r="AC56" s="472" t="e">
        <v>#DIV/0!</v>
      </c>
      <c r="AD56" s="470"/>
      <c r="AE56" s="471"/>
      <c r="AF56" s="472" t="e">
        <v>#DIV/0!</v>
      </c>
      <c r="AG56" s="470"/>
      <c r="AH56" s="471"/>
      <c r="AI56" s="472" t="e">
        <v>#DIV/0!</v>
      </c>
    </row>
    <row r="57" spans="1:35" ht="15" customHeight="1" thickBot="1" x14ac:dyDescent="0.5">
      <c r="A57" s="89">
        <v>44</v>
      </c>
      <c r="B57" s="168" t="s">
        <v>520</v>
      </c>
      <c r="C57" s="465">
        <v>3708685.7340000002</v>
      </c>
      <c r="D57" s="466">
        <v>103203196.43869628</v>
      </c>
      <c r="E57" s="467">
        <v>10549981.75610845</v>
      </c>
      <c r="F57" s="465">
        <v>3708685.7340000002</v>
      </c>
      <c r="G57" s="466">
        <v>103203196.43869628</v>
      </c>
      <c r="H57" s="467">
        <v>10549981.75610845</v>
      </c>
      <c r="I57" s="465">
        <v>3708685.7340000002</v>
      </c>
      <c r="J57" s="466">
        <v>103203196.43869628</v>
      </c>
      <c r="K57" s="467">
        <v>10549981.75610845</v>
      </c>
      <c r="L57" s="465">
        <v>3708685.7340000002</v>
      </c>
      <c r="M57" s="466">
        <v>103203196.43869628</v>
      </c>
      <c r="N57" s="467">
        <v>10549981.75610845</v>
      </c>
      <c r="O57" s="468">
        <v>455012712.77921891</v>
      </c>
      <c r="P57" s="429" t="s">
        <v>269</v>
      </c>
      <c r="Q57" s="168" t="s">
        <v>520</v>
      </c>
      <c r="R57" s="469">
        <v>103203196.43869628</v>
      </c>
      <c r="S57" s="469">
        <v>103203196.43869628</v>
      </c>
      <c r="T57" s="469">
        <v>103203196.43869628</v>
      </c>
      <c r="U57" s="469">
        <v>103203196.43869628</v>
      </c>
      <c r="V57" s="429" t="s">
        <v>269</v>
      </c>
      <c r="W57" s="168" t="s">
        <v>520</v>
      </c>
      <c r="X57" s="470"/>
      <c r="Y57" s="471"/>
      <c r="Z57" s="472" t="e">
        <v>#DIV/0!</v>
      </c>
      <c r="AA57" s="470"/>
      <c r="AB57" s="471"/>
      <c r="AC57" s="472" t="e">
        <v>#DIV/0!</v>
      </c>
      <c r="AD57" s="470"/>
      <c r="AE57" s="471"/>
      <c r="AF57" s="472" t="e">
        <v>#DIV/0!</v>
      </c>
      <c r="AG57" s="470"/>
      <c r="AH57" s="471"/>
      <c r="AI57" s="472" t="e">
        <v>#DIV/0!</v>
      </c>
    </row>
    <row r="58" spans="1:35" ht="15" customHeight="1" thickBot="1" x14ac:dyDescent="0.5">
      <c r="A58" s="89">
        <v>45</v>
      </c>
      <c r="B58" s="168" t="s">
        <v>522</v>
      </c>
      <c r="C58" s="465">
        <v>2759797.716</v>
      </c>
      <c r="D58" s="466">
        <v>10571828.908835625</v>
      </c>
      <c r="E58" s="467">
        <v>842794.69242810528</v>
      </c>
      <c r="F58" s="465">
        <v>2759797.716</v>
      </c>
      <c r="G58" s="466">
        <v>10571828.908835625</v>
      </c>
      <c r="H58" s="467">
        <v>842794.69242810528</v>
      </c>
      <c r="I58" s="465">
        <v>2759797.716</v>
      </c>
      <c r="J58" s="466">
        <v>10571828.908835625</v>
      </c>
      <c r="K58" s="467">
        <v>842794.69242810528</v>
      </c>
      <c r="L58" s="465">
        <v>2759797.716</v>
      </c>
      <c r="M58" s="466">
        <v>10571828.908835625</v>
      </c>
      <c r="N58" s="467">
        <v>842794.69242810528</v>
      </c>
      <c r="O58" s="468">
        <v>45658494.405054919</v>
      </c>
      <c r="P58" s="429" t="s">
        <v>272</v>
      </c>
      <c r="Q58" s="168" t="s">
        <v>522</v>
      </c>
      <c r="R58" s="469">
        <v>10571828.908835625</v>
      </c>
      <c r="S58" s="469">
        <v>10571828.908835625</v>
      </c>
      <c r="T58" s="469">
        <v>10571828.908835625</v>
      </c>
      <c r="U58" s="469">
        <v>10571828.908835625</v>
      </c>
      <c r="V58" s="429" t="s">
        <v>272</v>
      </c>
      <c r="W58" s="168" t="s">
        <v>522</v>
      </c>
      <c r="X58" s="470"/>
      <c r="Y58" s="471"/>
      <c r="Z58" s="472" t="e">
        <v>#DIV/0!</v>
      </c>
      <c r="AA58" s="470"/>
      <c r="AB58" s="471"/>
      <c r="AC58" s="472" t="e">
        <v>#DIV/0!</v>
      </c>
      <c r="AD58" s="470"/>
      <c r="AE58" s="471"/>
      <c r="AF58" s="472" t="e">
        <v>#DIV/0!</v>
      </c>
      <c r="AG58" s="470"/>
      <c r="AH58" s="471"/>
      <c r="AI58" s="472" t="e">
        <v>#DIV/0!</v>
      </c>
    </row>
    <row r="59" spans="1:35" ht="15" customHeight="1" thickBot="1" x14ac:dyDescent="0.5">
      <c r="A59" s="89">
        <v>46</v>
      </c>
      <c r="B59" s="172" t="s">
        <v>521</v>
      </c>
      <c r="C59" s="465">
        <v>9578664.8100000005</v>
      </c>
      <c r="D59" s="466">
        <v>213117917.96134162</v>
      </c>
      <c r="E59" s="467">
        <v>21479250.052753672</v>
      </c>
      <c r="F59" s="465">
        <v>9578664.8100000005</v>
      </c>
      <c r="G59" s="466">
        <v>213117917.96134162</v>
      </c>
      <c r="H59" s="467">
        <v>21479250.052753672</v>
      </c>
      <c r="I59" s="465">
        <v>9578664.8100000005</v>
      </c>
      <c r="J59" s="466">
        <v>213117917.96134162</v>
      </c>
      <c r="K59" s="467">
        <v>21479250.052753672</v>
      </c>
      <c r="L59" s="465">
        <v>9578664.8100000005</v>
      </c>
      <c r="M59" s="466">
        <v>213117917.96134162</v>
      </c>
      <c r="N59" s="467">
        <v>21479250.052753672</v>
      </c>
      <c r="O59" s="468">
        <v>938388672.05638123</v>
      </c>
      <c r="P59" s="429" t="s">
        <v>272</v>
      </c>
      <c r="Q59" s="172" t="s">
        <v>521</v>
      </c>
      <c r="R59" s="469">
        <v>213117917.96134162</v>
      </c>
      <c r="S59" s="469">
        <v>213117917.96134162</v>
      </c>
      <c r="T59" s="469">
        <v>213117917.96134162</v>
      </c>
      <c r="U59" s="469">
        <v>213117917.96134162</v>
      </c>
      <c r="V59" s="429" t="s">
        <v>272</v>
      </c>
      <c r="W59" s="172" t="s">
        <v>521</v>
      </c>
      <c r="X59" s="470"/>
      <c r="Y59" s="471"/>
      <c r="Z59" s="472" t="e">
        <v>#DIV/0!</v>
      </c>
      <c r="AA59" s="470"/>
      <c r="AB59" s="471"/>
      <c r="AC59" s="472" t="e">
        <v>#DIV/0!</v>
      </c>
      <c r="AD59" s="470"/>
      <c r="AE59" s="471"/>
      <c r="AF59" s="472" t="e">
        <v>#DIV/0!</v>
      </c>
      <c r="AG59" s="470"/>
      <c r="AH59" s="471"/>
      <c r="AI59" s="472" t="e">
        <v>#DIV/0!</v>
      </c>
    </row>
    <row r="60" spans="1:35" ht="15" customHeight="1" thickTop="1" thickBot="1" x14ac:dyDescent="0.5">
      <c r="A60" s="89">
        <v>47</v>
      </c>
      <c r="B60" s="473" t="s">
        <v>98</v>
      </c>
      <c r="C60" s="474">
        <v>36932925.042000003</v>
      </c>
      <c r="D60" s="475">
        <v>1093568702.7899489</v>
      </c>
      <c r="E60" s="476">
        <v>111566614.71109596</v>
      </c>
      <c r="F60" s="474">
        <v>36932925.042000003</v>
      </c>
      <c r="G60" s="475">
        <v>1093568702.7899489</v>
      </c>
      <c r="H60" s="476">
        <v>111566614.71109596</v>
      </c>
      <c r="I60" s="474">
        <v>36932925.042000003</v>
      </c>
      <c r="J60" s="475">
        <v>1093568702.7899489</v>
      </c>
      <c r="K60" s="476">
        <v>111566614.71109596</v>
      </c>
      <c r="L60" s="474">
        <v>36932925.042000003</v>
      </c>
      <c r="M60" s="475">
        <v>1093568702.7899489</v>
      </c>
      <c r="N60" s="476">
        <v>111566614.71109596</v>
      </c>
      <c r="O60" s="477">
        <v>4820541270.00418</v>
      </c>
      <c r="P60" s="443" t="s">
        <v>271</v>
      </c>
      <c r="Q60" s="443"/>
      <c r="R60" s="469">
        <v>111566614.71109596</v>
      </c>
      <c r="S60" s="469">
        <v>111566614.71109596</v>
      </c>
      <c r="T60" s="469">
        <v>111566614.71109596</v>
      </c>
      <c r="U60" s="469">
        <v>111566614.71109596</v>
      </c>
      <c r="V60" s="443" t="s">
        <v>271</v>
      </c>
      <c r="W60" s="444" t="s">
        <v>24</v>
      </c>
      <c r="X60" s="470"/>
      <c r="Y60" s="471"/>
      <c r="Z60" s="472" t="e">
        <v>#DIV/0!</v>
      </c>
      <c r="AA60" s="470"/>
      <c r="AB60" s="471"/>
      <c r="AC60" s="472" t="e">
        <v>#DIV/0!</v>
      </c>
      <c r="AD60" s="470"/>
      <c r="AE60" s="471"/>
      <c r="AF60" s="472" t="e">
        <v>#DIV/0!</v>
      </c>
      <c r="AG60" s="470"/>
      <c r="AH60" s="471"/>
      <c r="AI60" s="472" t="e">
        <v>#DIV/0!</v>
      </c>
    </row>
    <row r="61" spans="1:35" x14ac:dyDescent="0.45">
      <c r="A61" s="89">
        <v>48</v>
      </c>
      <c r="B61" s="127"/>
      <c r="C61" s="127"/>
      <c r="D61" s="127"/>
      <c r="E61" s="127"/>
      <c r="F61" s="127"/>
      <c r="G61" s="127"/>
      <c r="H61" s="127"/>
      <c r="I61" s="127"/>
      <c r="J61" s="127"/>
      <c r="K61" s="127"/>
      <c r="L61" s="127"/>
      <c r="M61" s="127"/>
      <c r="N61" s="127"/>
      <c r="O61" s="127"/>
      <c r="P61" s="494"/>
      <c r="Q61" s="494"/>
      <c r="R61" s="494"/>
      <c r="S61" s="494"/>
      <c r="T61" s="494"/>
      <c r="U61" s="494"/>
      <c r="V61" s="127"/>
      <c r="W61" s="127"/>
      <c r="X61" s="127"/>
      <c r="Y61" s="127"/>
      <c r="Z61" s="127"/>
      <c r="AA61" s="127"/>
      <c r="AB61" s="127"/>
      <c r="AC61" s="127"/>
      <c r="AD61" s="127"/>
      <c r="AE61" s="127"/>
      <c r="AF61" s="127"/>
      <c r="AG61" s="127"/>
      <c r="AH61" s="127"/>
      <c r="AI61" s="127"/>
    </row>
    <row r="62" spans="1:35" ht="19.8" thickBot="1" x14ac:dyDescent="0.5">
      <c r="A62" s="89">
        <v>49</v>
      </c>
      <c r="B62" s="393" t="s">
        <v>405</v>
      </c>
      <c r="C62" s="485"/>
      <c r="D62" s="484"/>
      <c r="E62" s="484"/>
      <c r="F62" s="484"/>
      <c r="G62" s="484"/>
      <c r="H62" s="484"/>
      <c r="I62" s="484"/>
      <c r="J62" s="484"/>
      <c r="K62" s="484"/>
      <c r="L62" s="484"/>
      <c r="M62" s="484"/>
      <c r="N62" s="484"/>
      <c r="O62" s="145"/>
      <c r="P62" s="145"/>
      <c r="Q62" s="145"/>
      <c r="R62" s="484"/>
      <c r="S62" s="484"/>
      <c r="T62" s="484"/>
      <c r="U62" s="484"/>
      <c r="V62" s="145"/>
      <c r="W62" s="145"/>
      <c r="X62" s="145"/>
      <c r="Y62" s="145"/>
      <c r="Z62" s="484"/>
      <c r="AA62" s="484"/>
      <c r="AB62" s="484"/>
      <c r="AC62" s="484"/>
      <c r="AD62" s="484"/>
      <c r="AE62" s="484"/>
      <c r="AF62" s="484"/>
      <c r="AG62" s="143"/>
      <c r="AH62" s="143"/>
      <c r="AI62" s="143"/>
    </row>
    <row r="63" spans="1:35" ht="39" thickBot="1" x14ac:dyDescent="0.5">
      <c r="A63" s="89">
        <v>50</v>
      </c>
      <c r="B63" s="394"/>
      <c r="C63" s="395" t="s">
        <v>17</v>
      </c>
      <c r="D63" s="396" t="s">
        <v>309</v>
      </c>
      <c r="E63" s="397"/>
      <c r="F63" s="397"/>
      <c r="G63" s="397"/>
      <c r="H63" s="398"/>
      <c r="I63" s="399" t="s">
        <v>175</v>
      </c>
      <c r="J63" s="127"/>
      <c r="K63" s="127"/>
      <c r="L63" s="127"/>
      <c r="M63" s="127"/>
      <c r="N63" s="127"/>
      <c r="O63" s="127"/>
      <c r="P63" s="127"/>
      <c r="Q63" s="127"/>
      <c r="R63" s="127"/>
      <c r="S63" s="127"/>
      <c r="T63" s="127"/>
      <c r="U63" s="127"/>
      <c r="V63" s="87" t="s">
        <v>405</v>
      </c>
      <c r="W63" s="127"/>
      <c r="X63" s="129"/>
      <c r="Y63" s="129"/>
      <c r="Z63" s="129"/>
      <c r="AA63" s="127"/>
      <c r="AB63" s="127"/>
      <c r="AC63" s="127"/>
      <c r="AD63" s="127"/>
      <c r="AE63" s="127"/>
      <c r="AF63" s="127"/>
      <c r="AG63" s="127"/>
      <c r="AH63" s="127"/>
      <c r="AI63" s="127"/>
    </row>
    <row r="64" spans="1:35" ht="19.8" thickBot="1" x14ac:dyDescent="0.5">
      <c r="A64" s="89">
        <v>51</v>
      </c>
      <c r="B64" s="400" t="s">
        <v>173</v>
      </c>
      <c r="C64" s="401" t="s">
        <v>183</v>
      </c>
      <c r="D64" s="402" t="s">
        <v>175</v>
      </c>
      <c r="E64" s="403" t="s">
        <v>175</v>
      </c>
      <c r="F64" s="403" t="s">
        <v>175</v>
      </c>
      <c r="G64" s="403" t="s">
        <v>175</v>
      </c>
      <c r="H64" s="404" t="s">
        <v>175</v>
      </c>
      <c r="I64" s="405" t="s">
        <v>279</v>
      </c>
      <c r="J64" s="127"/>
      <c r="K64" s="127"/>
      <c r="L64" s="127"/>
      <c r="M64" s="127"/>
      <c r="N64" s="127"/>
      <c r="O64" s="127"/>
      <c r="P64" s="127"/>
      <c r="Q64" s="127"/>
      <c r="R64" s="127"/>
      <c r="S64" s="127"/>
      <c r="T64" s="127"/>
      <c r="U64" s="127"/>
      <c r="V64" s="406"/>
      <c r="W64" s="406"/>
      <c r="X64" s="407" t="s">
        <v>297</v>
      </c>
      <c r="Y64" s="408"/>
      <c r="Z64" s="409"/>
      <c r="AA64" s="127"/>
      <c r="AB64" s="127"/>
      <c r="AC64" s="127"/>
      <c r="AD64" s="127"/>
      <c r="AE64" s="127"/>
      <c r="AF64" s="127"/>
      <c r="AG64" s="127"/>
      <c r="AH64" s="127"/>
      <c r="AI64" s="127"/>
    </row>
    <row r="65" spans="1:35" ht="38.4" x14ac:dyDescent="0.45">
      <c r="A65" s="89">
        <v>52</v>
      </c>
      <c r="B65" s="400" t="s">
        <v>176</v>
      </c>
      <c r="C65" s="410" t="s">
        <v>139</v>
      </c>
      <c r="D65" s="411" t="s">
        <v>135</v>
      </c>
      <c r="E65" s="412" t="s">
        <v>81</v>
      </c>
      <c r="F65" s="412" t="s">
        <v>136</v>
      </c>
      <c r="G65" s="412" t="s">
        <v>82</v>
      </c>
      <c r="H65" s="413" t="s">
        <v>138</v>
      </c>
      <c r="I65" s="405" t="s">
        <v>87</v>
      </c>
      <c r="J65" s="127"/>
      <c r="K65" s="127"/>
      <c r="L65" s="127"/>
      <c r="M65" s="127"/>
      <c r="N65" s="127"/>
      <c r="O65" s="127"/>
      <c r="P65" s="127"/>
      <c r="Q65" s="127"/>
      <c r="R65" s="127"/>
      <c r="S65" s="127"/>
      <c r="T65" s="127"/>
      <c r="U65" s="127"/>
      <c r="V65" s="414"/>
      <c r="W65" s="414"/>
      <c r="X65" s="415" t="s">
        <v>296</v>
      </c>
      <c r="Y65" s="490"/>
      <c r="Z65" s="490"/>
      <c r="AA65" s="127"/>
      <c r="AB65" s="127"/>
      <c r="AC65" s="127"/>
      <c r="AD65" s="127"/>
      <c r="AE65" s="127"/>
      <c r="AF65" s="127"/>
      <c r="AG65" s="127"/>
      <c r="AH65" s="127"/>
      <c r="AI65" s="127"/>
    </row>
    <row r="66" spans="1:35" ht="39" thickBot="1" x14ac:dyDescent="0.5">
      <c r="A66" s="89">
        <v>53</v>
      </c>
      <c r="B66" s="416" t="s">
        <v>74</v>
      </c>
      <c r="C66" s="417" t="s">
        <v>19</v>
      </c>
      <c r="D66" s="418" t="s">
        <v>147</v>
      </c>
      <c r="E66" s="419" t="s">
        <v>147</v>
      </c>
      <c r="F66" s="419" t="s">
        <v>147</v>
      </c>
      <c r="G66" s="419" t="s">
        <v>147</v>
      </c>
      <c r="H66" s="420" t="s">
        <v>91</v>
      </c>
      <c r="I66" s="421" t="s">
        <v>299</v>
      </c>
      <c r="J66" s="127"/>
      <c r="K66" s="127"/>
      <c r="L66" s="127"/>
      <c r="M66" s="127"/>
      <c r="N66" s="127"/>
      <c r="O66" s="127"/>
      <c r="P66" s="127"/>
      <c r="Q66" s="127"/>
      <c r="R66" s="127"/>
      <c r="S66" s="127"/>
      <c r="T66" s="127"/>
      <c r="U66" s="127"/>
      <c r="V66" s="422" t="s">
        <v>273</v>
      </c>
      <c r="W66" s="422" t="s">
        <v>14</v>
      </c>
      <c r="X66" s="423" t="s">
        <v>300</v>
      </c>
      <c r="Y66" s="306"/>
      <c r="Z66" s="127"/>
      <c r="AA66" s="127"/>
      <c r="AB66" s="127"/>
      <c r="AC66" s="127"/>
      <c r="AD66" s="127"/>
      <c r="AE66" s="127"/>
      <c r="AF66" s="127"/>
      <c r="AG66" s="127"/>
      <c r="AH66" s="127"/>
      <c r="AI66" s="127"/>
    </row>
    <row r="67" spans="1:35" ht="39" thickBot="1" x14ac:dyDescent="0.5">
      <c r="A67" s="89">
        <v>54</v>
      </c>
      <c r="B67" s="168" t="s">
        <v>524</v>
      </c>
      <c r="C67" s="424">
        <v>16938686.519200001</v>
      </c>
      <c r="D67" s="425">
        <v>27.919157673201333</v>
      </c>
      <c r="E67" s="298">
        <v>0</v>
      </c>
      <c r="F67" s="298">
        <v>0</v>
      </c>
      <c r="G67" s="298">
        <v>2.7942438141009394</v>
      </c>
      <c r="H67" s="341">
        <v>30.713401487302271</v>
      </c>
      <c r="I67" s="426">
        <v>27.919157673201333</v>
      </c>
      <c r="J67" s="127"/>
      <c r="K67" s="127"/>
      <c r="L67" s="127"/>
      <c r="M67" s="127"/>
      <c r="N67" s="127"/>
      <c r="O67" s="127"/>
      <c r="P67" s="127"/>
      <c r="Q67" s="127"/>
      <c r="R67" s="127"/>
      <c r="S67" s="127"/>
      <c r="T67" s="127"/>
      <c r="U67" s="127"/>
      <c r="V67" s="427"/>
      <c r="W67" s="427"/>
      <c r="X67" s="421" t="s">
        <v>298</v>
      </c>
      <c r="Y67" s="306"/>
      <c r="Z67" s="127"/>
      <c r="AA67" s="127"/>
      <c r="AB67" s="127"/>
      <c r="AC67" s="127"/>
      <c r="AD67" s="127"/>
      <c r="AE67" s="127"/>
      <c r="AF67" s="127"/>
      <c r="AG67" s="127"/>
      <c r="AH67" s="492"/>
      <c r="AI67" s="127"/>
    </row>
    <row r="68" spans="1:35" ht="19.8" thickBot="1" x14ac:dyDescent="0.5">
      <c r="A68" s="89"/>
      <c r="B68" s="168" t="s">
        <v>525</v>
      </c>
      <c r="C68" s="424">
        <v>10490088.556</v>
      </c>
      <c r="D68" s="425">
        <v>110.85881158961706</v>
      </c>
      <c r="E68" s="298">
        <v>0</v>
      </c>
      <c r="F68" s="298">
        <v>0</v>
      </c>
      <c r="G68" s="298">
        <v>11.523578070690689</v>
      </c>
      <c r="H68" s="341">
        <v>122.38238966030775</v>
      </c>
      <c r="I68" s="426">
        <v>110.85881158961706</v>
      </c>
      <c r="J68" s="127"/>
      <c r="K68" s="127"/>
      <c r="L68" s="127"/>
      <c r="M68" s="127"/>
      <c r="N68" s="127"/>
      <c r="O68" s="127"/>
      <c r="P68" s="127"/>
      <c r="Q68" s="127"/>
      <c r="R68" s="127"/>
      <c r="S68" s="127"/>
      <c r="T68" s="127"/>
      <c r="U68" s="127"/>
      <c r="V68" s="429" t="s">
        <v>269</v>
      </c>
      <c r="W68" s="168" t="s">
        <v>524</v>
      </c>
      <c r="X68" s="430">
        <v>27.919157673201333</v>
      </c>
      <c r="Y68" s="306"/>
      <c r="Z68" s="127"/>
      <c r="AA68" s="127"/>
      <c r="AB68" s="127"/>
      <c r="AC68" s="127"/>
      <c r="AD68" s="127"/>
      <c r="AE68" s="127"/>
      <c r="AF68" s="127"/>
      <c r="AG68" s="127"/>
      <c r="AH68" s="492"/>
      <c r="AI68" s="127"/>
    </row>
    <row r="69" spans="1:35" ht="19.8" thickBot="1" x14ac:dyDescent="0.5">
      <c r="A69" s="89"/>
      <c r="B69" s="168" t="s">
        <v>526</v>
      </c>
      <c r="C69" s="424">
        <v>59474196.263999999</v>
      </c>
      <c r="D69" s="425">
        <v>20.789961518542405</v>
      </c>
      <c r="E69" s="298">
        <v>0</v>
      </c>
      <c r="F69" s="298">
        <v>0</v>
      </c>
      <c r="G69" s="298">
        <v>2.1124590843422064</v>
      </c>
      <c r="H69" s="341">
        <v>22.902420602884611</v>
      </c>
      <c r="I69" s="426">
        <v>20.789961518542405</v>
      </c>
      <c r="J69" s="127"/>
      <c r="K69" s="127"/>
      <c r="L69" s="127"/>
      <c r="M69" s="127"/>
      <c r="N69" s="127"/>
      <c r="O69" s="127"/>
      <c r="P69" s="127"/>
      <c r="Q69" s="127"/>
      <c r="R69" s="127"/>
      <c r="S69" s="127"/>
      <c r="T69" s="127"/>
      <c r="U69" s="127"/>
      <c r="V69" s="429" t="s">
        <v>269</v>
      </c>
      <c r="W69" s="168" t="s">
        <v>525</v>
      </c>
      <c r="X69" s="430">
        <v>110.85881158961706</v>
      </c>
      <c r="Y69" s="306"/>
      <c r="Z69" s="127"/>
      <c r="AA69" s="127"/>
      <c r="AB69" s="127"/>
      <c r="AC69" s="127"/>
      <c r="AD69" s="127"/>
      <c r="AE69" s="127"/>
      <c r="AF69" s="127"/>
      <c r="AG69" s="127"/>
      <c r="AH69" s="492"/>
      <c r="AI69" s="127"/>
    </row>
    <row r="70" spans="1:35" ht="19.8" thickBot="1" x14ac:dyDescent="0.5">
      <c r="A70" s="89"/>
      <c r="B70" s="168" t="s">
        <v>519</v>
      </c>
      <c r="C70" s="424">
        <v>1090287.868</v>
      </c>
      <c r="D70" s="425">
        <v>409.29834285397413</v>
      </c>
      <c r="E70" s="298">
        <v>0</v>
      </c>
      <c r="F70" s="298">
        <v>0</v>
      </c>
      <c r="G70" s="298">
        <v>42.862005346780869</v>
      </c>
      <c r="H70" s="341">
        <v>452.16034820075498</v>
      </c>
      <c r="I70" s="426">
        <v>409.29834285397413</v>
      </c>
      <c r="J70" s="127"/>
      <c r="K70" s="127"/>
      <c r="L70" s="127"/>
      <c r="M70" s="127"/>
      <c r="N70" s="127"/>
      <c r="O70" s="127"/>
      <c r="P70" s="127"/>
      <c r="Q70" s="127"/>
      <c r="R70" s="127"/>
      <c r="S70" s="127"/>
      <c r="T70" s="127"/>
      <c r="U70" s="127"/>
      <c r="V70" s="429" t="s">
        <v>269</v>
      </c>
      <c r="W70" s="168" t="s">
        <v>526</v>
      </c>
      <c r="X70" s="430">
        <v>20.789961518542405</v>
      </c>
      <c r="Y70" s="306"/>
      <c r="Z70" s="127"/>
      <c r="AA70" s="127"/>
      <c r="AB70" s="127"/>
      <c r="AC70" s="127"/>
      <c r="AD70" s="127"/>
      <c r="AE70" s="127"/>
      <c r="AF70" s="127"/>
      <c r="AG70" s="127"/>
      <c r="AH70" s="492"/>
      <c r="AI70" s="127"/>
    </row>
    <row r="71" spans="1:35" ht="19.8" thickBot="1" x14ac:dyDescent="0.5">
      <c r="A71" s="89">
        <v>55</v>
      </c>
      <c r="B71" s="168" t="s">
        <v>520</v>
      </c>
      <c r="C71" s="424">
        <v>15624955.0944</v>
      </c>
      <c r="D71" s="425">
        <v>28.591050284556832</v>
      </c>
      <c r="E71" s="298">
        <v>0</v>
      </c>
      <c r="F71" s="298">
        <v>0</v>
      </c>
      <c r="G71" s="298">
        <v>2.9222063880020968</v>
      </c>
      <c r="H71" s="341">
        <v>31.513256672558928</v>
      </c>
      <c r="I71" s="426">
        <v>28.591050284556832</v>
      </c>
      <c r="J71" s="127"/>
      <c r="K71" s="127"/>
      <c r="L71" s="127"/>
      <c r="M71" s="127"/>
      <c r="N71" s="127"/>
      <c r="O71" s="127"/>
      <c r="P71" s="127"/>
      <c r="Q71" s="127"/>
      <c r="R71" s="127"/>
      <c r="S71" s="127"/>
      <c r="T71" s="127"/>
      <c r="U71" s="127"/>
      <c r="V71" s="429" t="s">
        <v>269</v>
      </c>
      <c r="W71" s="168" t="s">
        <v>519</v>
      </c>
      <c r="X71" s="430">
        <v>409.29834285397413</v>
      </c>
      <c r="Y71" s="491"/>
      <c r="Z71" s="127"/>
      <c r="AA71" s="127"/>
      <c r="AB71" s="127"/>
      <c r="AC71" s="127"/>
      <c r="AD71" s="127"/>
      <c r="AE71" s="127"/>
      <c r="AF71" s="127"/>
      <c r="AG71" s="127"/>
      <c r="AH71" s="492"/>
      <c r="AI71" s="127"/>
    </row>
    <row r="72" spans="1:35" ht="19.8" thickBot="1" x14ac:dyDescent="0.5">
      <c r="A72" s="89">
        <v>56</v>
      </c>
      <c r="B72" s="168" t="s">
        <v>522</v>
      </c>
      <c r="C72" s="424">
        <v>11627222.945599999</v>
      </c>
      <c r="D72" s="425">
        <v>3.9398812599782906</v>
      </c>
      <c r="E72" s="298">
        <v>0</v>
      </c>
      <c r="F72" s="298">
        <v>0</v>
      </c>
      <c r="G72" s="298">
        <v>0.31370666943570885</v>
      </c>
      <c r="H72" s="341">
        <v>4.2535879294139995</v>
      </c>
      <c r="I72" s="426">
        <v>3.9398812599782906</v>
      </c>
      <c r="J72" s="127"/>
      <c r="K72" s="127"/>
      <c r="L72" s="127"/>
      <c r="M72" s="127"/>
      <c r="N72" s="127"/>
      <c r="O72" s="127"/>
      <c r="P72" s="127"/>
      <c r="Q72" s="127"/>
      <c r="R72" s="127"/>
      <c r="S72" s="127"/>
      <c r="T72" s="127"/>
      <c r="U72" s="127"/>
      <c r="V72" s="429" t="s">
        <v>269</v>
      </c>
      <c r="W72" s="168" t="s">
        <v>520</v>
      </c>
      <c r="X72" s="430">
        <v>28.591050284556832</v>
      </c>
      <c r="Y72" s="127"/>
      <c r="Z72" s="127"/>
      <c r="AA72" s="127"/>
      <c r="AB72" s="127"/>
      <c r="AC72" s="127"/>
      <c r="AD72" s="127"/>
      <c r="AE72" s="127"/>
      <c r="AF72" s="127"/>
      <c r="AG72" s="127"/>
      <c r="AH72" s="492"/>
      <c r="AI72" s="127"/>
    </row>
    <row r="73" spans="1:35" ht="19.8" thickBot="1" x14ac:dyDescent="0.5">
      <c r="A73" s="89">
        <v>57</v>
      </c>
      <c r="B73" s="172" t="s">
        <v>521</v>
      </c>
      <c r="C73" s="424">
        <v>40355596.044799998</v>
      </c>
      <c r="D73" s="425">
        <v>22.860809755284254</v>
      </c>
      <c r="E73" s="298">
        <v>0</v>
      </c>
      <c r="F73" s="298">
        <v>0</v>
      </c>
      <c r="G73" s="298">
        <v>2.3035272210190825</v>
      </c>
      <c r="H73" s="341">
        <v>25.164336976303336</v>
      </c>
      <c r="I73" s="426">
        <v>22.860809755284254</v>
      </c>
      <c r="J73" s="127"/>
      <c r="K73" s="127"/>
      <c r="L73" s="127"/>
      <c r="M73" s="127"/>
      <c r="N73" s="127"/>
      <c r="O73" s="127"/>
      <c r="P73" s="127"/>
      <c r="Q73" s="127"/>
      <c r="R73" s="127"/>
      <c r="S73" s="127"/>
      <c r="T73" s="127"/>
      <c r="U73" s="127"/>
      <c r="V73" s="429" t="s">
        <v>272</v>
      </c>
      <c r="W73" s="168" t="s">
        <v>522</v>
      </c>
      <c r="X73" s="430">
        <v>3.9398812599782906</v>
      </c>
      <c r="Y73" s="127"/>
      <c r="Z73" s="127"/>
      <c r="AA73" s="127"/>
      <c r="AB73" s="127"/>
      <c r="AC73" s="127"/>
      <c r="AD73" s="127"/>
      <c r="AE73" s="127"/>
      <c r="AF73" s="127"/>
      <c r="AG73" s="127"/>
      <c r="AH73" s="492"/>
      <c r="AI73" s="127"/>
    </row>
    <row r="74" spans="1:35" ht="20.399999999999999" thickTop="1" thickBot="1" x14ac:dyDescent="0.5">
      <c r="A74" s="89">
        <v>58</v>
      </c>
      <c r="B74" s="431" t="s">
        <v>98</v>
      </c>
      <c r="C74" s="432">
        <v>155601033.292</v>
      </c>
      <c r="D74" s="433"/>
      <c r="E74" s="434"/>
      <c r="F74" s="434"/>
      <c r="G74" s="434"/>
      <c r="H74" s="435"/>
      <c r="I74" s="435"/>
      <c r="J74" s="127"/>
      <c r="K74" s="127"/>
      <c r="L74" s="127"/>
      <c r="M74" s="127"/>
      <c r="N74" s="127"/>
      <c r="O74" s="127"/>
      <c r="P74" s="127"/>
      <c r="Q74" s="127"/>
      <c r="R74" s="127"/>
      <c r="S74" s="127"/>
      <c r="T74" s="127"/>
      <c r="U74" s="127"/>
      <c r="V74" s="429" t="s">
        <v>272</v>
      </c>
      <c r="W74" s="172" t="s">
        <v>521</v>
      </c>
      <c r="X74" s="430">
        <v>22.860809755284254</v>
      </c>
      <c r="Y74" s="127"/>
      <c r="Z74" s="127"/>
      <c r="AA74" s="127"/>
      <c r="AB74" s="127"/>
      <c r="AC74" s="127"/>
      <c r="AD74" s="127"/>
      <c r="AE74" s="127"/>
      <c r="AF74" s="127"/>
      <c r="AG74" s="127"/>
      <c r="AH74" s="492"/>
      <c r="AI74" s="127"/>
    </row>
    <row r="75" spans="1:35" ht="19.8" thickBot="1" x14ac:dyDescent="0.5">
      <c r="A75" s="89">
        <v>59</v>
      </c>
      <c r="B75" s="437" t="s">
        <v>479</v>
      </c>
      <c r="C75" s="438"/>
      <c r="D75" s="439">
        <v>30.421759847187428</v>
      </c>
      <c r="E75" s="440">
        <v>0</v>
      </c>
      <c r="F75" s="440">
        <v>0</v>
      </c>
      <c r="G75" s="441">
        <v>3.1031285119372463</v>
      </c>
      <c r="H75" s="440">
        <v>33.524888359124681</v>
      </c>
      <c r="I75" s="440"/>
      <c r="J75" s="487"/>
      <c r="K75" s="488"/>
      <c r="L75" s="488"/>
      <c r="M75" s="488"/>
      <c r="N75" s="488"/>
      <c r="O75" s="489"/>
      <c r="P75" s="489"/>
      <c r="Q75" s="489"/>
      <c r="R75" s="488"/>
      <c r="S75" s="488"/>
      <c r="T75" s="488"/>
      <c r="U75" s="488"/>
      <c r="V75" s="443" t="s">
        <v>271</v>
      </c>
      <c r="W75" s="444" t="s">
        <v>24</v>
      </c>
      <c r="X75" s="480">
        <v>3.1031285119372463</v>
      </c>
      <c r="Y75" s="489"/>
      <c r="Z75" s="489"/>
      <c r="AA75" s="488"/>
      <c r="AB75" s="488"/>
      <c r="AC75" s="488"/>
      <c r="AD75" s="488"/>
      <c r="AE75" s="488"/>
      <c r="AF75" s="488"/>
      <c r="AG75" s="127"/>
      <c r="AH75" s="492"/>
      <c r="AI75" s="127"/>
    </row>
    <row r="76" spans="1:35" ht="19.8" thickBot="1" x14ac:dyDescent="0.5">
      <c r="A76" s="89">
        <v>60</v>
      </c>
      <c r="B76" s="143"/>
      <c r="C76" s="143"/>
      <c r="D76" s="143"/>
      <c r="E76" s="143"/>
      <c r="F76" s="143"/>
      <c r="G76" s="143"/>
      <c r="H76" s="143"/>
      <c r="I76" s="143"/>
      <c r="J76" s="143"/>
      <c r="K76" s="143"/>
      <c r="L76" s="143"/>
      <c r="M76" s="143"/>
      <c r="N76" s="143"/>
      <c r="O76" s="143"/>
      <c r="P76" s="87" t="s">
        <v>405</v>
      </c>
      <c r="Q76" s="445">
        <v>45292</v>
      </c>
      <c r="R76" s="445" t="s">
        <v>385</v>
      </c>
      <c r="S76" s="445">
        <v>45657</v>
      </c>
      <c r="T76" s="143"/>
      <c r="U76" s="493"/>
      <c r="V76" s="87" t="s">
        <v>405</v>
      </c>
      <c r="W76" s="127"/>
      <c r="X76" s="447" t="s">
        <v>291</v>
      </c>
      <c r="Y76" s="448"/>
      <c r="Z76" s="449"/>
      <c r="AA76" s="447" t="s">
        <v>291</v>
      </c>
      <c r="AB76" s="448"/>
      <c r="AC76" s="449"/>
      <c r="AD76" s="447" t="s">
        <v>291</v>
      </c>
      <c r="AE76" s="448"/>
      <c r="AF76" s="449"/>
      <c r="AG76" s="447" t="s">
        <v>291</v>
      </c>
      <c r="AH76" s="448"/>
      <c r="AI76" s="449"/>
    </row>
    <row r="77" spans="1:35" x14ac:dyDescent="0.45">
      <c r="A77" s="89">
        <v>61</v>
      </c>
      <c r="B77" s="415"/>
      <c r="C77" s="450" t="s">
        <v>465</v>
      </c>
      <c r="D77" s="397"/>
      <c r="E77" s="398"/>
      <c r="F77" s="450" t="s">
        <v>466</v>
      </c>
      <c r="G77" s="397"/>
      <c r="H77" s="398"/>
      <c r="I77" s="450" t="s">
        <v>467</v>
      </c>
      <c r="J77" s="397"/>
      <c r="K77" s="398"/>
      <c r="L77" s="450" t="s">
        <v>468</v>
      </c>
      <c r="M77" s="397"/>
      <c r="N77" s="398"/>
      <c r="O77" s="451"/>
      <c r="P77" s="406"/>
      <c r="Q77" s="406"/>
      <c r="R77" s="452"/>
      <c r="S77" s="452"/>
      <c r="T77" s="452"/>
      <c r="U77" s="452"/>
      <c r="V77" s="406"/>
      <c r="W77" s="406"/>
      <c r="X77" s="450" t="s">
        <v>480</v>
      </c>
      <c r="Y77" s="397"/>
      <c r="Z77" s="398"/>
      <c r="AA77" s="450" t="s">
        <v>481</v>
      </c>
      <c r="AB77" s="397"/>
      <c r="AC77" s="398"/>
      <c r="AD77" s="450" t="s">
        <v>482</v>
      </c>
      <c r="AE77" s="397"/>
      <c r="AF77" s="398"/>
      <c r="AG77" s="450" t="s">
        <v>483</v>
      </c>
      <c r="AH77" s="397"/>
      <c r="AI77" s="398"/>
    </row>
    <row r="78" spans="1:35" ht="38.4" x14ac:dyDescent="0.45">
      <c r="A78" s="89">
        <v>62</v>
      </c>
      <c r="B78" s="453" t="s">
        <v>173</v>
      </c>
      <c r="C78" s="454" t="s">
        <v>139</v>
      </c>
      <c r="D78" s="455" t="s">
        <v>270</v>
      </c>
      <c r="E78" s="456" t="s">
        <v>268</v>
      </c>
      <c r="F78" s="400" t="s">
        <v>139</v>
      </c>
      <c r="G78" s="455" t="s">
        <v>270</v>
      </c>
      <c r="H78" s="456" t="s">
        <v>268</v>
      </c>
      <c r="I78" s="400" t="s">
        <v>139</v>
      </c>
      <c r="J78" s="455" t="s">
        <v>270</v>
      </c>
      <c r="K78" s="456" t="s">
        <v>268</v>
      </c>
      <c r="L78" s="400" t="s">
        <v>139</v>
      </c>
      <c r="M78" s="455" t="s">
        <v>270</v>
      </c>
      <c r="N78" s="456" t="s">
        <v>268</v>
      </c>
      <c r="O78" s="405"/>
      <c r="P78" s="414"/>
      <c r="Q78" s="414"/>
      <c r="R78" s="457"/>
      <c r="S78" s="457"/>
      <c r="T78" s="458"/>
      <c r="U78" s="459"/>
      <c r="V78" s="414"/>
      <c r="W78" s="414"/>
      <c r="X78" s="454" t="s">
        <v>139</v>
      </c>
      <c r="Y78" s="412" t="s">
        <v>282</v>
      </c>
      <c r="Z78" s="456" t="s">
        <v>282</v>
      </c>
      <c r="AA78" s="454" t="s">
        <v>139</v>
      </c>
      <c r="AB78" s="412" t="s">
        <v>282</v>
      </c>
      <c r="AC78" s="456" t="s">
        <v>282</v>
      </c>
      <c r="AD78" s="454" t="s">
        <v>139</v>
      </c>
      <c r="AE78" s="412" t="s">
        <v>282</v>
      </c>
      <c r="AF78" s="456" t="s">
        <v>282</v>
      </c>
      <c r="AG78" s="454" t="s">
        <v>139</v>
      </c>
      <c r="AH78" s="412" t="s">
        <v>282</v>
      </c>
      <c r="AI78" s="456" t="s">
        <v>282</v>
      </c>
    </row>
    <row r="79" spans="1:35" ht="38.4" x14ac:dyDescent="0.45">
      <c r="A79" s="89">
        <v>63</v>
      </c>
      <c r="B79" s="453" t="s">
        <v>176</v>
      </c>
      <c r="C79" s="454" t="s">
        <v>177</v>
      </c>
      <c r="D79" s="455" t="s">
        <v>87</v>
      </c>
      <c r="E79" s="413" t="s">
        <v>82</v>
      </c>
      <c r="F79" s="400" t="s">
        <v>177</v>
      </c>
      <c r="G79" s="455" t="s">
        <v>87</v>
      </c>
      <c r="H79" s="413" t="s">
        <v>82</v>
      </c>
      <c r="I79" s="400" t="s">
        <v>177</v>
      </c>
      <c r="J79" s="455" t="s">
        <v>87</v>
      </c>
      <c r="K79" s="413" t="s">
        <v>82</v>
      </c>
      <c r="L79" s="400" t="s">
        <v>177</v>
      </c>
      <c r="M79" s="455" t="s">
        <v>87</v>
      </c>
      <c r="N79" s="413" t="s">
        <v>82</v>
      </c>
      <c r="O79" s="405" t="s">
        <v>206</v>
      </c>
      <c r="P79" s="422" t="s">
        <v>273</v>
      </c>
      <c r="Q79" s="422" t="s">
        <v>14</v>
      </c>
      <c r="R79" s="460" t="s">
        <v>465</v>
      </c>
      <c r="S79" s="460" t="s">
        <v>466</v>
      </c>
      <c r="T79" s="460" t="s">
        <v>467</v>
      </c>
      <c r="U79" s="460" t="s">
        <v>468</v>
      </c>
      <c r="V79" s="422" t="s">
        <v>273</v>
      </c>
      <c r="W79" s="422" t="s">
        <v>14</v>
      </c>
      <c r="X79" s="454" t="s">
        <v>277</v>
      </c>
      <c r="Y79" s="455" t="s">
        <v>280</v>
      </c>
      <c r="Z79" s="413" t="s">
        <v>281</v>
      </c>
      <c r="AA79" s="454" t="s">
        <v>277</v>
      </c>
      <c r="AB79" s="455" t="s">
        <v>280</v>
      </c>
      <c r="AC79" s="413" t="s">
        <v>281</v>
      </c>
      <c r="AD79" s="454" t="s">
        <v>277</v>
      </c>
      <c r="AE79" s="455" t="s">
        <v>280</v>
      </c>
      <c r="AF79" s="413" t="s">
        <v>281</v>
      </c>
      <c r="AG79" s="454" t="s">
        <v>277</v>
      </c>
      <c r="AH79" s="455" t="s">
        <v>280</v>
      </c>
      <c r="AI79" s="413" t="s">
        <v>281</v>
      </c>
    </row>
    <row r="80" spans="1:35" ht="39" thickBot="1" x14ac:dyDescent="0.5">
      <c r="A80" s="89">
        <v>64</v>
      </c>
      <c r="B80" s="461" t="s">
        <v>74</v>
      </c>
      <c r="C80" s="416"/>
      <c r="D80" s="462" t="s">
        <v>178</v>
      </c>
      <c r="E80" s="420" t="s">
        <v>86</v>
      </c>
      <c r="F80" s="416"/>
      <c r="G80" s="462" t="s">
        <v>178</v>
      </c>
      <c r="H80" s="420" t="s">
        <v>86</v>
      </c>
      <c r="I80" s="416"/>
      <c r="J80" s="462" t="s">
        <v>178</v>
      </c>
      <c r="K80" s="420" t="s">
        <v>86</v>
      </c>
      <c r="L80" s="416"/>
      <c r="M80" s="462" t="s">
        <v>178</v>
      </c>
      <c r="N80" s="420" t="s">
        <v>86</v>
      </c>
      <c r="O80" s="421" t="s">
        <v>91</v>
      </c>
      <c r="P80" s="427"/>
      <c r="Q80" s="427"/>
      <c r="R80" s="463">
        <v>45382</v>
      </c>
      <c r="S80" s="463">
        <v>45473</v>
      </c>
      <c r="T80" s="463">
        <v>45565</v>
      </c>
      <c r="U80" s="464">
        <v>45657</v>
      </c>
      <c r="V80" s="427"/>
      <c r="W80" s="427"/>
      <c r="X80" s="416">
        <v>45382</v>
      </c>
      <c r="Y80" s="462" t="s">
        <v>278</v>
      </c>
      <c r="Z80" s="420"/>
      <c r="AA80" s="416">
        <v>45473</v>
      </c>
      <c r="AB80" s="462" t="s">
        <v>278</v>
      </c>
      <c r="AC80" s="420"/>
      <c r="AD80" s="416">
        <v>45565</v>
      </c>
      <c r="AE80" s="462" t="s">
        <v>278</v>
      </c>
      <c r="AF80" s="420"/>
      <c r="AG80" s="416">
        <v>45657</v>
      </c>
      <c r="AH80" s="462" t="s">
        <v>278</v>
      </c>
      <c r="AI80" s="420"/>
    </row>
    <row r="81" spans="1:35" ht="39" thickBot="1" x14ac:dyDescent="0.5">
      <c r="A81" s="89">
        <v>65</v>
      </c>
      <c r="B81" s="168" t="s">
        <v>524</v>
      </c>
      <c r="C81" s="465">
        <v>4234671.6298000002</v>
      </c>
      <c r="D81" s="466">
        <v>118228464.92661867</v>
      </c>
      <c r="E81" s="467">
        <v>11832705.006317394</v>
      </c>
      <c r="F81" s="465">
        <v>4234671.6298000002</v>
      </c>
      <c r="G81" s="466">
        <v>118228464.92661867</v>
      </c>
      <c r="H81" s="467">
        <v>11832705.006317394</v>
      </c>
      <c r="I81" s="465">
        <v>4234671.6298000002</v>
      </c>
      <c r="J81" s="466">
        <v>118228464.92661867</v>
      </c>
      <c r="K81" s="467">
        <v>11832705.006317394</v>
      </c>
      <c r="L81" s="465">
        <v>4234671.6298000002</v>
      </c>
      <c r="M81" s="466">
        <v>118228464.92661867</v>
      </c>
      <c r="N81" s="467">
        <v>11832705.006317394</v>
      </c>
      <c r="O81" s="468">
        <v>520244679.73174417</v>
      </c>
      <c r="P81" s="429" t="s">
        <v>269</v>
      </c>
      <c r="Q81" s="168" t="s">
        <v>524</v>
      </c>
      <c r="R81" s="469">
        <v>118228464.92661867</v>
      </c>
      <c r="S81" s="469">
        <v>118228464.92661867</v>
      </c>
      <c r="T81" s="469">
        <v>118228464.92661867</v>
      </c>
      <c r="U81" s="469">
        <v>118228464.92661867</v>
      </c>
      <c r="V81" s="429" t="s">
        <v>269</v>
      </c>
      <c r="W81" s="168" t="s">
        <v>524</v>
      </c>
      <c r="X81" s="470"/>
      <c r="Y81" s="471"/>
      <c r="Z81" s="472" t="e">
        <v>#DIV/0!</v>
      </c>
      <c r="AA81" s="470"/>
      <c r="AB81" s="471"/>
      <c r="AC81" s="472" t="e">
        <v>#DIV/0!</v>
      </c>
      <c r="AD81" s="470"/>
      <c r="AE81" s="471"/>
      <c r="AF81" s="472" t="e">
        <v>#DIV/0!</v>
      </c>
      <c r="AG81" s="470"/>
      <c r="AH81" s="471"/>
      <c r="AI81" s="472" t="e">
        <v>#DIV/0!</v>
      </c>
    </row>
    <row r="82" spans="1:35" ht="39" thickBot="1" x14ac:dyDescent="0.5">
      <c r="A82" s="89">
        <v>66</v>
      </c>
      <c r="B82" s="168" t="s">
        <v>525</v>
      </c>
      <c r="C82" s="465">
        <v>2622522.139</v>
      </c>
      <c r="D82" s="466">
        <v>290729687.6970005</v>
      </c>
      <c r="E82" s="467">
        <v>30220838.610881239</v>
      </c>
      <c r="F82" s="465">
        <v>2622522.139</v>
      </c>
      <c r="G82" s="466">
        <v>290729687.6970005</v>
      </c>
      <c r="H82" s="467">
        <v>30220838.610881239</v>
      </c>
      <c r="I82" s="465">
        <v>2622522.139</v>
      </c>
      <c r="J82" s="466">
        <v>290729687.6970005</v>
      </c>
      <c r="K82" s="467">
        <v>30220838.610881239</v>
      </c>
      <c r="L82" s="465">
        <v>2622522.139</v>
      </c>
      <c r="M82" s="466">
        <v>290729687.6970005</v>
      </c>
      <c r="N82" s="467">
        <v>30220838.610881239</v>
      </c>
      <c r="O82" s="468">
        <v>1283802105.2315269</v>
      </c>
      <c r="P82" s="429" t="s">
        <v>269</v>
      </c>
      <c r="Q82" s="168" t="s">
        <v>525</v>
      </c>
      <c r="R82" s="469">
        <v>290729687.6970005</v>
      </c>
      <c r="S82" s="469">
        <v>290729687.6970005</v>
      </c>
      <c r="T82" s="469">
        <v>290729687.6970005</v>
      </c>
      <c r="U82" s="469">
        <v>290729687.6970005</v>
      </c>
      <c r="V82" s="429" t="s">
        <v>269</v>
      </c>
      <c r="W82" s="168" t="s">
        <v>525</v>
      </c>
      <c r="X82" s="470"/>
      <c r="Y82" s="471"/>
      <c r="Z82" s="472" t="e">
        <v>#DIV/0!</v>
      </c>
      <c r="AA82" s="470"/>
      <c r="AB82" s="471"/>
      <c r="AC82" s="472" t="e">
        <v>#DIV/0!</v>
      </c>
      <c r="AD82" s="470"/>
      <c r="AE82" s="471"/>
      <c r="AF82" s="472" t="e">
        <v>#DIV/0!</v>
      </c>
      <c r="AG82" s="470"/>
      <c r="AH82" s="471"/>
      <c r="AI82" s="472" t="e">
        <v>#DIV/0!</v>
      </c>
    </row>
    <row r="83" spans="1:35" ht="39" thickBot="1" x14ac:dyDescent="0.5">
      <c r="A83" s="89"/>
      <c r="B83" s="168" t="s">
        <v>526</v>
      </c>
      <c r="C83" s="465">
        <v>14868549.066</v>
      </c>
      <c r="D83" s="466">
        <v>309116562.91869962</v>
      </c>
      <c r="E83" s="467">
        <v>31409201.545459528</v>
      </c>
      <c r="F83" s="465">
        <v>14868549.066</v>
      </c>
      <c r="G83" s="466">
        <v>309116562.91869962</v>
      </c>
      <c r="H83" s="467">
        <v>31409201.545459528</v>
      </c>
      <c r="I83" s="465">
        <v>14868549.066</v>
      </c>
      <c r="J83" s="466">
        <v>309116562.91869962</v>
      </c>
      <c r="K83" s="467">
        <v>31409201.545459528</v>
      </c>
      <c r="L83" s="465">
        <v>14868549.066</v>
      </c>
      <c r="M83" s="466">
        <v>309116562.91869962</v>
      </c>
      <c r="N83" s="467">
        <v>31409201.545459528</v>
      </c>
      <c r="O83" s="468">
        <v>1362103057.8566365</v>
      </c>
      <c r="P83" s="429" t="s">
        <v>269</v>
      </c>
      <c r="Q83" s="168" t="s">
        <v>526</v>
      </c>
      <c r="R83" s="469">
        <v>309116562.91869962</v>
      </c>
      <c r="S83" s="469">
        <v>309116562.91869962</v>
      </c>
      <c r="T83" s="469">
        <v>309116562.91869962</v>
      </c>
      <c r="U83" s="469">
        <v>309116562.91869962</v>
      </c>
      <c r="V83" s="429" t="s">
        <v>269</v>
      </c>
      <c r="W83" s="168" t="s">
        <v>526</v>
      </c>
      <c r="X83" s="470"/>
      <c r="Y83" s="471"/>
      <c r="Z83" s="472" t="e">
        <v>#DIV/0!</v>
      </c>
      <c r="AA83" s="470"/>
      <c r="AB83" s="471"/>
      <c r="AC83" s="472" t="e">
        <v>#DIV/0!</v>
      </c>
      <c r="AD83" s="470"/>
      <c r="AE83" s="471"/>
      <c r="AF83" s="472" t="e">
        <v>#DIV/0!</v>
      </c>
      <c r="AG83" s="470"/>
      <c r="AH83" s="471"/>
      <c r="AI83" s="472" t="e">
        <v>#DIV/0!</v>
      </c>
    </row>
    <row r="84" spans="1:35" ht="39" thickBot="1" x14ac:dyDescent="0.5">
      <c r="A84" s="89"/>
      <c r="B84" s="168" t="s">
        <v>519</v>
      </c>
      <c r="C84" s="465">
        <v>272571.967</v>
      </c>
      <c r="D84" s="466">
        <v>111563254.40154813</v>
      </c>
      <c r="E84" s="467">
        <v>11682981.10693658</v>
      </c>
      <c r="F84" s="465">
        <v>272571.967</v>
      </c>
      <c r="G84" s="466">
        <v>111563254.40154813</v>
      </c>
      <c r="H84" s="467">
        <v>11682981.10693658</v>
      </c>
      <c r="I84" s="465">
        <v>272571.967</v>
      </c>
      <c r="J84" s="466">
        <v>111563254.40154813</v>
      </c>
      <c r="K84" s="467">
        <v>11682981.10693658</v>
      </c>
      <c r="L84" s="465">
        <v>272571.967</v>
      </c>
      <c r="M84" s="466">
        <v>111563254.40154813</v>
      </c>
      <c r="N84" s="467">
        <v>11682981.10693658</v>
      </c>
      <c r="O84" s="468">
        <v>492984942.03393883</v>
      </c>
      <c r="P84" s="429" t="s">
        <v>269</v>
      </c>
      <c r="Q84" s="168" t="s">
        <v>519</v>
      </c>
      <c r="R84" s="469">
        <v>111563254.40154813</v>
      </c>
      <c r="S84" s="469">
        <v>111563254.40154813</v>
      </c>
      <c r="T84" s="469">
        <v>111563254.40154813</v>
      </c>
      <c r="U84" s="469">
        <v>111563254.40154813</v>
      </c>
      <c r="V84" s="429" t="s">
        <v>269</v>
      </c>
      <c r="W84" s="168" t="s">
        <v>519</v>
      </c>
      <c r="X84" s="470"/>
      <c r="Y84" s="471"/>
      <c r="Z84" s="472" t="e">
        <v>#DIV/0!</v>
      </c>
      <c r="AA84" s="470"/>
      <c r="AB84" s="471"/>
      <c r="AC84" s="472" t="e">
        <v>#DIV/0!</v>
      </c>
      <c r="AD84" s="470"/>
      <c r="AE84" s="471"/>
      <c r="AF84" s="472" t="e">
        <v>#DIV/0!</v>
      </c>
      <c r="AG84" s="470"/>
      <c r="AH84" s="471"/>
      <c r="AI84" s="472" t="e">
        <v>#DIV/0!</v>
      </c>
    </row>
    <row r="85" spans="1:35" ht="39" thickBot="1" x14ac:dyDescent="0.5">
      <c r="A85" s="89"/>
      <c r="B85" s="168" t="s">
        <v>520</v>
      </c>
      <c r="C85" s="465">
        <v>3906238.7736</v>
      </c>
      <c r="D85" s="466">
        <v>111683469.19948322</v>
      </c>
      <c r="E85" s="467">
        <v>11414835.897275396</v>
      </c>
      <c r="F85" s="465">
        <v>3906238.7736</v>
      </c>
      <c r="G85" s="466">
        <v>111683469.19948322</v>
      </c>
      <c r="H85" s="467">
        <v>11414835.897275396</v>
      </c>
      <c r="I85" s="465">
        <v>3906238.7736</v>
      </c>
      <c r="J85" s="466">
        <v>111683469.19948322</v>
      </c>
      <c r="K85" s="467">
        <v>11414835.897275396</v>
      </c>
      <c r="L85" s="465">
        <v>3906238.7736</v>
      </c>
      <c r="M85" s="466">
        <v>111683469.19948322</v>
      </c>
      <c r="N85" s="467">
        <v>11414835.897275396</v>
      </c>
      <c r="O85" s="468">
        <v>492393220.38703442</v>
      </c>
      <c r="P85" s="429" t="s">
        <v>269</v>
      </c>
      <c r="Q85" s="168" t="s">
        <v>520</v>
      </c>
      <c r="R85" s="469">
        <v>111683469.19948322</v>
      </c>
      <c r="S85" s="469">
        <v>111683469.19948322</v>
      </c>
      <c r="T85" s="469">
        <v>111683469.19948322</v>
      </c>
      <c r="U85" s="469">
        <v>111683469.19948322</v>
      </c>
      <c r="V85" s="429" t="s">
        <v>269</v>
      </c>
      <c r="W85" s="168" t="s">
        <v>520</v>
      </c>
      <c r="X85" s="470"/>
      <c r="Y85" s="471"/>
      <c r="Z85" s="472" t="e">
        <v>#DIV/0!</v>
      </c>
      <c r="AA85" s="470"/>
      <c r="AB85" s="471"/>
      <c r="AC85" s="472" t="e">
        <v>#DIV/0!</v>
      </c>
      <c r="AD85" s="470"/>
      <c r="AE85" s="471"/>
      <c r="AF85" s="472" t="e">
        <v>#DIV/0!</v>
      </c>
      <c r="AG85" s="470"/>
      <c r="AH85" s="471"/>
      <c r="AI85" s="472" t="e">
        <v>#DIV/0!</v>
      </c>
    </row>
    <row r="86" spans="1:35" ht="39" thickBot="1" x14ac:dyDescent="0.5">
      <c r="A86" s="89">
        <v>67</v>
      </c>
      <c r="B86" s="168" t="s">
        <v>522</v>
      </c>
      <c r="C86" s="465">
        <v>2906805.7363999998</v>
      </c>
      <c r="D86" s="466">
        <v>11452469.447239755</v>
      </c>
      <c r="E86" s="467">
        <v>911884.34626265697</v>
      </c>
      <c r="F86" s="465">
        <v>2906805.7363999998</v>
      </c>
      <c r="G86" s="466">
        <v>11452469.447239755</v>
      </c>
      <c r="H86" s="467">
        <v>911884.34626265697</v>
      </c>
      <c r="I86" s="465">
        <v>2906805.7363999998</v>
      </c>
      <c r="J86" s="466">
        <v>11452469.447239755</v>
      </c>
      <c r="K86" s="467">
        <v>911884.34626265697</v>
      </c>
      <c r="L86" s="465">
        <v>2906805.7363999998</v>
      </c>
      <c r="M86" s="466">
        <v>11452469.447239755</v>
      </c>
      <c r="N86" s="467">
        <v>911884.34626265697</v>
      </c>
      <c r="O86" s="468">
        <v>49457415.174009643</v>
      </c>
      <c r="P86" s="429" t="s">
        <v>272</v>
      </c>
      <c r="Q86" s="168" t="s">
        <v>522</v>
      </c>
      <c r="R86" s="469">
        <v>11452469.447239755</v>
      </c>
      <c r="S86" s="469">
        <v>11452469.447239755</v>
      </c>
      <c r="T86" s="469">
        <v>11452469.447239755</v>
      </c>
      <c r="U86" s="469">
        <v>11452469.447239755</v>
      </c>
      <c r="V86" s="429" t="s">
        <v>272</v>
      </c>
      <c r="W86" s="168" t="s">
        <v>522</v>
      </c>
      <c r="X86" s="470"/>
      <c r="Y86" s="471"/>
      <c r="Z86" s="472" t="e">
        <v>#DIV/0!</v>
      </c>
      <c r="AA86" s="470"/>
      <c r="AB86" s="471"/>
      <c r="AC86" s="472" t="e">
        <v>#DIV/0!</v>
      </c>
      <c r="AD86" s="470"/>
      <c r="AE86" s="471"/>
      <c r="AF86" s="472" t="e">
        <v>#DIV/0!</v>
      </c>
      <c r="AG86" s="470"/>
      <c r="AH86" s="471"/>
      <c r="AI86" s="472" t="e">
        <v>#DIV/0!</v>
      </c>
    </row>
    <row r="87" spans="1:35" ht="39" thickBot="1" x14ac:dyDescent="0.5">
      <c r="A87" s="89">
        <v>68</v>
      </c>
      <c r="B87" s="172" t="s">
        <v>521</v>
      </c>
      <c r="C87" s="465">
        <v>10088899.0112</v>
      </c>
      <c r="D87" s="466">
        <v>230640400.93531862</v>
      </c>
      <c r="E87" s="467">
        <v>23240053.502411705</v>
      </c>
      <c r="F87" s="465">
        <v>10088899.0112</v>
      </c>
      <c r="G87" s="466">
        <v>230640400.93531862</v>
      </c>
      <c r="H87" s="467">
        <v>23240053.502411705</v>
      </c>
      <c r="I87" s="465">
        <v>10088899.0112</v>
      </c>
      <c r="J87" s="466">
        <v>230640400.93531862</v>
      </c>
      <c r="K87" s="467">
        <v>23240053.502411705</v>
      </c>
      <c r="L87" s="465">
        <v>10088899.0112</v>
      </c>
      <c r="M87" s="466">
        <v>230640400.93531862</v>
      </c>
      <c r="N87" s="467">
        <v>23240053.502411705</v>
      </c>
      <c r="O87" s="468">
        <v>1015521817.7509212</v>
      </c>
      <c r="P87" s="429" t="s">
        <v>272</v>
      </c>
      <c r="Q87" s="172" t="s">
        <v>521</v>
      </c>
      <c r="R87" s="469">
        <v>230640400.93531862</v>
      </c>
      <c r="S87" s="469">
        <v>230640400.93531862</v>
      </c>
      <c r="T87" s="469">
        <v>230640400.93531862</v>
      </c>
      <c r="U87" s="469">
        <v>230640400.93531862</v>
      </c>
      <c r="V87" s="429" t="s">
        <v>272</v>
      </c>
      <c r="W87" s="172" t="s">
        <v>521</v>
      </c>
      <c r="X87" s="470"/>
      <c r="Y87" s="471"/>
      <c r="Z87" s="472" t="e">
        <v>#DIV/0!</v>
      </c>
      <c r="AA87" s="470"/>
      <c r="AB87" s="471"/>
      <c r="AC87" s="472" t="e">
        <v>#DIV/0!</v>
      </c>
      <c r="AD87" s="470"/>
      <c r="AE87" s="471"/>
      <c r="AF87" s="472" t="e">
        <v>#DIV/0!</v>
      </c>
      <c r="AG87" s="470"/>
      <c r="AH87" s="471"/>
      <c r="AI87" s="472" t="e">
        <v>#DIV/0!</v>
      </c>
    </row>
    <row r="88" spans="1:35" ht="39.6" thickTop="1" thickBot="1" x14ac:dyDescent="0.5">
      <c r="A88" s="89">
        <v>69</v>
      </c>
      <c r="B88" s="473" t="s">
        <v>98</v>
      </c>
      <c r="C88" s="474">
        <v>38900258.322999999</v>
      </c>
      <c r="D88" s="475">
        <v>1183414309.5259085</v>
      </c>
      <c r="E88" s="476">
        <v>120712500.01554449</v>
      </c>
      <c r="F88" s="474">
        <v>38900258.322999999</v>
      </c>
      <c r="G88" s="475">
        <v>1183414309.5259085</v>
      </c>
      <c r="H88" s="476">
        <v>120712500.01554449</v>
      </c>
      <c r="I88" s="474">
        <v>38900258.322999999</v>
      </c>
      <c r="J88" s="475">
        <v>1183414309.5259085</v>
      </c>
      <c r="K88" s="476">
        <v>120712500.01554449</v>
      </c>
      <c r="L88" s="474">
        <v>38900258.322999999</v>
      </c>
      <c r="M88" s="475">
        <v>1183414309.5259085</v>
      </c>
      <c r="N88" s="476">
        <v>120712500.01554449</v>
      </c>
      <c r="O88" s="477">
        <v>5216507238.1658115</v>
      </c>
      <c r="P88" s="443" t="s">
        <v>271</v>
      </c>
      <c r="Q88" s="443"/>
      <c r="R88" s="469">
        <v>120712500.01554449</v>
      </c>
      <c r="S88" s="469">
        <v>120712500.01554449</v>
      </c>
      <c r="T88" s="469">
        <v>120712500.01554449</v>
      </c>
      <c r="U88" s="469">
        <v>120712500.01554449</v>
      </c>
      <c r="V88" s="443" t="s">
        <v>271</v>
      </c>
      <c r="W88" s="444" t="s">
        <v>24</v>
      </c>
      <c r="X88" s="470"/>
      <c r="Y88" s="471"/>
      <c r="Z88" s="472" t="e">
        <v>#DIV/0!</v>
      </c>
      <c r="AA88" s="470"/>
      <c r="AB88" s="471"/>
      <c r="AC88" s="472" t="e">
        <v>#DIV/0!</v>
      </c>
      <c r="AD88" s="470"/>
      <c r="AE88" s="471"/>
      <c r="AF88" s="472" t="e">
        <v>#DIV/0!</v>
      </c>
      <c r="AG88" s="470"/>
      <c r="AH88" s="471"/>
      <c r="AI88" s="472" t="e">
        <v>#DIV/0!</v>
      </c>
    </row>
    <row r="89" spans="1:35" x14ac:dyDescent="0.45">
      <c r="A89" s="89">
        <v>70</v>
      </c>
      <c r="B89" s="127"/>
      <c r="C89" s="127"/>
      <c r="D89" s="127"/>
      <c r="E89" s="127"/>
      <c r="F89" s="127"/>
      <c r="G89" s="127"/>
      <c r="H89" s="127"/>
      <c r="I89" s="127"/>
      <c r="J89" s="127"/>
      <c r="K89" s="127"/>
      <c r="L89" s="127"/>
      <c r="M89" s="127"/>
      <c r="N89" s="127"/>
      <c r="O89" s="127"/>
      <c r="P89" s="127"/>
      <c r="Q89" s="127"/>
      <c r="R89" s="127"/>
      <c r="S89" s="127"/>
      <c r="T89" s="127"/>
      <c r="U89" s="127"/>
      <c r="V89" s="127"/>
      <c r="W89" s="127"/>
      <c r="X89" s="127"/>
      <c r="Y89" s="127"/>
      <c r="Z89" s="127"/>
      <c r="AA89" s="127"/>
      <c r="AB89" s="127"/>
      <c r="AC89" s="127"/>
      <c r="AD89" s="127"/>
      <c r="AE89" s="127"/>
      <c r="AF89" s="127"/>
      <c r="AG89" s="127"/>
      <c r="AH89" s="127"/>
      <c r="AI89" s="127"/>
    </row>
    <row r="90" spans="1:35" ht="19.8" thickBot="1" x14ac:dyDescent="0.5">
      <c r="A90" s="89">
        <v>71</v>
      </c>
      <c r="B90" s="393" t="s">
        <v>410</v>
      </c>
      <c r="C90" s="485"/>
      <c r="D90" s="484"/>
      <c r="E90" s="484"/>
      <c r="F90" s="484"/>
      <c r="G90" s="484"/>
      <c r="H90" s="484"/>
      <c r="I90" s="484"/>
      <c r="J90" s="484"/>
      <c r="K90" s="484"/>
      <c r="L90" s="484"/>
      <c r="M90" s="484"/>
      <c r="N90" s="484"/>
      <c r="O90" s="145"/>
      <c r="P90" s="145"/>
      <c r="Q90" s="145"/>
      <c r="R90" s="484"/>
      <c r="S90" s="484"/>
      <c r="T90" s="484"/>
      <c r="U90" s="484"/>
      <c r="V90" s="145"/>
      <c r="W90" s="145"/>
      <c r="X90" s="145"/>
      <c r="Y90" s="145"/>
      <c r="Z90" s="484"/>
      <c r="AA90" s="484"/>
      <c r="AB90" s="484"/>
      <c r="AC90" s="484"/>
      <c r="AD90" s="484"/>
      <c r="AE90" s="484"/>
      <c r="AF90" s="484"/>
      <c r="AG90" s="143"/>
      <c r="AH90" s="143"/>
      <c r="AI90" s="143"/>
    </row>
    <row r="91" spans="1:35" ht="39" thickBot="1" x14ac:dyDescent="0.5">
      <c r="A91" s="89">
        <v>72</v>
      </c>
      <c r="B91" s="394"/>
      <c r="C91" s="395" t="s">
        <v>17</v>
      </c>
      <c r="D91" s="396" t="s">
        <v>309</v>
      </c>
      <c r="E91" s="397"/>
      <c r="F91" s="397"/>
      <c r="G91" s="397"/>
      <c r="H91" s="398"/>
      <c r="I91" s="399" t="s">
        <v>175</v>
      </c>
      <c r="J91" s="127"/>
      <c r="K91" s="127"/>
      <c r="L91" s="127"/>
      <c r="M91" s="127"/>
      <c r="N91" s="127"/>
      <c r="O91" s="127"/>
      <c r="P91" s="127"/>
      <c r="Q91" s="127"/>
      <c r="R91" s="127"/>
      <c r="S91" s="127"/>
      <c r="T91" s="127"/>
      <c r="U91" s="127"/>
      <c r="V91" s="87" t="s">
        <v>410</v>
      </c>
      <c r="W91" s="127"/>
      <c r="X91" s="129"/>
      <c r="Y91" s="129"/>
      <c r="Z91" s="129"/>
      <c r="AA91" s="127"/>
      <c r="AB91" s="127"/>
      <c r="AC91" s="127"/>
      <c r="AD91" s="127"/>
      <c r="AE91" s="127"/>
      <c r="AF91" s="127"/>
      <c r="AG91" s="127"/>
      <c r="AH91" s="127"/>
      <c r="AI91" s="127"/>
    </row>
    <row r="92" spans="1:35" ht="19.8" thickBot="1" x14ac:dyDescent="0.5">
      <c r="A92" s="89">
        <v>73</v>
      </c>
      <c r="B92" s="400" t="s">
        <v>173</v>
      </c>
      <c r="C92" s="401" t="s">
        <v>183</v>
      </c>
      <c r="D92" s="402" t="s">
        <v>175</v>
      </c>
      <c r="E92" s="403" t="s">
        <v>175</v>
      </c>
      <c r="F92" s="403" t="s">
        <v>175</v>
      </c>
      <c r="G92" s="403" t="s">
        <v>175</v>
      </c>
      <c r="H92" s="404" t="s">
        <v>175</v>
      </c>
      <c r="I92" s="405" t="s">
        <v>279</v>
      </c>
      <c r="J92" s="127"/>
      <c r="K92" s="127"/>
      <c r="L92" s="127"/>
      <c r="M92" s="127"/>
      <c r="N92" s="127"/>
      <c r="O92" s="127"/>
      <c r="P92" s="127"/>
      <c r="Q92" s="127"/>
      <c r="R92" s="127"/>
      <c r="S92" s="127"/>
      <c r="T92" s="127"/>
      <c r="U92" s="127"/>
      <c r="V92" s="406"/>
      <c r="W92" s="406"/>
      <c r="X92" s="407" t="s">
        <v>297</v>
      </c>
      <c r="Y92" s="408"/>
      <c r="Z92" s="409"/>
      <c r="AA92" s="127"/>
      <c r="AB92" s="127"/>
      <c r="AC92" s="127"/>
      <c r="AD92" s="127"/>
      <c r="AE92" s="127"/>
      <c r="AF92" s="127"/>
      <c r="AG92" s="127"/>
      <c r="AH92" s="127"/>
      <c r="AI92" s="127"/>
    </row>
    <row r="93" spans="1:35" ht="38.4" x14ac:dyDescent="0.45">
      <c r="A93" s="89">
        <v>74</v>
      </c>
      <c r="B93" s="400" t="s">
        <v>176</v>
      </c>
      <c r="C93" s="410" t="s">
        <v>139</v>
      </c>
      <c r="D93" s="411" t="s">
        <v>135</v>
      </c>
      <c r="E93" s="412" t="s">
        <v>81</v>
      </c>
      <c r="F93" s="412" t="s">
        <v>136</v>
      </c>
      <c r="G93" s="412" t="s">
        <v>82</v>
      </c>
      <c r="H93" s="413" t="s">
        <v>138</v>
      </c>
      <c r="I93" s="405" t="s">
        <v>87</v>
      </c>
      <c r="J93" s="127"/>
      <c r="K93" s="127"/>
      <c r="L93" s="127"/>
      <c r="M93" s="127"/>
      <c r="N93" s="127"/>
      <c r="O93" s="127"/>
      <c r="P93" s="127"/>
      <c r="Q93" s="127"/>
      <c r="R93" s="127"/>
      <c r="S93" s="127"/>
      <c r="T93" s="127"/>
      <c r="U93" s="127"/>
      <c r="V93" s="414"/>
      <c r="W93" s="414"/>
      <c r="X93" s="415" t="s">
        <v>296</v>
      </c>
      <c r="Y93" s="490"/>
      <c r="Z93" s="490"/>
      <c r="AA93" s="127"/>
      <c r="AB93" s="127"/>
      <c r="AC93" s="127"/>
      <c r="AD93" s="127"/>
      <c r="AE93" s="127"/>
      <c r="AF93" s="127"/>
      <c r="AG93" s="127"/>
      <c r="AH93" s="127"/>
      <c r="AI93" s="127"/>
    </row>
    <row r="94" spans="1:35" ht="39" thickBot="1" x14ac:dyDescent="0.5">
      <c r="A94" s="89">
        <v>75</v>
      </c>
      <c r="B94" s="416" t="s">
        <v>74</v>
      </c>
      <c r="C94" s="417" t="s">
        <v>19</v>
      </c>
      <c r="D94" s="418" t="s">
        <v>147</v>
      </c>
      <c r="E94" s="419" t="s">
        <v>147</v>
      </c>
      <c r="F94" s="419" t="s">
        <v>147</v>
      </c>
      <c r="G94" s="419" t="s">
        <v>147</v>
      </c>
      <c r="H94" s="420" t="s">
        <v>91</v>
      </c>
      <c r="I94" s="421" t="s">
        <v>299</v>
      </c>
      <c r="J94" s="127"/>
      <c r="K94" s="127"/>
      <c r="L94" s="127"/>
      <c r="M94" s="127"/>
      <c r="N94" s="127"/>
      <c r="O94" s="127"/>
      <c r="P94" s="127"/>
      <c r="Q94" s="127"/>
      <c r="R94" s="127"/>
      <c r="S94" s="127"/>
      <c r="T94" s="127"/>
      <c r="U94" s="127"/>
      <c r="V94" s="422" t="s">
        <v>273</v>
      </c>
      <c r="W94" s="422" t="s">
        <v>14</v>
      </c>
      <c r="X94" s="423" t="s">
        <v>300</v>
      </c>
      <c r="Y94" s="306"/>
      <c r="Z94" s="127"/>
      <c r="AA94" s="127"/>
      <c r="AB94" s="127"/>
      <c r="AC94" s="127"/>
      <c r="AD94" s="127"/>
      <c r="AE94" s="127"/>
      <c r="AF94" s="127"/>
      <c r="AG94" s="127"/>
      <c r="AH94" s="127"/>
      <c r="AI94" s="127"/>
    </row>
    <row r="95" spans="1:35" ht="39" thickBot="1" x14ac:dyDescent="0.5">
      <c r="A95" s="89">
        <v>76</v>
      </c>
      <c r="B95" s="168" t="s">
        <v>524</v>
      </c>
      <c r="C95" s="424">
        <v>16938686.519200001</v>
      </c>
      <c r="D95" s="425">
        <v>30.679415151279319</v>
      </c>
      <c r="E95" s="298">
        <v>0</v>
      </c>
      <c r="F95" s="298">
        <v>0</v>
      </c>
      <c r="G95" s="298">
        <v>2.8753371254554447</v>
      </c>
      <c r="H95" s="341">
        <v>33.55475227673476</v>
      </c>
      <c r="I95" s="426">
        <v>30.679415151279315</v>
      </c>
      <c r="J95" s="127"/>
      <c r="K95" s="127"/>
      <c r="L95" s="127"/>
      <c r="M95" s="127"/>
      <c r="N95" s="127"/>
      <c r="O95" s="127"/>
      <c r="P95" s="127"/>
      <c r="Q95" s="127"/>
      <c r="R95" s="127"/>
      <c r="S95" s="127"/>
      <c r="T95" s="127"/>
      <c r="U95" s="127"/>
      <c r="V95" s="427"/>
      <c r="W95" s="427"/>
      <c r="X95" s="421" t="s">
        <v>298</v>
      </c>
      <c r="Y95" s="306"/>
      <c r="Z95" s="127"/>
      <c r="AA95" s="127"/>
      <c r="AB95" s="127"/>
      <c r="AC95" s="127"/>
      <c r="AD95" s="127"/>
      <c r="AE95" s="127"/>
      <c r="AF95" s="127"/>
      <c r="AG95" s="127"/>
      <c r="AH95" s="492"/>
      <c r="AI95" s="127"/>
    </row>
    <row r="96" spans="1:35" ht="19.8" thickBot="1" x14ac:dyDescent="0.5">
      <c r="A96" s="89"/>
      <c r="B96" s="168" t="s">
        <v>525</v>
      </c>
      <c r="C96" s="424">
        <v>10490088.556</v>
      </c>
      <c r="D96" s="425">
        <v>116.02610711667893</v>
      </c>
      <c r="E96" s="298">
        <v>0</v>
      </c>
      <c r="F96" s="298">
        <v>0</v>
      </c>
      <c r="G96" s="298">
        <v>11.858010270088846</v>
      </c>
      <c r="H96" s="341">
        <v>127.88411738676777</v>
      </c>
      <c r="I96" s="426">
        <v>116.02610711667893</v>
      </c>
      <c r="J96" s="127"/>
      <c r="K96" s="127"/>
      <c r="L96" s="127"/>
      <c r="M96" s="127"/>
      <c r="N96" s="127"/>
      <c r="O96" s="127"/>
      <c r="P96" s="127"/>
      <c r="Q96" s="127"/>
      <c r="R96" s="127"/>
      <c r="S96" s="127"/>
      <c r="T96" s="127"/>
      <c r="U96" s="127"/>
      <c r="V96" s="429" t="s">
        <v>269</v>
      </c>
      <c r="W96" s="168" t="s">
        <v>524</v>
      </c>
      <c r="X96" s="430">
        <v>30.679415151279315</v>
      </c>
      <c r="Y96" s="306"/>
      <c r="Z96" s="127"/>
      <c r="AA96" s="127"/>
      <c r="AB96" s="127"/>
      <c r="AC96" s="127"/>
      <c r="AD96" s="127"/>
      <c r="AE96" s="127"/>
      <c r="AF96" s="127"/>
      <c r="AG96" s="127"/>
      <c r="AH96" s="492"/>
      <c r="AI96" s="127"/>
    </row>
    <row r="97" spans="1:35" ht="19.8" thickBot="1" x14ac:dyDescent="0.5">
      <c r="A97" s="89"/>
      <c r="B97" s="168" t="s">
        <v>526</v>
      </c>
      <c r="C97" s="424">
        <v>59474196.263999999</v>
      </c>
      <c r="D97" s="425">
        <v>23.343318610705744</v>
      </c>
      <c r="E97" s="298">
        <v>0</v>
      </c>
      <c r="F97" s="298">
        <v>0</v>
      </c>
      <c r="G97" s="298">
        <v>2.1737659400237797</v>
      </c>
      <c r="H97" s="341">
        <v>25.517084550729525</v>
      </c>
      <c r="I97" s="426">
        <v>23.343318610705744</v>
      </c>
      <c r="J97" s="127"/>
      <c r="K97" s="127"/>
      <c r="L97" s="127"/>
      <c r="M97" s="127"/>
      <c r="N97" s="127"/>
      <c r="O97" s="127"/>
      <c r="P97" s="127"/>
      <c r="Q97" s="127"/>
      <c r="R97" s="127"/>
      <c r="S97" s="127"/>
      <c r="T97" s="127"/>
      <c r="U97" s="127"/>
      <c r="V97" s="429" t="s">
        <v>269</v>
      </c>
      <c r="W97" s="168" t="s">
        <v>525</v>
      </c>
      <c r="X97" s="430">
        <v>116.02610711667893</v>
      </c>
      <c r="Y97" s="306"/>
      <c r="Z97" s="127"/>
      <c r="AA97" s="127"/>
      <c r="AB97" s="127"/>
      <c r="AC97" s="127"/>
      <c r="AD97" s="127"/>
      <c r="AE97" s="127"/>
      <c r="AF97" s="127"/>
      <c r="AG97" s="127"/>
      <c r="AH97" s="492"/>
      <c r="AI97" s="127"/>
    </row>
    <row r="98" spans="1:35" ht="19.8" thickBot="1" x14ac:dyDescent="0.5">
      <c r="A98" s="89"/>
      <c r="B98" s="168" t="s">
        <v>519</v>
      </c>
      <c r="C98" s="424">
        <v>1090287.868</v>
      </c>
      <c r="D98" s="425">
        <v>423.12681880744771</v>
      </c>
      <c r="E98" s="298">
        <v>0</v>
      </c>
      <c r="F98" s="298">
        <v>0</v>
      </c>
      <c r="G98" s="298">
        <v>44.105927558337534</v>
      </c>
      <c r="H98" s="341">
        <v>467.23274636578526</v>
      </c>
      <c r="I98" s="426">
        <v>423.12681880744771</v>
      </c>
      <c r="J98" s="127"/>
      <c r="K98" s="127"/>
      <c r="L98" s="127"/>
      <c r="M98" s="127"/>
      <c r="N98" s="127"/>
      <c r="O98" s="127"/>
      <c r="P98" s="127"/>
      <c r="Q98" s="127"/>
      <c r="R98" s="127"/>
      <c r="S98" s="127"/>
      <c r="T98" s="127"/>
      <c r="U98" s="127"/>
      <c r="V98" s="429" t="s">
        <v>269</v>
      </c>
      <c r="W98" s="168" t="s">
        <v>526</v>
      </c>
      <c r="X98" s="430">
        <v>23.343318610705744</v>
      </c>
      <c r="Y98" s="306"/>
      <c r="Z98" s="127"/>
      <c r="AA98" s="127"/>
      <c r="AB98" s="127"/>
      <c r="AC98" s="127"/>
      <c r="AD98" s="127"/>
      <c r="AE98" s="127"/>
      <c r="AF98" s="127"/>
      <c r="AG98" s="127"/>
      <c r="AH98" s="492"/>
      <c r="AI98" s="127"/>
    </row>
    <row r="99" spans="1:35" ht="19.8" thickBot="1" x14ac:dyDescent="0.5">
      <c r="A99" s="89">
        <v>77</v>
      </c>
      <c r="B99" s="168" t="s">
        <v>520</v>
      </c>
      <c r="C99" s="424">
        <v>15624955.0944</v>
      </c>
      <c r="D99" s="425">
        <v>31.370807133611137</v>
      </c>
      <c r="E99" s="298">
        <v>0</v>
      </c>
      <c r="F99" s="298">
        <v>0</v>
      </c>
      <c r="G99" s="298">
        <v>3.007013372728526</v>
      </c>
      <c r="H99" s="341">
        <v>34.37782050633966</v>
      </c>
      <c r="I99" s="426">
        <v>31.370807133611134</v>
      </c>
      <c r="J99" s="127"/>
      <c r="K99" s="127"/>
      <c r="L99" s="127"/>
      <c r="M99" s="127"/>
      <c r="N99" s="127"/>
      <c r="O99" s="127"/>
      <c r="P99" s="127"/>
      <c r="Q99" s="127"/>
      <c r="R99" s="127"/>
      <c r="S99" s="127"/>
      <c r="T99" s="127"/>
      <c r="U99" s="127"/>
      <c r="V99" s="429" t="s">
        <v>269</v>
      </c>
      <c r="W99" s="168" t="s">
        <v>519</v>
      </c>
      <c r="X99" s="430">
        <v>423.12681880744771</v>
      </c>
      <c r="Y99" s="491"/>
      <c r="Z99" s="127"/>
      <c r="AA99" s="127"/>
      <c r="AB99" s="127"/>
      <c r="AC99" s="127"/>
      <c r="AD99" s="127"/>
      <c r="AE99" s="127"/>
      <c r="AF99" s="127"/>
      <c r="AG99" s="127"/>
      <c r="AH99" s="492"/>
      <c r="AI99" s="127"/>
    </row>
    <row r="100" spans="1:35" ht="19.8" thickBot="1" x14ac:dyDescent="0.5">
      <c r="A100" s="89">
        <v>78</v>
      </c>
      <c r="B100" s="168" t="s">
        <v>522</v>
      </c>
      <c r="C100" s="424">
        <v>11627222.945599999</v>
      </c>
      <c r="D100" s="425">
        <v>6.0042227559146433</v>
      </c>
      <c r="E100" s="298">
        <v>0</v>
      </c>
      <c r="F100" s="298">
        <v>0</v>
      </c>
      <c r="G100" s="298">
        <v>0.32281092601137207</v>
      </c>
      <c r="H100" s="341">
        <v>6.3270336819260153</v>
      </c>
      <c r="I100" s="426">
        <v>6.0042227559146433</v>
      </c>
      <c r="J100" s="127"/>
      <c r="K100" s="127"/>
      <c r="L100" s="127"/>
      <c r="M100" s="127"/>
      <c r="N100" s="127"/>
      <c r="O100" s="127"/>
      <c r="P100" s="127"/>
      <c r="Q100" s="127"/>
      <c r="R100" s="127"/>
      <c r="S100" s="127"/>
      <c r="T100" s="127"/>
      <c r="U100" s="127"/>
      <c r="V100" s="429" t="s">
        <v>269</v>
      </c>
      <c r="W100" s="168" t="s">
        <v>520</v>
      </c>
      <c r="X100" s="430">
        <v>31.370807133611134</v>
      </c>
      <c r="Y100" s="127"/>
      <c r="Z100" s="127"/>
      <c r="AA100" s="127"/>
      <c r="AB100" s="127"/>
      <c r="AC100" s="127"/>
      <c r="AD100" s="127"/>
      <c r="AE100" s="127"/>
      <c r="AF100" s="127"/>
      <c r="AG100" s="127"/>
      <c r="AH100" s="492"/>
      <c r="AI100" s="127"/>
    </row>
    <row r="101" spans="1:35" ht="19.8" thickBot="1" x14ac:dyDescent="0.5">
      <c r="A101" s="89">
        <v>79</v>
      </c>
      <c r="B101" s="172" t="s">
        <v>521</v>
      </c>
      <c r="C101" s="424">
        <v>40355596.044799998</v>
      </c>
      <c r="D101" s="425">
        <v>25.474266091465807</v>
      </c>
      <c r="E101" s="298">
        <v>0</v>
      </c>
      <c r="F101" s="298">
        <v>0</v>
      </c>
      <c r="G101" s="298">
        <v>2.3703791718778455</v>
      </c>
      <c r="H101" s="341">
        <v>27.844645263343654</v>
      </c>
      <c r="I101" s="426">
        <v>25.474266091465807</v>
      </c>
      <c r="J101" s="127"/>
      <c r="K101" s="127"/>
      <c r="L101" s="127"/>
      <c r="M101" s="127"/>
      <c r="N101" s="127"/>
      <c r="O101" s="127"/>
      <c r="P101" s="127"/>
      <c r="Q101" s="127"/>
      <c r="R101" s="127"/>
      <c r="S101" s="127"/>
      <c r="T101" s="127"/>
      <c r="U101" s="127"/>
      <c r="V101" s="429" t="s">
        <v>272</v>
      </c>
      <c r="W101" s="168" t="s">
        <v>522</v>
      </c>
      <c r="X101" s="430">
        <v>6.0042227559146433</v>
      </c>
      <c r="Y101" s="127"/>
      <c r="Z101" s="127"/>
      <c r="AA101" s="127"/>
      <c r="AB101" s="127"/>
      <c r="AC101" s="127"/>
      <c r="AD101" s="127"/>
      <c r="AE101" s="127"/>
      <c r="AF101" s="127"/>
      <c r="AG101" s="127"/>
      <c r="AH101" s="492"/>
      <c r="AI101" s="127"/>
    </row>
    <row r="102" spans="1:35" ht="20.399999999999999" thickTop="1" thickBot="1" x14ac:dyDescent="0.5">
      <c r="A102" s="89">
        <v>80</v>
      </c>
      <c r="B102" s="431" t="s">
        <v>98</v>
      </c>
      <c r="C102" s="432">
        <v>155601033.292</v>
      </c>
      <c r="D102" s="433"/>
      <c r="E102" s="434"/>
      <c r="F102" s="434"/>
      <c r="G102" s="434"/>
      <c r="H102" s="435"/>
      <c r="I102" s="435"/>
      <c r="J102" s="127"/>
      <c r="K102" s="127"/>
      <c r="L102" s="127"/>
      <c r="M102" s="127"/>
      <c r="N102" s="127"/>
      <c r="O102" s="127"/>
      <c r="P102" s="127"/>
      <c r="Q102" s="127"/>
      <c r="R102" s="127"/>
      <c r="S102" s="127"/>
      <c r="T102" s="127"/>
      <c r="U102" s="127"/>
      <c r="V102" s="429" t="s">
        <v>272</v>
      </c>
      <c r="W102" s="172" t="s">
        <v>521</v>
      </c>
      <c r="X102" s="430">
        <v>25.474266091465807</v>
      </c>
      <c r="Y102" s="127"/>
      <c r="Z102" s="127"/>
      <c r="AA102" s="127"/>
      <c r="AB102" s="127"/>
      <c r="AC102" s="127"/>
      <c r="AD102" s="127"/>
      <c r="AE102" s="127"/>
      <c r="AF102" s="127"/>
      <c r="AG102" s="127"/>
      <c r="AH102" s="492"/>
      <c r="AI102" s="127"/>
    </row>
    <row r="103" spans="1:35" ht="19.8" thickBot="1" x14ac:dyDescent="0.5">
      <c r="A103" s="89">
        <v>81</v>
      </c>
      <c r="B103" s="437" t="s">
        <v>478</v>
      </c>
      <c r="C103" s="438"/>
      <c r="D103" s="439">
        <v>33.254646741591706</v>
      </c>
      <c r="E103" s="440">
        <v>0</v>
      </c>
      <c r="F103" s="440">
        <v>0</v>
      </c>
      <c r="G103" s="441">
        <v>3.1931861387347618</v>
      </c>
      <c r="H103" s="440">
        <v>36.447832880326466</v>
      </c>
      <c r="I103" s="440"/>
      <c r="J103" s="487"/>
      <c r="K103" s="488"/>
      <c r="L103" s="488"/>
      <c r="M103" s="488"/>
      <c r="N103" s="488"/>
      <c r="O103" s="489"/>
      <c r="P103" s="489"/>
      <c r="Q103" s="489"/>
      <c r="R103" s="488"/>
      <c r="S103" s="488"/>
      <c r="T103" s="488"/>
      <c r="U103" s="488"/>
      <c r="V103" s="443" t="s">
        <v>271</v>
      </c>
      <c r="W103" s="444" t="s">
        <v>24</v>
      </c>
      <c r="X103" s="480">
        <v>3.1931861387347618</v>
      </c>
      <c r="Y103" s="489"/>
      <c r="Z103" s="489"/>
      <c r="AA103" s="488"/>
      <c r="AB103" s="488"/>
      <c r="AC103" s="488"/>
      <c r="AD103" s="488"/>
      <c r="AE103" s="488"/>
      <c r="AF103" s="488"/>
      <c r="AG103" s="127"/>
      <c r="AH103" s="492"/>
      <c r="AI103" s="127"/>
    </row>
    <row r="104" spans="1:35" ht="19.8" thickBot="1" x14ac:dyDescent="0.5">
      <c r="A104" s="89">
        <v>82</v>
      </c>
      <c r="B104" s="143"/>
      <c r="C104" s="143"/>
      <c r="D104" s="143"/>
      <c r="E104" s="143"/>
      <c r="F104" s="143"/>
      <c r="G104" s="143"/>
      <c r="H104" s="143"/>
      <c r="I104" s="143"/>
      <c r="J104" s="143"/>
      <c r="K104" s="143"/>
      <c r="L104" s="143"/>
      <c r="M104" s="143"/>
      <c r="N104" s="143"/>
      <c r="O104" s="143"/>
      <c r="P104" s="87" t="s">
        <v>410</v>
      </c>
      <c r="Q104" s="445">
        <v>45658</v>
      </c>
      <c r="R104" s="445" t="s">
        <v>385</v>
      </c>
      <c r="S104" s="445">
        <v>46022</v>
      </c>
      <c r="T104" s="143"/>
      <c r="U104" s="493"/>
      <c r="V104" s="87" t="s">
        <v>410</v>
      </c>
      <c r="W104" s="127"/>
      <c r="X104" s="447" t="s">
        <v>291</v>
      </c>
      <c r="Y104" s="448"/>
      <c r="Z104" s="449"/>
      <c r="AA104" s="447" t="s">
        <v>291</v>
      </c>
      <c r="AB104" s="448"/>
      <c r="AC104" s="449"/>
      <c r="AD104" s="447" t="s">
        <v>291</v>
      </c>
      <c r="AE104" s="448"/>
      <c r="AF104" s="449"/>
      <c r="AG104" s="447" t="s">
        <v>291</v>
      </c>
      <c r="AH104" s="448"/>
      <c r="AI104" s="449"/>
    </row>
    <row r="105" spans="1:35" x14ac:dyDescent="0.45">
      <c r="A105" s="89">
        <v>83</v>
      </c>
      <c r="B105" s="415"/>
      <c r="C105" s="450" t="s">
        <v>469</v>
      </c>
      <c r="D105" s="397"/>
      <c r="E105" s="398"/>
      <c r="F105" s="450" t="s">
        <v>470</v>
      </c>
      <c r="G105" s="397"/>
      <c r="H105" s="398"/>
      <c r="I105" s="450" t="s">
        <v>471</v>
      </c>
      <c r="J105" s="397"/>
      <c r="K105" s="398"/>
      <c r="L105" s="450" t="s">
        <v>472</v>
      </c>
      <c r="M105" s="397"/>
      <c r="N105" s="398"/>
      <c r="O105" s="451"/>
      <c r="P105" s="406"/>
      <c r="Q105" s="406"/>
      <c r="R105" s="452"/>
      <c r="S105" s="452"/>
      <c r="T105" s="452"/>
      <c r="U105" s="452"/>
      <c r="V105" s="406"/>
      <c r="W105" s="406"/>
      <c r="X105" s="450" t="s">
        <v>484</v>
      </c>
      <c r="Y105" s="397"/>
      <c r="Z105" s="398"/>
      <c r="AA105" s="450" t="s">
        <v>485</v>
      </c>
      <c r="AB105" s="397"/>
      <c r="AC105" s="398"/>
      <c r="AD105" s="450" t="s">
        <v>486</v>
      </c>
      <c r="AE105" s="397"/>
      <c r="AF105" s="398"/>
      <c r="AG105" s="450" t="s">
        <v>487</v>
      </c>
      <c r="AH105" s="397"/>
      <c r="AI105" s="398"/>
    </row>
    <row r="106" spans="1:35" ht="38.4" x14ac:dyDescent="0.45">
      <c r="A106" s="89">
        <v>84</v>
      </c>
      <c r="B106" s="453" t="s">
        <v>173</v>
      </c>
      <c r="C106" s="454" t="s">
        <v>139</v>
      </c>
      <c r="D106" s="455" t="s">
        <v>270</v>
      </c>
      <c r="E106" s="456" t="s">
        <v>268</v>
      </c>
      <c r="F106" s="400" t="s">
        <v>139</v>
      </c>
      <c r="G106" s="455" t="s">
        <v>270</v>
      </c>
      <c r="H106" s="456" t="s">
        <v>268</v>
      </c>
      <c r="I106" s="400" t="s">
        <v>139</v>
      </c>
      <c r="J106" s="455" t="s">
        <v>270</v>
      </c>
      <c r="K106" s="456" t="s">
        <v>268</v>
      </c>
      <c r="L106" s="400" t="s">
        <v>139</v>
      </c>
      <c r="M106" s="455" t="s">
        <v>270</v>
      </c>
      <c r="N106" s="456" t="s">
        <v>268</v>
      </c>
      <c r="O106" s="405"/>
      <c r="P106" s="414"/>
      <c r="Q106" s="414"/>
      <c r="R106" s="457"/>
      <c r="S106" s="457"/>
      <c r="T106" s="458"/>
      <c r="U106" s="459"/>
      <c r="V106" s="414"/>
      <c r="W106" s="414"/>
      <c r="X106" s="454" t="s">
        <v>139</v>
      </c>
      <c r="Y106" s="412" t="s">
        <v>282</v>
      </c>
      <c r="Z106" s="456" t="s">
        <v>282</v>
      </c>
      <c r="AA106" s="454" t="s">
        <v>139</v>
      </c>
      <c r="AB106" s="412" t="s">
        <v>282</v>
      </c>
      <c r="AC106" s="456" t="s">
        <v>282</v>
      </c>
      <c r="AD106" s="454" t="s">
        <v>139</v>
      </c>
      <c r="AE106" s="412" t="s">
        <v>282</v>
      </c>
      <c r="AF106" s="456" t="s">
        <v>282</v>
      </c>
      <c r="AG106" s="454" t="s">
        <v>139</v>
      </c>
      <c r="AH106" s="412" t="s">
        <v>282</v>
      </c>
      <c r="AI106" s="456" t="s">
        <v>282</v>
      </c>
    </row>
    <row r="107" spans="1:35" ht="38.4" x14ac:dyDescent="0.45">
      <c r="A107" s="89">
        <v>85</v>
      </c>
      <c r="B107" s="453" t="s">
        <v>176</v>
      </c>
      <c r="C107" s="454" t="s">
        <v>177</v>
      </c>
      <c r="D107" s="455" t="s">
        <v>87</v>
      </c>
      <c r="E107" s="413" t="s">
        <v>82</v>
      </c>
      <c r="F107" s="400" t="s">
        <v>177</v>
      </c>
      <c r="G107" s="455" t="s">
        <v>87</v>
      </c>
      <c r="H107" s="413" t="s">
        <v>82</v>
      </c>
      <c r="I107" s="400" t="s">
        <v>177</v>
      </c>
      <c r="J107" s="455" t="s">
        <v>87</v>
      </c>
      <c r="K107" s="413" t="s">
        <v>82</v>
      </c>
      <c r="L107" s="400" t="s">
        <v>177</v>
      </c>
      <c r="M107" s="455" t="s">
        <v>87</v>
      </c>
      <c r="N107" s="413" t="s">
        <v>82</v>
      </c>
      <c r="O107" s="405" t="s">
        <v>206</v>
      </c>
      <c r="P107" s="422" t="s">
        <v>273</v>
      </c>
      <c r="Q107" s="422" t="s">
        <v>14</v>
      </c>
      <c r="R107" s="460" t="s">
        <v>469</v>
      </c>
      <c r="S107" s="460" t="s">
        <v>470</v>
      </c>
      <c r="T107" s="460" t="s">
        <v>471</v>
      </c>
      <c r="U107" s="460" t="s">
        <v>472</v>
      </c>
      <c r="V107" s="422" t="s">
        <v>273</v>
      </c>
      <c r="W107" s="422" t="s">
        <v>14</v>
      </c>
      <c r="X107" s="454" t="s">
        <v>277</v>
      </c>
      <c r="Y107" s="455" t="s">
        <v>280</v>
      </c>
      <c r="Z107" s="413" t="s">
        <v>281</v>
      </c>
      <c r="AA107" s="454" t="s">
        <v>277</v>
      </c>
      <c r="AB107" s="455" t="s">
        <v>280</v>
      </c>
      <c r="AC107" s="413" t="s">
        <v>281</v>
      </c>
      <c r="AD107" s="454" t="s">
        <v>277</v>
      </c>
      <c r="AE107" s="455" t="s">
        <v>280</v>
      </c>
      <c r="AF107" s="413" t="s">
        <v>281</v>
      </c>
      <c r="AG107" s="454" t="s">
        <v>277</v>
      </c>
      <c r="AH107" s="455" t="s">
        <v>280</v>
      </c>
      <c r="AI107" s="413" t="s">
        <v>281</v>
      </c>
    </row>
    <row r="108" spans="1:35" ht="39" thickBot="1" x14ac:dyDescent="0.5">
      <c r="A108" s="89">
        <v>86</v>
      </c>
      <c r="B108" s="461" t="s">
        <v>74</v>
      </c>
      <c r="C108" s="416"/>
      <c r="D108" s="462" t="s">
        <v>178</v>
      </c>
      <c r="E108" s="420" t="s">
        <v>86</v>
      </c>
      <c r="F108" s="416"/>
      <c r="G108" s="462" t="s">
        <v>178</v>
      </c>
      <c r="H108" s="420" t="s">
        <v>86</v>
      </c>
      <c r="I108" s="416"/>
      <c r="J108" s="462" t="s">
        <v>178</v>
      </c>
      <c r="K108" s="420" t="s">
        <v>86</v>
      </c>
      <c r="L108" s="416"/>
      <c r="M108" s="462" t="s">
        <v>178</v>
      </c>
      <c r="N108" s="420" t="s">
        <v>86</v>
      </c>
      <c r="O108" s="421" t="s">
        <v>91</v>
      </c>
      <c r="P108" s="427"/>
      <c r="Q108" s="427"/>
      <c r="R108" s="463">
        <v>45747</v>
      </c>
      <c r="S108" s="463">
        <v>45838</v>
      </c>
      <c r="T108" s="463">
        <v>45930</v>
      </c>
      <c r="U108" s="464">
        <v>46022</v>
      </c>
      <c r="V108" s="427"/>
      <c r="W108" s="427"/>
      <c r="X108" s="416">
        <v>45747</v>
      </c>
      <c r="Y108" s="462" t="s">
        <v>278</v>
      </c>
      <c r="Z108" s="420"/>
      <c r="AA108" s="416">
        <v>45838</v>
      </c>
      <c r="AB108" s="462" t="s">
        <v>278</v>
      </c>
      <c r="AC108" s="420"/>
      <c r="AD108" s="416">
        <v>45930</v>
      </c>
      <c r="AE108" s="462" t="s">
        <v>278</v>
      </c>
      <c r="AF108" s="420"/>
      <c r="AG108" s="416">
        <v>46022</v>
      </c>
      <c r="AH108" s="462" t="s">
        <v>278</v>
      </c>
      <c r="AI108" s="420"/>
    </row>
    <row r="109" spans="1:35" ht="39" thickBot="1" x14ac:dyDescent="0.5">
      <c r="A109" s="89">
        <v>87</v>
      </c>
      <c r="B109" s="168" t="s">
        <v>524</v>
      </c>
      <c r="C109" s="465">
        <v>4234671.6298000002</v>
      </c>
      <c r="D109" s="466">
        <v>129917248.95997882</v>
      </c>
      <c r="E109" s="467">
        <v>12176108.551276855</v>
      </c>
      <c r="F109" s="465">
        <v>4234671.6298000002</v>
      </c>
      <c r="G109" s="466">
        <v>129917248.95997882</v>
      </c>
      <c r="H109" s="467">
        <v>12176108.551276855</v>
      </c>
      <c r="I109" s="465">
        <v>4234671.6298000002</v>
      </c>
      <c r="J109" s="466">
        <v>129917248.95997882</v>
      </c>
      <c r="K109" s="467">
        <v>12176108.551276855</v>
      </c>
      <c r="L109" s="465">
        <v>4234671.6298000002</v>
      </c>
      <c r="M109" s="466">
        <v>129917248.95997882</v>
      </c>
      <c r="N109" s="467">
        <v>12176108.551276855</v>
      </c>
      <c r="O109" s="468">
        <v>568373430.04502261</v>
      </c>
      <c r="P109" s="429" t="s">
        <v>269</v>
      </c>
      <c r="Q109" s="168" t="s">
        <v>524</v>
      </c>
      <c r="R109" s="469">
        <v>129917248.95997882</v>
      </c>
      <c r="S109" s="469">
        <v>129917248.95997882</v>
      </c>
      <c r="T109" s="469">
        <v>129917248.95997882</v>
      </c>
      <c r="U109" s="469">
        <v>129917248.95997882</v>
      </c>
      <c r="V109" s="429" t="s">
        <v>269</v>
      </c>
      <c r="W109" s="168" t="s">
        <v>524</v>
      </c>
      <c r="X109" s="470"/>
      <c r="Y109" s="471"/>
      <c r="Z109" s="472" t="e">
        <v>#DIV/0!</v>
      </c>
      <c r="AA109" s="470"/>
      <c r="AB109" s="471"/>
      <c r="AC109" s="472" t="e">
        <v>#DIV/0!</v>
      </c>
      <c r="AD109" s="470"/>
      <c r="AE109" s="471"/>
      <c r="AF109" s="472" t="e">
        <v>#DIV/0!</v>
      </c>
      <c r="AG109" s="470"/>
      <c r="AH109" s="471"/>
      <c r="AI109" s="472" t="e">
        <v>#DIV/0!</v>
      </c>
    </row>
    <row r="110" spans="1:35" ht="39" thickBot="1" x14ac:dyDescent="0.5">
      <c r="A110" s="89"/>
      <c r="B110" s="168" t="s">
        <v>525</v>
      </c>
      <c r="C110" s="465">
        <v>2622522.139</v>
      </c>
      <c r="D110" s="466">
        <v>304281034.61547595</v>
      </c>
      <c r="E110" s="467">
        <v>31097894.457797367</v>
      </c>
      <c r="F110" s="465">
        <v>2622522.139</v>
      </c>
      <c r="G110" s="466">
        <v>304281034.61547595</v>
      </c>
      <c r="H110" s="467">
        <v>31097894.457797367</v>
      </c>
      <c r="I110" s="465">
        <v>2622522.139</v>
      </c>
      <c r="J110" s="466">
        <v>304281034.61547595</v>
      </c>
      <c r="K110" s="467">
        <v>31097894.457797367</v>
      </c>
      <c r="L110" s="465">
        <v>2622522.139</v>
      </c>
      <c r="M110" s="466">
        <v>304281034.61547595</v>
      </c>
      <c r="N110" s="467">
        <v>31097894.457797367</v>
      </c>
      <c r="O110" s="468">
        <v>1341515716.2930934</v>
      </c>
      <c r="P110" s="429" t="s">
        <v>269</v>
      </c>
      <c r="Q110" s="168" t="s">
        <v>525</v>
      </c>
      <c r="R110" s="469">
        <v>304281034.61547595</v>
      </c>
      <c r="S110" s="469">
        <v>304281034.61547595</v>
      </c>
      <c r="T110" s="469">
        <v>304281034.61547595</v>
      </c>
      <c r="U110" s="469">
        <v>304281034.61547595</v>
      </c>
      <c r="V110" s="429" t="s">
        <v>269</v>
      </c>
      <c r="W110" s="168" t="s">
        <v>525</v>
      </c>
      <c r="X110" s="470"/>
      <c r="Y110" s="471"/>
      <c r="Z110" s="472" t="e">
        <v>#DIV/0!</v>
      </c>
      <c r="AA110" s="470"/>
      <c r="AB110" s="471"/>
      <c r="AC110" s="472" t="e">
        <v>#DIV/0!</v>
      </c>
      <c r="AD110" s="470"/>
      <c r="AE110" s="471"/>
      <c r="AF110" s="472" t="e">
        <v>#DIV/0!</v>
      </c>
      <c r="AG110" s="470"/>
      <c r="AH110" s="471"/>
      <c r="AI110" s="472" t="e">
        <v>#DIV/0!</v>
      </c>
    </row>
    <row r="111" spans="1:35" ht="39" thickBot="1" x14ac:dyDescent="0.5">
      <c r="A111" s="89"/>
      <c r="B111" s="168" t="s">
        <v>526</v>
      </c>
      <c r="C111" s="465">
        <v>14868549.066</v>
      </c>
      <c r="D111" s="466">
        <v>347081278.1265493</v>
      </c>
      <c r="E111" s="467">
        <v>32320745.53724318</v>
      </c>
      <c r="F111" s="465">
        <v>14868549.066</v>
      </c>
      <c r="G111" s="466">
        <v>347081278.1265493</v>
      </c>
      <c r="H111" s="467">
        <v>32320745.53724318</v>
      </c>
      <c r="I111" s="465">
        <v>14868549.066</v>
      </c>
      <c r="J111" s="466">
        <v>347081278.1265493</v>
      </c>
      <c r="K111" s="467">
        <v>32320745.53724318</v>
      </c>
      <c r="L111" s="465">
        <v>14868549.066</v>
      </c>
      <c r="M111" s="466">
        <v>347081278.1265493</v>
      </c>
      <c r="N111" s="467">
        <v>32320745.53724318</v>
      </c>
      <c r="O111" s="468">
        <v>1517608094.6551697</v>
      </c>
      <c r="P111" s="429" t="s">
        <v>269</v>
      </c>
      <c r="Q111" s="168" t="s">
        <v>526</v>
      </c>
      <c r="R111" s="469">
        <v>347081278.1265493</v>
      </c>
      <c r="S111" s="469">
        <v>347081278.1265493</v>
      </c>
      <c r="T111" s="469">
        <v>347081278.1265493</v>
      </c>
      <c r="U111" s="469">
        <v>347081278.1265493</v>
      </c>
      <c r="V111" s="429" t="s">
        <v>269</v>
      </c>
      <c r="W111" s="168" t="s">
        <v>526</v>
      </c>
      <c r="X111" s="470"/>
      <c r="Y111" s="471"/>
      <c r="Z111" s="472" t="e">
        <v>#DIV/0!</v>
      </c>
      <c r="AA111" s="470"/>
      <c r="AB111" s="471"/>
      <c r="AC111" s="472" t="e">
        <v>#DIV/0!</v>
      </c>
      <c r="AD111" s="470"/>
      <c r="AE111" s="471"/>
      <c r="AF111" s="472" t="e">
        <v>#DIV/0!</v>
      </c>
      <c r="AG111" s="470"/>
      <c r="AH111" s="471"/>
      <c r="AI111" s="472" t="e">
        <v>#DIV/0!</v>
      </c>
    </row>
    <row r="112" spans="1:35" ht="39" thickBot="1" x14ac:dyDescent="0.5">
      <c r="A112" s="89"/>
      <c r="B112" s="168" t="s">
        <v>519</v>
      </c>
      <c r="C112" s="465">
        <v>272571.967</v>
      </c>
      <c r="D112" s="466">
        <v>115332509.29279862</v>
      </c>
      <c r="E112" s="467">
        <v>12022039.430935569</v>
      </c>
      <c r="F112" s="465">
        <v>272571.967</v>
      </c>
      <c r="G112" s="466">
        <v>115332509.29279862</v>
      </c>
      <c r="H112" s="467">
        <v>12022039.430935569</v>
      </c>
      <c r="I112" s="465">
        <v>272571.967</v>
      </c>
      <c r="J112" s="466">
        <v>115332509.29279862</v>
      </c>
      <c r="K112" s="467">
        <v>12022039.430935569</v>
      </c>
      <c r="L112" s="465">
        <v>272571.967</v>
      </c>
      <c r="M112" s="466">
        <v>115332509.29279862</v>
      </c>
      <c r="N112" s="467">
        <v>12022039.430935569</v>
      </c>
      <c r="O112" s="468">
        <v>509418194.8949368</v>
      </c>
      <c r="P112" s="429" t="s">
        <v>269</v>
      </c>
      <c r="Q112" s="168" t="s">
        <v>519</v>
      </c>
      <c r="R112" s="469">
        <v>115332509.29279862</v>
      </c>
      <c r="S112" s="469">
        <v>115332509.29279862</v>
      </c>
      <c r="T112" s="469">
        <v>115332509.29279862</v>
      </c>
      <c r="U112" s="469">
        <v>115332509.29279862</v>
      </c>
      <c r="V112" s="429" t="s">
        <v>269</v>
      </c>
      <c r="W112" s="168" t="s">
        <v>519</v>
      </c>
      <c r="X112" s="470"/>
      <c r="Y112" s="471"/>
      <c r="Z112" s="472" t="e">
        <v>#DIV/0!</v>
      </c>
      <c r="AA112" s="470"/>
      <c r="AB112" s="471"/>
      <c r="AC112" s="472" t="e">
        <v>#DIV/0!</v>
      </c>
      <c r="AD112" s="470"/>
      <c r="AE112" s="471"/>
      <c r="AF112" s="472" t="e">
        <v>#DIV/0!</v>
      </c>
      <c r="AG112" s="470"/>
      <c r="AH112" s="471"/>
      <c r="AI112" s="472" t="e">
        <v>#DIV/0!</v>
      </c>
    </row>
    <row r="113" spans="1:35" ht="39" thickBot="1" x14ac:dyDescent="0.5">
      <c r="A113" s="89">
        <v>88</v>
      </c>
      <c r="B113" s="168" t="s">
        <v>520</v>
      </c>
      <c r="C113" s="465">
        <v>3906238.7736</v>
      </c>
      <c r="D113" s="466">
        <v>122541863.1844393</v>
      </c>
      <c r="E113" s="467">
        <v>11746112.229285877</v>
      </c>
      <c r="F113" s="465">
        <v>3906238.7736</v>
      </c>
      <c r="G113" s="466">
        <v>122541863.1844393</v>
      </c>
      <c r="H113" s="467">
        <v>11746112.229285877</v>
      </c>
      <c r="I113" s="465">
        <v>3906238.7736</v>
      </c>
      <c r="J113" s="466">
        <v>122541863.1844393</v>
      </c>
      <c r="K113" s="467">
        <v>11746112.229285877</v>
      </c>
      <c r="L113" s="465">
        <v>3906238.7736</v>
      </c>
      <c r="M113" s="466">
        <v>122541863.1844393</v>
      </c>
      <c r="N113" s="467">
        <v>11746112.229285877</v>
      </c>
      <c r="O113" s="468">
        <v>537151901.65490067</v>
      </c>
      <c r="P113" s="429" t="s">
        <v>269</v>
      </c>
      <c r="Q113" s="168" t="s">
        <v>520</v>
      </c>
      <c r="R113" s="469">
        <v>122541863.1844393</v>
      </c>
      <c r="S113" s="469">
        <v>122541863.1844393</v>
      </c>
      <c r="T113" s="469">
        <v>122541863.1844393</v>
      </c>
      <c r="U113" s="469">
        <v>122541863.1844393</v>
      </c>
      <c r="V113" s="429" t="s">
        <v>269</v>
      </c>
      <c r="W113" s="168" t="s">
        <v>520</v>
      </c>
      <c r="X113" s="470"/>
      <c r="Y113" s="471"/>
      <c r="Z113" s="472" t="e">
        <v>#DIV/0!</v>
      </c>
      <c r="AA113" s="470"/>
      <c r="AB113" s="471"/>
      <c r="AC113" s="472" t="e">
        <v>#DIV/0!</v>
      </c>
      <c r="AD113" s="470"/>
      <c r="AE113" s="471"/>
      <c r="AF113" s="472" t="e">
        <v>#DIV/0!</v>
      </c>
      <c r="AG113" s="470"/>
      <c r="AH113" s="471"/>
      <c r="AI113" s="472" t="e">
        <v>#DIV/0!</v>
      </c>
    </row>
    <row r="114" spans="1:35" ht="39" thickBot="1" x14ac:dyDescent="0.5">
      <c r="A114" s="89">
        <v>89</v>
      </c>
      <c r="B114" s="168" t="s">
        <v>522</v>
      </c>
      <c r="C114" s="465">
        <v>2906805.7363999998</v>
      </c>
      <c r="D114" s="466">
        <v>17453109.149516102</v>
      </c>
      <c r="E114" s="467">
        <v>938348.65150245221</v>
      </c>
      <c r="F114" s="465">
        <v>2906805.7363999998</v>
      </c>
      <c r="G114" s="466">
        <v>17453109.149516102</v>
      </c>
      <c r="H114" s="467">
        <v>938348.65150245221</v>
      </c>
      <c r="I114" s="465">
        <v>2906805.7363999998</v>
      </c>
      <c r="J114" s="466">
        <v>17453109.149516102</v>
      </c>
      <c r="K114" s="467">
        <v>938348.65150245221</v>
      </c>
      <c r="L114" s="465">
        <v>2906805.7363999998</v>
      </c>
      <c r="M114" s="466">
        <v>17453109.149516102</v>
      </c>
      <c r="N114" s="467">
        <v>938348.65150245221</v>
      </c>
      <c r="O114" s="468">
        <v>73565831.204074204</v>
      </c>
      <c r="P114" s="429" t="s">
        <v>272</v>
      </c>
      <c r="Q114" s="168" t="s">
        <v>522</v>
      </c>
      <c r="R114" s="469">
        <v>17453109.149516102</v>
      </c>
      <c r="S114" s="469">
        <v>17453109.149516102</v>
      </c>
      <c r="T114" s="469">
        <v>17453109.149516102</v>
      </c>
      <c r="U114" s="469">
        <v>17453109.149516102</v>
      </c>
      <c r="V114" s="429" t="s">
        <v>272</v>
      </c>
      <c r="W114" s="168" t="s">
        <v>522</v>
      </c>
      <c r="X114" s="470"/>
      <c r="Y114" s="471"/>
      <c r="Z114" s="472" t="e">
        <v>#DIV/0!</v>
      </c>
      <c r="AA114" s="470"/>
      <c r="AB114" s="471"/>
      <c r="AC114" s="472" t="e">
        <v>#DIV/0!</v>
      </c>
      <c r="AD114" s="470"/>
      <c r="AE114" s="471"/>
      <c r="AF114" s="472" t="e">
        <v>#DIV/0!</v>
      </c>
      <c r="AG114" s="470"/>
      <c r="AH114" s="471"/>
      <c r="AI114" s="472" t="e">
        <v>#DIV/0!</v>
      </c>
    </row>
    <row r="115" spans="1:35" ht="39" thickBot="1" x14ac:dyDescent="0.5">
      <c r="A115" s="89">
        <v>90</v>
      </c>
      <c r="B115" s="172" t="s">
        <v>521</v>
      </c>
      <c r="C115" s="465">
        <v>10088899.0112</v>
      </c>
      <c r="D115" s="466">
        <v>257007297.98123506</v>
      </c>
      <c r="E115" s="467">
        <v>23914516.083327468</v>
      </c>
      <c r="F115" s="465">
        <v>10088899.0112</v>
      </c>
      <c r="G115" s="466">
        <v>257007297.98123506</v>
      </c>
      <c r="H115" s="467">
        <v>23914516.083327468</v>
      </c>
      <c r="I115" s="465">
        <v>10088899.0112</v>
      </c>
      <c r="J115" s="466">
        <v>257007297.98123506</v>
      </c>
      <c r="K115" s="467">
        <v>23914516.083327468</v>
      </c>
      <c r="L115" s="465">
        <v>10088899.0112</v>
      </c>
      <c r="M115" s="466">
        <v>257007297.98123506</v>
      </c>
      <c r="N115" s="467">
        <v>23914516.083327468</v>
      </c>
      <c r="O115" s="468">
        <v>1123687256.25825</v>
      </c>
      <c r="P115" s="429" t="s">
        <v>272</v>
      </c>
      <c r="Q115" s="172" t="s">
        <v>521</v>
      </c>
      <c r="R115" s="469">
        <v>257007297.98123506</v>
      </c>
      <c r="S115" s="469">
        <v>257007297.98123506</v>
      </c>
      <c r="T115" s="469">
        <v>257007297.98123506</v>
      </c>
      <c r="U115" s="469">
        <v>257007297.98123506</v>
      </c>
      <c r="V115" s="429" t="s">
        <v>272</v>
      </c>
      <c r="W115" s="172" t="s">
        <v>521</v>
      </c>
      <c r="X115" s="470"/>
      <c r="Y115" s="471"/>
      <c r="Z115" s="472" t="e">
        <v>#DIV/0!</v>
      </c>
      <c r="AA115" s="470"/>
      <c r="AB115" s="471"/>
      <c r="AC115" s="472" t="e">
        <v>#DIV/0!</v>
      </c>
      <c r="AD115" s="470"/>
      <c r="AE115" s="471"/>
      <c r="AF115" s="472" t="e">
        <v>#DIV/0!</v>
      </c>
      <c r="AG115" s="470"/>
      <c r="AH115" s="471"/>
      <c r="AI115" s="472" t="e">
        <v>#DIV/0!</v>
      </c>
    </row>
    <row r="116" spans="1:35" ht="39.6" thickTop="1" thickBot="1" x14ac:dyDescent="0.5">
      <c r="A116" s="89">
        <v>91</v>
      </c>
      <c r="B116" s="473" t="s">
        <v>98</v>
      </c>
      <c r="C116" s="474">
        <v>38900258.322999999</v>
      </c>
      <c r="D116" s="475">
        <v>1293614341.3099933</v>
      </c>
      <c r="E116" s="476">
        <v>124215764.94136876</v>
      </c>
      <c r="F116" s="474">
        <v>38900258.322999999</v>
      </c>
      <c r="G116" s="475">
        <v>1293614341.3099933</v>
      </c>
      <c r="H116" s="476">
        <v>124215764.94136876</v>
      </c>
      <c r="I116" s="474">
        <v>38900258.322999999</v>
      </c>
      <c r="J116" s="475">
        <v>1293614341.3099933</v>
      </c>
      <c r="K116" s="476">
        <v>124215764.94136876</v>
      </c>
      <c r="L116" s="474">
        <v>38900258.322999999</v>
      </c>
      <c r="M116" s="475">
        <v>1293614341.3099933</v>
      </c>
      <c r="N116" s="476">
        <v>124215764.94136876</v>
      </c>
      <c r="O116" s="477">
        <v>5671320425.0054474</v>
      </c>
      <c r="P116" s="443" t="s">
        <v>271</v>
      </c>
      <c r="Q116" s="443"/>
      <c r="R116" s="469">
        <v>124215764.94136876</v>
      </c>
      <c r="S116" s="469">
        <v>124215764.94136876</v>
      </c>
      <c r="T116" s="469">
        <v>124215764.94136876</v>
      </c>
      <c r="U116" s="469">
        <v>124215764.94136876</v>
      </c>
      <c r="V116" s="443" t="s">
        <v>271</v>
      </c>
      <c r="W116" s="444" t="s">
        <v>24</v>
      </c>
      <c r="X116" s="481"/>
      <c r="Y116" s="482"/>
      <c r="Z116" s="483" t="e">
        <v>#DIV/0!</v>
      </c>
      <c r="AA116" s="481"/>
      <c r="AB116" s="482"/>
      <c r="AC116" s="483" t="e">
        <v>#DIV/0!</v>
      </c>
      <c r="AD116" s="481"/>
      <c r="AE116" s="482"/>
      <c r="AF116" s="483" t="e">
        <v>#DIV/0!</v>
      </c>
      <c r="AG116" s="481"/>
      <c r="AH116" s="482"/>
      <c r="AI116" s="483" t="e">
        <v>#DIV/0!</v>
      </c>
    </row>
    <row r="117" spans="1:35" x14ac:dyDescent="0.45">
      <c r="A117" s="89">
        <v>92</v>
      </c>
      <c r="B117" s="127"/>
      <c r="C117" s="127"/>
      <c r="D117" s="127"/>
      <c r="E117" s="127"/>
      <c r="F117" s="127"/>
      <c r="G117" s="127"/>
      <c r="H117" s="127"/>
      <c r="I117" s="127"/>
      <c r="J117" s="127"/>
      <c r="K117" s="127"/>
      <c r="L117" s="127"/>
      <c r="M117" s="127"/>
      <c r="N117" s="127"/>
      <c r="O117" s="127"/>
      <c r="P117" s="127"/>
      <c r="Q117" s="127"/>
      <c r="R117" s="127"/>
      <c r="S117" s="127"/>
      <c r="T117" s="127"/>
      <c r="U117" s="127"/>
      <c r="V117" s="127"/>
      <c r="W117" s="127"/>
      <c r="X117" s="127"/>
      <c r="Y117" s="127"/>
      <c r="Z117" s="127"/>
      <c r="AA117" s="127"/>
      <c r="AB117" s="127"/>
      <c r="AC117" s="127"/>
      <c r="AD117" s="127"/>
      <c r="AE117" s="127"/>
      <c r="AF117" s="127"/>
      <c r="AG117" s="127"/>
      <c r="AH117" s="127"/>
      <c r="AI117" s="127"/>
    </row>
    <row r="118" spans="1:35" ht="19.8" thickBot="1" x14ac:dyDescent="0.5">
      <c r="A118" s="89">
        <v>93</v>
      </c>
      <c r="B118" s="393" t="s">
        <v>417</v>
      </c>
      <c r="C118" s="485"/>
      <c r="D118" s="484"/>
      <c r="E118" s="484"/>
      <c r="F118" s="484"/>
      <c r="G118" s="484"/>
      <c r="H118" s="484"/>
      <c r="I118" s="484"/>
      <c r="J118" s="484"/>
      <c r="K118" s="484"/>
      <c r="L118" s="484"/>
      <c r="M118" s="484"/>
      <c r="N118" s="484"/>
      <c r="O118" s="145"/>
      <c r="P118" s="145"/>
      <c r="Q118" s="145"/>
      <c r="R118" s="484"/>
      <c r="S118" s="484"/>
      <c r="T118" s="484"/>
      <c r="U118" s="484"/>
      <c r="V118" s="145"/>
      <c r="W118" s="145"/>
      <c r="X118" s="145"/>
      <c r="Y118" s="145"/>
      <c r="Z118" s="484"/>
      <c r="AA118" s="484"/>
      <c r="AB118" s="484"/>
      <c r="AC118" s="484"/>
      <c r="AD118" s="484"/>
      <c r="AE118" s="484"/>
      <c r="AF118" s="484"/>
      <c r="AG118" s="143"/>
      <c r="AH118" s="143"/>
      <c r="AI118" s="143"/>
    </row>
    <row r="119" spans="1:35" ht="39" thickBot="1" x14ac:dyDescent="0.5">
      <c r="A119" s="89">
        <v>94</v>
      </c>
      <c r="B119" s="394"/>
      <c r="C119" s="395" t="s">
        <v>17</v>
      </c>
      <c r="D119" s="396" t="s">
        <v>309</v>
      </c>
      <c r="E119" s="397"/>
      <c r="F119" s="397"/>
      <c r="G119" s="397"/>
      <c r="H119" s="398"/>
      <c r="I119" s="399" t="s">
        <v>175</v>
      </c>
      <c r="J119" s="127"/>
      <c r="K119" s="127"/>
      <c r="L119" s="127"/>
      <c r="M119" s="127"/>
      <c r="N119" s="127"/>
      <c r="O119" s="127"/>
      <c r="P119" s="127"/>
      <c r="Q119" s="127"/>
      <c r="R119" s="127"/>
      <c r="S119" s="127"/>
      <c r="T119" s="127"/>
      <c r="U119" s="127"/>
      <c r="V119" s="87" t="s">
        <v>417</v>
      </c>
      <c r="W119" s="127"/>
      <c r="X119" s="129"/>
      <c r="Y119" s="129"/>
      <c r="Z119" s="129"/>
      <c r="AA119" s="127"/>
      <c r="AB119" s="127"/>
      <c r="AC119" s="127"/>
      <c r="AD119" s="127"/>
      <c r="AE119" s="127"/>
      <c r="AF119" s="127"/>
      <c r="AG119" s="127"/>
      <c r="AH119" s="127"/>
      <c r="AI119" s="127"/>
    </row>
    <row r="120" spans="1:35" ht="19.8" thickBot="1" x14ac:dyDescent="0.5">
      <c r="A120" s="89">
        <v>95</v>
      </c>
      <c r="B120" s="400" t="s">
        <v>173</v>
      </c>
      <c r="C120" s="401" t="s">
        <v>183</v>
      </c>
      <c r="D120" s="402" t="s">
        <v>175</v>
      </c>
      <c r="E120" s="403" t="s">
        <v>175</v>
      </c>
      <c r="F120" s="403" t="s">
        <v>175</v>
      </c>
      <c r="G120" s="403" t="s">
        <v>175</v>
      </c>
      <c r="H120" s="404" t="s">
        <v>175</v>
      </c>
      <c r="I120" s="405" t="s">
        <v>279</v>
      </c>
      <c r="J120" s="127"/>
      <c r="K120" s="127"/>
      <c r="L120" s="127"/>
      <c r="M120" s="127"/>
      <c r="N120" s="127"/>
      <c r="O120" s="127"/>
      <c r="P120" s="127"/>
      <c r="Q120" s="127"/>
      <c r="R120" s="127"/>
      <c r="S120" s="127"/>
      <c r="T120" s="127"/>
      <c r="U120" s="127"/>
      <c r="V120" s="406"/>
      <c r="W120" s="406"/>
      <c r="X120" s="407" t="s">
        <v>297</v>
      </c>
      <c r="Y120" s="408"/>
      <c r="Z120" s="409"/>
      <c r="AA120" s="127"/>
      <c r="AB120" s="127"/>
      <c r="AC120" s="127"/>
      <c r="AD120" s="127"/>
      <c r="AE120" s="127"/>
      <c r="AF120" s="127"/>
      <c r="AG120" s="127"/>
      <c r="AH120" s="127"/>
      <c r="AI120" s="127"/>
    </row>
    <row r="121" spans="1:35" ht="38.4" x14ac:dyDescent="0.45">
      <c r="A121" s="89">
        <v>96</v>
      </c>
      <c r="B121" s="400" t="s">
        <v>176</v>
      </c>
      <c r="C121" s="410" t="s">
        <v>139</v>
      </c>
      <c r="D121" s="411" t="s">
        <v>135</v>
      </c>
      <c r="E121" s="412" t="s">
        <v>81</v>
      </c>
      <c r="F121" s="412" t="s">
        <v>136</v>
      </c>
      <c r="G121" s="412" t="s">
        <v>82</v>
      </c>
      <c r="H121" s="413" t="s">
        <v>138</v>
      </c>
      <c r="I121" s="405" t="s">
        <v>87</v>
      </c>
      <c r="J121" s="127"/>
      <c r="K121" s="127"/>
      <c r="L121" s="127"/>
      <c r="M121" s="127"/>
      <c r="N121" s="127"/>
      <c r="O121" s="127"/>
      <c r="P121" s="127"/>
      <c r="Q121" s="127"/>
      <c r="R121" s="127"/>
      <c r="S121" s="127"/>
      <c r="T121" s="127"/>
      <c r="U121" s="127"/>
      <c r="V121" s="414"/>
      <c r="W121" s="414"/>
      <c r="X121" s="415" t="s">
        <v>296</v>
      </c>
      <c r="Y121" s="490"/>
      <c r="Z121" s="490"/>
      <c r="AA121" s="127"/>
      <c r="AB121" s="127"/>
      <c r="AC121" s="127"/>
      <c r="AD121" s="127"/>
      <c r="AE121" s="127"/>
      <c r="AF121" s="127"/>
      <c r="AG121" s="127"/>
      <c r="AH121" s="127"/>
      <c r="AI121" s="127"/>
    </row>
    <row r="122" spans="1:35" ht="39" thickBot="1" x14ac:dyDescent="0.5">
      <c r="A122" s="89">
        <v>97</v>
      </c>
      <c r="B122" s="416" t="s">
        <v>74</v>
      </c>
      <c r="C122" s="417" t="s">
        <v>19</v>
      </c>
      <c r="D122" s="418" t="s">
        <v>147</v>
      </c>
      <c r="E122" s="419" t="s">
        <v>147</v>
      </c>
      <c r="F122" s="419" t="s">
        <v>147</v>
      </c>
      <c r="G122" s="419" t="s">
        <v>147</v>
      </c>
      <c r="H122" s="420" t="s">
        <v>91</v>
      </c>
      <c r="I122" s="421" t="s">
        <v>299</v>
      </c>
      <c r="J122" s="127"/>
      <c r="K122" s="127"/>
      <c r="L122" s="127"/>
      <c r="M122" s="127"/>
      <c r="N122" s="127"/>
      <c r="O122" s="127"/>
      <c r="P122" s="127"/>
      <c r="Q122" s="127"/>
      <c r="R122" s="127"/>
      <c r="S122" s="127"/>
      <c r="T122" s="127"/>
      <c r="U122" s="127"/>
      <c r="V122" s="422" t="s">
        <v>273</v>
      </c>
      <c r="W122" s="422" t="s">
        <v>14</v>
      </c>
      <c r="X122" s="423" t="s">
        <v>300</v>
      </c>
      <c r="Y122" s="306"/>
      <c r="Z122" s="127"/>
      <c r="AA122" s="127"/>
      <c r="AB122" s="127"/>
      <c r="AC122" s="127"/>
      <c r="AD122" s="127"/>
      <c r="AE122" s="127"/>
      <c r="AF122" s="127"/>
      <c r="AG122" s="127"/>
      <c r="AH122" s="127"/>
      <c r="AI122" s="127"/>
    </row>
    <row r="123" spans="1:35" ht="39" thickBot="1" x14ac:dyDescent="0.5">
      <c r="A123" s="89">
        <v>98</v>
      </c>
      <c r="B123" s="168" t="s">
        <v>524</v>
      </c>
      <c r="C123" s="424">
        <v>16938686.519200001</v>
      </c>
      <c r="D123" s="425">
        <v>33.439390127464691</v>
      </c>
      <c r="E123" s="298">
        <v>0</v>
      </c>
      <c r="F123" s="298">
        <v>0</v>
      </c>
      <c r="G123" s="298">
        <v>2.958747388562935</v>
      </c>
      <c r="H123" s="341">
        <v>36.398137516027624</v>
      </c>
      <c r="I123" s="426">
        <v>33.439390127464691</v>
      </c>
      <c r="J123" s="127"/>
      <c r="K123" s="127"/>
      <c r="L123" s="127"/>
      <c r="M123" s="127"/>
      <c r="N123" s="127"/>
      <c r="O123" s="127"/>
      <c r="P123" s="127"/>
      <c r="Q123" s="127"/>
      <c r="R123" s="127"/>
      <c r="S123" s="127"/>
      <c r="T123" s="127"/>
      <c r="U123" s="127"/>
      <c r="V123" s="427"/>
      <c r="W123" s="427"/>
      <c r="X123" s="421" t="s">
        <v>298</v>
      </c>
      <c r="Y123" s="306"/>
      <c r="Z123" s="127"/>
      <c r="AA123" s="127"/>
      <c r="AB123" s="127"/>
      <c r="AC123" s="127"/>
      <c r="AD123" s="127"/>
      <c r="AE123" s="127"/>
      <c r="AF123" s="127"/>
      <c r="AG123" s="127"/>
      <c r="AH123" s="492"/>
      <c r="AI123" s="127"/>
    </row>
    <row r="124" spans="1:35" ht="19.8" thickBot="1" x14ac:dyDescent="0.5">
      <c r="A124" s="89"/>
      <c r="B124" s="168" t="s">
        <v>525</v>
      </c>
      <c r="C124" s="424">
        <v>10490088.556</v>
      </c>
      <c r="D124" s="425">
        <v>121.26189265753342</v>
      </c>
      <c r="E124" s="298">
        <v>0</v>
      </c>
      <c r="F124" s="298">
        <v>0</v>
      </c>
      <c r="G124" s="298">
        <v>12.201997675184089</v>
      </c>
      <c r="H124" s="341">
        <v>133.46389033271751</v>
      </c>
      <c r="I124" s="426">
        <v>121.26189265753342</v>
      </c>
      <c r="J124" s="127"/>
      <c r="K124" s="127"/>
      <c r="L124" s="127"/>
      <c r="M124" s="127"/>
      <c r="N124" s="127"/>
      <c r="O124" s="127"/>
      <c r="P124" s="127"/>
      <c r="Q124" s="127"/>
      <c r="R124" s="127"/>
      <c r="S124" s="127"/>
      <c r="T124" s="127"/>
      <c r="U124" s="127"/>
      <c r="V124" s="429" t="s">
        <v>269</v>
      </c>
      <c r="W124" s="168" t="s">
        <v>524</v>
      </c>
      <c r="X124" s="430">
        <v>33.439390127464691</v>
      </c>
      <c r="Y124" s="306"/>
      <c r="Z124" s="127"/>
      <c r="AA124" s="127"/>
      <c r="AB124" s="127"/>
      <c r="AC124" s="127"/>
      <c r="AD124" s="127"/>
      <c r="AE124" s="127"/>
      <c r="AF124" s="127"/>
      <c r="AG124" s="127"/>
      <c r="AH124" s="492"/>
      <c r="AI124" s="127"/>
    </row>
    <row r="125" spans="1:35" ht="19.8" thickBot="1" x14ac:dyDescent="0.5">
      <c r="A125" s="89"/>
      <c r="B125" s="168" t="s">
        <v>526</v>
      </c>
      <c r="C125" s="424">
        <v>59474196.263999999</v>
      </c>
      <c r="D125" s="425">
        <v>25.890481761378911</v>
      </c>
      <c r="E125" s="298">
        <v>0</v>
      </c>
      <c r="F125" s="298">
        <v>0</v>
      </c>
      <c r="G125" s="298">
        <v>2.2368244201533973</v>
      </c>
      <c r="H125" s="341">
        <v>28.127306181532308</v>
      </c>
      <c r="I125" s="426">
        <v>25.890481761378911</v>
      </c>
      <c r="J125" s="127"/>
      <c r="K125" s="127"/>
      <c r="L125" s="127"/>
      <c r="M125" s="127"/>
      <c r="N125" s="127"/>
      <c r="O125" s="127"/>
      <c r="P125" s="127"/>
      <c r="Q125" s="127"/>
      <c r="R125" s="127"/>
      <c r="S125" s="127"/>
      <c r="T125" s="127"/>
      <c r="U125" s="127"/>
      <c r="V125" s="429" t="s">
        <v>269</v>
      </c>
      <c r="W125" s="168" t="s">
        <v>525</v>
      </c>
      <c r="X125" s="430">
        <v>121.26189265753342</v>
      </c>
      <c r="Y125" s="306"/>
      <c r="Z125" s="127"/>
      <c r="AA125" s="127"/>
      <c r="AB125" s="127"/>
      <c r="AC125" s="127"/>
      <c r="AD125" s="127"/>
      <c r="AE125" s="127"/>
      <c r="AF125" s="127"/>
      <c r="AG125" s="127"/>
      <c r="AH125" s="492"/>
      <c r="AI125" s="127"/>
    </row>
    <row r="126" spans="1:35" ht="19.8" thickBot="1" x14ac:dyDescent="0.5">
      <c r="A126" s="89"/>
      <c r="B126" s="168" t="s">
        <v>519</v>
      </c>
      <c r="C126" s="424">
        <v>1090287.868</v>
      </c>
      <c r="D126" s="425">
        <v>437.27124707261129</v>
      </c>
      <c r="E126" s="298">
        <v>0</v>
      </c>
      <c r="F126" s="298">
        <v>0</v>
      </c>
      <c r="G126" s="298">
        <v>45.38539040451009</v>
      </c>
      <c r="H126" s="341">
        <v>482.65663747712136</v>
      </c>
      <c r="I126" s="426">
        <v>437.27124707261129</v>
      </c>
      <c r="J126" s="127"/>
      <c r="K126" s="127"/>
      <c r="L126" s="127"/>
      <c r="M126" s="127"/>
      <c r="N126" s="127"/>
      <c r="O126" s="127"/>
      <c r="P126" s="127"/>
      <c r="Q126" s="127"/>
      <c r="R126" s="127"/>
      <c r="S126" s="127"/>
      <c r="T126" s="127"/>
      <c r="U126" s="127"/>
      <c r="V126" s="429" t="s">
        <v>269</v>
      </c>
      <c r="W126" s="168" t="s">
        <v>526</v>
      </c>
      <c r="X126" s="430">
        <v>25.890481761378911</v>
      </c>
      <c r="Y126" s="306"/>
      <c r="Z126" s="127"/>
      <c r="AA126" s="127"/>
      <c r="AB126" s="127"/>
      <c r="AC126" s="127"/>
      <c r="AD126" s="127"/>
      <c r="AE126" s="127"/>
      <c r="AF126" s="127"/>
      <c r="AG126" s="127"/>
      <c r="AH126" s="492"/>
      <c r="AI126" s="127"/>
    </row>
    <row r="127" spans="1:35" ht="19.8" thickBot="1" x14ac:dyDescent="0.5">
      <c r="A127" s="89">
        <v>99</v>
      </c>
      <c r="B127" s="168" t="s">
        <v>520</v>
      </c>
      <c r="C127" s="424">
        <v>15624955.0944</v>
      </c>
      <c r="D127" s="425">
        <v>34.150838605657867</v>
      </c>
      <c r="E127" s="298">
        <v>0</v>
      </c>
      <c r="F127" s="298">
        <v>0</v>
      </c>
      <c r="G127" s="298">
        <v>3.0942434141614239</v>
      </c>
      <c r="H127" s="341">
        <v>37.245082019819293</v>
      </c>
      <c r="I127" s="426">
        <v>34.150838605657867</v>
      </c>
      <c r="J127" s="127"/>
      <c r="K127" s="127"/>
      <c r="L127" s="127"/>
      <c r="M127" s="127"/>
      <c r="N127" s="127"/>
      <c r="O127" s="127"/>
      <c r="P127" s="127"/>
      <c r="Q127" s="127"/>
      <c r="R127" s="127"/>
      <c r="S127" s="127"/>
      <c r="T127" s="127"/>
      <c r="U127" s="127"/>
      <c r="V127" s="429" t="s">
        <v>269</v>
      </c>
      <c r="W127" s="168" t="s">
        <v>519</v>
      </c>
      <c r="X127" s="430">
        <v>437.27124707261129</v>
      </c>
      <c r="Y127" s="491"/>
      <c r="Z127" s="127"/>
      <c r="AA127" s="127"/>
      <c r="AB127" s="127"/>
      <c r="AC127" s="127"/>
      <c r="AD127" s="127"/>
      <c r="AE127" s="127"/>
      <c r="AF127" s="127"/>
      <c r="AG127" s="127"/>
      <c r="AH127" s="492"/>
      <c r="AI127" s="127"/>
    </row>
    <row r="128" spans="1:35" ht="19.8" thickBot="1" x14ac:dyDescent="0.5">
      <c r="A128" s="89">
        <v>100</v>
      </c>
      <c r="B128" s="168" t="s">
        <v>522</v>
      </c>
      <c r="C128" s="424">
        <v>11627222.945599999</v>
      </c>
      <c r="D128" s="425">
        <v>8.0483984361829162</v>
      </c>
      <c r="E128" s="298">
        <v>0</v>
      </c>
      <c r="F128" s="298">
        <v>0</v>
      </c>
      <c r="G128" s="298">
        <v>0.33217530420348274</v>
      </c>
      <c r="H128" s="341">
        <v>8.3805737403863994</v>
      </c>
      <c r="I128" s="426">
        <v>8.0483984361829162</v>
      </c>
      <c r="J128" s="127"/>
      <c r="K128" s="127"/>
      <c r="L128" s="127"/>
      <c r="M128" s="127"/>
      <c r="N128" s="127"/>
      <c r="O128" s="127"/>
      <c r="P128" s="127"/>
      <c r="Q128" s="127"/>
      <c r="R128" s="127"/>
      <c r="S128" s="127"/>
      <c r="T128" s="127"/>
      <c r="U128" s="127"/>
      <c r="V128" s="429" t="s">
        <v>269</v>
      </c>
      <c r="W128" s="168" t="s">
        <v>520</v>
      </c>
      <c r="X128" s="430">
        <v>34.150838605657867</v>
      </c>
      <c r="Y128" s="127"/>
      <c r="Z128" s="127"/>
      <c r="AA128" s="127"/>
      <c r="AB128" s="127"/>
      <c r="AC128" s="127"/>
      <c r="AD128" s="127"/>
      <c r="AE128" s="127"/>
      <c r="AF128" s="127"/>
      <c r="AG128" s="127"/>
      <c r="AH128" s="492"/>
      <c r="AI128" s="127"/>
    </row>
    <row r="129" spans="1:35" ht="19.8" thickBot="1" x14ac:dyDescent="0.5">
      <c r="A129" s="89">
        <v>101</v>
      </c>
      <c r="B129" s="172" t="s">
        <v>521</v>
      </c>
      <c r="C129" s="424">
        <v>40355596.044799998</v>
      </c>
      <c r="D129" s="425">
        <v>28.083245607414852</v>
      </c>
      <c r="E129" s="298">
        <v>0</v>
      </c>
      <c r="F129" s="298">
        <v>0</v>
      </c>
      <c r="G129" s="298">
        <v>2.4391411784754298</v>
      </c>
      <c r="H129" s="341">
        <v>30.522386785890284</v>
      </c>
      <c r="I129" s="426">
        <v>28.083245607414852</v>
      </c>
      <c r="J129" s="127"/>
      <c r="K129" s="127"/>
      <c r="L129" s="127"/>
      <c r="M129" s="127"/>
      <c r="N129" s="127"/>
      <c r="O129" s="127"/>
      <c r="P129" s="127"/>
      <c r="Q129" s="127"/>
      <c r="R129" s="127"/>
      <c r="S129" s="127"/>
      <c r="T129" s="127"/>
      <c r="U129" s="127"/>
      <c r="V129" s="429" t="s">
        <v>272</v>
      </c>
      <c r="W129" s="168" t="s">
        <v>522</v>
      </c>
      <c r="X129" s="430">
        <v>8.0483984361829162</v>
      </c>
      <c r="Y129" s="127"/>
      <c r="Z129" s="127"/>
      <c r="AA129" s="127"/>
      <c r="AB129" s="127"/>
      <c r="AC129" s="127"/>
      <c r="AD129" s="127"/>
      <c r="AE129" s="127"/>
      <c r="AF129" s="127"/>
      <c r="AG129" s="127"/>
      <c r="AH129" s="492"/>
      <c r="AI129" s="127"/>
    </row>
    <row r="130" spans="1:35" ht="20.399999999999999" thickTop="1" thickBot="1" x14ac:dyDescent="0.5">
      <c r="A130" s="89">
        <v>102</v>
      </c>
      <c r="B130" s="431" t="s">
        <v>98</v>
      </c>
      <c r="C130" s="432">
        <v>155601033.292</v>
      </c>
      <c r="D130" s="433"/>
      <c r="E130" s="434"/>
      <c r="F130" s="434"/>
      <c r="G130" s="434"/>
      <c r="H130" s="435"/>
      <c r="I130" s="435"/>
      <c r="J130" s="127"/>
      <c r="K130" s="127"/>
      <c r="L130" s="127"/>
      <c r="M130" s="127"/>
      <c r="N130" s="127"/>
      <c r="O130" s="127"/>
      <c r="P130" s="127"/>
      <c r="Q130" s="127"/>
      <c r="R130" s="127"/>
      <c r="S130" s="127"/>
      <c r="T130" s="127"/>
      <c r="U130" s="127"/>
      <c r="V130" s="429" t="s">
        <v>272</v>
      </c>
      <c r="W130" s="172" t="s">
        <v>521</v>
      </c>
      <c r="X130" s="430">
        <v>28.083245607414852</v>
      </c>
      <c r="Y130" s="127"/>
      <c r="Z130" s="127"/>
      <c r="AA130" s="127"/>
      <c r="AB130" s="127"/>
      <c r="AC130" s="127"/>
      <c r="AD130" s="127"/>
      <c r="AE130" s="127"/>
      <c r="AF130" s="127"/>
      <c r="AG130" s="127"/>
      <c r="AH130" s="492"/>
      <c r="AI130" s="127"/>
    </row>
    <row r="131" spans="1:35" ht="19.8" thickBot="1" x14ac:dyDescent="0.5">
      <c r="A131" s="89">
        <v>103</v>
      </c>
      <c r="B131" s="437" t="s">
        <v>477</v>
      </c>
      <c r="C131" s="438"/>
      <c r="D131" s="439">
        <v>36.089326260284132</v>
      </c>
      <c r="E131" s="440">
        <v>0</v>
      </c>
      <c r="F131" s="440">
        <v>0</v>
      </c>
      <c r="G131" s="441">
        <v>3.2858168405836343</v>
      </c>
      <c r="H131" s="440">
        <v>39.375143100867767</v>
      </c>
      <c r="I131" s="440"/>
      <c r="J131" s="487"/>
      <c r="K131" s="488"/>
      <c r="L131" s="488"/>
      <c r="M131" s="488"/>
      <c r="N131" s="488"/>
      <c r="O131" s="489"/>
      <c r="P131" s="489"/>
      <c r="Q131" s="489"/>
      <c r="R131" s="488"/>
      <c r="S131" s="488"/>
      <c r="T131" s="488"/>
      <c r="U131" s="488"/>
      <c r="V131" s="443" t="s">
        <v>271</v>
      </c>
      <c r="W131" s="444" t="s">
        <v>24</v>
      </c>
      <c r="X131" s="480">
        <v>3.2858168405836343</v>
      </c>
      <c r="Y131" s="489"/>
      <c r="Z131" s="489"/>
      <c r="AA131" s="488"/>
      <c r="AB131" s="488"/>
      <c r="AC131" s="488"/>
      <c r="AD131" s="488"/>
      <c r="AE131" s="488"/>
      <c r="AF131" s="488"/>
      <c r="AG131" s="127"/>
      <c r="AH131" s="492"/>
      <c r="AI131" s="127"/>
    </row>
    <row r="132" spans="1:35" ht="19.8" thickBot="1" x14ac:dyDescent="0.5">
      <c r="A132" s="89">
        <v>104</v>
      </c>
      <c r="B132" s="143"/>
      <c r="C132" s="143"/>
      <c r="D132" s="143"/>
      <c r="E132" s="143"/>
      <c r="F132" s="143"/>
      <c r="G132" s="143"/>
      <c r="H132" s="143"/>
      <c r="I132" s="143"/>
      <c r="J132" s="143"/>
      <c r="K132" s="143"/>
      <c r="L132" s="143"/>
      <c r="M132" s="143"/>
      <c r="N132" s="143"/>
      <c r="O132" s="143"/>
      <c r="P132" s="87" t="s">
        <v>417</v>
      </c>
      <c r="Q132" s="445">
        <v>46023</v>
      </c>
      <c r="R132" s="445" t="s">
        <v>385</v>
      </c>
      <c r="S132" s="445">
        <v>46387</v>
      </c>
      <c r="T132" s="143"/>
      <c r="U132" s="493"/>
      <c r="V132" s="87" t="s">
        <v>417</v>
      </c>
      <c r="W132" s="127"/>
      <c r="X132" s="447" t="s">
        <v>291</v>
      </c>
      <c r="Y132" s="448"/>
      <c r="Z132" s="449"/>
      <c r="AA132" s="447" t="s">
        <v>291</v>
      </c>
      <c r="AB132" s="448"/>
      <c r="AC132" s="449"/>
      <c r="AD132" s="447" t="s">
        <v>291</v>
      </c>
      <c r="AE132" s="448"/>
      <c r="AF132" s="449"/>
      <c r="AG132" s="447" t="s">
        <v>291</v>
      </c>
      <c r="AH132" s="448"/>
      <c r="AI132" s="449"/>
    </row>
    <row r="133" spans="1:35" x14ac:dyDescent="0.45">
      <c r="A133" s="89">
        <v>105</v>
      </c>
      <c r="B133" s="415"/>
      <c r="C133" s="450" t="s">
        <v>473</v>
      </c>
      <c r="D133" s="397"/>
      <c r="E133" s="398"/>
      <c r="F133" s="450" t="s">
        <v>474</v>
      </c>
      <c r="G133" s="397"/>
      <c r="H133" s="398"/>
      <c r="I133" s="450" t="s">
        <v>475</v>
      </c>
      <c r="J133" s="397"/>
      <c r="K133" s="398"/>
      <c r="L133" s="450" t="s">
        <v>476</v>
      </c>
      <c r="M133" s="397"/>
      <c r="N133" s="398"/>
      <c r="O133" s="451"/>
      <c r="P133" s="406"/>
      <c r="Q133" s="406"/>
      <c r="R133" s="452"/>
      <c r="S133" s="452"/>
      <c r="T133" s="452"/>
      <c r="U133" s="452"/>
      <c r="V133" s="406"/>
      <c r="W133" s="406"/>
      <c r="X133" s="450" t="s">
        <v>488</v>
      </c>
      <c r="Y133" s="397"/>
      <c r="Z133" s="398"/>
      <c r="AA133" s="450" t="s">
        <v>489</v>
      </c>
      <c r="AB133" s="397"/>
      <c r="AC133" s="398"/>
      <c r="AD133" s="450" t="s">
        <v>490</v>
      </c>
      <c r="AE133" s="397"/>
      <c r="AF133" s="398"/>
      <c r="AG133" s="450" t="s">
        <v>491</v>
      </c>
      <c r="AH133" s="397"/>
      <c r="AI133" s="398"/>
    </row>
    <row r="134" spans="1:35" ht="38.4" x14ac:dyDescent="0.45">
      <c r="A134" s="89">
        <v>106</v>
      </c>
      <c r="B134" s="453" t="s">
        <v>173</v>
      </c>
      <c r="C134" s="454" t="s">
        <v>139</v>
      </c>
      <c r="D134" s="455" t="s">
        <v>270</v>
      </c>
      <c r="E134" s="456" t="s">
        <v>268</v>
      </c>
      <c r="F134" s="400" t="s">
        <v>139</v>
      </c>
      <c r="G134" s="455" t="s">
        <v>270</v>
      </c>
      <c r="H134" s="456" t="s">
        <v>268</v>
      </c>
      <c r="I134" s="400" t="s">
        <v>139</v>
      </c>
      <c r="J134" s="455" t="s">
        <v>270</v>
      </c>
      <c r="K134" s="456" t="s">
        <v>268</v>
      </c>
      <c r="L134" s="400" t="s">
        <v>139</v>
      </c>
      <c r="M134" s="455" t="s">
        <v>270</v>
      </c>
      <c r="N134" s="456" t="s">
        <v>268</v>
      </c>
      <c r="O134" s="405"/>
      <c r="P134" s="414"/>
      <c r="Q134" s="414"/>
      <c r="R134" s="457"/>
      <c r="S134" s="457"/>
      <c r="T134" s="458"/>
      <c r="U134" s="459"/>
      <c r="V134" s="414"/>
      <c r="W134" s="414"/>
      <c r="X134" s="454" t="s">
        <v>139</v>
      </c>
      <c r="Y134" s="412" t="s">
        <v>282</v>
      </c>
      <c r="Z134" s="456" t="s">
        <v>282</v>
      </c>
      <c r="AA134" s="454" t="s">
        <v>139</v>
      </c>
      <c r="AB134" s="412" t="s">
        <v>282</v>
      </c>
      <c r="AC134" s="456" t="s">
        <v>282</v>
      </c>
      <c r="AD134" s="454" t="s">
        <v>139</v>
      </c>
      <c r="AE134" s="412" t="s">
        <v>282</v>
      </c>
      <c r="AF134" s="456" t="s">
        <v>282</v>
      </c>
      <c r="AG134" s="454" t="s">
        <v>139</v>
      </c>
      <c r="AH134" s="412" t="s">
        <v>282</v>
      </c>
      <c r="AI134" s="456" t="s">
        <v>282</v>
      </c>
    </row>
    <row r="135" spans="1:35" ht="38.4" x14ac:dyDescent="0.45">
      <c r="A135" s="89">
        <v>107</v>
      </c>
      <c r="B135" s="453" t="s">
        <v>176</v>
      </c>
      <c r="C135" s="454" t="s">
        <v>177</v>
      </c>
      <c r="D135" s="455" t="s">
        <v>87</v>
      </c>
      <c r="E135" s="413" t="s">
        <v>82</v>
      </c>
      <c r="F135" s="400" t="s">
        <v>177</v>
      </c>
      <c r="G135" s="455" t="s">
        <v>87</v>
      </c>
      <c r="H135" s="413" t="s">
        <v>82</v>
      </c>
      <c r="I135" s="400" t="s">
        <v>177</v>
      </c>
      <c r="J135" s="455" t="s">
        <v>87</v>
      </c>
      <c r="K135" s="413" t="s">
        <v>82</v>
      </c>
      <c r="L135" s="400" t="s">
        <v>177</v>
      </c>
      <c r="M135" s="455" t="s">
        <v>87</v>
      </c>
      <c r="N135" s="413" t="s">
        <v>82</v>
      </c>
      <c r="O135" s="405" t="s">
        <v>206</v>
      </c>
      <c r="P135" s="422" t="s">
        <v>273</v>
      </c>
      <c r="Q135" s="422" t="s">
        <v>14</v>
      </c>
      <c r="R135" s="460" t="s">
        <v>473</v>
      </c>
      <c r="S135" s="460" t="s">
        <v>474</v>
      </c>
      <c r="T135" s="460" t="s">
        <v>475</v>
      </c>
      <c r="U135" s="460" t="s">
        <v>476</v>
      </c>
      <c r="V135" s="422" t="s">
        <v>273</v>
      </c>
      <c r="W135" s="422" t="s">
        <v>14</v>
      </c>
      <c r="X135" s="454" t="s">
        <v>277</v>
      </c>
      <c r="Y135" s="455" t="s">
        <v>280</v>
      </c>
      <c r="Z135" s="413" t="s">
        <v>281</v>
      </c>
      <c r="AA135" s="454" t="s">
        <v>277</v>
      </c>
      <c r="AB135" s="455" t="s">
        <v>280</v>
      </c>
      <c r="AC135" s="413" t="s">
        <v>281</v>
      </c>
      <c r="AD135" s="454" t="s">
        <v>277</v>
      </c>
      <c r="AE135" s="455" t="s">
        <v>280</v>
      </c>
      <c r="AF135" s="413" t="s">
        <v>281</v>
      </c>
      <c r="AG135" s="454" t="s">
        <v>277</v>
      </c>
      <c r="AH135" s="455" t="s">
        <v>280</v>
      </c>
      <c r="AI135" s="413" t="s">
        <v>281</v>
      </c>
    </row>
    <row r="136" spans="1:35" ht="39" thickBot="1" x14ac:dyDescent="0.5">
      <c r="A136" s="89">
        <v>108</v>
      </c>
      <c r="B136" s="461" t="s">
        <v>74</v>
      </c>
      <c r="C136" s="416"/>
      <c r="D136" s="462" t="s">
        <v>178</v>
      </c>
      <c r="E136" s="420" t="s">
        <v>86</v>
      </c>
      <c r="F136" s="416"/>
      <c r="G136" s="462" t="s">
        <v>178</v>
      </c>
      <c r="H136" s="420" t="s">
        <v>86</v>
      </c>
      <c r="I136" s="416"/>
      <c r="J136" s="462" t="s">
        <v>178</v>
      </c>
      <c r="K136" s="420" t="s">
        <v>86</v>
      </c>
      <c r="L136" s="416"/>
      <c r="M136" s="462" t="s">
        <v>178</v>
      </c>
      <c r="N136" s="420" t="s">
        <v>86</v>
      </c>
      <c r="O136" s="421" t="s">
        <v>91</v>
      </c>
      <c r="P136" s="427"/>
      <c r="Q136" s="427"/>
      <c r="R136" s="463">
        <v>46112</v>
      </c>
      <c r="S136" s="463">
        <v>46203</v>
      </c>
      <c r="T136" s="463">
        <v>46295</v>
      </c>
      <c r="U136" s="464">
        <v>46387</v>
      </c>
      <c r="V136" s="427"/>
      <c r="W136" s="427"/>
      <c r="X136" s="416">
        <v>46112</v>
      </c>
      <c r="Y136" s="462" t="s">
        <v>278</v>
      </c>
      <c r="Z136" s="420"/>
      <c r="AA136" s="416">
        <v>46203</v>
      </c>
      <c r="AB136" s="462" t="s">
        <v>278</v>
      </c>
      <c r="AC136" s="420"/>
      <c r="AD136" s="416">
        <v>46295</v>
      </c>
      <c r="AE136" s="462" t="s">
        <v>278</v>
      </c>
      <c r="AF136" s="420"/>
      <c r="AG136" s="416">
        <v>46387</v>
      </c>
      <c r="AH136" s="462" t="s">
        <v>278</v>
      </c>
      <c r="AI136" s="420"/>
    </row>
    <row r="137" spans="1:35" ht="39" thickBot="1" x14ac:dyDescent="0.5">
      <c r="A137" s="89">
        <v>109</v>
      </c>
      <c r="B137" s="168" t="s">
        <v>524</v>
      </c>
      <c r="C137" s="465">
        <v>4234671.6298000002</v>
      </c>
      <c r="D137" s="466">
        <v>141604836.69058895</v>
      </c>
      <c r="E137" s="467">
        <v>12529323.626092298</v>
      </c>
      <c r="F137" s="465">
        <v>4234671.6298000002</v>
      </c>
      <c r="G137" s="466">
        <v>141604836.69058895</v>
      </c>
      <c r="H137" s="467">
        <v>12529323.626092298</v>
      </c>
      <c r="I137" s="465">
        <v>4234671.6298000002</v>
      </c>
      <c r="J137" s="466">
        <v>141604836.69058895</v>
      </c>
      <c r="K137" s="467">
        <v>12529323.626092298</v>
      </c>
      <c r="L137" s="465">
        <v>4234671.6298000002</v>
      </c>
      <c r="M137" s="466">
        <v>141604836.69058895</v>
      </c>
      <c r="N137" s="467">
        <v>12529323.626092298</v>
      </c>
      <c r="O137" s="468">
        <v>616536641.26672506</v>
      </c>
      <c r="P137" s="429" t="s">
        <v>269</v>
      </c>
      <c r="Q137" s="168" t="s">
        <v>524</v>
      </c>
      <c r="R137" s="469">
        <v>141604836.69058895</v>
      </c>
      <c r="S137" s="469">
        <v>141604836.69058895</v>
      </c>
      <c r="T137" s="469">
        <v>141604836.69058895</v>
      </c>
      <c r="U137" s="469">
        <v>141604836.69058895</v>
      </c>
      <c r="V137" s="429" t="s">
        <v>269</v>
      </c>
      <c r="W137" s="168" t="s">
        <v>524</v>
      </c>
      <c r="X137" s="470"/>
      <c r="Y137" s="471"/>
      <c r="Z137" s="472" t="e">
        <v>#DIV/0!</v>
      </c>
      <c r="AA137" s="470"/>
      <c r="AB137" s="471"/>
      <c r="AC137" s="472" t="e">
        <v>#DIV/0!</v>
      </c>
      <c r="AD137" s="470"/>
      <c r="AE137" s="471"/>
      <c r="AF137" s="472" t="e">
        <v>#DIV/0!</v>
      </c>
      <c r="AG137" s="470"/>
      <c r="AH137" s="471"/>
      <c r="AI137" s="472" t="e">
        <v>#DIV/0!</v>
      </c>
    </row>
    <row r="138" spans="1:35" ht="39" thickBot="1" x14ac:dyDescent="0.5">
      <c r="A138" s="89">
        <v>110</v>
      </c>
      <c r="B138" s="168" t="s">
        <v>525</v>
      </c>
      <c r="C138" s="465">
        <v>2622522.139</v>
      </c>
      <c r="D138" s="466">
        <v>318011998.11142296</v>
      </c>
      <c r="E138" s="467">
        <v>32000009.043196801</v>
      </c>
      <c r="F138" s="465">
        <v>2622522.139</v>
      </c>
      <c r="G138" s="466">
        <v>318011998.11142296</v>
      </c>
      <c r="H138" s="467">
        <v>32000009.043196801</v>
      </c>
      <c r="I138" s="465">
        <v>2622522.139</v>
      </c>
      <c r="J138" s="466">
        <v>318011998.11142296</v>
      </c>
      <c r="K138" s="467">
        <v>32000009.043196801</v>
      </c>
      <c r="L138" s="465">
        <v>2622522.139</v>
      </c>
      <c r="M138" s="466">
        <v>318011998.11142296</v>
      </c>
      <c r="N138" s="467">
        <v>32000009.043196801</v>
      </c>
      <c r="O138" s="468">
        <v>1400048028.618479</v>
      </c>
      <c r="P138" s="429" t="s">
        <v>269</v>
      </c>
      <c r="Q138" s="168" t="s">
        <v>525</v>
      </c>
      <c r="R138" s="469">
        <v>318011998.11142296</v>
      </c>
      <c r="S138" s="469">
        <v>318011998.11142296</v>
      </c>
      <c r="T138" s="469">
        <v>318011998.11142296</v>
      </c>
      <c r="U138" s="469">
        <v>318011998.11142296</v>
      </c>
      <c r="V138" s="429" t="s">
        <v>269</v>
      </c>
      <c r="W138" s="168" t="s">
        <v>525</v>
      </c>
      <c r="X138" s="470"/>
      <c r="Y138" s="471"/>
      <c r="Z138" s="472" t="e">
        <v>#DIV/0!</v>
      </c>
      <c r="AA138" s="470"/>
      <c r="AB138" s="471"/>
      <c r="AC138" s="472" t="e">
        <v>#DIV/0!</v>
      </c>
      <c r="AD138" s="470"/>
      <c r="AE138" s="471"/>
      <c r="AF138" s="472" t="e">
        <v>#DIV/0!</v>
      </c>
      <c r="AG138" s="470"/>
      <c r="AH138" s="471"/>
      <c r="AI138" s="472" t="e">
        <v>#DIV/0!</v>
      </c>
    </row>
    <row r="139" spans="1:35" ht="39" thickBot="1" x14ac:dyDescent="0.5">
      <c r="A139" s="89"/>
      <c r="B139" s="168" t="s">
        <v>526</v>
      </c>
      <c r="C139" s="465">
        <v>14868549.066</v>
      </c>
      <c r="D139" s="466">
        <v>384953898.41144043</v>
      </c>
      <c r="E139" s="467">
        <v>33258333.643077787</v>
      </c>
      <c r="F139" s="465">
        <v>14868549.066</v>
      </c>
      <c r="G139" s="466">
        <v>384953898.41144043</v>
      </c>
      <c r="H139" s="467">
        <v>33258333.643077787</v>
      </c>
      <c r="I139" s="465">
        <v>14868549.066</v>
      </c>
      <c r="J139" s="466">
        <v>384953898.41144043</v>
      </c>
      <c r="K139" s="467">
        <v>33258333.643077787</v>
      </c>
      <c r="L139" s="465">
        <v>14868549.066</v>
      </c>
      <c r="M139" s="466">
        <v>384953898.41144043</v>
      </c>
      <c r="N139" s="467">
        <v>33258333.643077787</v>
      </c>
      <c r="O139" s="468">
        <v>1672848928.2180729</v>
      </c>
      <c r="P139" s="429" t="s">
        <v>269</v>
      </c>
      <c r="Q139" s="168" t="s">
        <v>526</v>
      </c>
      <c r="R139" s="469">
        <v>384953898.41144043</v>
      </c>
      <c r="S139" s="469">
        <v>384953898.41144043</v>
      </c>
      <c r="T139" s="469">
        <v>384953898.41144043</v>
      </c>
      <c r="U139" s="469">
        <v>384953898.41144043</v>
      </c>
      <c r="V139" s="429" t="s">
        <v>269</v>
      </c>
      <c r="W139" s="168" t="s">
        <v>526</v>
      </c>
      <c r="X139" s="470"/>
      <c r="Y139" s="471"/>
      <c r="Z139" s="472" t="e">
        <v>#DIV/0!</v>
      </c>
      <c r="AA139" s="470"/>
      <c r="AB139" s="471"/>
      <c r="AC139" s="472" t="e">
        <v>#DIV/0!</v>
      </c>
      <c r="AD139" s="470"/>
      <c r="AE139" s="471"/>
      <c r="AF139" s="472" t="e">
        <v>#DIV/0!</v>
      </c>
      <c r="AG139" s="470"/>
      <c r="AH139" s="471"/>
      <c r="AI139" s="472" t="e">
        <v>#DIV/0!</v>
      </c>
    </row>
    <row r="140" spans="1:35" ht="39" thickBot="1" x14ac:dyDescent="0.5">
      <c r="A140" s="89"/>
      <c r="B140" s="168" t="s">
        <v>519</v>
      </c>
      <c r="C140" s="465">
        <v>272571.967</v>
      </c>
      <c r="D140" s="466">
        <v>119187883.92712465</v>
      </c>
      <c r="E140" s="467">
        <v>12370785.135620242</v>
      </c>
      <c r="F140" s="465">
        <v>272571.967</v>
      </c>
      <c r="G140" s="466">
        <v>119187883.92712465</v>
      </c>
      <c r="H140" s="467">
        <v>12370785.135620242</v>
      </c>
      <c r="I140" s="465">
        <v>272571.967</v>
      </c>
      <c r="J140" s="466">
        <v>119187883.92712465</v>
      </c>
      <c r="K140" s="467">
        <v>12370785.135620242</v>
      </c>
      <c r="L140" s="465">
        <v>272571.967</v>
      </c>
      <c r="M140" s="466">
        <v>119187883.92712465</v>
      </c>
      <c r="N140" s="467">
        <v>12370785.135620242</v>
      </c>
      <c r="O140" s="468">
        <v>526234676.25097954</v>
      </c>
      <c r="P140" s="429" t="s">
        <v>269</v>
      </c>
      <c r="Q140" s="168" t="s">
        <v>519</v>
      </c>
      <c r="R140" s="469">
        <v>119187883.92712465</v>
      </c>
      <c r="S140" s="469">
        <v>119187883.92712465</v>
      </c>
      <c r="T140" s="469">
        <v>119187883.92712465</v>
      </c>
      <c r="U140" s="469">
        <v>119187883.92712465</v>
      </c>
      <c r="V140" s="429" t="s">
        <v>269</v>
      </c>
      <c r="W140" s="168" t="s">
        <v>519</v>
      </c>
      <c r="X140" s="470"/>
      <c r="Y140" s="471"/>
      <c r="Z140" s="472" t="e">
        <v>#DIV/0!</v>
      </c>
      <c r="AA140" s="470"/>
      <c r="AB140" s="471"/>
      <c r="AC140" s="472" t="e">
        <v>#DIV/0!</v>
      </c>
      <c r="AD140" s="470"/>
      <c r="AE140" s="471"/>
      <c r="AF140" s="472" t="e">
        <v>#DIV/0!</v>
      </c>
      <c r="AG140" s="470"/>
      <c r="AH140" s="471"/>
      <c r="AI140" s="472" t="e">
        <v>#DIV/0!</v>
      </c>
    </row>
    <row r="141" spans="1:35" ht="39" thickBot="1" x14ac:dyDescent="0.5">
      <c r="A141" s="89"/>
      <c r="B141" s="168" t="s">
        <v>520</v>
      </c>
      <c r="C141" s="465">
        <v>3906238.7736</v>
      </c>
      <c r="D141" s="466">
        <v>133401329.91237652</v>
      </c>
      <c r="E141" s="467">
        <v>12086853.599353798</v>
      </c>
      <c r="F141" s="465">
        <v>3906238.7736</v>
      </c>
      <c r="G141" s="466">
        <v>133401329.91237652</v>
      </c>
      <c r="H141" s="467">
        <v>12086853.599353798</v>
      </c>
      <c r="I141" s="465">
        <v>3906238.7736</v>
      </c>
      <c r="J141" s="466">
        <v>133401329.91237652</v>
      </c>
      <c r="K141" s="467">
        <v>12086853.599353798</v>
      </c>
      <c r="L141" s="465">
        <v>3906238.7736</v>
      </c>
      <c r="M141" s="466">
        <v>133401329.91237652</v>
      </c>
      <c r="N141" s="467">
        <v>12086853.599353798</v>
      </c>
      <c r="O141" s="468">
        <v>581952734.04692125</v>
      </c>
      <c r="P141" s="429" t="s">
        <v>269</v>
      </c>
      <c r="Q141" s="168" t="s">
        <v>520</v>
      </c>
      <c r="R141" s="469">
        <v>133401329.91237652</v>
      </c>
      <c r="S141" s="469">
        <v>133401329.91237652</v>
      </c>
      <c r="T141" s="469">
        <v>133401329.91237652</v>
      </c>
      <c r="U141" s="469">
        <v>133401329.91237652</v>
      </c>
      <c r="V141" s="429" t="s">
        <v>269</v>
      </c>
      <c r="W141" s="168" t="s">
        <v>520</v>
      </c>
      <c r="X141" s="470"/>
      <c r="Y141" s="471"/>
      <c r="Z141" s="472" t="e">
        <v>#DIV/0!</v>
      </c>
      <c r="AA141" s="470"/>
      <c r="AB141" s="471"/>
      <c r="AC141" s="472" t="e">
        <v>#DIV/0!</v>
      </c>
      <c r="AD141" s="470"/>
      <c r="AE141" s="471"/>
      <c r="AF141" s="472" t="e">
        <v>#DIV/0!</v>
      </c>
      <c r="AG141" s="470"/>
      <c r="AH141" s="471"/>
      <c r="AI141" s="472" t="e">
        <v>#DIV/0!</v>
      </c>
    </row>
    <row r="142" spans="1:35" ht="39" thickBot="1" x14ac:dyDescent="0.5">
      <c r="A142" s="89">
        <v>111</v>
      </c>
      <c r="B142" s="168" t="s">
        <v>522</v>
      </c>
      <c r="C142" s="465">
        <v>2906805.7363999998</v>
      </c>
      <c r="D142" s="466">
        <v>23395130.743129287</v>
      </c>
      <c r="E142" s="467">
        <v>965569.07974909863</v>
      </c>
      <c r="F142" s="465">
        <v>2906805.7363999998</v>
      </c>
      <c r="G142" s="466">
        <v>23395130.743129287</v>
      </c>
      <c r="H142" s="467">
        <v>965569.07974909863</v>
      </c>
      <c r="I142" s="465">
        <v>2906805.7363999998</v>
      </c>
      <c r="J142" s="466">
        <v>23395130.743129287</v>
      </c>
      <c r="K142" s="467">
        <v>965569.07974909863</v>
      </c>
      <c r="L142" s="465">
        <v>2906805.7363999998</v>
      </c>
      <c r="M142" s="466">
        <v>23395130.743129287</v>
      </c>
      <c r="N142" s="467">
        <v>965569.07974909863</v>
      </c>
      <c r="O142" s="468">
        <v>97442799.291513532</v>
      </c>
      <c r="P142" s="429" t="s">
        <v>272</v>
      </c>
      <c r="Q142" s="168" t="s">
        <v>522</v>
      </c>
      <c r="R142" s="469">
        <v>23395130.743129287</v>
      </c>
      <c r="S142" s="469">
        <v>23395130.743129287</v>
      </c>
      <c r="T142" s="469">
        <v>23395130.743129287</v>
      </c>
      <c r="U142" s="469">
        <v>23395130.743129287</v>
      </c>
      <c r="V142" s="429" t="s">
        <v>272</v>
      </c>
      <c r="W142" s="168" t="s">
        <v>522</v>
      </c>
      <c r="X142" s="470"/>
      <c r="Y142" s="471"/>
      <c r="Z142" s="472" t="e">
        <v>#DIV/0!</v>
      </c>
      <c r="AA142" s="470"/>
      <c r="AB142" s="471"/>
      <c r="AC142" s="472" t="e">
        <v>#DIV/0!</v>
      </c>
      <c r="AD142" s="470"/>
      <c r="AE142" s="471"/>
      <c r="AF142" s="472" t="e">
        <v>#DIV/0!</v>
      </c>
      <c r="AG142" s="470"/>
      <c r="AH142" s="471"/>
      <c r="AI142" s="472" t="e">
        <v>#DIV/0!</v>
      </c>
    </row>
    <row r="143" spans="1:35" ht="39" thickBot="1" x14ac:dyDescent="0.5">
      <c r="A143" s="89">
        <v>112</v>
      </c>
      <c r="B143" s="172" t="s">
        <v>521</v>
      </c>
      <c r="C143" s="465">
        <v>10088899.0112</v>
      </c>
      <c r="D143" s="466">
        <v>283329028.83993441</v>
      </c>
      <c r="E143" s="467">
        <v>24608249.023697965</v>
      </c>
      <c r="F143" s="465">
        <v>10088899.0112</v>
      </c>
      <c r="G143" s="466">
        <v>283329028.83993441</v>
      </c>
      <c r="H143" s="467">
        <v>24608249.023697965</v>
      </c>
      <c r="I143" s="465">
        <v>10088899.0112</v>
      </c>
      <c r="J143" s="466">
        <v>283329028.83993441</v>
      </c>
      <c r="K143" s="467">
        <v>24608249.023697965</v>
      </c>
      <c r="L143" s="465">
        <v>10088899.0112</v>
      </c>
      <c r="M143" s="466">
        <v>283329028.83993441</v>
      </c>
      <c r="N143" s="467">
        <v>24608249.023697965</v>
      </c>
      <c r="O143" s="468">
        <v>1231749111.4545295</v>
      </c>
      <c r="P143" s="429" t="s">
        <v>272</v>
      </c>
      <c r="Q143" s="172" t="s">
        <v>521</v>
      </c>
      <c r="R143" s="469">
        <v>283329028.83993441</v>
      </c>
      <c r="S143" s="469">
        <v>283329028.83993441</v>
      </c>
      <c r="T143" s="469">
        <v>283329028.83993441</v>
      </c>
      <c r="U143" s="469">
        <v>283329028.83993441</v>
      </c>
      <c r="V143" s="429" t="s">
        <v>272</v>
      </c>
      <c r="W143" s="172" t="s">
        <v>521</v>
      </c>
      <c r="X143" s="470"/>
      <c r="Y143" s="471"/>
      <c r="Z143" s="472" t="e">
        <v>#DIV/0!</v>
      </c>
      <c r="AA143" s="470"/>
      <c r="AB143" s="471"/>
      <c r="AC143" s="472" t="e">
        <v>#DIV/0!</v>
      </c>
      <c r="AD143" s="470"/>
      <c r="AE143" s="471"/>
      <c r="AF143" s="472" t="e">
        <v>#DIV/0!</v>
      </c>
      <c r="AG143" s="470"/>
      <c r="AH143" s="471"/>
      <c r="AI143" s="472" t="e">
        <v>#DIV/0!</v>
      </c>
    </row>
    <row r="144" spans="1:35" ht="39.6" thickTop="1" thickBot="1" x14ac:dyDescent="0.5">
      <c r="A144" s="89">
        <v>113</v>
      </c>
      <c r="B144" s="473" t="s">
        <v>98</v>
      </c>
      <c r="C144" s="474">
        <v>38900258.322999999</v>
      </c>
      <c r="D144" s="475">
        <v>1403884106.6360171</v>
      </c>
      <c r="E144" s="476">
        <v>127819123.15078798</v>
      </c>
      <c r="F144" s="474">
        <v>38900258.322999999</v>
      </c>
      <c r="G144" s="475">
        <v>1403884106.6360171</v>
      </c>
      <c r="H144" s="476">
        <v>127819123.15078798</v>
      </c>
      <c r="I144" s="474">
        <v>38900258.322999999</v>
      </c>
      <c r="J144" s="475">
        <v>1403884106.6360171</v>
      </c>
      <c r="K144" s="476">
        <v>127819123.15078798</v>
      </c>
      <c r="L144" s="474">
        <v>38900258.322999999</v>
      </c>
      <c r="M144" s="475">
        <v>1403884106.6360171</v>
      </c>
      <c r="N144" s="476">
        <v>127819123.15078798</v>
      </c>
      <c r="O144" s="477">
        <v>6126812919.1472216</v>
      </c>
      <c r="P144" s="443" t="s">
        <v>271</v>
      </c>
      <c r="Q144" s="443"/>
      <c r="R144" s="469">
        <v>127819123.15078798</v>
      </c>
      <c r="S144" s="469">
        <v>127819123.15078798</v>
      </c>
      <c r="T144" s="469">
        <v>127819123.15078798</v>
      </c>
      <c r="U144" s="469">
        <v>127819123.15078798</v>
      </c>
      <c r="V144" s="443" t="s">
        <v>271</v>
      </c>
      <c r="W144" s="444" t="s">
        <v>24</v>
      </c>
      <c r="X144" s="481"/>
      <c r="Y144" s="482"/>
      <c r="Z144" s="483" t="e">
        <v>#DIV/0!</v>
      </c>
      <c r="AA144" s="481"/>
      <c r="AB144" s="482"/>
      <c r="AC144" s="483" t="e">
        <v>#DIV/0!</v>
      </c>
      <c r="AD144" s="481"/>
      <c r="AE144" s="482"/>
      <c r="AF144" s="483" t="e">
        <v>#DIV/0!</v>
      </c>
      <c r="AG144" s="481"/>
      <c r="AH144" s="482"/>
      <c r="AI144" s="483" t="e">
        <v>#DIV/0!</v>
      </c>
    </row>
    <row r="145" s="87" customFormat="1" hidden="1" x14ac:dyDescent="0.45"/>
    <row r="146" s="87" customFormat="1" hidden="1" x14ac:dyDescent="0.45"/>
  </sheetData>
  <sheetProtection algorithmName="SHA-512" hashValue="tCwb49BJyRxh1ZnRWrcfEOQGvDe1R92kJ3650B9q+FhKwQK/Jnv8oHYp5hOm8Q9mfJ3ABjTI3A1D0SBuZyURoA==" saltValue="oH6ihLrDYsBFNs+RSIr6EQ==" spinCount="100000" sheet="1" objects="1" scenarios="1" selectLockedCells="1"/>
  <phoneticPr fontId="0" type="noConversion"/>
  <pageMargins left="0.25" right="0.25" top="1.25" bottom="0.75" header="0.75" footer="0.5"/>
  <pageSetup scale="39" fitToWidth="3" orientation="landscape" r:id="rId1"/>
  <headerFooter alignWithMargins="0">
    <oddHeader xml:space="preserve">&amp;L&amp;"Arial,Bold"&amp;12State of &amp;C&amp;"Arial,Bold"&amp;12Appendix &amp;A&amp;R&amp;"Arial,Bold"&amp;12 </oddHeader>
    <oddFooter>&amp;L&amp;8'&amp;A'&amp;C&amp;8&amp;P of &amp;N&amp;R&amp;8&amp;F</oddFooter>
  </headerFooter>
  <rowBreaks count="1" manualBreakCount="1">
    <brk id="75" max="34" man="1"/>
  </rowBreaks>
  <colBreaks count="2" manualBreakCount="2">
    <brk id="15" max="143" man="1"/>
    <brk id="21" max="143" man="1"/>
  </col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137925-E674-4DEB-879C-7F93B9930F2A}">
  <sheetPr codeName="Sheet8"/>
  <dimension ref="A1:Q143"/>
  <sheetViews>
    <sheetView view="pageBreakPreview" topLeftCell="A4" zoomScale="55" zoomScaleNormal="85" zoomScaleSheetLayoutView="55" workbookViewId="0">
      <selection activeCell="E20" sqref="E20"/>
    </sheetView>
  </sheetViews>
  <sheetFormatPr defaultColWidth="0" defaultRowHeight="19.2" zeroHeight="1" x14ac:dyDescent="0.25"/>
  <cols>
    <col min="1" max="1" width="6.5546875" style="1" customWidth="1"/>
    <col min="2" max="2" width="157.21875" style="3" customWidth="1"/>
    <col min="3" max="3" width="19.77734375" style="3" customWidth="1"/>
    <col min="4" max="4" width="28.6640625" style="3" customWidth="1"/>
    <col min="5" max="5" width="25.5546875" style="3" customWidth="1"/>
    <col min="6" max="6" width="22.33203125" style="3" customWidth="1"/>
    <col min="7" max="7" width="15.6640625" style="3" customWidth="1"/>
    <col min="8" max="8" width="32.5546875" style="3" customWidth="1"/>
    <col min="9" max="9" width="15.44140625" style="3" customWidth="1"/>
    <col min="10" max="13" width="15.6640625" style="3" customWidth="1"/>
    <col min="14" max="14" width="56.6640625" style="3" customWidth="1"/>
    <col min="15" max="17" width="15.6640625" style="3" hidden="1"/>
    <col min="18" max="16384" width="9.109375" style="3" hidden="1"/>
  </cols>
  <sheetData>
    <row r="1" spans="1:17" x14ac:dyDescent="0.25">
      <c r="A1" s="86" t="s">
        <v>639</v>
      </c>
    </row>
    <row r="2" spans="1:17" s="1" customFormat="1" ht="96" x14ac:dyDescent="0.25">
      <c r="A2" s="88" t="s">
        <v>0</v>
      </c>
      <c r="B2" s="89" t="s">
        <v>1</v>
      </c>
      <c r="C2" s="89" t="s">
        <v>2</v>
      </c>
      <c r="D2" s="89" t="s">
        <v>3</v>
      </c>
      <c r="E2" s="89" t="s">
        <v>4</v>
      </c>
      <c r="F2" s="89" t="s">
        <v>5</v>
      </c>
      <c r="G2" s="89" t="s">
        <v>6</v>
      </c>
      <c r="H2" s="89" t="s">
        <v>7</v>
      </c>
      <c r="I2" s="89" t="s">
        <v>8</v>
      </c>
      <c r="J2" s="89" t="s">
        <v>9</v>
      </c>
      <c r="K2" s="89" t="s">
        <v>10</v>
      </c>
      <c r="L2" s="89" t="s">
        <v>11</v>
      </c>
      <c r="M2" s="89" t="s">
        <v>12</v>
      </c>
      <c r="N2" s="89" t="s">
        <v>13</v>
      </c>
    </row>
    <row r="3" spans="1:17" x14ac:dyDescent="0.25">
      <c r="A3" s="89">
        <v>2</v>
      </c>
      <c r="B3" s="391" t="s">
        <v>238</v>
      </c>
      <c r="C3" s="2"/>
      <c r="D3" s="2"/>
      <c r="E3" s="2"/>
      <c r="F3" s="2"/>
      <c r="G3" s="2"/>
      <c r="H3" s="2"/>
      <c r="I3" s="2"/>
      <c r="J3" s="16"/>
      <c r="K3" s="2"/>
      <c r="L3" s="2"/>
      <c r="M3" s="2"/>
      <c r="N3" s="2"/>
      <c r="O3" s="2"/>
      <c r="P3" s="2"/>
      <c r="Q3" s="2"/>
    </row>
    <row r="4" spans="1:17" s="4" customFormat="1" x14ac:dyDescent="0.45">
      <c r="A4" s="89">
        <v>3</v>
      </c>
      <c r="D4" s="87" t="s">
        <v>397</v>
      </c>
      <c r="E4" s="87" t="s">
        <v>627</v>
      </c>
    </row>
    <row r="5" spans="1:17" x14ac:dyDescent="0.25">
      <c r="A5" s="89">
        <v>4</v>
      </c>
      <c r="B5" s="11"/>
      <c r="C5" s="2"/>
      <c r="D5" s="2"/>
      <c r="E5" s="2"/>
      <c r="F5" s="2"/>
      <c r="G5" s="2"/>
      <c r="H5" s="2"/>
      <c r="I5" s="2"/>
      <c r="J5" s="16"/>
      <c r="K5" s="2"/>
      <c r="L5" s="2"/>
      <c r="M5" s="2"/>
      <c r="N5" s="2"/>
      <c r="O5" s="2"/>
      <c r="P5" s="2"/>
      <c r="Q5" s="2"/>
    </row>
    <row r="6" spans="1:17" x14ac:dyDescent="0.25">
      <c r="A6" s="89">
        <v>5</v>
      </c>
      <c r="B6" s="11"/>
      <c r="C6" s="2"/>
      <c r="D6" s="2"/>
      <c r="E6" s="2"/>
      <c r="F6" s="2"/>
      <c r="G6" s="2"/>
      <c r="H6" s="2"/>
      <c r="I6" s="2"/>
      <c r="J6" s="495" t="s">
        <v>256</v>
      </c>
      <c r="K6" s="17"/>
      <c r="L6" s="17"/>
      <c r="M6" s="17"/>
      <c r="N6" s="18"/>
    </row>
    <row r="7" spans="1:17" x14ac:dyDescent="0.25">
      <c r="A7" s="89">
        <v>6</v>
      </c>
      <c r="B7" s="11"/>
      <c r="C7" s="2"/>
      <c r="D7" s="2"/>
      <c r="E7" s="2"/>
      <c r="F7" s="2"/>
      <c r="G7" s="2"/>
      <c r="H7" s="2"/>
      <c r="I7" s="2"/>
      <c r="J7" s="496" t="s">
        <v>255</v>
      </c>
      <c r="K7" s="19"/>
      <c r="L7" s="19"/>
      <c r="M7" s="19"/>
      <c r="N7" s="20"/>
    </row>
    <row r="8" spans="1:17" ht="13.5" customHeight="1" thickBot="1" x14ac:dyDescent="0.3">
      <c r="A8" s="89">
        <v>7</v>
      </c>
      <c r="B8" s="318" t="s">
        <v>249</v>
      </c>
      <c r="C8" s="8"/>
      <c r="D8" s="8"/>
      <c r="E8" s="8"/>
      <c r="F8" s="8"/>
      <c r="G8" s="8"/>
      <c r="H8" s="8"/>
      <c r="I8" s="2" t="s">
        <v>162</v>
      </c>
      <c r="J8" s="8"/>
      <c r="K8" s="2"/>
      <c r="L8" s="11"/>
      <c r="M8" s="11"/>
      <c r="N8" s="11"/>
      <c r="O8" s="11"/>
      <c r="P8" s="11"/>
      <c r="Q8" s="8"/>
    </row>
    <row r="9" spans="1:17" ht="13.5" customHeight="1" x14ac:dyDescent="0.45">
      <c r="A9" s="89">
        <v>8</v>
      </c>
      <c r="B9" s="394"/>
      <c r="C9" s="541"/>
      <c r="D9" s="396" t="s">
        <v>244</v>
      </c>
      <c r="E9" s="397"/>
      <c r="F9" s="397"/>
      <c r="G9" s="397"/>
      <c r="H9" s="542"/>
      <c r="J9" s="396" t="s">
        <v>257</v>
      </c>
      <c r="K9" s="397"/>
      <c r="L9" s="397"/>
      <c r="M9" s="397"/>
      <c r="N9" s="542"/>
    </row>
    <row r="10" spans="1:17" s="4" customFormat="1" ht="13.5" customHeight="1" x14ac:dyDescent="0.45">
      <c r="A10" s="89">
        <v>9</v>
      </c>
      <c r="B10" s="400" t="s">
        <v>173</v>
      </c>
      <c r="C10" s="413" t="s">
        <v>242</v>
      </c>
      <c r="D10" s="402" t="s">
        <v>243</v>
      </c>
      <c r="E10" s="403" t="s">
        <v>243</v>
      </c>
      <c r="F10" s="403" t="s">
        <v>243</v>
      </c>
      <c r="G10" s="403" t="s">
        <v>243</v>
      </c>
      <c r="H10" s="404" t="s">
        <v>243</v>
      </c>
      <c r="J10" s="402" t="s">
        <v>160</v>
      </c>
      <c r="K10" s="403" t="s">
        <v>160</v>
      </c>
      <c r="L10" s="403" t="s">
        <v>160</v>
      </c>
      <c r="M10" s="403" t="s">
        <v>160</v>
      </c>
      <c r="N10" s="404" t="s">
        <v>160</v>
      </c>
    </row>
    <row r="11" spans="1:17" s="4" customFormat="1" ht="13.5" customHeight="1" x14ac:dyDescent="0.45">
      <c r="A11" s="89">
        <v>10</v>
      </c>
      <c r="B11" s="400" t="s">
        <v>176</v>
      </c>
      <c r="C11" s="413" t="s">
        <v>75</v>
      </c>
      <c r="D11" s="411" t="s">
        <v>78</v>
      </c>
      <c r="E11" s="412" t="s">
        <v>81</v>
      </c>
      <c r="F11" s="412" t="s">
        <v>27</v>
      </c>
      <c r="G11" s="412" t="s">
        <v>82</v>
      </c>
      <c r="H11" s="413" t="s">
        <v>83</v>
      </c>
      <c r="J11" s="411" t="s">
        <v>78</v>
      </c>
      <c r="K11" s="412" t="s">
        <v>81</v>
      </c>
      <c r="L11" s="412" t="s">
        <v>27</v>
      </c>
      <c r="M11" s="412" t="s">
        <v>82</v>
      </c>
      <c r="N11" s="413" t="s">
        <v>83</v>
      </c>
    </row>
    <row r="12" spans="1:17" ht="13.5" customHeight="1" x14ac:dyDescent="0.25">
      <c r="A12" s="89">
        <v>11</v>
      </c>
      <c r="B12" s="416" t="s">
        <v>74</v>
      </c>
      <c r="C12" s="420" t="s">
        <v>84</v>
      </c>
      <c r="D12" s="418" t="s">
        <v>87</v>
      </c>
      <c r="E12" s="419" t="s">
        <v>86</v>
      </c>
      <c r="F12" s="419" t="s">
        <v>87</v>
      </c>
      <c r="G12" s="419" t="s">
        <v>86</v>
      </c>
      <c r="H12" s="420" t="s">
        <v>91</v>
      </c>
      <c r="J12" s="418" t="s">
        <v>87</v>
      </c>
      <c r="K12" s="419" t="s">
        <v>86</v>
      </c>
      <c r="L12" s="419" t="s">
        <v>87</v>
      </c>
      <c r="M12" s="419" t="s">
        <v>86</v>
      </c>
      <c r="N12" s="420" t="s">
        <v>91</v>
      </c>
    </row>
    <row r="13" spans="1:17" ht="13.5" customHeight="1" x14ac:dyDescent="0.25">
      <c r="A13" s="89">
        <v>12</v>
      </c>
      <c r="B13" s="168" t="s">
        <v>524</v>
      </c>
      <c r="C13" s="547">
        <v>17026788</v>
      </c>
      <c r="D13" s="548">
        <v>23.786715769298258</v>
      </c>
      <c r="E13" s="548">
        <v>0</v>
      </c>
      <c r="F13" s="548">
        <v>0</v>
      </c>
      <c r="G13" s="548">
        <v>2.4930400862127788</v>
      </c>
      <c r="H13" s="467">
        <v>26.279755855511034</v>
      </c>
      <c r="I13" s="21"/>
      <c r="J13" s="552"/>
      <c r="K13" s="565"/>
      <c r="L13" s="565"/>
      <c r="M13" s="565"/>
      <c r="N13" s="566"/>
    </row>
    <row r="14" spans="1:17" ht="13.5" customHeight="1" x14ac:dyDescent="0.25">
      <c r="A14" s="89">
        <v>13</v>
      </c>
      <c r="B14" s="168" t="s">
        <v>525</v>
      </c>
      <c r="C14" s="547">
        <v>10544648</v>
      </c>
      <c r="D14" s="548">
        <v>98.097408261073085</v>
      </c>
      <c r="E14" s="548">
        <v>0</v>
      </c>
      <c r="F14" s="548">
        <v>0</v>
      </c>
      <c r="G14" s="548">
        <v>10.281401330068975</v>
      </c>
      <c r="H14" s="467">
        <v>108.37880959114206</v>
      </c>
      <c r="I14" s="21"/>
      <c r="J14" s="567"/>
      <c r="K14" s="565"/>
      <c r="L14" s="565"/>
      <c r="M14" s="565"/>
      <c r="N14" s="566"/>
    </row>
    <row r="15" spans="1:17" ht="13.5" customHeight="1" x14ac:dyDescent="0.25">
      <c r="A15" s="89">
        <v>14</v>
      </c>
      <c r="B15" s="168" t="s">
        <v>526</v>
      </c>
      <c r="C15" s="547">
        <v>59783518</v>
      </c>
      <c r="D15" s="548">
        <v>17.982848726351314</v>
      </c>
      <c r="E15" s="548">
        <v>0</v>
      </c>
      <c r="F15" s="548">
        <v>0</v>
      </c>
      <c r="G15" s="548">
        <v>1.8847479060963632</v>
      </c>
      <c r="H15" s="467">
        <v>19.867596632447679</v>
      </c>
      <c r="I15" s="21"/>
      <c r="J15" s="567"/>
      <c r="K15" s="565"/>
      <c r="L15" s="565"/>
      <c r="M15" s="565"/>
      <c r="N15" s="566"/>
    </row>
    <row r="16" spans="1:17" ht="13.5" customHeight="1" x14ac:dyDescent="0.25">
      <c r="A16" s="89">
        <v>15</v>
      </c>
      <c r="B16" s="168" t="s">
        <v>519</v>
      </c>
      <c r="C16" s="547">
        <v>1095957</v>
      </c>
      <c r="D16" s="548">
        <v>364.87379280968804</v>
      </c>
      <c r="E16" s="548">
        <v>0</v>
      </c>
      <c r="F16" s="548">
        <v>0</v>
      </c>
      <c r="G16" s="548">
        <v>38.24172284671328</v>
      </c>
      <c r="H16" s="467">
        <v>403.11551565640133</v>
      </c>
      <c r="I16" s="21"/>
      <c r="J16" s="567"/>
      <c r="K16" s="565"/>
      <c r="L16" s="565"/>
      <c r="M16" s="565"/>
      <c r="N16" s="566"/>
    </row>
    <row r="17" spans="1:17" ht="13.5" customHeight="1" x14ac:dyDescent="0.25">
      <c r="A17" s="89">
        <v>16</v>
      </c>
      <c r="B17" s="168" t="s">
        <v>520</v>
      </c>
      <c r="C17" s="547">
        <v>15706224</v>
      </c>
      <c r="D17" s="548">
        <v>24.876029936921821</v>
      </c>
      <c r="E17" s="548">
        <v>0</v>
      </c>
      <c r="F17" s="548">
        <v>0</v>
      </c>
      <c r="G17" s="548">
        <v>2.6072090161610748</v>
      </c>
      <c r="H17" s="467">
        <v>27.4832389530829</v>
      </c>
      <c r="I17" s="21"/>
      <c r="J17" s="567"/>
      <c r="K17" s="565"/>
      <c r="L17" s="565"/>
      <c r="M17" s="565"/>
      <c r="N17" s="566"/>
    </row>
    <row r="18" spans="1:17" ht="13.5" customHeight="1" x14ac:dyDescent="0.25">
      <c r="A18" s="89">
        <v>17</v>
      </c>
      <c r="B18" s="168" t="s">
        <v>522</v>
      </c>
      <c r="C18" s="547">
        <v>11687700</v>
      </c>
      <c r="D18" s="548">
        <v>2.6705083297111498</v>
      </c>
      <c r="E18" s="548">
        <v>0</v>
      </c>
      <c r="F18" s="548">
        <v>0</v>
      </c>
      <c r="G18" s="548">
        <v>0.27989085929753132</v>
      </c>
      <c r="H18" s="467">
        <v>2.9503991890086811</v>
      </c>
      <c r="I18" s="21"/>
      <c r="J18" s="567"/>
      <c r="K18" s="565"/>
      <c r="L18" s="565"/>
      <c r="M18" s="565"/>
      <c r="N18" s="566"/>
    </row>
    <row r="19" spans="1:17" ht="13.5" customHeight="1" thickBot="1" x14ac:dyDescent="0.3">
      <c r="A19" s="89">
        <v>18</v>
      </c>
      <c r="B19" s="172" t="s">
        <v>521</v>
      </c>
      <c r="C19" s="547">
        <v>40565478</v>
      </c>
      <c r="D19" s="548">
        <v>19.609365151570504</v>
      </c>
      <c r="E19" s="548">
        <v>0</v>
      </c>
      <c r="F19" s="548">
        <v>0</v>
      </c>
      <c r="G19" s="548">
        <v>2.0552199749722497</v>
      </c>
      <c r="H19" s="467">
        <v>21.664585126542754</v>
      </c>
      <c r="I19" s="21"/>
      <c r="J19" s="568"/>
      <c r="K19" s="569"/>
      <c r="L19" s="569"/>
      <c r="M19" s="569"/>
      <c r="N19" s="570"/>
    </row>
    <row r="20" spans="1:17" ht="13.5" customHeight="1" thickTop="1" thickBot="1" x14ac:dyDescent="0.3">
      <c r="A20" s="89">
        <v>19</v>
      </c>
      <c r="B20" s="502" t="s">
        <v>98</v>
      </c>
      <c r="C20" s="286">
        <v>156410313</v>
      </c>
      <c r="D20" s="559"/>
      <c r="E20" s="559"/>
      <c r="F20" s="559"/>
      <c r="G20" s="559"/>
      <c r="H20" s="559"/>
      <c r="J20" s="559"/>
      <c r="K20" s="559"/>
      <c r="L20" s="559"/>
      <c r="M20" s="559"/>
      <c r="N20" s="559"/>
    </row>
    <row r="21" spans="1:17" ht="13.5" customHeight="1" thickTop="1" thickBot="1" x14ac:dyDescent="0.3">
      <c r="A21" s="89">
        <v>20</v>
      </c>
      <c r="B21" s="502" t="s">
        <v>322</v>
      </c>
      <c r="C21" s="523"/>
      <c r="D21" s="524">
        <v>26.416172593363452</v>
      </c>
      <c r="E21" s="524">
        <v>0</v>
      </c>
      <c r="F21" s="524">
        <v>0</v>
      </c>
      <c r="G21" s="524">
        <v>2.7686284158896863</v>
      </c>
      <c r="H21" s="524">
        <v>29.184801009253135</v>
      </c>
      <c r="J21" s="524">
        <v>0</v>
      </c>
      <c r="K21" s="524">
        <v>0</v>
      </c>
      <c r="L21" s="524">
        <v>0</v>
      </c>
      <c r="M21" s="524">
        <v>0</v>
      </c>
      <c r="N21" s="524">
        <v>0</v>
      </c>
    </row>
    <row r="22" spans="1:17" ht="13.5" customHeight="1" thickTop="1" thickBot="1" x14ac:dyDescent="0.3">
      <c r="A22" s="89">
        <v>21</v>
      </c>
      <c r="B22" s="561" t="s">
        <v>247</v>
      </c>
      <c r="C22" s="559"/>
      <c r="D22" s="559"/>
      <c r="E22" s="559"/>
      <c r="F22" s="559"/>
      <c r="G22" s="559"/>
      <c r="H22" s="562">
        <v>4564803860.6999989</v>
      </c>
      <c r="J22" s="561" t="s">
        <v>295</v>
      </c>
      <c r="K22" s="559"/>
      <c r="L22" s="559"/>
      <c r="M22" s="559"/>
      <c r="N22" s="562">
        <v>0</v>
      </c>
    </row>
    <row r="23" spans="1:17" ht="13.5" customHeight="1" thickTop="1" thickBot="1" x14ac:dyDescent="0.3">
      <c r="A23" s="89">
        <v>22</v>
      </c>
      <c r="B23" s="8"/>
      <c r="C23" s="8"/>
      <c r="D23" s="8"/>
      <c r="E23" s="8"/>
      <c r="F23" s="8"/>
      <c r="G23" s="8"/>
      <c r="H23" s="8"/>
      <c r="I23" s="2"/>
      <c r="J23" s="8"/>
      <c r="K23" s="8"/>
      <c r="L23" s="8"/>
      <c r="M23" s="8"/>
      <c r="N23" s="8"/>
    </row>
    <row r="24" spans="1:17" ht="13.5" customHeight="1" x14ac:dyDescent="0.45">
      <c r="A24" s="89">
        <v>23</v>
      </c>
      <c r="B24" s="394"/>
      <c r="C24" s="541"/>
      <c r="D24" s="396" t="s">
        <v>378</v>
      </c>
      <c r="E24" s="397"/>
      <c r="F24" s="397"/>
      <c r="G24" s="397"/>
      <c r="H24" s="542"/>
      <c r="I24" s="543"/>
      <c r="J24" s="396" t="s">
        <v>258</v>
      </c>
      <c r="K24" s="397"/>
      <c r="L24" s="397"/>
      <c r="M24" s="397"/>
      <c r="N24" s="542"/>
      <c r="O24" s="8"/>
      <c r="P24" s="8"/>
      <c r="Q24" s="8"/>
    </row>
    <row r="25" spans="1:17" ht="13.5" customHeight="1" x14ac:dyDescent="0.25">
      <c r="A25" s="89">
        <v>24</v>
      </c>
      <c r="B25" s="400" t="s">
        <v>173</v>
      </c>
      <c r="C25" s="413" t="s">
        <v>239</v>
      </c>
      <c r="D25" s="402" t="s">
        <v>240</v>
      </c>
      <c r="E25" s="403" t="s">
        <v>240</v>
      </c>
      <c r="F25" s="403" t="s">
        <v>240</v>
      </c>
      <c r="G25" s="403" t="s">
        <v>240</v>
      </c>
      <c r="H25" s="404" t="s">
        <v>240</v>
      </c>
      <c r="I25" s="544" t="s">
        <v>184</v>
      </c>
      <c r="J25" s="402" t="s">
        <v>200</v>
      </c>
      <c r="K25" s="403" t="s">
        <v>200</v>
      </c>
      <c r="L25" s="403" t="s">
        <v>200</v>
      </c>
      <c r="M25" s="403" t="s">
        <v>200</v>
      </c>
      <c r="N25" s="404" t="s">
        <v>200</v>
      </c>
    </row>
    <row r="26" spans="1:17" s="4" customFormat="1" ht="13.5" customHeight="1" x14ac:dyDescent="0.45">
      <c r="A26" s="89">
        <v>25</v>
      </c>
      <c r="B26" s="400" t="s">
        <v>176</v>
      </c>
      <c r="C26" s="413" t="s">
        <v>75</v>
      </c>
      <c r="D26" s="411" t="s">
        <v>78</v>
      </c>
      <c r="E26" s="412" t="s">
        <v>81</v>
      </c>
      <c r="F26" s="412" t="s">
        <v>27</v>
      </c>
      <c r="G26" s="412" t="s">
        <v>82</v>
      </c>
      <c r="H26" s="413" t="s">
        <v>83</v>
      </c>
      <c r="I26" s="545" t="s">
        <v>252</v>
      </c>
      <c r="J26" s="411" t="s">
        <v>78</v>
      </c>
      <c r="K26" s="412" t="s">
        <v>81</v>
      </c>
      <c r="L26" s="412" t="s">
        <v>27</v>
      </c>
      <c r="M26" s="412" t="s">
        <v>82</v>
      </c>
      <c r="N26" s="413" t="s">
        <v>83</v>
      </c>
    </row>
    <row r="27" spans="1:17" s="4" customFormat="1" ht="13.5" customHeight="1" x14ac:dyDescent="0.45">
      <c r="A27" s="89">
        <v>26</v>
      </c>
      <c r="B27" s="416" t="s">
        <v>74</v>
      </c>
      <c r="C27" s="420" t="s">
        <v>84</v>
      </c>
      <c r="D27" s="418" t="s">
        <v>87</v>
      </c>
      <c r="E27" s="419" t="s">
        <v>86</v>
      </c>
      <c r="F27" s="419" t="s">
        <v>87</v>
      </c>
      <c r="G27" s="419" t="s">
        <v>86</v>
      </c>
      <c r="H27" s="420" t="s">
        <v>91</v>
      </c>
      <c r="I27" s="546" t="s">
        <v>185</v>
      </c>
      <c r="J27" s="418" t="s">
        <v>87</v>
      </c>
      <c r="K27" s="419" t="s">
        <v>86</v>
      </c>
      <c r="L27" s="419" t="s">
        <v>87</v>
      </c>
      <c r="M27" s="419" t="s">
        <v>86</v>
      </c>
      <c r="N27" s="420" t="s">
        <v>91</v>
      </c>
    </row>
    <row r="28" spans="1:17" ht="13.5" customHeight="1" x14ac:dyDescent="0.25">
      <c r="A28" s="89">
        <v>27</v>
      </c>
      <c r="B28" s="168" t="s">
        <v>524</v>
      </c>
      <c r="C28" s="547">
        <v>17026788</v>
      </c>
      <c r="D28" s="548">
        <v>23.786715769298258</v>
      </c>
      <c r="E28" s="549">
        <v>0</v>
      </c>
      <c r="F28" s="549">
        <v>0</v>
      </c>
      <c r="G28" s="549">
        <v>2.4930400862127788</v>
      </c>
      <c r="H28" s="550">
        <v>26.279755855511034</v>
      </c>
      <c r="I28" s="551"/>
      <c r="J28" s="552"/>
      <c r="K28" s="553"/>
      <c r="L28" s="553"/>
      <c r="M28" s="553"/>
      <c r="N28" s="554"/>
    </row>
    <row r="29" spans="1:17" ht="13.5" customHeight="1" x14ac:dyDescent="0.25">
      <c r="A29" s="89">
        <v>28</v>
      </c>
      <c r="B29" s="168" t="s">
        <v>525</v>
      </c>
      <c r="C29" s="547">
        <v>10544648</v>
      </c>
      <c r="D29" s="548">
        <v>98.097408261073085</v>
      </c>
      <c r="E29" s="549">
        <v>0</v>
      </c>
      <c r="F29" s="549">
        <v>0</v>
      </c>
      <c r="G29" s="549">
        <v>10.281401330068975</v>
      </c>
      <c r="H29" s="550">
        <v>108.37880959114206</v>
      </c>
      <c r="I29" s="551"/>
      <c r="J29" s="552"/>
      <c r="K29" s="553"/>
      <c r="L29" s="553"/>
      <c r="M29" s="553"/>
      <c r="N29" s="554"/>
    </row>
    <row r="30" spans="1:17" ht="13.5" customHeight="1" x14ac:dyDescent="0.25">
      <c r="A30" s="89">
        <v>29</v>
      </c>
      <c r="B30" s="168" t="s">
        <v>526</v>
      </c>
      <c r="C30" s="547">
        <v>59783518</v>
      </c>
      <c r="D30" s="548">
        <v>17.982848726351314</v>
      </c>
      <c r="E30" s="549">
        <v>0</v>
      </c>
      <c r="F30" s="549">
        <v>0</v>
      </c>
      <c r="G30" s="549">
        <v>1.8847479060963632</v>
      </c>
      <c r="H30" s="550">
        <v>19.867596632447679</v>
      </c>
      <c r="I30" s="551"/>
      <c r="J30" s="552"/>
      <c r="K30" s="553"/>
      <c r="L30" s="553"/>
      <c r="M30" s="553"/>
      <c r="N30" s="554"/>
    </row>
    <row r="31" spans="1:17" ht="13.5" customHeight="1" x14ac:dyDescent="0.25">
      <c r="A31" s="89">
        <v>30</v>
      </c>
      <c r="B31" s="168" t="s">
        <v>519</v>
      </c>
      <c r="C31" s="547">
        <v>1095957</v>
      </c>
      <c r="D31" s="548">
        <v>364.87379280968804</v>
      </c>
      <c r="E31" s="549">
        <v>0</v>
      </c>
      <c r="F31" s="549">
        <v>0</v>
      </c>
      <c r="G31" s="549">
        <v>38.24172284671328</v>
      </c>
      <c r="H31" s="550">
        <v>403.11551565640133</v>
      </c>
      <c r="I31" s="551"/>
      <c r="J31" s="552"/>
      <c r="K31" s="553"/>
      <c r="L31" s="553"/>
      <c r="M31" s="553"/>
      <c r="N31" s="554"/>
    </row>
    <row r="32" spans="1:17" ht="13.5" customHeight="1" x14ac:dyDescent="0.25">
      <c r="A32" s="89">
        <v>31</v>
      </c>
      <c r="B32" s="168" t="s">
        <v>520</v>
      </c>
      <c r="C32" s="547">
        <v>15706224</v>
      </c>
      <c r="D32" s="548">
        <v>24.876029936921821</v>
      </c>
      <c r="E32" s="549">
        <v>0</v>
      </c>
      <c r="F32" s="549">
        <v>0</v>
      </c>
      <c r="G32" s="549">
        <v>2.6072090161610748</v>
      </c>
      <c r="H32" s="550">
        <v>27.4832389530829</v>
      </c>
      <c r="I32" s="551"/>
      <c r="J32" s="552"/>
      <c r="K32" s="555"/>
      <c r="L32" s="555"/>
      <c r="M32" s="555"/>
      <c r="N32" s="554"/>
    </row>
    <row r="33" spans="1:14" ht="13.5" customHeight="1" x14ac:dyDescent="0.25">
      <c r="A33" s="89">
        <v>32</v>
      </c>
      <c r="B33" s="168" t="s">
        <v>522</v>
      </c>
      <c r="C33" s="547">
        <v>11687700</v>
      </c>
      <c r="D33" s="548">
        <v>2.6705083297111498</v>
      </c>
      <c r="E33" s="549">
        <v>0</v>
      </c>
      <c r="F33" s="549">
        <v>0</v>
      </c>
      <c r="G33" s="549">
        <v>0.27989085929753132</v>
      </c>
      <c r="H33" s="550">
        <v>2.9503991890086811</v>
      </c>
      <c r="I33" s="551"/>
      <c r="J33" s="552"/>
      <c r="K33" s="555"/>
      <c r="L33" s="555"/>
      <c r="M33" s="555"/>
      <c r="N33" s="554"/>
    </row>
    <row r="34" spans="1:14" ht="13.5" customHeight="1" thickBot="1" x14ac:dyDescent="0.3">
      <c r="A34" s="89">
        <v>33</v>
      </c>
      <c r="B34" s="172" t="s">
        <v>521</v>
      </c>
      <c r="C34" s="547">
        <v>40565478</v>
      </c>
      <c r="D34" s="548">
        <v>19.609365151570504</v>
      </c>
      <c r="E34" s="549">
        <v>0</v>
      </c>
      <c r="F34" s="549">
        <v>0</v>
      </c>
      <c r="G34" s="549">
        <v>2.0552199749722497</v>
      </c>
      <c r="H34" s="550">
        <v>21.664585126542754</v>
      </c>
      <c r="I34" s="551"/>
      <c r="J34" s="556"/>
      <c r="K34" s="557"/>
      <c r="L34" s="557"/>
      <c r="M34" s="557"/>
      <c r="N34" s="558"/>
    </row>
    <row r="35" spans="1:14" ht="13.5" customHeight="1" thickTop="1" thickBot="1" x14ac:dyDescent="0.3">
      <c r="A35" s="89">
        <v>34</v>
      </c>
      <c r="B35" s="502" t="s">
        <v>98</v>
      </c>
      <c r="C35" s="523">
        <v>156410313</v>
      </c>
      <c r="D35" s="559"/>
      <c r="E35" s="559"/>
      <c r="F35" s="559"/>
      <c r="G35" s="559"/>
      <c r="H35" s="559"/>
      <c r="I35" s="560" t="s">
        <v>162</v>
      </c>
      <c r="J35" s="559"/>
      <c r="K35" s="559"/>
      <c r="L35" s="559"/>
      <c r="M35" s="559"/>
      <c r="N35" s="559"/>
    </row>
    <row r="36" spans="1:14" ht="13.5" customHeight="1" thickTop="1" thickBot="1" x14ac:dyDescent="0.3">
      <c r="A36" s="89">
        <v>35</v>
      </c>
      <c r="B36" s="502" t="s">
        <v>310</v>
      </c>
      <c r="C36" s="523"/>
      <c r="D36" s="524"/>
      <c r="E36" s="524"/>
      <c r="F36" s="524"/>
      <c r="G36" s="524"/>
      <c r="H36" s="524"/>
      <c r="I36" s="513"/>
      <c r="J36" s="524"/>
      <c r="K36" s="524"/>
      <c r="L36" s="524"/>
      <c r="M36" s="524"/>
      <c r="N36" s="524"/>
    </row>
    <row r="37" spans="1:14" ht="13.5" customHeight="1" thickTop="1" thickBot="1" x14ac:dyDescent="0.3">
      <c r="A37" s="89">
        <v>36</v>
      </c>
      <c r="B37" s="502" t="s">
        <v>326</v>
      </c>
      <c r="C37" s="523"/>
      <c r="D37" s="524">
        <v>26.416172593363452</v>
      </c>
      <c r="E37" s="524">
        <v>0</v>
      </c>
      <c r="F37" s="524">
        <v>0</v>
      </c>
      <c r="G37" s="524">
        <v>2.7686284158896863</v>
      </c>
      <c r="H37" s="524">
        <v>29.184801009253135</v>
      </c>
      <c r="I37" s="507"/>
      <c r="J37" s="524">
        <v>0</v>
      </c>
      <c r="K37" s="524">
        <v>0</v>
      </c>
      <c r="L37" s="524">
        <v>0</v>
      </c>
      <c r="M37" s="524">
        <v>0</v>
      </c>
      <c r="N37" s="524">
        <v>0</v>
      </c>
    </row>
    <row r="38" spans="1:14" ht="13.5" customHeight="1" thickTop="1" thickBot="1" x14ac:dyDescent="0.3">
      <c r="A38" s="89">
        <v>37</v>
      </c>
      <c r="B38" s="561" t="s">
        <v>248</v>
      </c>
      <c r="C38" s="559"/>
      <c r="D38" s="559"/>
      <c r="E38" s="559"/>
      <c r="F38" s="559"/>
      <c r="G38" s="559"/>
      <c r="H38" s="562">
        <v>4564803860.6999989</v>
      </c>
      <c r="I38" s="563"/>
      <c r="J38" s="561" t="s">
        <v>294</v>
      </c>
      <c r="K38" s="559"/>
      <c r="L38" s="559"/>
      <c r="M38" s="559"/>
      <c r="N38" s="562">
        <v>0</v>
      </c>
    </row>
    <row r="39" spans="1:14" ht="13.5" customHeight="1" thickTop="1" thickBot="1" x14ac:dyDescent="0.3">
      <c r="A39" s="89">
        <v>38</v>
      </c>
      <c r="B39" s="318"/>
      <c r="C39" s="132"/>
      <c r="D39" s="132"/>
      <c r="E39" s="132"/>
      <c r="F39" s="132"/>
      <c r="G39" s="132"/>
      <c r="H39" s="564"/>
      <c r="I39" s="132"/>
      <c r="J39" s="132"/>
      <c r="K39" s="132"/>
      <c r="L39" s="132"/>
      <c r="M39" s="132"/>
      <c r="N39" s="564"/>
    </row>
    <row r="40" spans="1:14" ht="13.5" customHeight="1" thickTop="1" thickBot="1" x14ac:dyDescent="0.3">
      <c r="A40" s="89">
        <v>39</v>
      </c>
      <c r="B40" s="561" t="s">
        <v>293</v>
      </c>
      <c r="C40" s="559"/>
      <c r="D40" s="559"/>
      <c r="E40" s="559"/>
      <c r="F40" s="559"/>
      <c r="G40" s="559"/>
      <c r="H40" s="562">
        <v>9129607721.3999977</v>
      </c>
      <c r="I40" s="132"/>
      <c r="J40" s="559"/>
      <c r="K40" s="559"/>
      <c r="L40" s="559"/>
      <c r="M40" s="559"/>
      <c r="N40" s="562">
        <v>0</v>
      </c>
    </row>
    <row r="41" spans="1:14" ht="13.5" customHeight="1" thickTop="1" thickBot="1" x14ac:dyDescent="0.3">
      <c r="A41" s="89">
        <v>40</v>
      </c>
      <c r="B41" s="561" t="s">
        <v>266</v>
      </c>
      <c r="C41" s="559"/>
      <c r="D41" s="559"/>
      <c r="E41" s="559"/>
      <c r="F41" s="559"/>
      <c r="G41" s="559"/>
      <c r="H41" s="562">
        <v>-9129607721.3999977</v>
      </c>
      <c r="I41" s="24"/>
      <c r="N41" s="23"/>
    </row>
    <row r="42" spans="1:14" ht="13.5" customHeight="1" thickTop="1" x14ac:dyDescent="0.45">
      <c r="A42" s="89">
        <v>41</v>
      </c>
      <c r="B42" s="8"/>
      <c r="H42" s="23"/>
      <c r="J42" s="25"/>
      <c r="K42" s="25"/>
      <c r="L42" s="25"/>
      <c r="M42" s="25"/>
      <c r="N42" s="26"/>
    </row>
    <row r="43" spans="1:14" ht="13.5" customHeight="1" thickBot="1" x14ac:dyDescent="0.3">
      <c r="A43" s="89">
        <v>42</v>
      </c>
      <c r="B43" s="442" t="s">
        <v>250</v>
      </c>
      <c r="C43" s="15"/>
      <c r="D43" s="27"/>
      <c r="E43" s="27"/>
      <c r="F43" s="27"/>
      <c r="G43" s="27"/>
      <c r="H43" s="27"/>
      <c r="I43" s="28"/>
      <c r="J43" s="29"/>
      <c r="K43" s="29"/>
      <c r="L43" s="29"/>
      <c r="M43" s="29"/>
      <c r="N43" s="29"/>
    </row>
    <row r="44" spans="1:14" ht="13.5" customHeight="1" x14ac:dyDescent="0.25">
      <c r="A44" s="89">
        <v>43</v>
      </c>
      <c r="B44" s="394"/>
      <c r="C44" s="395" t="s">
        <v>138</v>
      </c>
      <c r="D44" s="397" t="s">
        <v>203</v>
      </c>
      <c r="E44" s="397"/>
      <c r="F44" s="397"/>
      <c r="G44" s="397"/>
      <c r="H44" s="397"/>
      <c r="I44" s="533"/>
      <c r="J44" s="29"/>
      <c r="K44" s="29"/>
      <c r="L44" s="29"/>
      <c r="M44" s="29"/>
      <c r="N44" s="29"/>
    </row>
    <row r="45" spans="1:14" ht="13.5" customHeight="1" x14ac:dyDescent="0.25">
      <c r="A45" s="89">
        <v>44</v>
      </c>
      <c r="B45" s="400" t="s">
        <v>173</v>
      </c>
      <c r="C45" s="401" t="s">
        <v>174</v>
      </c>
      <c r="D45" s="516" t="s">
        <v>160</v>
      </c>
      <c r="E45" s="403" t="s">
        <v>160</v>
      </c>
      <c r="F45" s="403" t="s">
        <v>160</v>
      </c>
      <c r="G45" s="403" t="s">
        <v>160</v>
      </c>
      <c r="H45" s="537" t="s">
        <v>160</v>
      </c>
      <c r="I45" s="534" t="s">
        <v>184</v>
      </c>
      <c r="J45" s="29"/>
      <c r="K45" s="29"/>
      <c r="L45" s="29"/>
      <c r="M45" s="29"/>
      <c r="N45" s="29"/>
    </row>
    <row r="46" spans="1:14" ht="13.5" customHeight="1" x14ac:dyDescent="0.25">
      <c r="A46" s="89">
        <v>45</v>
      </c>
      <c r="B46" s="400" t="s">
        <v>176</v>
      </c>
      <c r="C46" s="410" t="s">
        <v>139</v>
      </c>
      <c r="D46" s="517" t="s">
        <v>135</v>
      </c>
      <c r="E46" s="412" t="s">
        <v>81</v>
      </c>
      <c r="F46" s="412" t="s">
        <v>136</v>
      </c>
      <c r="G46" s="412" t="s">
        <v>82</v>
      </c>
      <c r="H46" s="538" t="s">
        <v>138</v>
      </c>
      <c r="I46" s="535" t="s">
        <v>241</v>
      </c>
      <c r="J46" s="30"/>
      <c r="K46" s="30"/>
      <c r="L46" s="30"/>
      <c r="M46" s="30"/>
      <c r="N46" s="30"/>
    </row>
    <row r="47" spans="1:14" ht="13.5" customHeight="1" x14ac:dyDescent="0.25">
      <c r="A47" s="89">
        <v>46</v>
      </c>
      <c r="B47" s="416" t="s">
        <v>74</v>
      </c>
      <c r="C47" s="417" t="s">
        <v>18</v>
      </c>
      <c r="D47" s="518" t="s">
        <v>147</v>
      </c>
      <c r="E47" s="419" t="s">
        <v>147</v>
      </c>
      <c r="F47" s="419" t="s">
        <v>147</v>
      </c>
      <c r="G47" s="419" t="s">
        <v>147</v>
      </c>
      <c r="H47" s="539" t="s">
        <v>91</v>
      </c>
      <c r="I47" s="536" t="s">
        <v>185</v>
      </c>
      <c r="J47" s="30"/>
      <c r="K47" s="30"/>
      <c r="L47" s="30"/>
      <c r="M47" s="30"/>
      <c r="N47" s="30"/>
    </row>
    <row r="48" spans="1:14" ht="13.5" customHeight="1" x14ac:dyDescent="0.25">
      <c r="A48" s="89">
        <v>47</v>
      </c>
      <c r="B48" s="168" t="s">
        <v>524</v>
      </c>
      <c r="C48" s="424">
        <v>17928125.877333332</v>
      </c>
      <c r="D48" s="519">
        <v>25.141323343878856</v>
      </c>
      <c r="E48" s="298">
        <v>0</v>
      </c>
      <c r="F48" s="298">
        <v>0</v>
      </c>
      <c r="G48" s="298">
        <v>2.6505928054158163</v>
      </c>
      <c r="H48" s="540">
        <v>27.791916149294671</v>
      </c>
      <c r="I48" s="527">
        <v>5.7540880596367083E-2</v>
      </c>
      <c r="J48" s="30"/>
      <c r="K48" s="30"/>
      <c r="L48" s="30"/>
      <c r="M48" s="30"/>
      <c r="N48" s="30"/>
    </row>
    <row r="49" spans="1:14" ht="13.5" customHeight="1" x14ac:dyDescent="0.25">
      <c r="A49" s="89">
        <v>48</v>
      </c>
      <c r="B49" s="168" t="s">
        <v>525</v>
      </c>
      <c r="C49" s="424">
        <v>11102844.309333334</v>
      </c>
      <c r="D49" s="519">
        <v>103.57956954281283</v>
      </c>
      <c r="E49" s="298">
        <v>0</v>
      </c>
      <c r="F49" s="298">
        <v>0</v>
      </c>
      <c r="G49" s="298">
        <v>10.931155317471102</v>
      </c>
      <c r="H49" s="540">
        <v>114.51072486028394</v>
      </c>
      <c r="I49" s="527">
        <v>5.6578544203193193E-2</v>
      </c>
      <c r="J49" s="30"/>
      <c r="K49" s="30"/>
      <c r="L49" s="30"/>
      <c r="M49" s="30"/>
      <c r="N49" s="30"/>
    </row>
    <row r="50" spans="1:14" ht="13.5" customHeight="1" x14ac:dyDescent="0.25">
      <c r="A50" s="89">
        <v>49</v>
      </c>
      <c r="B50" s="168" t="s">
        <v>526</v>
      </c>
      <c r="C50" s="424">
        <v>62948248.197333336</v>
      </c>
      <c r="D50" s="519">
        <v>18.387471583789683</v>
      </c>
      <c r="E50" s="298">
        <v>0</v>
      </c>
      <c r="F50" s="298">
        <v>0</v>
      </c>
      <c r="G50" s="298">
        <v>2.0038583685634195</v>
      </c>
      <c r="H50" s="540">
        <v>20.391329952353104</v>
      </c>
      <c r="I50" s="527">
        <v>2.6361181455137217E-2</v>
      </c>
      <c r="J50" s="30"/>
      <c r="K50" s="30"/>
      <c r="L50" s="30"/>
      <c r="M50" s="30"/>
      <c r="N50" s="30"/>
    </row>
    <row r="51" spans="1:14" ht="13.5" customHeight="1" x14ac:dyDescent="0.25">
      <c r="A51" s="89">
        <v>50</v>
      </c>
      <c r="B51" s="168" t="s">
        <v>519</v>
      </c>
      <c r="C51" s="424">
        <v>1153974.8373333334</v>
      </c>
      <c r="D51" s="519">
        <v>385.88541103431078</v>
      </c>
      <c r="E51" s="298">
        <v>0</v>
      </c>
      <c r="F51" s="298">
        <v>0</v>
      </c>
      <c r="G51" s="298">
        <v>40.658486000594785</v>
      </c>
      <c r="H51" s="540">
        <v>426.54389703490557</v>
      </c>
      <c r="I51" s="527">
        <v>5.8118282399414189E-2</v>
      </c>
      <c r="J51" s="30"/>
      <c r="K51" s="30"/>
      <c r="L51" s="30"/>
      <c r="M51" s="30"/>
      <c r="N51" s="30"/>
    </row>
    <row r="52" spans="1:14" ht="13.5" customHeight="1" x14ac:dyDescent="0.25">
      <c r="A52" s="89">
        <v>51</v>
      </c>
      <c r="B52" s="168" t="s">
        <v>520</v>
      </c>
      <c r="C52" s="424">
        <v>16537656.165333331</v>
      </c>
      <c r="D52" s="519">
        <v>25.761064618804561</v>
      </c>
      <c r="E52" s="298">
        <v>0</v>
      </c>
      <c r="F52" s="298">
        <v>0</v>
      </c>
      <c r="G52" s="298">
        <v>2.7719768722009936</v>
      </c>
      <c r="H52" s="540">
        <v>28.533041491005555</v>
      </c>
      <c r="I52" s="527">
        <v>3.819791909224346E-2</v>
      </c>
      <c r="J52" s="30"/>
      <c r="K52" s="30"/>
      <c r="L52" s="30"/>
      <c r="M52" s="30"/>
      <c r="N52" s="30"/>
    </row>
    <row r="53" spans="1:14" ht="13.5" customHeight="1" x14ac:dyDescent="0.25">
      <c r="A53" s="89">
        <v>52</v>
      </c>
      <c r="B53" s="168" t="s">
        <v>522</v>
      </c>
      <c r="C53" s="424">
        <v>12306405.674666667</v>
      </c>
      <c r="D53" s="519">
        <v>2.760124543927406</v>
      </c>
      <c r="E53" s="298">
        <v>0</v>
      </c>
      <c r="F53" s="298">
        <v>0</v>
      </c>
      <c r="G53" s="298">
        <v>0.29757912921596263</v>
      </c>
      <c r="H53" s="540">
        <v>3.0577036731433687</v>
      </c>
      <c r="I53" s="527">
        <v>3.636947994509887E-2</v>
      </c>
      <c r="J53" s="5"/>
      <c r="K53" s="5"/>
      <c r="L53" s="5"/>
      <c r="M53" s="5"/>
      <c r="N53" s="5"/>
    </row>
    <row r="54" spans="1:14" ht="13.5" customHeight="1" thickBot="1" x14ac:dyDescent="0.3">
      <c r="A54" s="89">
        <v>53</v>
      </c>
      <c r="B54" s="172" t="s">
        <v>521</v>
      </c>
      <c r="C54" s="424">
        <v>42712875.141333334</v>
      </c>
      <c r="D54" s="519">
        <v>20.340381221059413</v>
      </c>
      <c r="E54" s="298">
        <v>0</v>
      </c>
      <c r="F54" s="298">
        <v>0</v>
      </c>
      <c r="G54" s="298">
        <v>2.1851037652121312</v>
      </c>
      <c r="H54" s="540">
        <v>22.525484986271543</v>
      </c>
      <c r="I54" s="527">
        <v>3.9737657319550701E-2</v>
      </c>
      <c r="J54" s="32"/>
      <c r="K54" s="32"/>
      <c r="L54" s="32"/>
      <c r="M54" s="32"/>
      <c r="N54" s="32"/>
    </row>
    <row r="55" spans="1:14" ht="13.5" customHeight="1" thickTop="1" thickBot="1" x14ac:dyDescent="0.3">
      <c r="A55" s="89">
        <v>54</v>
      </c>
      <c r="B55" s="502" t="s">
        <v>98</v>
      </c>
      <c r="C55" s="503">
        <v>164690130.20266667</v>
      </c>
      <c r="D55" s="521"/>
      <c r="E55" s="522"/>
      <c r="F55" s="522"/>
      <c r="G55" s="522"/>
      <c r="H55" s="522"/>
      <c r="I55" s="33" t="s">
        <v>162</v>
      </c>
      <c r="J55" s="32"/>
      <c r="K55" s="32"/>
      <c r="L55" s="32"/>
      <c r="M55" s="32"/>
      <c r="N55" s="32"/>
    </row>
    <row r="56" spans="1:14" ht="13.5" customHeight="1" thickTop="1" thickBot="1" x14ac:dyDescent="0.3">
      <c r="A56" s="89">
        <v>55</v>
      </c>
      <c r="B56" s="502" t="s">
        <v>311</v>
      </c>
      <c r="C56" s="523"/>
      <c r="D56" s="524">
        <v>27.520266423922095</v>
      </c>
      <c r="E56" s="524">
        <v>0</v>
      </c>
      <c r="F56" s="524">
        <v>0</v>
      </c>
      <c r="G56" s="524">
        <v>2.9435974979347592</v>
      </c>
      <c r="H56" s="524">
        <v>30.463863921856859</v>
      </c>
      <c r="I56" s="527">
        <v>4.3826336598909554E-2</v>
      </c>
      <c r="J56" s="34"/>
      <c r="K56" s="5"/>
      <c r="L56" s="5"/>
      <c r="M56" s="5"/>
      <c r="N56" s="35"/>
    </row>
    <row r="57" spans="1:14" ht="13.5" customHeight="1" thickTop="1" thickBot="1" x14ac:dyDescent="0.3">
      <c r="A57" s="89">
        <v>56</v>
      </c>
      <c r="B57" s="502" t="s">
        <v>312</v>
      </c>
      <c r="C57" s="523"/>
      <c r="D57" s="524">
        <v>27.520269870529187</v>
      </c>
      <c r="E57" s="524">
        <v>0</v>
      </c>
      <c r="F57" s="524">
        <v>0</v>
      </c>
      <c r="G57" s="524">
        <v>2.9435978608700903</v>
      </c>
      <c r="H57" s="524">
        <v>30.463867731399286</v>
      </c>
      <c r="I57" s="528">
        <v>4.3826467130634761E-2</v>
      </c>
      <c r="J57" s="5"/>
      <c r="K57" s="5"/>
      <c r="L57" s="5"/>
      <c r="M57" s="5"/>
      <c r="N57" s="35"/>
    </row>
    <row r="58" spans="1:14" ht="13.5" customHeight="1" thickTop="1" thickBot="1" x14ac:dyDescent="0.3">
      <c r="A58" s="89">
        <v>57</v>
      </c>
      <c r="B58" s="525" t="s">
        <v>379</v>
      </c>
      <c r="C58" s="504"/>
      <c r="D58" s="526"/>
      <c r="E58" s="526"/>
      <c r="F58" s="526"/>
      <c r="G58" s="526"/>
      <c r="H58" s="505">
        <v>5017098343.160964</v>
      </c>
      <c r="I58" s="10"/>
      <c r="J58" s="5"/>
      <c r="K58" s="5"/>
      <c r="L58" s="5"/>
      <c r="M58" s="5"/>
      <c r="N58" s="35"/>
    </row>
    <row r="59" spans="1:14" ht="13.5" customHeight="1" thickTop="1" thickBot="1" x14ac:dyDescent="0.3">
      <c r="A59" s="89">
        <v>58</v>
      </c>
      <c r="B59" s="14"/>
      <c r="I59" s="37"/>
      <c r="J59" s="5"/>
      <c r="K59" s="5"/>
      <c r="L59" s="5"/>
      <c r="M59" s="5"/>
      <c r="N59" s="5"/>
    </row>
    <row r="60" spans="1:14" ht="13.5" customHeight="1" x14ac:dyDescent="0.45">
      <c r="A60" s="89">
        <v>59</v>
      </c>
      <c r="B60" s="394"/>
      <c r="C60" s="395" t="s">
        <v>138</v>
      </c>
      <c r="D60" s="397" t="s">
        <v>204</v>
      </c>
      <c r="E60" s="397"/>
      <c r="F60" s="397"/>
      <c r="G60" s="397"/>
      <c r="H60" s="398"/>
      <c r="I60" s="529" t="s">
        <v>162</v>
      </c>
      <c r="J60" s="25"/>
      <c r="K60" s="25"/>
      <c r="L60" s="25"/>
      <c r="M60" s="25"/>
      <c r="N60" s="26"/>
    </row>
    <row r="61" spans="1:14" ht="13.5" customHeight="1" x14ac:dyDescent="0.25">
      <c r="A61" s="89">
        <v>60</v>
      </c>
      <c r="B61" s="400" t="s">
        <v>173</v>
      </c>
      <c r="C61" s="401" t="s">
        <v>183</v>
      </c>
      <c r="D61" s="516" t="s">
        <v>200</v>
      </c>
      <c r="E61" s="403" t="s">
        <v>200</v>
      </c>
      <c r="F61" s="403" t="s">
        <v>200</v>
      </c>
      <c r="G61" s="403" t="s">
        <v>200</v>
      </c>
      <c r="H61" s="403" t="s">
        <v>200</v>
      </c>
      <c r="I61" s="530" t="s">
        <v>186</v>
      </c>
      <c r="J61" s="29"/>
      <c r="K61" s="29"/>
      <c r="L61" s="29"/>
      <c r="M61" s="29"/>
      <c r="N61" s="29"/>
    </row>
    <row r="62" spans="1:14" ht="13.5" customHeight="1" x14ac:dyDescent="0.25">
      <c r="A62" s="89">
        <v>61</v>
      </c>
      <c r="B62" s="400" t="s">
        <v>176</v>
      </c>
      <c r="C62" s="410" t="s">
        <v>139</v>
      </c>
      <c r="D62" s="517" t="s">
        <v>135</v>
      </c>
      <c r="E62" s="412" t="s">
        <v>81</v>
      </c>
      <c r="F62" s="412" t="s">
        <v>136</v>
      </c>
      <c r="G62" s="412" t="s">
        <v>82</v>
      </c>
      <c r="H62" s="413" t="s">
        <v>138</v>
      </c>
      <c r="I62" s="531" t="s">
        <v>187</v>
      </c>
      <c r="J62" s="29"/>
      <c r="K62" s="29"/>
      <c r="L62" s="29"/>
      <c r="M62" s="29"/>
      <c r="N62" s="29"/>
    </row>
    <row r="63" spans="1:14" ht="13.5" customHeight="1" x14ac:dyDescent="0.25">
      <c r="A63" s="89">
        <v>62</v>
      </c>
      <c r="B63" s="416" t="s">
        <v>74</v>
      </c>
      <c r="C63" s="417" t="s">
        <v>19</v>
      </c>
      <c r="D63" s="518" t="s">
        <v>147</v>
      </c>
      <c r="E63" s="419" t="s">
        <v>147</v>
      </c>
      <c r="F63" s="419" t="s">
        <v>147</v>
      </c>
      <c r="G63" s="419" t="s">
        <v>147</v>
      </c>
      <c r="H63" s="420" t="s">
        <v>91</v>
      </c>
      <c r="I63" s="532" t="s">
        <v>185</v>
      </c>
      <c r="J63" s="29"/>
      <c r="K63" s="29"/>
      <c r="L63" s="29"/>
      <c r="M63" s="29"/>
      <c r="N63" s="29"/>
    </row>
    <row r="64" spans="1:14" ht="13.5" customHeight="1" x14ac:dyDescent="0.25">
      <c r="A64" s="89">
        <v>63</v>
      </c>
      <c r="B64" s="168" t="s">
        <v>524</v>
      </c>
      <c r="C64" s="424">
        <v>16082035.944</v>
      </c>
      <c r="D64" s="519">
        <v>27.173380344683078</v>
      </c>
      <c r="E64" s="298">
        <v>0</v>
      </c>
      <c r="F64" s="298">
        <v>0</v>
      </c>
      <c r="G64" s="298">
        <v>2.7201013580053921</v>
      </c>
      <c r="H64" s="520">
        <v>29.893481702688469</v>
      </c>
      <c r="I64" s="527">
        <v>7.5617871833825845E-2</v>
      </c>
      <c r="J64" s="30"/>
      <c r="K64" s="30"/>
      <c r="L64" s="30"/>
      <c r="M64" s="30"/>
      <c r="N64" s="30"/>
    </row>
    <row r="65" spans="1:14" ht="13.5" customHeight="1" x14ac:dyDescent="0.25">
      <c r="A65" s="89">
        <v>64</v>
      </c>
      <c r="B65" s="168" t="s">
        <v>525</v>
      </c>
      <c r="C65" s="424">
        <v>9959564.784</v>
      </c>
      <c r="D65" s="519">
        <v>107.91230811662201</v>
      </c>
      <c r="E65" s="298">
        <v>0</v>
      </c>
      <c r="F65" s="298">
        <v>0</v>
      </c>
      <c r="G65" s="298">
        <v>11.217811488383806</v>
      </c>
      <c r="H65" s="520">
        <v>119.13011960500582</v>
      </c>
      <c r="I65" s="527">
        <v>4.034028035677939E-2</v>
      </c>
      <c r="J65" s="30"/>
      <c r="K65" s="30"/>
      <c r="L65" s="30"/>
      <c r="M65" s="30"/>
      <c r="N65" s="30"/>
    </row>
    <row r="66" spans="1:14" ht="13.5" customHeight="1" x14ac:dyDescent="0.25">
      <c r="A66" s="89">
        <v>65</v>
      </c>
      <c r="B66" s="168" t="s">
        <v>526</v>
      </c>
      <c r="C66" s="424">
        <v>56466358.416000001</v>
      </c>
      <c r="D66" s="519">
        <v>20.233338922870775</v>
      </c>
      <c r="E66" s="298">
        <v>0</v>
      </c>
      <c r="F66" s="298">
        <v>0</v>
      </c>
      <c r="G66" s="298">
        <v>2.0564071020047678</v>
      </c>
      <c r="H66" s="520">
        <v>22.289746024875544</v>
      </c>
      <c r="I66" s="527">
        <v>9.3099178766580026E-2</v>
      </c>
      <c r="J66" s="30"/>
      <c r="K66" s="30"/>
      <c r="L66" s="30"/>
      <c r="M66" s="30"/>
      <c r="N66" s="30"/>
    </row>
    <row r="67" spans="1:14" ht="13.5" customHeight="1" x14ac:dyDescent="0.25">
      <c r="A67" s="89">
        <v>66</v>
      </c>
      <c r="B67" s="168" t="s">
        <v>519</v>
      </c>
      <c r="C67" s="424">
        <v>1035147.9840000001</v>
      </c>
      <c r="D67" s="519">
        <v>398.43304882621936</v>
      </c>
      <c r="E67" s="298">
        <v>0</v>
      </c>
      <c r="F67" s="298">
        <v>0</v>
      </c>
      <c r="G67" s="298">
        <v>41.724705039071921</v>
      </c>
      <c r="H67" s="520">
        <v>440.15775386529128</v>
      </c>
      <c r="I67" s="527">
        <v>3.1916660688434684E-2</v>
      </c>
      <c r="J67" s="30"/>
      <c r="K67" s="30"/>
      <c r="L67" s="30"/>
      <c r="M67" s="30"/>
      <c r="N67" s="30"/>
    </row>
    <row r="68" spans="1:14" ht="13.5" customHeight="1" x14ac:dyDescent="0.25">
      <c r="A68" s="89">
        <v>67</v>
      </c>
      <c r="B68" s="168" t="s">
        <v>520</v>
      </c>
      <c r="C68" s="424">
        <v>14834742.936000001</v>
      </c>
      <c r="D68" s="519">
        <v>27.82743102025702</v>
      </c>
      <c r="E68" s="298">
        <v>0</v>
      </c>
      <c r="F68" s="298">
        <v>0</v>
      </c>
      <c r="G68" s="298">
        <v>2.8446685733950758</v>
      </c>
      <c r="H68" s="520">
        <v>30.672099593652096</v>
      </c>
      <c r="I68" s="527">
        <v>7.4967756357864346E-2</v>
      </c>
      <c r="J68" s="30"/>
      <c r="K68" s="30"/>
      <c r="L68" s="30"/>
      <c r="M68" s="30"/>
      <c r="N68" s="30"/>
    </row>
    <row r="69" spans="1:14" ht="13.5" customHeight="1" x14ac:dyDescent="0.25">
      <c r="A69" s="89">
        <v>68</v>
      </c>
      <c r="B69" s="168" t="s">
        <v>522</v>
      </c>
      <c r="C69" s="424">
        <v>11039190.864</v>
      </c>
      <c r="D69" s="519">
        <v>3.830653546651325</v>
      </c>
      <c r="E69" s="298">
        <v>0</v>
      </c>
      <c r="F69" s="298">
        <v>0</v>
      </c>
      <c r="G69" s="298">
        <v>0.30538277770938821</v>
      </c>
      <c r="H69" s="520">
        <v>4.1360363243607132</v>
      </c>
      <c r="I69" s="527">
        <v>0.35266093987086755</v>
      </c>
      <c r="J69" s="30"/>
      <c r="K69" s="30"/>
      <c r="L69" s="30"/>
      <c r="M69" s="30"/>
      <c r="N69" s="30"/>
    </row>
    <row r="70" spans="1:14" ht="13.5" customHeight="1" thickBot="1" x14ac:dyDescent="0.3">
      <c r="A70" s="89">
        <v>69</v>
      </c>
      <c r="B70" s="172" t="s">
        <v>521</v>
      </c>
      <c r="C70" s="424">
        <v>38314659.240000002</v>
      </c>
      <c r="D70" s="519">
        <v>22.249230157719822</v>
      </c>
      <c r="E70" s="298">
        <v>0</v>
      </c>
      <c r="F70" s="298">
        <v>0</v>
      </c>
      <c r="G70" s="298">
        <v>2.2424054373767852</v>
      </c>
      <c r="H70" s="520">
        <v>24.491635595096607</v>
      </c>
      <c r="I70" s="31">
        <v>8.7285606060129695E-2</v>
      </c>
      <c r="J70" s="30"/>
      <c r="K70" s="30"/>
      <c r="L70" s="30"/>
      <c r="M70" s="30"/>
      <c r="N70" s="30"/>
    </row>
    <row r="71" spans="1:14" ht="13.5" customHeight="1" thickTop="1" thickBot="1" x14ac:dyDescent="0.3">
      <c r="A71" s="89">
        <v>70</v>
      </c>
      <c r="B71" s="502" t="s">
        <v>98</v>
      </c>
      <c r="C71" s="503">
        <v>147731700.16800001</v>
      </c>
      <c r="D71" s="521"/>
      <c r="E71" s="522"/>
      <c r="F71" s="522"/>
      <c r="G71" s="522"/>
      <c r="H71" s="522"/>
      <c r="I71" s="38"/>
      <c r="J71" s="5"/>
      <c r="K71" s="5"/>
      <c r="L71" s="5"/>
      <c r="M71" s="5"/>
      <c r="N71" s="5"/>
    </row>
    <row r="72" spans="1:14" ht="13.5" customHeight="1" thickTop="1" thickBot="1" x14ac:dyDescent="0.3">
      <c r="A72" s="89">
        <v>71</v>
      </c>
      <c r="B72" s="502" t="s">
        <v>313</v>
      </c>
      <c r="C72" s="523"/>
      <c r="D72" s="524">
        <v>29.609588254834843</v>
      </c>
      <c r="E72" s="524">
        <v>0</v>
      </c>
      <c r="F72" s="524">
        <v>0</v>
      </c>
      <c r="G72" s="524">
        <v>3.0207901124663339</v>
      </c>
      <c r="H72" s="524">
        <v>32.630378367301169</v>
      </c>
      <c r="I72" s="527">
        <v>7.1117385848837866E-2</v>
      </c>
      <c r="J72" s="32"/>
      <c r="K72" s="32"/>
      <c r="L72" s="32"/>
      <c r="M72" s="32"/>
      <c r="N72" s="32"/>
    </row>
    <row r="73" spans="1:14" ht="13.5" customHeight="1" thickTop="1" thickBot="1" x14ac:dyDescent="0.3">
      <c r="A73" s="89">
        <v>72</v>
      </c>
      <c r="B73" s="502" t="s">
        <v>314</v>
      </c>
      <c r="C73" s="523"/>
      <c r="D73" s="524">
        <v>29.609588234518281</v>
      </c>
      <c r="E73" s="524">
        <v>0</v>
      </c>
      <c r="F73" s="524">
        <v>0</v>
      </c>
      <c r="G73" s="524">
        <v>3.0207901102938033</v>
      </c>
      <c r="H73" s="524">
        <v>32.630378344812087</v>
      </c>
      <c r="I73" s="528">
        <v>7.1117385110616382E-2</v>
      </c>
      <c r="J73" s="32"/>
      <c r="K73" s="32"/>
      <c r="L73" s="32"/>
      <c r="M73" s="32"/>
      <c r="N73" s="32"/>
    </row>
    <row r="74" spans="1:14" ht="13.5" customHeight="1" thickTop="1" thickBot="1" x14ac:dyDescent="0.3">
      <c r="A74" s="89">
        <v>73</v>
      </c>
      <c r="B74" s="525" t="s">
        <v>380</v>
      </c>
      <c r="C74" s="504"/>
      <c r="D74" s="526"/>
      <c r="E74" s="526"/>
      <c r="F74" s="526"/>
      <c r="G74" s="526"/>
      <c r="H74" s="505">
        <v>4820541270.00418</v>
      </c>
      <c r="I74" s="10"/>
      <c r="J74" s="34"/>
      <c r="K74" s="5"/>
      <c r="L74" s="5"/>
      <c r="M74" s="5"/>
      <c r="N74" s="35"/>
    </row>
    <row r="75" spans="1:14" ht="13.5" customHeight="1" thickTop="1" thickBot="1" x14ac:dyDescent="0.3">
      <c r="A75" s="89">
        <v>74</v>
      </c>
      <c r="B75" s="14"/>
      <c r="I75" s="37"/>
      <c r="J75" s="5"/>
      <c r="K75" s="5"/>
      <c r="L75" s="5"/>
      <c r="M75" s="5"/>
      <c r="N75" s="35"/>
    </row>
    <row r="76" spans="1:14" s="4" customFormat="1" ht="13.5" customHeight="1" x14ac:dyDescent="0.45">
      <c r="A76" s="89">
        <v>75</v>
      </c>
      <c r="B76" s="394"/>
      <c r="C76" s="395" t="s">
        <v>138</v>
      </c>
      <c r="D76" s="397" t="s">
        <v>493</v>
      </c>
      <c r="E76" s="397"/>
      <c r="F76" s="397"/>
      <c r="G76" s="397"/>
      <c r="H76" s="398"/>
      <c r="I76" s="529" t="s">
        <v>162</v>
      </c>
      <c r="J76" s="5"/>
      <c r="K76" s="5"/>
      <c r="L76" s="5"/>
      <c r="M76" s="5"/>
      <c r="N76" s="35"/>
    </row>
    <row r="77" spans="1:14" s="4" customFormat="1" ht="13.5" customHeight="1" x14ac:dyDescent="0.45">
      <c r="A77" s="89">
        <v>76</v>
      </c>
      <c r="B77" s="400" t="s">
        <v>173</v>
      </c>
      <c r="C77" s="401" t="s">
        <v>499</v>
      </c>
      <c r="D77" s="516" t="s">
        <v>451</v>
      </c>
      <c r="E77" s="516" t="s">
        <v>451</v>
      </c>
      <c r="F77" s="516" t="s">
        <v>451</v>
      </c>
      <c r="G77" s="516" t="s">
        <v>451</v>
      </c>
      <c r="H77" s="516" t="s">
        <v>451</v>
      </c>
      <c r="I77" s="530" t="s">
        <v>186</v>
      </c>
      <c r="J77" s="39"/>
      <c r="K77" s="39"/>
      <c r="L77" s="39"/>
      <c r="M77" s="39"/>
      <c r="N77" s="39"/>
    </row>
    <row r="78" spans="1:14" s="4" customFormat="1" ht="13.5" customHeight="1" x14ac:dyDescent="0.45">
      <c r="A78" s="89">
        <v>77</v>
      </c>
      <c r="B78" s="400" t="s">
        <v>176</v>
      </c>
      <c r="C78" s="410" t="s">
        <v>139</v>
      </c>
      <c r="D78" s="517" t="s">
        <v>135</v>
      </c>
      <c r="E78" s="412" t="s">
        <v>81</v>
      </c>
      <c r="F78" s="412" t="s">
        <v>136</v>
      </c>
      <c r="G78" s="412" t="s">
        <v>82</v>
      </c>
      <c r="H78" s="413" t="s">
        <v>138</v>
      </c>
      <c r="I78" s="531" t="s">
        <v>496</v>
      </c>
      <c r="J78" s="25"/>
      <c r="K78" s="25"/>
      <c r="L78" s="25"/>
      <c r="M78" s="25"/>
      <c r="N78" s="26"/>
    </row>
    <row r="79" spans="1:14" s="4" customFormat="1" ht="13.5" customHeight="1" x14ac:dyDescent="0.45">
      <c r="A79" s="89">
        <v>78</v>
      </c>
      <c r="B79" s="416" t="s">
        <v>74</v>
      </c>
      <c r="C79" s="417" t="s">
        <v>411</v>
      </c>
      <c r="D79" s="518" t="s">
        <v>147</v>
      </c>
      <c r="E79" s="419" t="s">
        <v>147</v>
      </c>
      <c r="F79" s="419" t="s">
        <v>147</v>
      </c>
      <c r="G79" s="419" t="s">
        <v>147</v>
      </c>
      <c r="H79" s="420" t="s">
        <v>91</v>
      </c>
      <c r="I79" s="532" t="s">
        <v>185</v>
      </c>
      <c r="J79" s="29"/>
      <c r="K79" s="29"/>
      <c r="L79" s="29"/>
      <c r="M79" s="29"/>
      <c r="N79" s="29"/>
    </row>
    <row r="80" spans="1:14" ht="13.5" customHeight="1" x14ac:dyDescent="0.25">
      <c r="A80" s="89">
        <v>79</v>
      </c>
      <c r="B80" s="168" t="s">
        <v>524</v>
      </c>
      <c r="C80" s="424">
        <v>16938686.519200001</v>
      </c>
      <c r="D80" s="519">
        <v>27.919157673201333</v>
      </c>
      <c r="E80" s="298">
        <v>0</v>
      </c>
      <c r="F80" s="298">
        <v>0</v>
      </c>
      <c r="G80" s="298">
        <v>2.7942438141009394</v>
      </c>
      <c r="H80" s="520">
        <v>30.713401487302271</v>
      </c>
      <c r="I80" s="527">
        <v>2.7428045778289611E-2</v>
      </c>
      <c r="J80" s="29"/>
      <c r="K80" s="29"/>
      <c r="L80" s="29"/>
      <c r="M80" s="29"/>
      <c r="N80" s="29"/>
    </row>
    <row r="81" spans="1:14" ht="13.5" customHeight="1" x14ac:dyDescent="0.25">
      <c r="A81" s="89">
        <v>80</v>
      </c>
      <c r="B81" s="168" t="s">
        <v>525</v>
      </c>
      <c r="C81" s="424">
        <v>10490088.556</v>
      </c>
      <c r="D81" s="519">
        <v>110.85881158961706</v>
      </c>
      <c r="E81" s="298">
        <v>0</v>
      </c>
      <c r="F81" s="298">
        <v>0</v>
      </c>
      <c r="G81" s="298">
        <v>11.523578070690689</v>
      </c>
      <c r="H81" s="520">
        <v>122.38238966030775</v>
      </c>
      <c r="I81" s="527">
        <v>2.7300149333227663E-2</v>
      </c>
      <c r="J81" s="29"/>
      <c r="K81" s="29"/>
      <c r="L81" s="29"/>
      <c r="M81" s="29"/>
      <c r="N81" s="29"/>
    </row>
    <row r="82" spans="1:14" ht="13.5" customHeight="1" x14ac:dyDescent="0.25">
      <c r="A82" s="89">
        <v>81</v>
      </c>
      <c r="B82" s="168" t="s">
        <v>526</v>
      </c>
      <c r="C82" s="424">
        <v>59474196.263999999</v>
      </c>
      <c r="D82" s="519">
        <v>20.789961518542405</v>
      </c>
      <c r="E82" s="298">
        <v>0</v>
      </c>
      <c r="F82" s="298">
        <v>0</v>
      </c>
      <c r="G82" s="298">
        <v>2.1124590843422064</v>
      </c>
      <c r="H82" s="520">
        <v>22.902420602884611</v>
      </c>
      <c r="I82" s="527">
        <v>2.7486835306482105E-2</v>
      </c>
      <c r="J82" s="29"/>
      <c r="K82" s="29"/>
      <c r="L82" s="29"/>
      <c r="M82" s="29"/>
      <c r="N82" s="29"/>
    </row>
    <row r="83" spans="1:14" ht="13.5" customHeight="1" x14ac:dyDescent="0.25">
      <c r="A83" s="89">
        <v>82</v>
      </c>
      <c r="B83" s="168" t="s">
        <v>519</v>
      </c>
      <c r="C83" s="424">
        <v>1090287.868</v>
      </c>
      <c r="D83" s="519">
        <v>409.29834285397413</v>
      </c>
      <c r="E83" s="298">
        <v>0</v>
      </c>
      <c r="F83" s="298">
        <v>0</v>
      </c>
      <c r="G83" s="298">
        <v>42.862005346780869</v>
      </c>
      <c r="H83" s="520">
        <v>452.16034820075498</v>
      </c>
      <c r="I83" s="527">
        <v>2.726884674883423E-2</v>
      </c>
      <c r="J83" s="29"/>
      <c r="K83" s="29"/>
      <c r="L83" s="29"/>
      <c r="M83" s="29"/>
      <c r="N83" s="29"/>
    </row>
    <row r="84" spans="1:14" ht="13.5" customHeight="1" x14ac:dyDescent="0.25">
      <c r="A84" s="89">
        <v>83</v>
      </c>
      <c r="B84" s="168" t="s">
        <v>520</v>
      </c>
      <c r="C84" s="424">
        <v>15624955.0944</v>
      </c>
      <c r="D84" s="519">
        <v>28.591050284556832</v>
      </c>
      <c r="E84" s="298">
        <v>0</v>
      </c>
      <c r="F84" s="298">
        <v>0</v>
      </c>
      <c r="G84" s="298">
        <v>2.9222063880020968</v>
      </c>
      <c r="H84" s="520">
        <v>31.513256672558928</v>
      </c>
      <c r="I84" s="527">
        <v>2.7424176696430491E-2</v>
      </c>
      <c r="J84" s="29"/>
      <c r="K84" s="29"/>
      <c r="L84" s="29"/>
      <c r="M84" s="29"/>
      <c r="N84" s="29"/>
    </row>
    <row r="85" spans="1:14" s="4" customFormat="1" ht="13.5" customHeight="1" x14ac:dyDescent="0.45">
      <c r="A85" s="89">
        <v>84</v>
      </c>
      <c r="B85" s="168" t="s">
        <v>522</v>
      </c>
      <c r="C85" s="424">
        <v>11627222.945599999</v>
      </c>
      <c r="D85" s="519">
        <v>3.9398812599782906</v>
      </c>
      <c r="E85" s="298">
        <v>0</v>
      </c>
      <c r="F85" s="298">
        <v>0</v>
      </c>
      <c r="G85" s="298">
        <v>0.31370666943570885</v>
      </c>
      <c r="H85" s="520">
        <v>4.2535879294139995</v>
      </c>
      <c r="I85" s="527">
        <v>2.8421318343101243E-2</v>
      </c>
      <c r="J85" s="30"/>
      <c r="K85" s="30"/>
      <c r="L85" s="30"/>
      <c r="M85" s="30"/>
      <c r="N85" s="30"/>
    </row>
    <row r="86" spans="1:14" s="4" customFormat="1" ht="13.5" customHeight="1" thickBot="1" x14ac:dyDescent="0.5">
      <c r="A86" s="89">
        <v>85</v>
      </c>
      <c r="B86" s="172" t="s">
        <v>521</v>
      </c>
      <c r="C86" s="424">
        <v>40355596.044799998</v>
      </c>
      <c r="D86" s="519">
        <v>22.860809755284254</v>
      </c>
      <c r="E86" s="298">
        <v>0</v>
      </c>
      <c r="F86" s="298">
        <v>0</v>
      </c>
      <c r="G86" s="298">
        <v>2.3035272210190825</v>
      </c>
      <c r="H86" s="520">
        <v>25.164336976303336</v>
      </c>
      <c r="I86" s="527">
        <v>2.7466576439729717E-2</v>
      </c>
      <c r="J86" s="30"/>
      <c r="K86" s="30"/>
      <c r="L86" s="30"/>
      <c r="M86" s="30"/>
      <c r="N86" s="30"/>
    </row>
    <row r="87" spans="1:14" ht="13.5" customHeight="1" thickTop="1" thickBot="1" x14ac:dyDescent="0.3">
      <c r="A87" s="89">
        <v>86</v>
      </c>
      <c r="B87" s="502" t="s">
        <v>98</v>
      </c>
      <c r="C87" s="503">
        <v>155601033.292</v>
      </c>
      <c r="D87" s="521"/>
      <c r="E87" s="522"/>
      <c r="F87" s="522"/>
      <c r="G87" s="522"/>
      <c r="H87" s="522"/>
      <c r="I87" s="38"/>
      <c r="J87" s="30"/>
      <c r="K87" s="30"/>
      <c r="L87" s="30"/>
      <c r="M87" s="30"/>
      <c r="N87" s="30"/>
    </row>
    <row r="88" spans="1:14" ht="13.5" customHeight="1" thickTop="1" thickBot="1" x14ac:dyDescent="0.3">
      <c r="A88" s="89">
        <v>87</v>
      </c>
      <c r="B88" s="502" t="s">
        <v>506</v>
      </c>
      <c r="C88" s="523"/>
      <c r="D88" s="524">
        <v>33.913937143931847</v>
      </c>
      <c r="E88" s="524">
        <v>0</v>
      </c>
      <c r="F88" s="524">
        <v>0</v>
      </c>
      <c r="G88" s="524">
        <v>3.4593431095217166</v>
      </c>
      <c r="H88" s="524">
        <v>37.373280253453558</v>
      </c>
      <c r="I88" s="527">
        <v>0.14535234187364376</v>
      </c>
      <c r="J88" s="30"/>
      <c r="K88" s="30"/>
      <c r="L88" s="30"/>
      <c r="M88" s="30"/>
      <c r="N88" s="30"/>
    </row>
    <row r="89" spans="1:14" ht="13.5" customHeight="1" thickTop="1" thickBot="1" x14ac:dyDescent="0.3">
      <c r="A89" s="89">
        <v>88</v>
      </c>
      <c r="B89" s="502" t="s">
        <v>479</v>
      </c>
      <c r="C89" s="523"/>
      <c r="D89" s="524">
        <v>28.883216320894835</v>
      </c>
      <c r="E89" s="524">
        <v>0</v>
      </c>
      <c r="F89" s="524">
        <v>0</v>
      </c>
      <c r="G89" s="524">
        <v>2.9461915593323691</v>
      </c>
      <c r="H89" s="524">
        <v>31.829407880227208</v>
      </c>
      <c r="I89" s="528">
        <v>-2.4546772217007518E-2</v>
      </c>
      <c r="J89" s="5"/>
      <c r="K89" s="5"/>
      <c r="L89" s="5"/>
      <c r="M89" s="5"/>
      <c r="N89" s="5"/>
    </row>
    <row r="90" spans="1:14" ht="13.5" customHeight="1" thickTop="1" thickBot="1" x14ac:dyDescent="0.3">
      <c r="A90" s="89">
        <v>89</v>
      </c>
      <c r="B90" s="525" t="s">
        <v>507</v>
      </c>
      <c r="C90" s="504"/>
      <c r="D90" s="526"/>
      <c r="E90" s="526"/>
      <c r="F90" s="526"/>
      <c r="G90" s="526"/>
      <c r="H90" s="505">
        <v>4952688755.2358809</v>
      </c>
      <c r="I90" s="40"/>
      <c r="J90" s="32"/>
      <c r="K90" s="32"/>
      <c r="L90" s="32"/>
      <c r="M90" s="32"/>
      <c r="N90" s="32"/>
    </row>
    <row r="91" spans="1:14" ht="15.9" customHeight="1" thickTop="1" thickBot="1" x14ac:dyDescent="0.3">
      <c r="A91" s="89">
        <v>90</v>
      </c>
      <c r="B91" s="14"/>
      <c r="I91" s="37"/>
      <c r="J91" s="32"/>
      <c r="K91" s="32"/>
      <c r="L91" s="32"/>
      <c r="M91" s="32"/>
      <c r="N91" s="32"/>
    </row>
    <row r="92" spans="1:14" ht="15.9" customHeight="1" x14ac:dyDescent="0.25">
      <c r="A92" s="89">
        <v>91</v>
      </c>
      <c r="B92" s="394"/>
      <c r="C92" s="395" t="s">
        <v>138</v>
      </c>
      <c r="D92" s="397" t="s">
        <v>494</v>
      </c>
      <c r="E92" s="397"/>
      <c r="F92" s="397"/>
      <c r="G92" s="397"/>
      <c r="H92" s="398"/>
      <c r="I92" s="529" t="s">
        <v>162</v>
      </c>
      <c r="J92" s="34"/>
      <c r="K92" s="5"/>
      <c r="L92" s="5"/>
      <c r="M92" s="5"/>
      <c r="N92" s="35"/>
    </row>
    <row r="93" spans="1:14" ht="15.9" customHeight="1" x14ac:dyDescent="0.25">
      <c r="A93" s="89">
        <v>92</v>
      </c>
      <c r="B93" s="400" t="s">
        <v>173</v>
      </c>
      <c r="C93" s="401" t="s">
        <v>500</v>
      </c>
      <c r="D93" s="516" t="s">
        <v>449</v>
      </c>
      <c r="E93" s="516" t="s">
        <v>449</v>
      </c>
      <c r="F93" s="516" t="s">
        <v>449</v>
      </c>
      <c r="G93" s="516" t="s">
        <v>449</v>
      </c>
      <c r="H93" s="516" t="s">
        <v>449</v>
      </c>
      <c r="I93" s="530" t="s">
        <v>186</v>
      </c>
      <c r="J93" s="5"/>
      <c r="K93" s="5"/>
      <c r="L93" s="5"/>
      <c r="M93" s="5"/>
      <c r="N93" s="35"/>
    </row>
    <row r="94" spans="1:14" ht="38.4" x14ac:dyDescent="0.25">
      <c r="A94" s="89">
        <v>93</v>
      </c>
      <c r="B94" s="400" t="s">
        <v>176</v>
      </c>
      <c r="C94" s="410" t="s">
        <v>139</v>
      </c>
      <c r="D94" s="517" t="s">
        <v>135</v>
      </c>
      <c r="E94" s="412" t="s">
        <v>81</v>
      </c>
      <c r="F94" s="412" t="s">
        <v>136</v>
      </c>
      <c r="G94" s="412" t="s">
        <v>82</v>
      </c>
      <c r="H94" s="413" t="s">
        <v>138</v>
      </c>
      <c r="I94" s="531" t="s">
        <v>497</v>
      </c>
      <c r="J94" s="5"/>
      <c r="K94" s="5"/>
      <c r="L94" s="5"/>
      <c r="M94" s="5"/>
      <c r="N94" s="35"/>
    </row>
    <row r="95" spans="1:14" ht="38.4" x14ac:dyDescent="0.25">
      <c r="A95" s="89">
        <v>94</v>
      </c>
      <c r="B95" s="416" t="s">
        <v>74</v>
      </c>
      <c r="C95" s="417" t="s">
        <v>412</v>
      </c>
      <c r="D95" s="518" t="s">
        <v>147</v>
      </c>
      <c r="E95" s="419" t="s">
        <v>147</v>
      </c>
      <c r="F95" s="419" t="s">
        <v>147</v>
      </c>
      <c r="G95" s="419" t="s">
        <v>147</v>
      </c>
      <c r="H95" s="420" t="s">
        <v>91</v>
      </c>
      <c r="I95" s="532" t="s">
        <v>185</v>
      </c>
    </row>
    <row r="96" spans="1:14" x14ac:dyDescent="0.25">
      <c r="A96" s="89">
        <v>95</v>
      </c>
      <c r="B96" s="168" t="s">
        <v>524</v>
      </c>
      <c r="C96" s="424">
        <v>16938686.519200001</v>
      </c>
      <c r="D96" s="519">
        <v>30.679415151279319</v>
      </c>
      <c r="E96" s="298">
        <v>0</v>
      </c>
      <c r="F96" s="298">
        <v>0</v>
      </c>
      <c r="G96" s="298">
        <v>2.8753371254554447</v>
      </c>
      <c r="H96" s="520">
        <v>33.55475227673476</v>
      </c>
      <c r="I96" s="527">
        <v>9.2511758771075092E-2</v>
      </c>
    </row>
    <row r="97" spans="1:9" x14ac:dyDescent="0.25">
      <c r="A97" s="89">
        <v>96</v>
      </c>
      <c r="B97" s="168" t="s">
        <v>525</v>
      </c>
      <c r="C97" s="424">
        <v>10490088.556</v>
      </c>
      <c r="D97" s="519">
        <v>116.02610711667893</v>
      </c>
      <c r="E97" s="298">
        <v>0</v>
      </c>
      <c r="F97" s="298">
        <v>0</v>
      </c>
      <c r="G97" s="298">
        <v>11.858010270088846</v>
      </c>
      <c r="H97" s="520">
        <v>127.88411738676777</v>
      </c>
      <c r="I97" s="527">
        <v>4.4955223882545248E-2</v>
      </c>
    </row>
    <row r="98" spans="1:9" x14ac:dyDescent="0.25">
      <c r="A98" s="89">
        <v>97</v>
      </c>
      <c r="B98" s="168" t="s">
        <v>526</v>
      </c>
      <c r="C98" s="424">
        <v>59474196.263999999</v>
      </c>
      <c r="D98" s="519">
        <v>23.343318610705744</v>
      </c>
      <c r="E98" s="298">
        <v>0</v>
      </c>
      <c r="F98" s="298">
        <v>0</v>
      </c>
      <c r="G98" s="298">
        <v>2.1737659400237797</v>
      </c>
      <c r="H98" s="520">
        <v>25.517084550729525</v>
      </c>
      <c r="I98" s="527">
        <v>0.1141653973255381</v>
      </c>
    </row>
    <row r="99" spans="1:9" x14ac:dyDescent="0.25">
      <c r="A99" s="89">
        <v>98</v>
      </c>
      <c r="B99" s="168" t="s">
        <v>519</v>
      </c>
      <c r="C99" s="424">
        <v>1090287.868</v>
      </c>
      <c r="D99" s="519">
        <v>423.12681880744771</v>
      </c>
      <c r="E99" s="298">
        <v>0</v>
      </c>
      <c r="F99" s="298">
        <v>0</v>
      </c>
      <c r="G99" s="298">
        <v>44.105927558337534</v>
      </c>
      <c r="H99" s="520">
        <v>467.23274636578526</v>
      </c>
      <c r="I99" s="527">
        <v>3.333418824761325E-2</v>
      </c>
    </row>
    <row r="100" spans="1:9" x14ac:dyDescent="0.25">
      <c r="A100" s="89">
        <v>99</v>
      </c>
      <c r="B100" s="168" t="s">
        <v>520</v>
      </c>
      <c r="C100" s="424">
        <v>15624955.0944</v>
      </c>
      <c r="D100" s="519">
        <v>31.370807133611137</v>
      </c>
      <c r="E100" s="298">
        <v>0</v>
      </c>
      <c r="F100" s="298">
        <v>0</v>
      </c>
      <c r="G100" s="298">
        <v>3.007013372728526</v>
      </c>
      <c r="H100" s="520">
        <v>34.37782050633966</v>
      </c>
      <c r="I100" s="527">
        <v>9.0900279318802735E-2</v>
      </c>
    </row>
    <row r="101" spans="1:9" x14ac:dyDescent="0.25">
      <c r="A101" s="89">
        <v>100</v>
      </c>
      <c r="B101" s="168" t="s">
        <v>522</v>
      </c>
      <c r="C101" s="424">
        <v>11627222.945599999</v>
      </c>
      <c r="D101" s="519">
        <v>6.0042227559146433</v>
      </c>
      <c r="E101" s="298">
        <v>0</v>
      </c>
      <c r="F101" s="298">
        <v>0</v>
      </c>
      <c r="G101" s="298">
        <v>0.32281092601137207</v>
      </c>
      <c r="H101" s="520">
        <v>6.3270336819260153</v>
      </c>
      <c r="I101" s="527">
        <v>0.48745806761720489</v>
      </c>
    </row>
    <row r="102" spans="1:9" ht="19.8" thickBot="1" x14ac:dyDescent="0.3">
      <c r="A102" s="89">
        <v>101</v>
      </c>
      <c r="B102" s="172" t="s">
        <v>521</v>
      </c>
      <c r="C102" s="424">
        <v>40355596.044799998</v>
      </c>
      <c r="D102" s="519">
        <v>25.474266091465807</v>
      </c>
      <c r="E102" s="298">
        <v>0</v>
      </c>
      <c r="F102" s="298">
        <v>0</v>
      </c>
      <c r="G102" s="298">
        <v>2.3703791718778455</v>
      </c>
      <c r="H102" s="520">
        <v>27.844645263343654</v>
      </c>
      <c r="I102" s="527">
        <v>0.10651217592437678</v>
      </c>
    </row>
    <row r="103" spans="1:9" ht="20.399999999999999" thickTop="1" thickBot="1" x14ac:dyDescent="0.3">
      <c r="A103" s="89">
        <v>102</v>
      </c>
      <c r="B103" s="502" t="s">
        <v>98</v>
      </c>
      <c r="C103" s="503">
        <v>155601033.292</v>
      </c>
      <c r="D103" s="521"/>
      <c r="E103" s="522"/>
      <c r="F103" s="522"/>
      <c r="G103" s="522"/>
      <c r="H103" s="522"/>
      <c r="I103" s="38"/>
    </row>
    <row r="104" spans="1:9" ht="20.399999999999999" thickTop="1" thickBot="1" x14ac:dyDescent="0.3">
      <c r="A104" s="89">
        <v>103</v>
      </c>
      <c r="B104" s="502" t="s">
        <v>509</v>
      </c>
      <c r="C104" s="523"/>
      <c r="D104" s="524">
        <v>35.197144834988109</v>
      </c>
      <c r="E104" s="524">
        <v>0</v>
      </c>
      <c r="F104" s="524">
        <v>0</v>
      </c>
      <c r="G104" s="524">
        <v>3.379709184455844</v>
      </c>
      <c r="H104" s="524">
        <v>38.576854019443957</v>
      </c>
      <c r="I104" s="527">
        <v>0.21198779960365965</v>
      </c>
    </row>
    <row r="105" spans="1:9" ht="20.399999999999999" thickTop="1" thickBot="1" x14ac:dyDescent="0.3">
      <c r="A105" s="89">
        <v>104</v>
      </c>
      <c r="B105" s="502" t="s">
        <v>478</v>
      </c>
      <c r="C105" s="523"/>
      <c r="D105" s="524">
        <v>31.572833404019352</v>
      </c>
      <c r="E105" s="524">
        <v>0</v>
      </c>
      <c r="F105" s="524">
        <v>0</v>
      </c>
      <c r="G105" s="524">
        <v>3.0316946311206219</v>
      </c>
      <c r="H105" s="524">
        <v>34.604528035139971</v>
      </c>
      <c r="I105" s="528">
        <v>8.718730066721414E-2</v>
      </c>
    </row>
    <row r="106" spans="1:9" ht="20.399999999999999" thickTop="1" thickBot="1" x14ac:dyDescent="0.3">
      <c r="A106" s="89">
        <v>105</v>
      </c>
      <c r="B106" s="525" t="s">
        <v>508</v>
      </c>
      <c r="C106" s="504"/>
      <c r="D106" s="526"/>
      <c r="E106" s="526"/>
      <c r="F106" s="526"/>
      <c r="G106" s="526"/>
      <c r="H106" s="505">
        <v>5384500318.849762</v>
      </c>
      <c r="I106" s="10"/>
    </row>
    <row r="107" spans="1:9" ht="20.399999999999999" thickTop="1" thickBot="1" x14ac:dyDescent="0.3">
      <c r="A107" s="89">
        <v>106</v>
      </c>
      <c r="B107" s="14"/>
      <c r="I107" s="37"/>
    </row>
    <row r="108" spans="1:9" x14ac:dyDescent="0.25">
      <c r="A108" s="89">
        <v>107</v>
      </c>
      <c r="B108" s="394"/>
      <c r="C108" s="395" t="s">
        <v>138</v>
      </c>
      <c r="D108" s="397" t="s">
        <v>495</v>
      </c>
      <c r="E108" s="397"/>
      <c r="F108" s="397"/>
      <c r="G108" s="397"/>
      <c r="H108" s="398"/>
      <c r="I108" s="514" t="s">
        <v>162</v>
      </c>
    </row>
    <row r="109" spans="1:9" x14ac:dyDescent="0.25">
      <c r="A109" s="89">
        <v>108</v>
      </c>
      <c r="B109" s="400" t="s">
        <v>173</v>
      </c>
      <c r="C109" s="401" t="s">
        <v>501</v>
      </c>
      <c r="D109" s="516" t="s">
        <v>502</v>
      </c>
      <c r="E109" s="516" t="s">
        <v>502</v>
      </c>
      <c r="F109" s="516" t="s">
        <v>502</v>
      </c>
      <c r="G109" s="516" t="s">
        <v>502</v>
      </c>
      <c r="H109" s="516" t="s">
        <v>502</v>
      </c>
      <c r="I109" s="515" t="s">
        <v>186</v>
      </c>
    </row>
    <row r="110" spans="1:9" ht="38.4" x14ac:dyDescent="0.25">
      <c r="A110" s="89">
        <v>109</v>
      </c>
      <c r="B110" s="400" t="s">
        <v>176</v>
      </c>
      <c r="C110" s="410" t="s">
        <v>139</v>
      </c>
      <c r="D110" s="517" t="s">
        <v>135</v>
      </c>
      <c r="E110" s="412" t="s">
        <v>81</v>
      </c>
      <c r="F110" s="412" t="s">
        <v>136</v>
      </c>
      <c r="G110" s="412" t="s">
        <v>82</v>
      </c>
      <c r="H110" s="413" t="s">
        <v>138</v>
      </c>
      <c r="I110" s="510" t="s">
        <v>498</v>
      </c>
    </row>
    <row r="111" spans="1:9" ht="38.4" x14ac:dyDescent="0.25">
      <c r="A111" s="89">
        <v>110</v>
      </c>
      <c r="B111" s="416" t="s">
        <v>74</v>
      </c>
      <c r="C111" s="417" t="s">
        <v>418</v>
      </c>
      <c r="D111" s="518" t="s">
        <v>147</v>
      </c>
      <c r="E111" s="419" t="s">
        <v>147</v>
      </c>
      <c r="F111" s="419" t="s">
        <v>147</v>
      </c>
      <c r="G111" s="419" t="s">
        <v>147</v>
      </c>
      <c r="H111" s="420" t="s">
        <v>91</v>
      </c>
      <c r="I111" s="511" t="s">
        <v>185</v>
      </c>
    </row>
    <row r="112" spans="1:9" x14ac:dyDescent="0.25">
      <c r="A112" s="89">
        <v>111</v>
      </c>
      <c r="B112" s="168" t="s">
        <v>524</v>
      </c>
      <c r="C112" s="424">
        <v>16938686.519200001</v>
      </c>
      <c r="D112" s="519">
        <v>33.439390127464691</v>
      </c>
      <c r="E112" s="298">
        <v>0</v>
      </c>
      <c r="F112" s="298">
        <v>0</v>
      </c>
      <c r="G112" s="298">
        <v>2.958747388562935</v>
      </c>
      <c r="H112" s="520">
        <v>36.398137516027624</v>
      </c>
      <c r="I112" s="513">
        <v>8.4738674743974451E-2</v>
      </c>
    </row>
    <row r="113" spans="1:12" x14ac:dyDescent="0.25">
      <c r="A113" s="89">
        <v>112</v>
      </c>
      <c r="B113" s="168" t="s">
        <v>525</v>
      </c>
      <c r="C113" s="424">
        <v>10490088.556</v>
      </c>
      <c r="D113" s="519">
        <v>121.26189265753342</v>
      </c>
      <c r="E113" s="298">
        <v>0</v>
      </c>
      <c r="F113" s="298">
        <v>0</v>
      </c>
      <c r="G113" s="298">
        <v>12.201997675184089</v>
      </c>
      <c r="H113" s="520">
        <v>133.46389033271751</v>
      </c>
      <c r="I113" s="513">
        <v>4.3631477152666909E-2</v>
      </c>
    </row>
    <row r="114" spans="1:12" x14ac:dyDescent="0.25">
      <c r="A114" s="89">
        <v>113</v>
      </c>
      <c r="B114" s="168" t="s">
        <v>526</v>
      </c>
      <c r="C114" s="424">
        <v>59474196.263999999</v>
      </c>
      <c r="D114" s="519">
        <v>25.890481761378911</v>
      </c>
      <c r="E114" s="298">
        <v>0</v>
      </c>
      <c r="F114" s="298">
        <v>0</v>
      </c>
      <c r="G114" s="298">
        <v>2.2368244201533973</v>
      </c>
      <c r="H114" s="520">
        <v>28.127306181532308</v>
      </c>
      <c r="I114" s="513">
        <v>0.10229309800708242</v>
      </c>
    </row>
    <row r="115" spans="1:12" x14ac:dyDescent="0.25">
      <c r="A115" s="89">
        <v>114</v>
      </c>
      <c r="B115" s="168" t="s">
        <v>519</v>
      </c>
      <c r="C115" s="424">
        <v>1090287.868</v>
      </c>
      <c r="D115" s="519">
        <v>437.27124707261129</v>
      </c>
      <c r="E115" s="298">
        <v>0</v>
      </c>
      <c r="F115" s="298">
        <v>0</v>
      </c>
      <c r="G115" s="298">
        <v>45.38539040451009</v>
      </c>
      <c r="H115" s="520">
        <v>482.65663747712136</v>
      </c>
      <c r="I115" s="513">
        <v>3.3011151789564597E-2</v>
      </c>
    </row>
    <row r="116" spans="1:12" x14ac:dyDescent="0.25">
      <c r="A116" s="89">
        <v>115</v>
      </c>
      <c r="B116" s="168" t="s">
        <v>520</v>
      </c>
      <c r="C116" s="424">
        <v>15624955.0944</v>
      </c>
      <c r="D116" s="519">
        <v>34.150838605657867</v>
      </c>
      <c r="E116" s="298">
        <v>0</v>
      </c>
      <c r="F116" s="298">
        <v>0</v>
      </c>
      <c r="G116" s="298">
        <v>3.0942434141614239</v>
      </c>
      <c r="H116" s="520">
        <v>37.245082019819293</v>
      </c>
      <c r="I116" s="513">
        <v>8.3404400606224449E-2</v>
      </c>
    </row>
    <row r="117" spans="1:12" x14ac:dyDescent="0.25">
      <c r="A117" s="89">
        <v>116</v>
      </c>
      <c r="B117" s="168" t="s">
        <v>522</v>
      </c>
      <c r="C117" s="424">
        <v>11627222.945599999</v>
      </c>
      <c r="D117" s="519">
        <v>8.0483984361829162</v>
      </c>
      <c r="E117" s="298">
        <v>0</v>
      </c>
      <c r="F117" s="298">
        <v>0</v>
      </c>
      <c r="G117" s="298">
        <v>0.33217530420348274</v>
      </c>
      <c r="H117" s="520">
        <v>8.3805737403863994</v>
      </c>
      <c r="I117" s="513">
        <v>0.32456600702578609</v>
      </c>
    </row>
    <row r="118" spans="1:12" ht="19.8" thickBot="1" x14ac:dyDescent="0.3">
      <c r="A118" s="89">
        <v>117</v>
      </c>
      <c r="B118" s="172" t="s">
        <v>521</v>
      </c>
      <c r="C118" s="424">
        <v>40355596.044799998</v>
      </c>
      <c r="D118" s="519">
        <v>28.083245607414852</v>
      </c>
      <c r="E118" s="298">
        <v>0</v>
      </c>
      <c r="F118" s="298">
        <v>0</v>
      </c>
      <c r="G118" s="298">
        <v>2.4391411784754298</v>
      </c>
      <c r="H118" s="520">
        <v>30.522386785890284</v>
      </c>
      <c r="I118" s="513">
        <v>9.6167198296893686E-2</v>
      </c>
    </row>
    <row r="119" spans="1:12" ht="20.399999999999999" thickTop="1" thickBot="1" x14ac:dyDescent="0.3">
      <c r="A119" s="89">
        <v>118</v>
      </c>
      <c r="B119" s="502" t="s">
        <v>98</v>
      </c>
      <c r="C119" s="503">
        <v>155601033.292</v>
      </c>
      <c r="D119" s="521"/>
      <c r="E119" s="522"/>
      <c r="F119" s="522"/>
      <c r="G119" s="522"/>
      <c r="H119" s="522"/>
      <c r="I119" s="22"/>
    </row>
    <row r="120" spans="1:12" ht="20.399999999999999" thickTop="1" thickBot="1" x14ac:dyDescent="0.3">
      <c r="A120" s="89">
        <v>119</v>
      </c>
      <c r="B120" s="502" t="s">
        <v>511</v>
      </c>
      <c r="C120" s="523"/>
      <c r="D120" s="524">
        <v>38.197406010907059</v>
      </c>
      <c r="E120" s="524">
        <v>0</v>
      </c>
      <c r="F120" s="524">
        <v>0</v>
      </c>
      <c r="G120" s="524">
        <v>3.4777507079372381</v>
      </c>
      <c r="H120" s="524">
        <v>41.675156718844306</v>
      </c>
      <c r="I120" s="513">
        <v>0.20432669032573725</v>
      </c>
    </row>
    <row r="121" spans="1:12" ht="20.399999999999999" thickTop="1" thickBot="1" x14ac:dyDescent="0.3">
      <c r="A121" s="89">
        <v>120</v>
      </c>
      <c r="B121" s="502" t="s">
        <v>477</v>
      </c>
      <c r="C121" s="523"/>
      <c r="D121" s="524">
        <v>34.264152451637592</v>
      </c>
      <c r="E121" s="524">
        <v>0</v>
      </c>
      <c r="F121" s="524">
        <v>0</v>
      </c>
      <c r="G121" s="524">
        <v>3.1196406478171101</v>
      </c>
      <c r="H121" s="524">
        <v>37.383793099454707</v>
      </c>
      <c r="I121" s="507">
        <v>8.0315069215579626E-2</v>
      </c>
    </row>
    <row r="122" spans="1:12" ht="20.399999999999999" thickTop="1" thickBot="1" x14ac:dyDescent="0.3">
      <c r="A122" s="89">
        <v>121</v>
      </c>
      <c r="B122" s="525" t="s">
        <v>510</v>
      </c>
      <c r="C122" s="504"/>
      <c r="D122" s="526"/>
      <c r="E122" s="526"/>
      <c r="F122" s="526"/>
      <c r="G122" s="526"/>
      <c r="H122" s="505">
        <v>5816956834.6494913</v>
      </c>
      <c r="I122" s="10"/>
    </row>
    <row r="123" spans="1:12" ht="20.399999999999999" thickTop="1" thickBot="1" x14ac:dyDescent="0.3">
      <c r="A123" s="89">
        <v>122</v>
      </c>
      <c r="I123" s="10"/>
    </row>
    <row r="124" spans="1:12" x14ac:dyDescent="0.45">
      <c r="A124" s="89">
        <v>123</v>
      </c>
      <c r="B124" s="394"/>
      <c r="C124" s="498" t="s">
        <v>138</v>
      </c>
      <c r="D124" s="498" t="s">
        <v>138</v>
      </c>
      <c r="E124" s="4"/>
      <c r="F124" s="4"/>
      <c r="G124" s="4"/>
      <c r="H124" s="4"/>
      <c r="I124" s="508"/>
      <c r="J124" s="508"/>
      <c r="K124" s="508"/>
      <c r="L124" s="508"/>
    </row>
    <row r="125" spans="1:12" x14ac:dyDescent="0.25">
      <c r="A125" s="89">
        <v>124</v>
      </c>
      <c r="B125" s="400" t="s">
        <v>173</v>
      </c>
      <c r="C125" s="499" t="s">
        <v>229</v>
      </c>
      <c r="D125" s="499" t="s">
        <v>503</v>
      </c>
      <c r="I125" s="509" t="s">
        <v>184</v>
      </c>
      <c r="J125" s="509" t="s">
        <v>184</v>
      </c>
      <c r="K125" s="509" t="s">
        <v>184</v>
      </c>
      <c r="L125" s="509" t="s">
        <v>184</v>
      </c>
    </row>
    <row r="126" spans="1:12" ht="38.4" x14ac:dyDescent="0.25">
      <c r="A126" s="89">
        <v>125</v>
      </c>
      <c r="B126" s="400" t="s">
        <v>176</v>
      </c>
      <c r="C126" s="500" t="s">
        <v>139</v>
      </c>
      <c r="D126" s="500" t="s">
        <v>139</v>
      </c>
      <c r="I126" s="510" t="s">
        <v>251</v>
      </c>
      <c r="J126" s="510" t="s">
        <v>492</v>
      </c>
      <c r="K126" s="510" t="s">
        <v>251</v>
      </c>
      <c r="L126" s="510" t="s">
        <v>492</v>
      </c>
    </row>
    <row r="127" spans="1:12" ht="38.4" x14ac:dyDescent="0.25">
      <c r="A127" s="89">
        <v>126</v>
      </c>
      <c r="B127" s="416" t="s">
        <v>74</v>
      </c>
      <c r="C127" s="501" t="s">
        <v>230</v>
      </c>
      <c r="D127" s="501" t="s">
        <v>504</v>
      </c>
      <c r="H127" s="41"/>
      <c r="I127" s="511" t="s">
        <v>370</v>
      </c>
      <c r="J127" s="511" t="s">
        <v>370</v>
      </c>
      <c r="K127" s="511" t="s">
        <v>188</v>
      </c>
      <c r="L127" s="511" t="s">
        <v>188</v>
      </c>
    </row>
    <row r="128" spans="1:12" x14ac:dyDescent="0.25">
      <c r="A128" s="89">
        <v>127</v>
      </c>
      <c r="B128" s="168" t="s">
        <v>524</v>
      </c>
      <c r="C128" s="424">
        <v>34010161.821333334</v>
      </c>
      <c r="D128" s="424">
        <v>84826221.378933325</v>
      </c>
      <c r="I128" s="512">
        <v>-6.8146901681354066E-4</v>
      </c>
      <c r="J128" s="512">
        <v>3.6037321832704805E-4</v>
      </c>
      <c r="K128" s="512">
        <v>-8.1470473180751402E-3</v>
      </c>
      <c r="L128" s="512">
        <v>4.3330602690831999E-3</v>
      </c>
    </row>
    <row r="129" spans="1:12" x14ac:dyDescent="0.25">
      <c r="A129" s="89">
        <v>128</v>
      </c>
      <c r="B129" s="168" t="s">
        <v>525</v>
      </c>
      <c r="C129" s="424">
        <v>21062409.093333334</v>
      </c>
      <c r="D129" s="424">
        <v>52532674.761333339</v>
      </c>
      <c r="I129" s="512">
        <v>-5.0031792820981469E-4</v>
      </c>
      <c r="J129" s="512">
        <v>2.3033445480402648E-4</v>
      </c>
      <c r="K129" s="512">
        <v>-5.9873216700846443E-3</v>
      </c>
      <c r="L129" s="512">
        <v>2.7675177089068193E-3</v>
      </c>
    </row>
    <row r="130" spans="1:12" x14ac:dyDescent="0.25">
      <c r="A130" s="89">
        <v>129</v>
      </c>
      <c r="B130" s="168" t="s">
        <v>526</v>
      </c>
      <c r="C130" s="424">
        <v>119414606.61333334</v>
      </c>
      <c r="D130" s="424">
        <v>297837195.40533334</v>
      </c>
      <c r="I130" s="512">
        <v>-6.0847437332767207E-4</v>
      </c>
      <c r="J130" s="512">
        <v>3.846433811496297E-4</v>
      </c>
      <c r="K130" s="512">
        <v>-7.2773060640699549E-3</v>
      </c>
      <c r="L130" s="512">
        <v>4.6254978394635327E-3</v>
      </c>
    </row>
    <row r="131" spans="1:12" x14ac:dyDescent="0.25">
      <c r="A131" s="89">
        <v>130</v>
      </c>
      <c r="B131" s="168" t="s">
        <v>519</v>
      </c>
      <c r="C131" s="424">
        <v>2189122.8213333334</v>
      </c>
      <c r="D131" s="424">
        <v>5459986.4253333332</v>
      </c>
      <c r="I131" s="512">
        <v>-4.6502429742034668E-4</v>
      </c>
      <c r="J131" s="512">
        <v>1.9922597685795296E-4</v>
      </c>
      <c r="K131" s="512">
        <v>-5.5660413277844878E-3</v>
      </c>
      <c r="L131" s="512">
        <v>2.3933330680505627E-3</v>
      </c>
    </row>
    <row r="132" spans="1:12" x14ac:dyDescent="0.25">
      <c r="A132" s="89">
        <v>131</v>
      </c>
      <c r="B132" s="168" t="s">
        <v>520</v>
      </c>
      <c r="C132" s="424">
        <v>31372399.101333331</v>
      </c>
      <c r="D132" s="424">
        <v>78247264.384533331</v>
      </c>
      <c r="H132" s="42"/>
      <c r="I132" s="512">
        <v>-5.8066260473732534E-4</v>
      </c>
      <c r="J132" s="512">
        <v>3.3627730680940715E-4</v>
      </c>
      <c r="K132" s="512">
        <v>-6.9457411145533721E-3</v>
      </c>
      <c r="L132" s="512">
        <v>4.0427994941845125E-3</v>
      </c>
    </row>
    <row r="133" spans="1:12" x14ac:dyDescent="0.25">
      <c r="A133" s="89">
        <v>132</v>
      </c>
      <c r="B133" s="168" t="s">
        <v>522</v>
      </c>
      <c r="C133" s="424">
        <v>23345596.538666666</v>
      </c>
      <c r="D133" s="424">
        <v>58227265.375466675</v>
      </c>
      <c r="I133" s="512">
        <v>-1.7856917949641282E-3</v>
      </c>
      <c r="J133" s="512">
        <v>1.1555076803948516E-3</v>
      </c>
      <c r="K133" s="512">
        <v>-2.1219095324457204E-2</v>
      </c>
      <c r="L133" s="512">
        <v>1.3954555539738456E-2</v>
      </c>
    </row>
    <row r="134" spans="1:12" ht="19.8" thickBot="1" x14ac:dyDescent="0.3">
      <c r="A134" s="89">
        <v>133</v>
      </c>
      <c r="B134" s="172" t="s">
        <v>521</v>
      </c>
      <c r="C134" s="424">
        <v>81027534.381333336</v>
      </c>
      <c r="D134" s="424">
        <v>202094322.5157333</v>
      </c>
      <c r="I134" s="507">
        <v>-6.4874581965634892E-4</v>
      </c>
      <c r="J134" s="512">
        <v>3.792549762275943E-4</v>
      </c>
      <c r="K134" s="507">
        <v>-7.7572323215903127E-3</v>
      </c>
      <c r="L134" s="507">
        <v>4.5605647921946879E-3</v>
      </c>
    </row>
    <row r="135" spans="1:12" ht="20.399999999999999" thickTop="1" thickBot="1" x14ac:dyDescent="0.5">
      <c r="A135" s="89">
        <v>134</v>
      </c>
      <c r="B135" s="502" t="s">
        <v>98</v>
      </c>
      <c r="C135" s="503">
        <v>312421830.37066662</v>
      </c>
      <c r="D135" s="503">
        <v>779224930.24666667</v>
      </c>
      <c r="I135" s="4"/>
      <c r="J135" s="4"/>
      <c r="K135" s="4"/>
      <c r="L135" s="4"/>
    </row>
    <row r="136" spans="1:12" ht="20.399999999999999" thickTop="1" thickBot="1" x14ac:dyDescent="0.5">
      <c r="A136" s="89">
        <v>135</v>
      </c>
      <c r="B136" s="502" t="s">
        <v>315</v>
      </c>
      <c r="C136" s="4"/>
      <c r="I136" s="506">
        <v>-5.9027823415691572E-4</v>
      </c>
      <c r="J136" s="506">
        <v>3.3134532896705871E-4</v>
      </c>
      <c r="K136" s="506">
        <v>-7.0603877231935064E-3</v>
      </c>
      <c r="L136" s="506">
        <v>3.983398078787781E-3</v>
      </c>
    </row>
    <row r="137" spans="1:12" ht="20.399999999999999" thickTop="1" thickBot="1" x14ac:dyDescent="0.5">
      <c r="A137" s="89">
        <v>136</v>
      </c>
      <c r="B137" s="502" t="s">
        <v>314</v>
      </c>
      <c r="C137" s="4"/>
      <c r="I137" s="507">
        <v>-5.9027886582974087E-4</v>
      </c>
      <c r="J137" s="507">
        <v>2.7391937912635278E-4</v>
      </c>
      <c r="K137" s="507">
        <v>-7.0603952541943293E-3</v>
      </c>
      <c r="L137" s="507">
        <v>3.2919891744256358E-3</v>
      </c>
    </row>
    <row r="138" spans="1:12" ht="20.399999999999999" thickTop="1" thickBot="1" x14ac:dyDescent="0.3">
      <c r="A138" s="89">
        <v>137</v>
      </c>
      <c r="B138" s="504" t="s">
        <v>292</v>
      </c>
      <c r="C138" s="36"/>
      <c r="D138" s="36"/>
      <c r="E138" s="36"/>
      <c r="F138" s="36"/>
      <c r="G138" s="36"/>
      <c r="H138" s="505">
        <v>9837639613.165144</v>
      </c>
    </row>
    <row r="139" spans="1:12" ht="20.399999999999999" thickTop="1" thickBot="1" x14ac:dyDescent="0.3">
      <c r="A139" s="89">
        <v>138</v>
      </c>
      <c r="B139" s="504" t="s">
        <v>505</v>
      </c>
      <c r="C139" s="36"/>
      <c r="D139" s="36"/>
      <c r="E139" s="36"/>
      <c r="F139" s="36"/>
      <c r="G139" s="36"/>
      <c r="H139" s="505">
        <v>25991785521.900276</v>
      </c>
    </row>
    <row r="140" spans="1:12" ht="19.8" thickTop="1" x14ac:dyDescent="0.25">
      <c r="A140" s="89">
        <v>139</v>
      </c>
      <c r="B140" s="125" t="s">
        <v>329</v>
      </c>
    </row>
    <row r="141" spans="1:12" x14ac:dyDescent="0.25">
      <c r="A141" s="89">
        <v>140</v>
      </c>
      <c r="B141" s="126" t="s">
        <v>330</v>
      </c>
    </row>
    <row r="142" spans="1:12" x14ac:dyDescent="0.25">
      <c r="A142" s="89">
        <v>141</v>
      </c>
      <c r="B142" s="187" t="s">
        <v>371</v>
      </c>
    </row>
    <row r="143" spans="1:12" x14ac:dyDescent="0.25">
      <c r="A143" s="89">
        <v>142</v>
      </c>
      <c r="B143" s="497" t="s">
        <v>331</v>
      </c>
    </row>
  </sheetData>
  <sheetProtection algorithmName="SHA-512" hashValue="I/n3biqgxJcRbJOUQVtd/0NtFUeek/DSSOVu43aiIhMmEQFZ0YAQa7tA3s2/HOhAIXZDzeZUI1p8La7HnXCo3Q==" saltValue="ekSOcg83d+tlrV1RsEEG/A==" spinCount="100000" sheet="1" objects="1" scenarios="1" selectLockedCells="1"/>
  <phoneticPr fontId="0" type="noConversion"/>
  <printOptions horizontalCentered="1"/>
  <pageMargins left="0.25" right="0.25" top="1.25" bottom="0.75" header="0.3" footer="0.5"/>
  <pageSetup scale="33" fitToWidth="0" fitToHeight="0" orientation="portrait" horizontalDpi="360" r:id="rId1"/>
  <headerFooter alignWithMargins="0">
    <oddHeader xml:space="preserve">&amp;L&amp;"Arial,Bold"&amp;12State of &amp;C&amp;"Arial,Bold"&amp;12Appendix &amp;A&amp;R&amp;"Arial,Bold"&amp;12 </oddHeader>
    <oddFooter>&amp;L&amp;8'&amp;A'&amp;C&amp;8Page &amp;P of &amp;N&amp;R&amp;8&amp;F</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9201B1F-0092-4F57-AA12-A7D8E8185109}">
  <sheetPr codeName="Sheet9"/>
  <dimension ref="A1:AK218"/>
  <sheetViews>
    <sheetView tabSelected="1" view="pageBreakPreview" topLeftCell="B24" zoomScale="50" zoomScaleNormal="40" zoomScaleSheetLayoutView="50" zoomScalePageLayoutView="50" workbookViewId="0">
      <selection activeCell="K60" sqref="K60"/>
    </sheetView>
  </sheetViews>
  <sheetFormatPr defaultColWidth="0" defaultRowHeight="19.2" zeroHeight="1" x14ac:dyDescent="0.45"/>
  <cols>
    <col min="1" max="1" width="3.6640625" style="4" customWidth="1"/>
    <col min="2" max="2" width="65.44140625" style="4" customWidth="1"/>
    <col min="3" max="3" width="27.6640625" style="4" customWidth="1"/>
    <col min="4" max="4" width="29.21875" style="4" customWidth="1"/>
    <col min="5" max="5" width="23.6640625" style="4" customWidth="1"/>
    <col min="6" max="6" width="20.88671875" style="4" customWidth="1"/>
    <col min="7" max="7" width="17.88671875" style="4" bestFit="1" customWidth="1"/>
    <col min="8" max="8" width="14.88671875" style="4" customWidth="1"/>
    <col min="9" max="9" width="50.6640625" style="4" customWidth="1"/>
    <col min="10" max="10" width="36.88671875" style="4" customWidth="1"/>
    <col min="11" max="11" width="35.33203125" style="4" customWidth="1"/>
    <col min="12" max="12" width="32.109375" style="4" customWidth="1"/>
    <col min="13" max="13" width="43.5546875" style="4" customWidth="1"/>
    <col min="14" max="14" width="49.88671875" style="4" customWidth="1"/>
    <col min="15" max="15" width="26.5546875" style="4" customWidth="1"/>
    <col min="16" max="16" width="32.6640625" style="4" customWidth="1"/>
    <col min="17" max="17" width="14.33203125" style="4" customWidth="1"/>
    <col min="18" max="18" width="15.6640625" style="4" customWidth="1"/>
    <col min="19" max="19" width="14.33203125" style="4" customWidth="1"/>
    <col min="20" max="20" width="15" style="4" customWidth="1"/>
    <col min="21" max="21" width="15.33203125" style="4" customWidth="1"/>
    <col min="22" max="22" width="11.6640625" style="4" bestFit="1" customWidth="1"/>
    <col min="23" max="24" width="12.109375" style="4" bestFit="1" customWidth="1"/>
    <col min="25" max="25" width="12.5546875" style="4" bestFit="1" customWidth="1"/>
    <col min="26" max="26" width="11.6640625" style="4" bestFit="1" customWidth="1"/>
    <col min="27" max="28" width="12.109375" style="4" bestFit="1" customWidth="1"/>
    <col min="29" max="29" width="12.5546875" style="4" bestFit="1" customWidth="1"/>
    <col min="30" max="30" width="11.6640625" style="4" bestFit="1" customWidth="1"/>
    <col min="31" max="32" width="12.109375" style="4" bestFit="1" customWidth="1"/>
    <col min="33" max="33" width="12.5546875" style="4" bestFit="1" customWidth="1"/>
    <col min="34" max="34" width="11.6640625" style="4" bestFit="1" customWidth="1"/>
    <col min="35" max="36" width="12.109375" style="4" bestFit="1" customWidth="1"/>
    <col min="37" max="37" width="12.5546875" style="4" bestFit="1" customWidth="1"/>
    <col min="38" max="16384" width="8.88671875" style="4" hidden="1"/>
  </cols>
  <sheetData>
    <row r="1" spans="1:20" x14ac:dyDescent="0.45">
      <c r="A1" s="86" t="s">
        <v>639</v>
      </c>
      <c r="C1" s="571" t="s">
        <v>515</v>
      </c>
      <c r="D1" s="571"/>
      <c r="E1" s="571"/>
      <c r="F1" s="571"/>
      <c r="G1" s="43"/>
      <c r="H1" s="44"/>
      <c r="I1" s="44"/>
      <c r="J1" s="44"/>
      <c r="K1" s="44"/>
    </row>
    <row r="2" spans="1:20" x14ac:dyDescent="0.45">
      <c r="A2" s="572" t="s">
        <v>516</v>
      </c>
      <c r="C2" s="13"/>
      <c r="D2" s="13"/>
      <c r="E2" s="13"/>
      <c r="F2" s="13"/>
      <c r="G2" s="13"/>
      <c r="H2" s="13"/>
      <c r="I2" s="13"/>
      <c r="J2" s="13"/>
      <c r="K2" s="13"/>
    </row>
    <row r="3" spans="1:20" x14ac:dyDescent="0.45">
      <c r="A3" s="45"/>
      <c r="C3" s="575">
        <v>43373</v>
      </c>
      <c r="D3" s="575">
        <v>43465</v>
      </c>
      <c r="E3" s="575">
        <v>43555</v>
      </c>
      <c r="F3" s="575">
        <v>43646</v>
      </c>
      <c r="G3" s="576" t="s">
        <v>517</v>
      </c>
      <c r="H3" s="13"/>
      <c r="I3" s="13"/>
      <c r="J3" s="13"/>
      <c r="K3" s="13"/>
    </row>
    <row r="4" spans="1:20" x14ac:dyDescent="0.45">
      <c r="A4" s="48"/>
      <c r="B4" s="573" t="s">
        <v>518</v>
      </c>
      <c r="C4" s="574">
        <v>434313077</v>
      </c>
      <c r="D4" s="574">
        <v>213351628</v>
      </c>
      <c r="E4" s="574">
        <v>312132744</v>
      </c>
      <c r="F4" s="574">
        <v>240247871</v>
      </c>
      <c r="G4" s="574">
        <v>1200045320</v>
      </c>
      <c r="H4" s="50"/>
      <c r="I4" s="50"/>
      <c r="J4" s="50"/>
    </row>
    <row r="5" spans="1:20" x14ac:dyDescent="0.45">
      <c r="A5" s="48"/>
      <c r="B5" s="573" t="s">
        <v>519</v>
      </c>
      <c r="C5" s="574">
        <v>118149064</v>
      </c>
      <c r="D5" s="574">
        <v>58512145</v>
      </c>
      <c r="E5" s="574">
        <v>103401246</v>
      </c>
      <c r="F5" s="574">
        <v>94202702</v>
      </c>
      <c r="G5" s="574">
        <v>374265157</v>
      </c>
      <c r="H5" s="50"/>
      <c r="I5" s="50"/>
      <c r="J5" s="50"/>
      <c r="K5" s="13"/>
      <c r="L5" s="13"/>
      <c r="P5" s="51"/>
      <c r="Q5" s="13"/>
    </row>
    <row r="6" spans="1:20" x14ac:dyDescent="0.45">
      <c r="A6" s="48"/>
      <c r="B6" s="573" t="s">
        <v>520</v>
      </c>
      <c r="C6" s="574">
        <v>154201407</v>
      </c>
      <c r="D6" s="574">
        <v>64639252</v>
      </c>
      <c r="E6" s="574">
        <v>86448746</v>
      </c>
      <c r="F6" s="574">
        <v>84476103</v>
      </c>
      <c r="G6" s="574">
        <v>389765508</v>
      </c>
      <c r="H6" s="50"/>
      <c r="I6" s="50"/>
      <c r="J6" s="50"/>
      <c r="K6" s="13"/>
      <c r="L6" s="13"/>
      <c r="P6" s="51"/>
    </row>
    <row r="7" spans="1:20" x14ac:dyDescent="0.45">
      <c r="A7" s="48"/>
      <c r="B7" s="573" t="s">
        <v>521</v>
      </c>
      <c r="C7" s="574">
        <v>427662439</v>
      </c>
      <c r="D7" s="574">
        <v>211694528</v>
      </c>
      <c r="E7" s="574">
        <v>341856972</v>
      </c>
      <c r="F7" s="574">
        <v>327287871</v>
      </c>
      <c r="G7" s="574">
        <v>1308501810</v>
      </c>
      <c r="H7" s="50"/>
      <c r="I7" s="50"/>
      <c r="J7" s="50"/>
      <c r="M7" s="52"/>
      <c r="Q7" s="52"/>
    </row>
    <row r="8" spans="1:20" x14ac:dyDescent="0.45">
      <c r="A8" s="48"/>
      <c r="B8" s="573" t="s">
        <v>522</v>
      </c>
      <c r="C8" s="574">
        <v>259828685</v>
      </c>
      <c r="D8" s="574">
        <v>120215291</v>
      </c>
      <c r="E8" s="574">
        <v>194665855</v>
      </c>
      <c r="F8" s="574">
        <v>150260790</v>
      </c>
      <c r="G8" s="574">
        <v>724970621</v>
      </c>
      <c r="H8" s="50"/>
      <c r="I8" s="50"/>
      <c r="J8" s="50"/>
    </row>
    <row r="9" spans="1:20" x14ac:dyDescent="0.45">
      <c r="A9" s="48"/>
      <c r="B9" s="573" t="s">
        <v>98</v>
      </c>
      <c r="C9" s="574">
        <v>1394154672</v>
      </c>
      <c r="D9" s="574">
        <v>668412844</v>
      </c>
      <c r="E9" s="574">
        <v>1038505563</v>
      </c>
      <c r="F9" s="574">
        <v>896475337</v>
      </c>
      <c r="G9" s="574">
        <v>3997548416</v>
      </c>
      <c r="H9" s="50"/>
      <c r="I9" s="50"/>
      <c r="J9" s="50"/>
    </row>
    <row r="10" spans="1:20" x14ac:dyDescent="0.45">
      <c r="A10" s="48"/>
      <c r="B10" s="48"/>
      <c r="C10" s="49"/>
      <c r="D10" s="49"/>
      <c r="E10" s="49"/>
      <c r="F10" s="49"/>
      <c r="G10" s="49"/>
      <c r="H10" s="50"/>
      <c r="I10" s="50"/>
      <c r="J10" s="84"/>
      <c r="K10" s="84"/>
      <c r="L10" s="84"/>
      <c r="M10" s="84"/>
      <c r="N10" s="84"/>
      <c r="O10" s="6"/>
      <c r="P10" s="84"/>
      <c r="Q10" s="84"/>
      <c r="R10" s="84"/>
      <c r="S10" s="84"/>
      <c r="T10" s="84"/>
    </row>
    <row r="11" spans="1:20" x14ac:dyDescent="0.45">
      <c r="A11" s="572" t="s">
        <v>545</v>
      </c>
      <c r="C11" s="13"/>
      <c r="D11" s="13"/>
      <c r="E11" s="13"/>
      <c r="F11" s="13"/>
      <c r="G11" s="13"/>
      <c r="H11" s="50"/>
      <c r="I11" s="50"/>
      <c r="J11" s="50"/>
      <c r="K11" s="45"/>
      <c r="L11" s="45"/>
      <c r="M11" s="6"/>
      <c r="N11" s="45"/>
      <c r="O11" s="45"/>
      <c r="P11" s="46"/>
      <c r="Q11" s="46"/>
      <c r="R11" s="46"/>
      <c r="S11" s="46"/>
      <c r="T11" s="47"/>
    </row>
    <row r="12" spans="1:20" x14ac:dyDescent="0.45">
      <c r="A12" s="45"/>
      <c r="C12" s="575">
        <v>43373</v>
      </c>
      <c r="D12" s="575">
        <v>43465</v>
      </c>
      <c r="E12" s="575">
        <v>43555</v>
      </c>
      <c r="F12" s="575">
        <v>43646</v>
      </c>
      <c r="G12" s="576" t="s">
        <v>517</v>
      </c>
      <c r="H12" s="50"/>
      <c r="I12" s="50"/>
      <c r="J12" s="13"/>
      <c r="K12" s="13"/>
      <c r="L12" s="13"/>
      <c r="M12" s="13"/>
      <c r="N12" s="13"/>
      <c r="O12" s="12"/>
      <c r="P12" s="46"/>
      <c r="Q12" s="46"/>
      <c r="R12" s="46"/>
      <c r="S12" s="46"/>
      <c r="T12" s="47"/>
    </row>
    <row r="13" spans="1:20" x14ac:dyDescent="0.45">
      <c r="A13" s="48"/>
      <c r="B13" s="573" t="s">
        <v>518</v>
      </c>
      <c r="C13" s="574">
        <v>434313077</v>
      </c>
      <c r="D13" s="574">
        <v>213351628</v>
      </c>
      <c r="E13" s="574">
        <v>312132744</v>
      </c>
      <c r="F13" s="574">
        <v>240247871</v>
      </c>
      <c r="G13" s="574">
        <v>1200045320</v>
      </c>
      <c r="H13" s="50"/>
      <c r="I13" s="50"/>
      <c r="J13" s="13"/>
      <c r="K13" s="13"/>
      <c r="L13" s="13"/>
      <c r="M13" s="13"/>
      <c r="N13" s="13"/>
      <c r="O13" s="12"/>
      <c r="P13" s="46"/>
      <c r="Q13" s="46"/>
      <c r="R13" s="46"/>
      <c r="S13" s="46"/>
      <c r="T13" s="47"/>
    </row>
    <row r="14" spans="1:20" x14ac:dyDescent="0.45">
      <c r="A14" s="48"/>
      <c r="B14" s="573" t="s">
        <v>519</v>
      </c>
      <c r="C14" s="574">
        <v>118149064</v>
      </c>
      <c r="D14" s="574">
        <v>58512145</v>
      </c>
      <c r="E14" s="574">
        <v>103401246</v>
      </c>
      <c r="F14" s="574">
        <v>94202702</v>
      </c>
      <c r="G14" s="574">
        <v>374265157</v>
      </c>
      <c r="H14" s="50"/>
      <c r="I14" s="50"/>
      <c r="J14" s="13"/>
      <c r="K14" s="13"/>
      <c r="L14" s="13"/>
      <c r="M14" s="13"/>
      <c r="N14" s="13"/>
      <c r="O14" s="12"/>
      <c r="P14" s="46"/>
      <c r="Q14" s="46"/>
      <c r="R14" s="46"/>
      <c r="S14" s="46"/>
      <c r="T14" s="47"/>
    </row>
    <row r="15" spans="1:20" x14ac:dyDescent="0.45">
      <c r="A15" s="48"/>
      <c r="B15" s="573" t="s">
        <v>520</v>
      </c>
      <c r="C15" s="574">
        <v>154201407</v>
      </c>
      <c r="D15" s="574">
        <v>64639252</v>
      </c>
      <c r="E15" s="574">
        <v>86448746</v>
      </c>
      <c r="F15" s="574">
        <v>84476103</v>
      </c>
      <c r="G15" s="574">
        <v>389765508</v>
      </c>
      <c r="H15" s="50"/>
      <c r="I15" s="50"/>
      <c r="J15" s="13"/>
      <c r="K15" s="13"/>
      <c r="L15" s="13"/>
      <c r="M15" s="13"/>
      <c r="N15" s="13"/>
      <c r="O15" s="12"/>
      <c r="P15" s="46"/>
      <c r="Q15" s="46"/>
      <c r="R15" s="46"/>
      <c r="S15" s="46"/>
      <c r="T15" s="47"/>
    </row>
    <row r="16" spans="1:20" x14ac:dyDescent="0.45">
      <c r="A16" s="48"/>
      <c r="B16" s="573" t="s">
        <v>521</v>
      </c>
      <c r="C16" s="574">
        <v>427662439</v>
      </c>
      <c r="D16" s="574">
        <v>211694528</v>
      </c>
      <c r="E16" s="574">
        <v>341856972</v>
      </c>
      <c r="F16" s="574">
        <v>327287871</v>
      </c>
      <c r="G16" s="574">
        <v>1308501810</v>
      </c>
      <c r="H16" s="50"/>
      <c r="I16" s="50"/>
      <c r="J16" s="13"/>
      <c r="K16" s="13"/>
      <c r="L16" s="13"/>
      <c r="M16" s="13"/>
      <c r="N16" s="13"/>
      <c r="O16" s="12"/>
      <c r="P16" s="46"/>
      <c r="Q16" s="46"/>
      <c r="R16" s="46"/>
      <c r="S16" s="46"/>
      <c r="T16" s="47"/>
    </row>
    <row r="17" spans="1:20" x14ac:dyDescent="0.45">
      <c r="A17" s="48"/>
      <c r="B17" s="573" t="s">
        <v>522</v>
      </c>
      <c r="C17" s="574">
        <v>259828685</v>
      </c>
      <c r="D17" s="574">
        <v>120215291</v>
      </c>
      <c r="E17" s="574">
        <v>194665855</v>
      </c>
      <c r="F17" s="574">
        <v>150260790</v>
      </c>
      <c r="G17" s="574">
        <v>724970621</v>
      </c>
      <c r="H17" s="50"/>
      <c r="I17" s="50"/>
      <c r="J17" s="13"/>
      <c r="K17" s="13"/>
      <c r="L17" s="13"/>
      <c r="M17" s="13"/>
      <c r="N17" s="13"/>
      <c r="O17" s="12"/>
      <c r="P17" s="46"/>
      <c r="Q17" s="46"/>
      <c r="R17" s="46"/>
      <c r="S17" s="46"/>
      <c r="T17" s="47"/>
    </row>
    <row r="18" spans="1:20" x14ac:dyDescent="0.45">
      <c r="A18" s="48"/>
      <c r="B18" s="573" t="s">
        <v>98</v>
      </c>
      <c r="C18" s="574">
        <v>1394154672</v>
      </c>
      <c r="D18" s="574">
        <v>668412844</v>
      </c>
      <c r="E18" s="574">
        <v>1038505563</v>
      </c>
      <c r="F18" s="574">
        <v>896475337</v>
      </c>
      <c r="G18" s="574">
        <v>3997548416</v>
      </c>
      <c r="H18" s="50"/>
      <c r="I18" s="50"/>
      <c r="J18" s="13"/>
      <c r="K18" s="13"/>
      <c r="L18" s="13"/>
      <c r="M18" s="13"/>
      <c r="N18" s="13"/>
      <c r="O18" s="12"/>
      <c r="P18" s="46"/>
      <c r="Q18" s="46"/>
      <c r="R18" s="46"/>
      <c r="S18" s="46"/>
      <c r="T18" s="47"/>
    </row>
    <row r="19" spans="1:20" x14ac:dyDescent="0.45">
      <c r="A19" s="48"/>
      <c r="B19" s="48"/>
      <c r="C19" s="49"/>
      <c r="D19" s="49"/>
      <c r="E19" s="49"/>
      <c r="F19" s="49"/>
      <c r="G19" s="49"/>
      <c r="H19" s="50"/>
      <c r="I19" s="50"/>
      <c r="J19" s="13"/>
      <c r="K19" s="13"/>
      <c r="L19" s="13"/>
      <c r="M19" s="13"/>
      <c r="N19" s="13"/>
      <c r="O19" s="12"/>
      <c r="P19" s="46"/>
      <c r="Q19" s="46"/>
      <c r="R19" s="46"/>
      <c r="S19" s="46"/>
      <c r="T19" s="47"/>
    </row>
    <row r="20" spans="1:20" x14ac:dyDescent="0.45">
      <c r="A20" s="572" t="s">
        <v>523</v>
      </c>
      <c r="C20" s="13"/>
      <c r="D20" s="13"/>
      <c r="E20" s="13"/>
      <c r="F20" s="13"/>
      <c r="G20" s="13"/>
      <c r="H20" s="50"/>
      <c r="I20" s="50"/>
      <c r="J20" s="85"/>
      <c r="K20" s="85"/>
      <c r="L20" s="85"/>
      <c r="M20" s="85"/>
      <c r="N20" s="85"/>
      <c r="O20" s="53"/>
      <c r="P20" s="46"/>
      <c r="Q20" s="46"/>
      <c r="R20" s="46"/>
      <c r="S20" s="46"/>
      <c r="T20" s="47"/>
    </row>
    <row r="21" spans="1:20" x14ac:dyDescent="0.45">
      <c r="A21" s="45"/>
      <c r="C21" s="575">
        <v>43373</v>
      </c>
      <c r="D21" s="575">
        <v>43465</v>
      </c>
      <c r="E21" s="575">
        <v>43555</v>
      </c>
      <c r="F21" s="575">
        <v>43646</v>
      </c>
      <c r="G21" s="576" t="s">
        <v>517</v>
      </c>
      <c r="H21" s="50"/>
      <c r="I21" s="50"/>
      <c r="J21" s="53"/>
      <c r="K21" s="46"/>
      <c r="L21" s="46"/>
      <c r="M21" s="46"/>
      <c r="N21" s="46"/>
      <c r="O21" s="45"/>
      <c r="P21" s="46"/>
      <c r="Q21" s="46"/>
      <c r="R21" s="46"/>
      <c r="S21" s="46"/>
      <c r="T21" s="47"/>
    </row>
    <row r="22" spans="1:20" x14ac:dyDescent="0.45">
      <c r="A22" s="48"/>
      <c r="B22" s="87" t="s">
        <v>524</v>
      </c>
      <c r="C22" s="574">
        <v>125659775.05929264</v>
      </c>
      <c r="D22" s="574">
        <v>61996024.354081318</v>
      </c>
      <c r="E22" s="574">
        <v>97103551.792223454</v>
      </c>
      <c r="F22" s="574">
        <v>84840137.38450098</v>
      </c>
      <c r="G22" s="574">
        <v>369599488.59009838</v>
      </c>
      <c r="H22" s="50"/>
      <c r="I22" s="50"/>
      <c r="J22" s="85"/>
      <c r="K22" s="85"/>
      <c r="L22" s="85"/>
      <c r="M22" s="85"/>
      <c r="N22" s="85"/>
      <c r="O22" s="12"/>
      <c r="P22" s="46"/>
      <c r="Q22" s="46"/>
      <c r="R22" s="46"/>
      <c r="S22" s="46"/>
      <c r="T22" s="47"/>
    </row>
    <row r="23" spans="1:20" x14ac:dyDescent="0.45">
      <c r="A23" s="48"/>
      <c r="B23" s="87" t="s">
        <v>525</v>
      </c>
      <c r="C23" s="574">
        <v>350908426.23823488</v>
      </c>
      <c r="D23" s="574">
        <v>173125626.94667313</v>
      </c>
      <c r="E23" s="574">
        <v>271164376.39231819</v>
      </c>
      <c r="F23" s="574">
        <v>236918449.65808156</v>
      </c>
      <c r="G23" s="574">
        <v>1032116879.2353077</v>
      </c>
      <c r="H23" s="50"/>
      <c r="I23" s="50"/>
      <c r="J23" s="53"/>
      <c r="K23" s="46"/>
      <c r="L23" s="46"/>
      <c r="M23" s="46"/>
      <c r="N23" s="46"/>
      <c r="O23" s="12"/>
      <c r="P23" s="46"/>
      <c r="Q23" s="46"/>
      <c r="R23" s="46"/>
      <c r="S23" s="46"/>
      <c r="T23" s="47"/>
    </row>
    <row r="24" spans="1:20" x14ac:dyDescent="0.45">
      <c r="A24" s="48"/>
      <c r="B24" s="87" t="s">
        <v>526</v>
      </c>
      <c r="C24" s="574">
        <v>357460532.03973323</v>
      </c>
      <c r="D24" s="574">
        <v>176358200.86023092</v>
      </c>
      <c r="E24" s="574">
        <v>276227514.09683591</v>
      </c>
      <c r="F24" s="574">
        <v>241342152.91630092</v>
      </c>
      <c r="G24" s="574">
        <v>1051388399.913101</v>
      </c>
      <c r="H24" s="50"/>
      <c r="I24" s="50"/>
      <c r="J24" s="85"/>
      <c r="K24" s="85"/>
      <c r="L24" s="85"/>
      <c r="M24" s="85"/>
      <c r="N24" s="85"/>
      <c r="O24" s="12"/>
      <c r="P24" s="6"/>
      <c r="Q24" s="6"/>
      <c r="R24" s="6"/>
      <c r="S24" s="6"/>
      <c r="T24" s="6"/>
    </row>
    <row r="25" spans="1:20" x14ac:dyDescent="0.45">
      <c r="A25" s="48"/>
      <c r="B25" s="87" t="s">
        <v>519</v>
      </c>
      <c r="C25" s="574">
        <v>135580510.52606311</v>
      </c>
      <c r="D25" s="574">
        <v>66890559.278388567</v>
      </c>
      <c r="E25" s="574">
        <v>104769797.01476936</v>
      </c>
      <c r="F25" s="574">
        <v>91538196.167106256</v>
      </c>
      <c r="G25" s="574">
        <v>398779062.98632729</v>
      </c>
      <c r="H25" s="50"/>
      <c r="I25" s="50"/>
      <c r="J25" s="53"/>
      <c r="K25" s="46"/>
      <c r="L25" s="46"/>
      <c r="M25" s="46"/>
      <c r="N25" s="46"/>
      <c r="O25" s="12"/>
      <c r="P25" s="6"/>
      <c r="Q25" s="6"/>
      <c r="R25" s="6"/>
      <c r="S25" s="6"/>
      <c r="T25" s="6"/>
    </row>
    <row r="26" spans="1:20" x14ac:dyDescent="0.45">
      <c r="A26" s="48"/>
      <c r="B26" s="87" t="s">
        <v>520</v>
      </c>
      <c r="C26" s="574">
        <v>154201407</v>
      </c>
      <c r="D26" s="574">
        <v>64639252</v>
      </c>
      <c r="E26" s="574">
        <v>86448746</v>
      </c>
      <c r="F26" s="574">
        <v>84476103</v>
      </c>
      <c r="G26" s="574">
        <v>389765508</v>
      </c>
      <c r="H26" s="50"/>
      <c r="I26" s="50"/>
      <c r="J26" s="85"/>
      <c r="K26" s="85"/>
      <c r="L26" s="85"/>
      <c r="M26" s="85"/>
      <c r="N26" s="85"/>
      <c r="O26" s="12"/>
      <c r="P26" s="6"/>
      <c r="Q26" s="6"/>
      <c r="R26" s="6"/>
      <c r="S26" s="6"/>
      <c r="T26" s="6"/>
    </row>
    <row r="27" spans="1:20" x14ac:dyDescent="0.45">
      <c r="A27" s="48"/>
      <c r="B27" s="87" t="s">
        <v>521</v>
      </c>
      <c r="C27" s="574">
        <v>10515336.136675924</v>
      </c>
      <c r="D27" s="574">
        <v>5187889.5606259704</v>
      </c>
      <c r="E27" s="574">
        <v>8125722.7038529553</v>
      </c>
      <c r="F27" s="574">
        <v>7099507.8740101568</v>
      </c>
      <c r="G27" s="574">
        <v>30928456.275165007</v>
      </c>
      <c r="H27" s="50"/>
      <c r="I27" s="50"/>
      <c r="J27" s="53"/>
      <c r="K27" s="46"/>
      <c r="L27" s="46"/>
      <c r="M27" s="46"/>
      <c r="N27" s="46"/>
      <c r="O27" s="12"/>
      <c r="P27" s="6"/>
      <c r="Q27" s="6"/>
      <c r="R27" s="6"/>
      <c r="S27" s="6"/>
      <c r="T27" s="6"/>
    </row>
    <row r="28" spans="1:20" x14ac:dyDescent="0.45">
      <c r="B28" s="87" t="s">
        <v>522</v>
      </c>
      <c r="C28" s="574">
        <v>259828685</v>
      </c>
      <c r="D28" s="574">
        <v>120215291</v>
      </c>
      <c r="E28" s="574">
        <v>194665855</v>
      </c>
      <c r="F28" s="574">
        <v>150260790</v>
      </c>
      <c r="G28" s="574">
        <v>724970621</v>
      </c>
      <c r="H28" s="50"/>
      <c r="I28" s="50"/>
      <c r="J28" s="85"/>
      <c r="K28" s="85"/>
      <c r="L28" s="85"/>
      <c r="M28" s="85"/>
      <c r="N28" s="85"/>
      <c r="O28" s="12"/>
      <c r="P28" s="6"/>
      <c r="Q28" s="6"/>
      <c r="R28" s="6"/>
      <c r="S28" s="6"/>
      <c r="T28" s="6"/>
    </row>
    <row r="29" spans="1:20" x14ac:dyDescent="0.45">
      <c r="B29" s="572" t="s">
        <v>98</v>
      </c>
      <c r="C29" s="574">
        <v>1394154671.9999995</v>
      </c>
      <c r="D29" s="574">
        <v>668412844</v>
      </c>
      <c r="E29" s="574">
        <v>1038505562.9999999</v>
      </c>
      <c r="F29" s="574">
        <v>896475336.99999988</v>
      </c>
      <c r="G29" s="574">
        <v>3997548415.9999995</v>
      </c>
      <c r="H29" s="50"/>
      <c r="I29" s="50"/>
      <c r="J29" s="53"/>
      <c r="K29" s="46"/>
      <c r="L29" s="46"/>
      <c r="M29" s="46"/>
      <c r="N29" s="46"/>
      <c r="O29" s="12"/>
      <c r="P29" s="6"/>
      <c r="Q29" s="6"/>
      <c r="R29" s="6"/>
      <c r="S29" s="6"/>
      <c r="T29" s="6"/>
    </row>
    <row r="30" spans="1:20" x14ac:dyDescent="0.45">
      <c r="A30" s="48"/>
      <c r="B30" s="48"/>
      <c r="C30" s="49"/>
      <c r="D30" s="49"/>
      <c r="E30" s="49"/>
      <c r="F30" s="49"/>
      <c r="G30" s="49"/>
      <c r="H30" s="50"/>
      <c r="I30" s="50"/>
      <c r="J30" s="50"/>
    </row>
    <row r="31" spans="1:20" x14ac:dyDescent="0.45">
      <c r="A31" s="572" t="s">
        <v>527</v>
      </c>
      <c r="C31" s="13"/>
      <c r="D31" s="13"/>
      <c r="E31" s="13"/>
      <c r="F31" s="13"/>
      <c r="G31" s="13"/>
      <c r="H31" s="13"/>
      <c r="I31" s="13"/>
      <c r="J31" s="84"/>
      <c r="K31" s="84"/>
      <c r="L31" s="84"/>
      <c r="M31" s="84"/>
      <c r="N31" s="84"/>
      <c r="O31" s="6"/>
    </row>
    <row r="32" spans="1:20" x14ac:dyDescent="0.45">
      <c r="A32" s="45"/>
      <c r="C32" s="575">
        <v>43373</v>
      </c>
      <c r="D32" s="575">
        <v>43465</v>
      </c>
      <c r="E32" s="575">
        <v>43555</v>
      </c>
      <c r="F32" s="575">
        <v>43646</v>
      </c>
      <c r="G32" s="576" t="s">
        <v>517</v>
      </c>
      <c r="H32" s="13"/>
      <c r="I32" s="13"/>
      <c r="J32" s="45"/>
      <c r="K32" s="45"/>
      <c r="L32" s="45"/>
      <c r="M32" s="6"/>
      <c r="N32" s="45"/>
      <c r="O32" s="45"/>
    </row>
    <row r="33" spans="1:15" x14ac:dyDescent="0.45">
      <c r="A33" s="48"/>
      <c r="B33" s="573" t="s">
        <v>528</v>
      </c>
      <c r="C33" s="574">
        <v>25620845</v>
      </c>
      <c r="D33" s="574">
        <v>52271490</v>
      </c>
      <c r="E33" s="574">
        <v>68145132</v>
      </c>
      <c r="F33" s="574">
        <v>86219685</v>
      </c>
      <c r="G33" s="574">
        <v>232257152</v>
      </c>
      <c r="H33" s="50"/>
      <c r="I33" s="50"/>
      <c r="J33" s="45"/>
      <c r="K33" s="45"/>
      <c r="L33" s="45"/>
      <c r="M33" s="45"/>
      <c r="N33" s="45"/>
      <c r="O33" s="12"/>
    </row>
    <row r="34" spans="1:15" x14ac:dyDescent="0.45">
      <c r="A34" s="48"/>
      <c r="B34" s="48"/>
      <c r="C34" s="49"/>
      <c r="D34" s="49"/>
      <c r="E34" s="49"/>
      <c r="F34" s="49"/>
      <c r="G34" s="49"/>
      <c r="H34" s="50"/>
      <c r="I34" s="50"/>
      <c r="J34" s="45"/>
      <c r="K34" s="45"/>
      <c r="L34" s="45"/>
      <c r="M34" s="45"/>
      <c r="N34" s="45"/>
      <c r="O34" s="12"/>
    </row>
    <row r="35" spans="1:15" x14ac:dyDescent="0.45">
      <c r="A35" s="572" t="s">
        <v>546</v>
      </c>
      <c r="C35" s="13"/>
      <c r="D35" s="13"/>
      <c r="E35" s="13"/>
      <c r="F35" s="13"/>
      <c r="G35" s="13"/>
      <c r="H35" s="50"/>
      <c r="I35" s="50"/>
      <c r="J35" s="45"/>
      <c r="K35" s="45"/>
      <c r="L35" s="45"/>
      <c r="M35" s="45"/>
      <c r="N35" s="45"/>
      <c r="O35" s="12"/>
    </row>
    <row r="36" spans="1:15" x14ac:dyDescent="0.45">
      <c r="A36" s="45"/>
      <c r="C36" s="575">
        <v>43373</v>
      </c>
      <c r="D36" s="575">
        <v>43465</v>
      </c>
      <c r="E36" s="575">
        <v>43555</v>
      </c>
      <c r="F36" s="575">
        <v>43646</v>
      </c>
      <c r="G36" s="576" t="s">
        <v>517</v>
      </c>
      <c r="H36" s="50"/>
      <c r="I36" s="50"/>
      <c r="J36" s="45"/>
      <c r="K36" s="45"/>
      <c r="L36" s="45"/>
      <c r="M36" s="45"/>
      <c r="N36" s="45"/>
      <c r="O36" s="12"/>
    </row>
    <row r="37" spans="1:15" x14ac:dyDescent="0.45">
      <c r="A37" s="48"/>
      <c r="B37" s="573" t="s">
        <v>529</v>
      </c>
      <c r="C37" s="574">
        <v>17400282.889999997</v>
      </c>
      <c r="D37" s="574">
        <v>26933341.819999993</v>
      </c>
      <c r="E37" s="574">
        <v>38389104.459999993</v>
      </c>
      <c r="F37" s="574">
        <v>51490678.420000002</v>
      </c>
      <c r="G37" s="574">
        <v>134213407.58999999</v>
      </c>
      <c r="H37" s="50"/>
      <c r="I37" s="50"/>
      <c r="J37" s="45"/>
      <c r="K37" s="45"/>
      <c r="L37" s="45"/>
      <c r="M37" s="45"/>
      <c r="N37" s="45"/>
      <c r="O37" s="12"/>
    </row>
    <row r="38" spans="1:15" x14ac:dyDescent="0.45">
      <c r="A38" s="48"/>
      <c r="B38" s="48"/>
      <c r="C38" s="49"/>
      <c r="D38" s="49"/>
      <c r="E38" s="49"/>
      <c r="F38" s="49"/>
      <c r="G38" s="49"/>
      <c r="H38" s="50"/>
      <c r="I38" s="50"/>
      <c r="J38" s="45"/>
      <c r="K38" s="45"/>
      <c r="L38" s="45"/>
      <c r="M38" s="45"/>
      <c r="N38" s="45"/>
      <c r="O38" s="12"/>
    </row>
    <row r="39" spans="1:15" x14ac:dyDescent="0.45">
      <c r="A39" s="48"/>
      <c r="B39" s="48"/>
      <c r="C39" s="49"/>
      <c r="D39" s="49"/>
      <c r="E39" s="49"/>
      <c r="F39" s="49"/>
      <c r="G39" s="49"/>
      <c r="H39" s="50"/>
      <c r="I39" s="50"/>
      <c r="J39" s="45"/>
      <c r="K39" s="45"/>
      <c r="L39" s="45"/>
      <c r="M39" s="45"/>
      <c r="N39" s="45"/>
      <c r="O39" s="12"/>
    </row>
    <row r="40" spans="1:15" x14ac:dyDescent="0.45">
      <c r="A40" s="572" t="s">
        <v>530</v>
      </c>
      <c r="C40" s="13"/>
      <c r="D40" s="13"/>
      <c r="E40" s="13"/>
      <c r="F40" s="13"/>
      <c r="G40" s="13"/>
      <c r="H40" s="50"/>
      <c r="I40" s="50"/>
      <c r="J40" s="45"/>
      <c r="K40" s="45"/>
      <c r="L40" s="45"/>
      <c r="M40" s="45"/>
      <c r="N40" s="45"/>
      <c r="O40" s="12"/>
    </row>
    <row r="41" spans="1:15" x14ac:dyDescent="0.45">
      <c r="A41" s="45"/>
      <c r="C41" s="575">
        <v>43373</v>
      </c>
      <c r="D41" s="575">
        <v>43465</v>
      </c>
      <c r="E41" s="575">
        <v>43555</v>
      </c>
      <c r="F41" s="575">
        <v>43646</v>
      </c>
      <c r="G41" s="576" t="s">
        <v>517</v>
      </c>
      <c r="H41" s="50"/>
      <c r="I41" s="50"/>
      <c r="J41" s="50"/>
    </row>
    <row r="42" spans="1:15" x14ac:dyDescent="0.45">
      <c r="A42" s="48"/>
      <c r="B42" s="87" t="s">
        <v>524</v>
      </c>
      <c r="C42" s="574">
        <v>4200317.24</v>
      </c>
      <c r="D42" s="574">
        <v>6735767.54</v>
      </c>
      <c r="E42" s="574">
        <v>10541833.309999999</v>
      </c>
      <c r="F42" s="574">
        <v>13933959.940000001</v>
      </c>
      <c r="G42" s="574">
        <v>35411878.030000001</v>
      </c>
      <c r="H42" s="577">
        <v>0.2685162163191584</v>
      </c>
      <c r="I42" s="50"/>
      <c r="J42" s="84"/>
      <c r="K42" s="84"/>
      <c r="L42" s="84"/>
      <c r="M42" s="84"/>
      <c r="N42" s="84"/>
    </row>
    <row r="43" spans="1:15" x14ac:dyDescent="0.45">
      <c r="A43" s="48"/>
      <c r="B43" s="87" t="s">
        <v>525</v>
      </c>
      <c r="C43" s="574">
        <v>253470.16</v>
      </c>
      <c r="D43" s="574">
        <v>415765.48000000004</v>
      </c>
      <c r="E43" s="574">
        <v>651556.98</v>
      </c>
      <c r="F43" s="574">
        <v>964967.97</v>
      </c>
      <c r="G43" s="574">
        <v>2285760.59</v>
      </c>
      <c r="H43" s="577">
        <v>1.7332144443688718E-2</v>
      </c>
      <c r="I43" s="50"/>
      <c r="J43" s="45"/>
      <c r="K43" s="45"/>
      <c r="L43" s="45"/>
      <c r="M43" s="6"/>
      <c r="N43" s="45"/>
    </row>
    <row r="44" spans="1:15" x14ac:dyDescent="0.45">
      <c r="A44" s="48"/>
      <c r="B44" s="87" t="s">
        <v>526</v>
      </c>
      <c r="C44" s="574">
        <v>3238875.46</v>
      </c>
      <c r="D44" s="574">
        <v>4675032.13</v>
      </c>
      <c r="E44" s="574">
        <v>7401528.7199999997</v>
      </c>
      <c r="F44" s="574">
        <v>8374124.2999999998</v>
      </c>
      <c r="G44" s="574">
        <v>23689560.609999999</v>
      </c>
      <c r="H44" s="577">
        <v>0.17962987379182987</v>
      </c>
      <c r="I44" s="50"/>
      <c r="J44" s="45"/>
      <c r="K44" s="45"/>
      <c r="L44" s="45"/>
      <c r="M44" s="6"/>
      <c r="N44" s="45"/>
    </row>
    <row r="45" spans="1:15" x14ac:dyDescent="0.45">
      <c r="A45" s="48"/>
      <c r="B45" s="87" t="s">
        <v>519</v>
      </c>
      <c r="C45" s="574">
        <v>170005.53</v>
      </c>
      <c r="D45" s="574">
        <v>358404.99</v>
      </c>
      <c r="E45" s="574">
        <v>296022.8</v>
      </c>
      <c r="F45" s="574">
        <v>282491.03999999998</v>
      </c>
      <c r="G45" s="574">
        <v>1106924.3600000001</v>
      </c>
      <c r="H45" s="577"/>
      <c r="I45" s="50"/>
      <c r="J45" s="45"/>
      <c r="K45" s="45"/>
      <c r="L45" s="45"/>
      <c r="M45" s="6"/>
      <c r="N45" s="45"/>
    </row>
    <row r="46" spans="1:15" x14ac:dyDescent="0.45">
      <c r="A46" s="48"/>
      <c r="B46" s="87" t="s">
        <v>520</v>
      </c>
      <c r="C46" s="574">
        <v>110574.64</v>
      </c>
      <c r="D46" s="574">
        <v>202177.86</v>
      </c>
      <c r="E46" s="574">
        <v>296680.53999999998</v>
      </c>
      <c r="F46" s="574">
        <v>333557.38</v>
      </c>
      <c r="G46" s="574">
        <v>942990.42</v>
      </c>
      <c r="H46" s="577"/>
      <c r="I46" s="50"/>
      <c r="J46" s="45"/>
      <c r="K46" s="45"/>
      <c r="L46" s="45"/>
      <c r="M46" s="6"/>
      <c r="N46" s="45"/>
    </row>
    <row r="47" spans="1:15" x14ac:dyDescent="0.45">
      <c r="A47" s="48"/>
      <c r="B47" s="87" t="s">
        <v>521</v>
      </c>
      <c r="C47" s="574">
        <v>67391.23</v>
      </c>
      <c r="D47" s="574">
        <v>61536.959999999999</v>
      </c>
      <c r="E47" s="574">
        <v>42282.57</v>
      </c>
      <c r="F47" s="574">
        <v>112433.17</v>
      </c>
      <c r="G47" s="574">
        <v>283643.93</v>
      </c>
      <c r="H47" s="577"/>
      <c r="I47" s="50"/>
      <c r="J47" s="45"/>
      <c r="K47" s="45"/>
      <c r="L47" s="45"/>
      <c r="M47" s="6"/>
      <c r="N47" s="45"/>
    </row>
    <row r="48" spans="1:15" x14ac:dyDescent="0.45">
      <c r="B48" s="87" t="s">
        <v>522</v>
      </c>
      <c r="C48" s="574">
        <v>9359648.6300000008</v>
      </c>
      <c r="D48" s="574">
        <v>14484656.859999999</v>
      </c>
      <c r="E48" s="574">
        <v>19159199.539999999</v>
      </c>
      <c r="F48" s="574">
        <v>27489144.620000001</v>
      </c>
      <c r="G48" s="574">
        <v>70492649.650000006</v>
      </c>
      <c r="H48" s="577">
        <v>0.53452176544532293</v>
      </c>
      <c r="I48" s="50"/>
      <c r="J48" s="45"/>
      <c r="K48" s="45"/>
      <c r="L48" s="45"/>
      <c r="M48" s="6"/>
      <c r="N48" s="45"/>
    </row>
    <row r="49" spans="1:34" x14ac:dyDescent="0.45">
      <c r="B49" s="572" t="s">
        <v>98</v>
      </c>
      <c r="C49" s="574">
        <v>17400282.890000001</v>
      </c>
      <c r="D49" s="574">
        <v>26933341.82</v>
      </c>
      <c r="E49" s="574">
        <v>38389104.459999993</v>
      </c>
      <c r="F49" s="574">
        <v>51490678.420000002</v>
      </c>
      <c r="G49" s="574">
        <v>134213407.58999999</v>
      </c>
      <c r="H49" s="577">
        <v>1</v>
      </c>
      <c r="I49" s="50"/>
      <c r="J49" s="45"/>
      <c r="K49" s="45"/>
      <c r="L49" s="45"/>
      <c r="M49" s="6"/>
      <c r="N49" s="45"/>
    </row>
    <row r="50" spans="1:34" x14ac:dyDescent="0.45">
      <c r="B50" s="45"/>
      <c r="C50" s="49"/>
      <c r="D50" s="49"/>
      <c r="E50" s="49"/>
      <c r="F50" s="49"/>
      <c r="G50" s="49"/>
      <c r="H50" s="54"/>
      <c r="I50" s="50"/>
      <c r="J50" s="45"/>
      <c r="K50" s="45"/>
      <c r="L50" s="45"/>
      <c r="M50" s="6"/>
      <c r="N50" s="45"/>
    </row>
    <row r="51" spans="1:34" x14ac:dyDescent="0.45">
      <c r="B51" s="45"/>
      <c r="C51" s="49"/>
      <c r="D51" s="49"/>
      <c r="E51" s="49"/>
      <c r="F51" s="49"/>
      <c r="G51" s="49"/>
      <c r="H51" s="54"/>
      <c r="I51" s="50"/>
      <c r="J51" s="45"/>
      <c r="K51" s="45"/>
      <c r="L51" s="45"/>
      <c r="M51" s="6"/>
      <c r="N51" s="45"/>
    </row>
    <row r="52" spans="1:34" x14ac:dyDescent="0.45">
      <c r="B52" s="45"/>
      <c r="C52" s="49"/>
      <c r="D52" s="49"/>
      <c r="E52" s="49"/>
      <c r="F52" s="49"/>
      <c r="G52" s="49"/>
      <c r="H52" s="54"/>
      <c r="I52" s="50"/>
      <c r="J52" s="50"/>
      <c r="K52" s="45"/>
      <c r="L52" s="45"/>
      <c r="M52" s="6"/>
      <c r="N52" s="45"/>
    </row>
    <row r="53" spans="1:34" x14ac:dyDescent="0.45">
      <c r="AG53" s="9"/>
    </row>
    <row r="54" spans="1:34" x14ac:dyDescent="0.45">
      <c r="A54" s="578" t="s">
        <v>531</v>
      </c>
      <c r="B54" s="48"/>
      <c r="J54" s="635" t="s">
        <v>595</v>
      </c>
      <c r="K54" s="635"/>
      <c r="L54" s="635"/>
      <c r="M54" s="635"/>
      <c r="N54" s="635"/>
      <c r="O54" s="635"/>
      <c r="P54" s="635"/>
      <c r="AG54" s="55"/>
      <c r="AH54" s="55"/>
    </row>
    <row r="55" spans="1:34" x14ac:dyDescent="0.45">
      <c r="A55" s="44"/>
      <c r="B55" s="48"/>
      <c r="C55" s="575">
        <v>43373</v>
      </c>
      <c r="D55" s="575">
        <v>43465</v>
      </c>
      <c r="E55" s="575">
        <v>43555</v>
      </c>
      <c r="F55" s="575">
        <v>43646</v>
      </c>
      <c r="G55" s="576" t="s">
        <v>517</v>
      </c>
      <c r="J55" s="572" t="s">
        <v>562</v>
      </c>
      <c r="K55" s="572" t="s">
        <v>561</v>
      </c>
      <c r="L55" s="572" t="s">
        <v>563</v>
      </c>
      <c r="M55" s="572" t="s">
        <v>564</v>
      </c>
      <c r="N55" s="572" t="s">
        <v>566</v>
      </c>
      <c r="O55" s="572" t="s">
        <v>565</v>
      </c>
      <c r="AF55" s="55"/>
      <c r="AG55" s="55"/>
    </row>
    <row r="56" spans="1:34" x14ac:dyDescent="0.45">
      <c r="A56" s="48"/>
      <c r="B56" s="87" t="s">
        <v>524</v>
      </c>
      <c r="C56" s="50"/>
      <c r="D56" s="50"/>
      <c r="E56" s="50"/>
      <c r="F56" s="50"/>
      <c r="G56" s="579">
        <v>18181204.202298447</v>
      </c>
      <c r="H56" s="13"/>
      <c r="I56" s="13"/>
      <c r="J56" s="87" t="s">
        <v>524</v>
      </c>
      <c r="K56" s="436">
        <v>17026788</v>
      </c>
      <c r="L56" s="636">
        <v>0.10885975274533208</v>
      </c>
      <c r="M56" s="436">
        <v>916041.21188287623</v>
      </c>
      <c r="N56" s="436">
        <v>238374.99041557446</v>
      </c>
      <c r="O56" s="579">
        <v>18181204.202298447</v>
      </c>
      <c r="P56" s="13"/>
      <c r="Q56" s="13"/>
      <c r="R56" s="13"/>
      <c r="S56" s="13"/>
      <c r="T56" s="13"/>
      <c r="U56" s="13"/>
      <c r="V56" s="13"/>
      <c r="W56" s="13"/>
      <c r="X56" s="13"/>
      <c r="Y56" s="13"/>
      <c r="Z56" s="13"/>
      <c r="AA56" s="13"/>
      <c r="AB56" s="13"/>
      <c r="AC56" s="13"/>
      <c r="AD56" s="13"/>
      <c r="AE56" s="13"/>
      <c r="AF56" s="54"/>
      <c r="AG56" s="54"/>
    </row>
    <row r="57" spans="1:34" x14ac:dyDescent="0.45">
      <c r="A57" s="48"/>
      <c r="B57" s="87" t="s">
        <v>525</v>
      </c>
      <c r="C57" s="50"/>
      <c r="D57" s="50"/>
      <c r="E57" s="50"/>
      <c r="F57" s="50"/>
      <c r="G57" s="579">
        <v>11259575.11947397</v>
      </c>
      <c r="H57" s="13"/>
      <c r="I57" s="13"/>
      <c r="J57" s="87" t="s">
        <v>525</v>
      </c>
      <c r="K57" s="436">
        <v>10544648</v>
      </c>
      <c r="L57" s="636">
        <v>6.7416577575674305E-2</v>
      </c>
      <c r="M57" s="436">
        <v>567302.07322710229</v>
      </c>
      <c r="N57" s="436">
        <v>147625.04624686736</v>
      </c>
      <c r="O57" s="579">
        <v>11259575.11947397</v>
      </c>
      <c r="P57" s="13"/>
      <c r="Q57" s="13"/>
      <c r="R57" s="13"/>
      <c r="S57" s="13"/>
      <c r="T57" s="13"/>
      <c r="U57" s="13"/>
      <c r="V57" s="13"/>
      <c r="W57" s="13"/>
      <c r="X57" s="13"/>
      <c r="Y57" s="13"/>
      <c r="Z57" s="13"/>
      <c r="AA57" s="13"/>
      <c r="AB57" s="13"/>
      <c r="AC57" s="13"/>
      <c r="AD57" s="13"/>
      <c r="AE57" s="13"/>
      <c r="AF57" s="54"/>
      <c r="AG57" s="54"/>
    </row>
    <row r="58" spans="1:34" x14ac:dyDescent="0.45">
      <c r="A58" s="48"/>
      <c r="B58" s="87" t="s">
        <v>526</v>
      </c>
      <c r="C58" s="50"/>
      <c r="D58" s="50"/>
      <c r="E58" s="50"/>
      <c r="F58" s="50"/>
      <c r="G58" s="579">
        <v>63836840.435775965</v>
      </c>
      <c r="H58" s="13"/>
      <c r="I58" s="13"/>
      <c r="J58" s="87" t="s">
        <v>526</v>
      </c>
      <c r="K58" s="436">
        <v>59783518</v>
      </c>
      <c r="L58" s="636">
        <v>0.38222235384184672</v>
      </c>
      <c r="M58" s="436">
        <v>3216353.3297849097</v>
      </c>
      <c r="N58" s="436">
        <v>836969.10599106085</v>
      </c>
      <c r="O58" s="579">
        <v>63836840.435775965</v>
      </c>
      <c r="P58" s="13"/>
      <c r="Q58" s="13"/>
      <c r="R58" s="13"/>
      <c r="S58" s="13"/>
      <c r="T58" s="13"/>
      <c r="U58" s="13"/>
      <c r="V58" s="13"/>
      <c r="W58" s="13"/>
      <c r="X58" s="13"/>
      <c r="Y58" s="13"/>
      <c r="Z58" s="13"/>
      <c r="AA58" s="13"/>
      <c r="AB58" s="13"/>
      <c r="AC58" s="13"/>
      <c r="AD58" s="13"/>
      <c r="AE58" s="13"/>
      <c r="AF58" s="54"/>
      <c r="AG58" s="54"/>
    </row>
    <row r="59" spans="1:34" x14ac:dyDescent="0.45">
      <c r="A59" s="48"/>
      <c r="B59" s="87" t="s">
        <v>519</v>
      </c>
      <c r="C59" s="50"/>
      <c r="D59" s="50"/>
      <c r="E59" s="50"/>
      <c r="F59" s="50"/>
      <c r="G59" s="579">
        <v>1170262.8830486643</v>
      </c>
      <c r="H59" s="13"/>
      <c r="I59" s="13"/>
      <c r="J59" s="87" t="s">
        <v>519</v>
      </c>
      <c r="K59" s="436">
        <v>1095957</v>
      </c>
      <c r="L59" s="636">
        <v>7.0069356615890159E-3</v>
      </c>
      <c r="M59" s="436">
        <v>58962.487725313869</v>
      </c>
      <c r="N59" s="436">
        <v>15343.395323350578</v>
      </c>
      <c r="O59" s="579">
        <v>1170262.8830486643</v>
      </c>
      <c r="P59" s="13"/>
      <c r="Q59" s="13"/>
      <c r="R59" s="13"/>
      <c r="S59" s="13"/>
      <c r="T59" s="13"/>
      <c r="U59" s="13"/>
      <c r="V59" s="13"/>
      <c r="W59" s="13"/>
      <c r="X59" s="13"/>
      <c r="Y59" s="13"/>
      <c r="Z59" s="13"/>
      <c r="AA59" s="13"/>
      <c r="AB59" s="13"/>
      <c r="AC59" s="13"/>
      <c r="AD59" s="13"/>
      <c r="AE59" s="13"/>
      <c r="AF59" s="54"/>
      <c r="AG59" s="54"/>
    </row>
    <row r="60" spans="1:34" x14ac:dyDescent="0.45">
      <c r="A60" s="48"/>
      <c r="B60" s="87" t="s">
        <v>520</v>
      </c>
      <c r="C60" s="50"/>
      <c r="D60" s="50"/>
      <c r="E60" s="50"/>
      <c r="F60" s="50"/>
      <c r="G60" s="579">
        <v>16771105.96496772</v>
      </c>
      <c r="H60" s="13"/>
      <c r="I60" s="13"/>
      <c r="J60" s="87" t="s">
        <v>520</v>
      </c>
      <c r="K60" s="436">
        <v>15706224</v>
      </c>
      <c r="L60" s="636">
        <v>0.1004168056360836</v>
      </c>
      <c r="M60" s="436">
        <v>844994.86732693901</v>
      </c>
      <c r="N60" s="436">
        <v>219887.09764078024</v>
      </c>
      <c r="O60" s="579">
        <v>16771105.96496772</v>
      </c>
      <c r="P60" s="13"/>
      <c r="Q60" s="13"/>
      <c r="R60" s="13"/>
      <c r="S60" s="13"/>
      <c r="T60" s="13"/>
      <c r="U60" s="13"/>
      <c r="V60" s="13"/>
      <c r="W60" s="13"/>
      <c r="X60" s="13"/>
      <c r="Y60" s="13"/>
      <c r="Z60" s="13"/>
      <c r="AA60" s="13"/>
      <c r="AB60" s="13"/>
      <c r="AC60" s="13"/>
      <c r="AD60" s="13"/>
      <c r="AE60" s="13"/>
      <c r="AF60" s="54"/>
      <c r="AG60" s="54"/>
    </row>
    <row r="61" spans="1:34" x14ac:dyDescent="0.45">
      <c r="A61" s="48"/>
      <c r="B61" s="87" t="s">
        <v>521</v>
      </c>
      <c r="C61" s="50"/>
      <c r="D61" s="50"/>
      <c r="E61" s="50"/>
      <c r="F61" s="50"/>
      <c r="G61" s="579">
        <v>12480126.043455971</v>
      </c>
      <c r="H61" s="13"/>
      <c r="I61" s="13"/>
      <c r="J61" s="87" t="s">
        <v>521</v>
      </c>
      <c r="K61" s="436">
        <v>11687700</v>
      </c>
      <c r="L61" s="636">
        <v>7.4724612308652558E-2</v>
      </c>
      <c r="M61" s="436">
        <v>628798.27200077265</v>
      </c>
      <c r="N61" s="436">
        <v>163627.77145519809</v>
      </c>
      <c r="O61" s="579">
        <v>12480126.043455971</v>
      </c>
      <c r="P61" s="50"/>
      <c r="Q61" s="50"/>
      <c r="R61" s="50"/>
      <c r="S61" s="13"/>
      <c r="T61" s="13"/>
      <c r="U61" s="13"/>
      <c r="V61" s="13"/>
      <c r="W61" s="13"/>
      <c r="X61" s="13"/>
      <c r="Y61" s="13"/>
      <c r="Z61" s="13"/>
      <c r="AA61" s="13"/>
      <c r="AB61" s="13"/>
      <c r="AC61" s="13"/>
      <c r="AD61" s="13"/>
      <c r="AE61" s="13"/>
    </row>
    <row r="62" spans="1:34" x14ac:dyDescent="0.45">
      <c r="A62" s="48"/>
      <c r="B62" s="87" t="s">
        <v>522</v>
      </c>
      <c r="C62" s="50"/>
      <c r="D62" s="50"/>
      <c r="E62" s="50"/>
      <c r="F62" s="50"/>
      <c r="G62" s="579">
        <v>43315817.350979254</v>
      </c>
      <c r="H62" s="13"/>
      <c r="I62" s="13"/>
      <c r="J62" s="87" t="s">
        <v>522</v>
      </c>
      <c r="K62" s="436">
        <v>40565478</v>
      </c>
      <c r="L62" s="636">
        <v>0.25935296223082172</v>
      </c>
      <c r="M62" s="436">
        <v>2182422.758052086</v>
      </c>
      <c r="N62" s="436">
        <v>567916.59292716847</v>
      </c>
      <c r="O62" s="579">
        <v>43315817.350979254</v>
      </c>
      <c r="P62" s="50"/>
      <c r="Q62" s="50"/>
      <c r="R62" s="50"/>
      <c r="S62" s="13"/>
      <c r="T62" s="13"/>
      <c r="U62" s="13"/>
      <c r="V62" s="13"/>
      <c r="W62" s="13"/>
      <c r="X62" s="13"/>
      <c r="Y62" s="13"/>
      <c r="Z62" s="13"/>
      <c r="AA62" s="13"/>
      <c r="AB62" s="13"/>
      <c r="AC62" s="13"/>
      <c r="AD62" s="13"/>
      <c r="AE62" s="13"/>
    </row>
    <row r="63" spans="1:34" x14ac:dyDescent="0.45">
      <c r="A63" s="48"/>
      <c r="B63" s="572" t="s">
        <v>98</v>
      </c>
      <c r="C63" s="50"/>
      <c r="D63" s="50"/>
      <c r="E63" s="50"/>
      <c r="F63" s="50"/>
      <c r="G63" s="579">
        <v>167014932</v>
      </c>
      <c r="H63" s="13"/>
      <c r="I63" s="13"/>
      <c r="J63" s="572" t="s">
        <v>517</v>
      </c>
      <c r="K63" s="436">
        <v>156410313</v>
      </c>
      <c r="L63" s="637">
        <v>1</v>
      </c>
      <c r="M63" s="436">
        <v>8414875</v>
      </c>
      <c r="N63" s="436">
        <v>2189744</v>
      </c>
      <c r="O63" s="579">
        <v>167014932</v>
      </c>
      <c r="P63" s="50"/>
      <c r="Q63" s="50"/>
      <c r="R63" s="50"/>
      <c r="S63" s="13"/>
      <c r="T63" s="13"/>
      <c r="U63" s="13"/>
      <c r="V63" s="13"/>
      <c r="W63" s="13"/>
      <c r="X63" s="13"/>
      <c r="Y63" s="13"/>
      <c r="Z63" s="13"/>
      <c r="AA63" s="13"/>
      <c r="AB63" s="13"/>
      <c r="AC63" s="13"/>
      <c r="AD63" s="13"/>
      <c r="AE63" s="13"/>
    </row>
    <row r="64" spans="1:34" x14ac:dyDescent="0.45">
      <c r="C64" s="575">
        <v>43373</v>
      </c>
      <c r="D64" s="575">
        <v>43465</v>
      </c>
      <c r="E64" s="575">
        <v>43555</v>
      </c>
      <c r="F64" s="575">
        <v>43646</v>
      </c>
      <c r="G64" s="576" t="s">
        <v>517</v>
      </c>
    </row>
    <row r="65" spans="1:16" x14ac:dyDescent="0.45">
      <c r="A65" s="44" t="s">
        <v>532</v>
      </c>
      <c r="B65" s="48"/>
      <c r="J65" s="57"/>
      <c r="K65" s="58"/>
    </row>
    <row r="66" spans="1:16" x14ac:dyDescent="0.45">
      <c r="A66" s="48"/>
      <c r="B66" s="87" t="s">
        <v>524</v>
      </c>
      <c r="G66" s="580">
        <v>20.328658348349336</v>
      </c>
    </row>
    <row r="67" spans="1:16" x14ac:dyDescent="0.45">
      <c r="A67" s="48"/>
      <c r="B67" s="87" t="s">
        <v>525</v>
      </c>
      <c r="G67" s="580">
        <v>91.665703926093315</v>
      </c>
      <c r="I67" s="590" t="s">
        <v>568</v>
      </c>
      <c r="J67" s="632">
        <v>5.3800000000000001E-2</v>
      </c>
      <c r="K67" s="633">
        <v>8414875</v>
      </c>
    </row>
    <row r="68" spans="1:16" x14ac:dyDescent="0.45">
      <c r="A68" s="48"/>
      <c r="B68" s="87" t="s">
        <v>526</v>
      </c>
      <c r="G68" s="580">
        <v>16.469931668545946</v>
      </c>
    </row>
    <row r="69" spans="1:16" ht="38.4" x14ac:dyDescent="0.45">
      <c r="A69" s="48"/>
      <c r="B69" s="87" t="s">
        <v>519</v>
      </c>
      <c r="G69" s="580">
        <v>340.76024179068526</v>
      </c>
      <c r="I69" s="590" t="s">
        <v>570</v>
      </c>
      <c r="J69" s="632">
        <v>1.4E-2</v>
      </c>
      <c r="K69" s="633">
        <v>2189744</v>
      </c>
      <c r="M69" s="13"/>
      <c r="N69" s="13"/>
      <c r="O69" s="13"/>
      <c r="P69" s="13"/>
    </row>
    <row r="70" spans="1:16" ht="38.4" x14ac:dyDescent="0.45">
      <c r="A70" s="48"/>
      <c r="B70" s="87" t="s">
        <v>520</v>
      </c>
      <c r="G70" s="580">
        <v>23.240298452240456</v>
      </c>
      <c r="I70" s="590" t="s">
        <v>571</v>
      </c>
      <c r="J70" s="632">
        <v>9.3333333333333324E-3</v>
      </c>
      <c r="K70" s="633">
        <v>1454616</v>
      </c>
      <c r="M70" s="13"/>
      <c r="N70" s="13"/>
      <c r="O70" s="13"/>
      <c r="P70" s="13"/>
    </row>
    <row r="71" spans="1:16" x14ac:dyDescent="0.45">
      <c r="A71" s="48"/>
      <c r="B71" s="87" t="s">
        <v>521</v>
      </c>
      <c r="G71" s="580">
        <v>2.4782166596292132</v>
      </c>
      <c r="I71" s="572" t="s">
        <v>569</v>
      </c>
      <c r="J71" s="572" t="s">
        <v>567</v>
      </c>
      <c r="K71" s="634">
        <v>6.7799999999999999E-2</v>
      </c>
      <c r="M71" s="13"/>
      <c r="N71" s="13"/>
      <c r="O71" s="13"/>
      <c r="P71" s="13"/>
    </row>
    <row r="72" spans="1:16" x14ac:dyDescent="0.45">
      <c r="A72" s="48"/>
      <c r="B72" s="87" t="s">
        <v>522</v>
      </c>
      <c r="G72" s="580">
        <v>16.73685654193503</v>
      </c>
      <c r="M72" s="13"/>
      <c r="N72" s="13"/>
      <c r="O72" s="13"/>
      <c r="P72" s="13"/>
    </row>
    <row r="73" spans="1:16" x14ac:dyDescent="0.45">
      <c r="A73" s="48"/>
      <c r="B73" s="572" t="s">
        <v>98</v>
      </c>
      <c r="G73" s="580">
        <v>23.935275535722756</v>
      </c>
      <c r="M73" s="13"/>
      <c r="N73" s="13"/>
      <c r="O73" s="13"/>
      <c r="P73" s="13"/>
    </row>
    <row r="74" spans="1:16" x14ac:dyDescent="0.45">
      <c r="A74" s="48"/>
      <c r="B74" s="48"/>
      <c r="G74" s="51"/>
      <c r="M74" s="13"/>
      <c r="N74" s="13"/>
      <c r="O74" s="13"/>
      <c r="P74" s="13"/>
    </row>
    <row r="75" spans="1:16" x14ac:dyDescent="0.45">
      <c r="A75" s="572" t="s">
        <v>533</v>
      </c>
    </row>
    <row r="76" spans="1:16" x14ac:dyDescent="0.45">
      <c r="A76" s="45"/>
      <c r="C76" s="575">
        <v>43373</v>
      </c>
      <c r="D76" s="575">
        <v>43465</v>
      </c>
      <c r="E76" s="575">
        <v>43555</v>
      </c>
      <c r="F76" s="575">
        <v>43646</v>
      </c>
      <c r="G76" s="576" t="s">
        <v>517</v>
      </c>
    </row>
    <row r="77" spans="1:16" x14ac:dyDescent="0.45">
      <c r="A77" s="48"/>
      <c r="B77" s="573" t="s">
        <v>534</v>
      </c>
      <c r="C77" s="436">
        <v>104191335.61887692</v>
      </c>
      <c r="D77" s="436">
        <v>93534908.949326396</v>
      </c>
      <c r="E77" s="436">
        <v>106812663</v>
      </c>
      <c r="F77" s="436">
        <v>72076098.633808509</v>
      </c>
      <c r="G77" s="436">
        <v>376615006.20201182</v>
      </c>
      <c r="H77" s="13"/>
      <c r="I77" s="13"/>
      <c r="J77" s="13"/>
    </row>
    <row r="78" spans="1:16" x14ac:dyDescent="0.45">
      <c r="A78" s="48"/>
      <c r="B78" s="573" t="s">
        <v>535</v>
      </c>
      <c r="C78" s="436">
        <v>7329970.3811230725</v>
      </c>
      <c r="D78" s="436">
        <v>4992752.0506736077</v>
      </c>
      <c r="E78" s="436">
        <v>3042864</v>
      </c>
      <c r="F78" s="436">
        <v>23812242.366191499</v>
      </c>
      <c r="G78" s="436">
        <v>39177828.797988176</v>
      </c>
      <c r="H78" s="13"/>
      <c r="I78" s="13"/>
      <c r="J78" s="13"/>
    </row>
    <row r="79" spans="1:16" x14ac:dyDescent="0.45">
      <c r="A79" s="48"/>
      <c r="B79" s="573" t="s">
        <v>98</v>
      </c>
      <c r="C79" s="436">
        <v>111521305.99999999</v>
      </c>
      <c r="D79" s="436">
        <v>98527661</v>
      </c>
      <c r="E79" s="436">
        <v>109855527</v>
      </c>
      <c r="F79" s="436">
        <v>95888341</v>
      </c>
      <c r="G79" s="436">
        <v>415792835</v>
      </c>
      <c r="H79" s="13"/>
      <c r="I79" s="13"/>
      <c r="J79" s="13"/>
    </row>
    <row r="80" spans="1:16" x14ac:dyDescent="0.45">
      <c r="A80" s="48"/>
      <c r="B80" s="48"/>
      <c r="C80" s="13"/>
      <c r="D80" s="13"/>
      <c r="E80" s="13"/>
      <c r="F80" s="13"/>
      <c r="G80" s="13"/>
      <c r="H80" s="13"/>
      <c r="I80" s="13"/>
      <c r="J80" s="13"/>
    </row>
    <row r="81" spans="1:37" x14ac:dyDescent="0.45">
      <c r="A81" s="572" t="s">
        <v>536</v>
      </c>
      <c r="H81" s="13"/>
      <c r="I81" s="13"/>
      <c r="J81" s="13"/>
    </row>
    <row r="82" spans="1:37" x14ac:dyDescent="0.45">
      <c r="A82" s="45"/>
      <c r="C82" s="575">
        <v>43373</v>
      </c>
      <c r="D82" s="575">
        <v>43465</v>
      </c>
      <c r="E82" s="575">
        <v>43555</v>
      </c>
      <c r="F82" s="575">
        <v>43646</v>
      </c>
      <c r="G82" s="576" t="s">
        <v>517</v>
      </c>
      <c r="H82" s="13"/>
      <c r="I82" s="13"/>
      <c r="J82" s="13"/>
    </row>
    <row r="83" spans="1:37" x14ac:dyDescent="0.45">
      <c r="A83" s="48"/>
      <c r="B83" s="573" t="s">
        <v>534</v>
      </c>
      <c r="C83" s="579">
        <v>948175.48</v>
      </c>
      <c r="D83" s="579">
        <v>1113749.69</v>
      </c>
      <c r="E83" s="579">
        <v>1658538.5</v>
      </c>
      <c r="F83" s="579">
        <v>4139035.88</v>
      </c>
      <c r="G83" s="579">
        <v>7859499.5499999998</v>
      </c>
      <c r="H83" s="13"/>
      <c r="I83" s="13"/>
      <c r="J83" s="13"/>
    </row>
    <row r="84" spans="1:37" x14ac:dyDescent="0.45">
      <c r="A84" s="48"/>
      <c r="B84" s="573" t="s">
        <v>535</v>
      </c>
      <c r="C84" s="579">
        <v>734118.47</v>
      </c>
      <c r="D84" s="579">
        <v>515881.77</v>
      </c>
      <c r="E84" s="579">
        <v>648149.88</v>
      </c>
      <c r="F84" s="579">
        <v>1997044.99</v>
      </c>
      <c r="G84" s="579">
        <v>3895195.1100000003</v>
      </c>
      <c r="H84" s="13"/>
      <c r="I84" s="13"/>
      <c r="J84" s="13"/>
    </row>
    <row r="85" spans="1:37" x14ac:dyDescent="0.45">
      <c r="A85" s="48"/>
      <c r="B85" s="573" t="s">
        <v>98</v>
      </c>
      <c r="C85" s="579">
        <v>1682293.95</v>
      </c>
      <c r="D85" s="579">
        <v>1629631.46</v>
      </c>
      <c r="E85" s="579">
        <v>2306688.38</v>
      </c>
      <c r="F85" s="579">
        <v>6136080.8700000001</v>
      </c>
      <c r="G85" s="579">
        <v>11754694.66</v>
      </c>
    </row>
    <row r="86" spans="1:37" x14ac:dyDescent="0.45">
      <c r="C86" s="55"/>
      <c r="D86" s="59"/>
      <c r="E86" s="59"/>
    </row>
    <row r="87" spans="1:37" x14ac:dyDescent="0.45">
      <c r="A87" s="87" t="s">
        <v>537</v>
      </c>
      <c r="C87" s="575">
        <v>43373</v>
      </c>
      <c r="D87" s="575">
        <v>43465</v>
      </c>
      <c r="E87" s="575">
        <v>43555</v>
      </c>
      <c r="F87" s="575">
        <v>43646</v>
      </c>
      <c r="G87" s="575">
        <v>43738</v>
      </c>
      <c r="H87" s="575">
        <v>43830</v>
      </c>
      <c r="I87" s="575">
        <v>43921</v>
      </c>
      <c r="J87" s="575">
        <v>44012</v>
      </c>
      <c r="K87" s="575">
        <v>44104</v>
      </c>
      <c r="L87" s="575">
        <v>44196</v>
      </c>
      <c r="M87" s="575">
        <v>44286</v>
      </c>
      <c r="N87" s="575">
        <v>44377</v>
      </c>
      <c r="O87" s="575"/>
      <c r="P87" s="575">
        <v>44469</v>
      </c>
      <c r="Q87" s="575">
        <v>44561</v>
      </c>
      <c r="R87" s="575">
        <v>44651</v>
      </c>
      <c r="S87" s="575">
        <v>44742</v>
      </c>
      <c r="T87" s="575">
        <v>44834</v>
      </c>
      <c r="U87" s="575">
        <v>44926</v>
      </c>
      <c r="V87" s="575">
        <v>45016</v>
      </c>
      <c r="W87" s="575">
        <v>45107</v>
      </c>
      <c r="X87" s="575">
        <v>45199</v>
      </c>
      <c r="Y87" s="575">
        <v>45291</v>
      </c>
      <c r="Z87" s="575">
        <v>45382</v>
      </c>
      <c r="AA87" s="575">
        <v>45473</v>
      </c>
      <c r="AB87" s="575">
        <v>45565</v>
      </c>
      <c r="AC87" s="575">
        <v>45657</v>
      </c>
      <c r="AD87" s="575">
        <v>45747</v>
      </c>
      <c r="AE87" s="575">
        <v>45838</v>
      </c>
      <c r="AF87" s="575">
        <v>45930</v>
      </c>
      <c r="AG87" s="575">
        <v>46022</v>
      </c>
      <c r="AH87" s="575">
        <v>46112</v>
      </c>
      <c r="AI87" s="575">
        <v>46203</v>
      </c>
      <c r="AJ87" s="575">
        <v>46295</v>
      </c>
      <c r="AK87" s="575">
        <v>46387</v>
      </c>
    </row>
    <row r="88" spans="1:37" x14ac:dyDescent="0.45">
      <c r="A88" s="60"/>
      <c r="B88" s="581" t="s">
        <v>538</v>
      </c>
      <c r="C88" s="581">
        <v>1.0549999999999999</v>
      </c>
      <c r="D88" s="581">
        <v>1.0609999999999999</v>
      </c>
      <c r="E88" s="581">
        <v>1.0680000000000001</v>
      </c>
      <c r="F88" s="581">
        <v>1.0760000000000001</v>
      </c>
      <c r="G88" s="581">
        <v>1.0820000000000001</v>
      </c>
      <c r="H88" s="581">
        <v>1.0880000000000001</v>
      </c>
      <c r="I88" s="581">
        <v>1.0960000000000001</v>
      </c>
      <c r="J88" s="581">
        <v>1.097</v>
      </c>
      <c r="K88" s="581">
        <v>1.1040000000000001</v>
      </c>
      <c r="L88" s="581">
        <v>1.1100000000000001</v>
      </c>
      <c r="M88" s="581">
        <v>1.117</v>
      </c>
      <c r="N88" s="581">
        <v>1.123</v>
      </c>
      <c r="O88" s="581"/>
      <c r="P88" s="581">
        <v>1.1299999999999999</v>
      </c>
      <c r="Q88" s="581">
        <v>1.1359999999999999</v>
      </c>
      <c r="R88" s="581">
        <v>1.1439999999999999</v>
      </c>
      <c r="S88" s="581">
        <v>1.1519999999999999</v>
      </c>
      <c r="T88" s="581">
        <v>1.159</v>
      </c>
      <c r="U88" s="581">
        <v>1.165</v>
      </c>
      <c r="V88" s="581">
        <v>1.1739999999999999</v>
      </c>
      <c r="W88" s="581">
        <v>1.1819999999999999</v>
      </c>
      <c r="X88" s="581">
        <v>1.19</v>
      </c>
      <c r="Y88" s="581">
        <v>1.196</v>
      </c>
      <c r="Z88" s="581">
        <v>1.206</v>
      </c>
      <c r="AA88" s="581">
        <v>1.2150000000000001</v>
      </c>
      <c r="AB88" s="581">
        <v>1.224</v>
      </c>
      <c r="AC88" s="581">
        <v>1.2310000000000001</v>
      </c>
      <c r="AD88" s="581">
        <v>1.2410000000000001</v>
      </c>
      <c r="AE88" s="581">
        <v>1.2509999999999999</v>
      </c>
      <c r="AF88" s="581">
        <v>1.2589999999999999</v>
      </c>
      <c r="AG88" s="581">
        <v>1.266</v>
      </c>
      <c r="AH88" s="581">
        <v>1.2769999999999999</v>
      </c>
      <c r="AI88" s="581">
        <v>1.2869999999999999</v>
      </c>
      <c r="AJ88" s="581">
        <v>1.296</v>
      </c>
      <c r="AK88" s="581">
        <v>1.3029999999999999</v>
      </c>
    </row>
    <row r="89" spans="1:37" x14ac:dyDescent="0.45">
      <c r="A89" s="60"/>
      <c r="B89" s="60"/>
      <c r="C89" s="60"/>
      <c r="D89" s="60"/>
      <c r="E89" s="60"/>
      <c r="F89" s="60"/>
      <c r="G89" s="60"/>
      <c r="H89" s="61"/>
      <c r="I89" s="61"/>
      <c r="J89" s="61"/>
      <c r="K89" s="61"/>
      <c r="L89" s="60"/>
      <c r="M89" s="60"/>
      <c r="N89" s="60"/>
      <c r="O89" s="60"/>
      <c r="P89" s="60"/>
      <c r="Q89" s="60"/>
      <c r="R89" s="60"/>
      <c r="S89" s="60"/>
      <c r="T89" s="60"/>
      <c r="U89" s="60"/>
      <c r="V89" s="60"/>
      <c r="W89" s="60"/>
      <c r="X89" s="60"/>
      <c r="Y89" s="60"/>
      <c r="Z89" s="60"/>
      <c r="AA89" s="60"/>
      <c r="AB89" s="60"/>
      <c r="AC89" s="60"/>
      <c r="AD89" s="60"/>
      <c r="AE89" s="60"/>
      <c r="AF89" s="60"/>
      <c r="AG89" s="60"/>
      <c r="AH89" s="60"/>
      <c r="AI89" s="60"/>
      <c r="AJ89" s="60"/>
      <c r="AK89" s="60"/>
    </row>
    <row r="90" spans="1:37" x14ac:dyDescent="0.45">
      <c r="B90" s="572" t="s">
        <v>539</v>
      </c>
      <c r="C90" s="46"/>
      <c r="D90" s="46"/>
      <c r="E90" s="46"/>
      <c r="F90" s="13"/>
      <c r="G90" s="13"/>
    </row>
    <row r="91" spans="1:37" x14ac:dyDescent="0.45">
      <c r="B91" s="87" t="s">
        <v>540</v>
      </c>
      <c r="C91" s="582">
        <v>6.3197026022304675E-2</v>
      </c>
      <c r="F91" s="52"/>
      <c r="G91" s="52"/>
      <c r="H91" s="52"/>
      <c r="I91" s="52"/>
      <c r="J91" s="52"/>
      <c r="K91" s="52"/>
      <c r="L91" s="52"/>
    </row>
    <row r="92" spans="1:37" x14ac:dyDescent="0.45">
      <c r="B92" s="87" t="s">
        <v>541</v>
      </c>
      <c r="C92" s="582">
        <v>2.6223776223776248E-2</v>
      </c>
      <c r="F92" s="582">
        <v>2.5592417061611503E-2</v>
      </c>
    </row>
    <row r="93" spans="1:37" x14ac:dyDescent="0.45">
      <c r="B93" s="87" t="s">
        <v>542</v>
      </c>
      <c r="C93" s="582">
        <v>2.7257240204429326E-2</v>
      </c>
    </row>
    <row r="94" spans="1:37" x14ac:dyDescent="0.45">
      <c r="B94" s="87" t="s">
        <v>543</v>
      </c>
      <c r="C94" s="582">
        <v>2.9021558872305259E-2</v>
      </c>
    </row>
    <row r="95" spans="1:37" x14ac:dyDescent="0.45">
      <c r="B95" s="87" t="s">
        <v>544</v>
      </c>
      <c r="C95" s="582">
        <v>2.9008863819500248E-2</v>
      </c>
    </row>
    <row r="96" spans="1:37" x14ac:dyDescent="0.45"/>
    <row r="97" spans="1:17" x14ac:dyDescent="0.45"/>
    <row r="98" spans="1:17" x14ac:dyDescent="0.45">
      <c r="A98" s="572" t="s">
        <v>558</v>
      </c>
      <c r="B98" s="45"/>
      <c r="I98" s="631" t="s">
        <v>574</v>
      </c>
      <c r="J98" s="631"/>
      <c r="K98" s="631"/>
      <c r="L98" s="63"/>
      <c r="N98" s="638" t="s">
        <v>575</v>
      </c>
      <c r="O98" s="638"/>
      <c r="P98" s="638"/>
      <c r="Q98" s="638"/>
    </row>
    <row r="99" spans="1:17" x14ac:dyDescent="0.45">
      <c r="F99" s="12"/>
      <c r="I99" s="629" t="s">
        <v>577</v>
      </c>
      <c r="J99" s="620"/>
      <c r="K99" s="629"/>
      <c r="L99" s="63"/>
      <c r="N99" s="639" t="s">
        <v>576</v>
      </c>
      <c r="O99" s="639"/>
      <c r="P99" s="639"/>
      <c r="Q99" s="639"/>
    </row>
    <row r="100" spans="1:17" x14ac:dyDescent="0.45">
      <c r="B100" s="87" t="s">
        <v>551</v>
      </c>
      <c r="C100" s="428">
        <v>98621000</v>
      </c>
      <c r="F100" s="12"/>
      <c r="I100" s="63"/>
      <c r="J100" s="64"/>
      <c r="K100" s="63"/>
      <c r="L100" s="63"/>
      <c r="N100" s="65"/>
      <c r="O100" s="66"/>
      <c r="P100" s="65"/>
      <c r="Q100" s="65"/>
    </row>
    <row r="101" spans="1:17" x14ac:dyDescent="0.45">
      <c r="B101" s="87" t="s">
        <v>550</v>
      </c>
      <c r="C101" s="428">
        <v>7890000</v>
      </c>
      <c r="I101" s="629" t="s">
        <v>578</v>
      </c>
      <c r="J101" s="620">
        <v>4824856616.9899998</v>
      </c>
      <c r="K101" s="63"/>
      <c r="L101" s="63"/>
      <c r="N101" s="639" t="s">
        <v>578</v>
      </c>
      <c r="O101" s="640">
        <v>4824856616.9899998</v>
      </c>
      <c r="P101" s="65"/>
      <c r="Q101" s="65"/>
    </row>
    <row r="102" spans="1:17" x14ac:dyDescent="0.45">
      <c r="B102" s="583" t="s">
        <v>158</v>
      </c>
      <c r="C102" s="428">
        <v>106511000</v>
      </c>
      <c r="I102" s="629" t="s">
        <v>579</v>
      </c>
      <c r="J102" s="620">
        <v>16319422.66</v>
      </c>
      <c r="K102" s="63"/>
      <c r="L102" s="63"/>
      <c r="N102" s="639" t="s">
        <v>579</v>
      </c>
      <c r="O102" s="640">
        <v>16319422.66</v>
      </c>
      <c r="P102" s="65"/>
      <c r="Q102" s="65"/>
    </row>
    <row r="103" spans="1:17" x14ac:dyDescent="0.45">
      <c r="I103" s="629" t="s">
        <v>580</v>
      </c>
      <c r="J103" s="630">
        <v>3.3823642763877444E-3</v>
      </c>
      <c r="K103" s="63"/>
      <c r="L103" s="63"/>
      <c r="N103" s="639" t="s">
        <v>580</v>
      </c>
      <c r="O103" s="641">
        <v>3.3823642763877444E-3</v>
      </c>
      <c r="P103" s="65"/>
      <c r="Q103" s="65"/>
    </row>
    <row r="104" spans="1:17" x14ac:dyDescent="0.45">
      <c r="B104" s="87" t="s">
        <v>549</v>
      </c>
      <c r="C104" s="584">
        <v>213022000</v>
      </c>
      <c r="I104" s="63"/>
      <c r="J104" s="67"/>
      <c r="K104" s="63"/>
      <c r="L104" s="63"/>
      <c r="N104" s="65"/>
      <c r="O104" s="65"/>
      <c r="P104" s="65"/>
      <c r="Q104" s="65"/>
    </row>
    <row r="105" spans="1:17" ht="38.4" x14ac:dyDescent="0.45">
      <c r="I105" s="611" t="s">
        <v>14</v>
      </c>
      <c r="J105" s="613" t="s">
        <v>572</v>
      </c>
      <c r="K105" s="623" t="s">
        <v>581</v>
      </c>
      <c r="L105" s="63"/>
      <c r="N105" s="642" t="s">
        <v>14</v>
      </c>
      <c r="O105" s="643" t="s">
        <v>573</v>
      </c>
      <c r="P105" s="644" t="s">
        <v>581</v>
      </c>
      <c r="Q105" s="65"/>
    </row>
    <row r="106" spans="1:17" x14ac:dyDescent="0.45">
      <c r="B106" s="87" t="s">
        <v>553</v>
      </c>
      <c r="C106" s="584">
        <v>1.4419518610951616</v>
      </c>
      <c r="I106" s="614" t="s">
        <v>524</v>
      </c>
      <c r="J106" s="620">
        <v>27.911347473929524</v>
      </c>
      <c r="K106" s="620">
        <v>9.4406344601664527E-2</v>
      </c>
      <c r="L106" s="63"/>
      <c r="N106" s="645" t="s">
        <v>524</v>
      </c>
      <c r="O106" s="640">
        <v>30.853213993881489</v>
      </c>
      <c r="P106" s="640">
        <v>0.10435680882465119</v>
      </c>
      <c r="Q106" s="65"/>
    </row>
    <row r="107" spans="1:17" x14ac:dyDescent="0.45">
      <c r="I107" s="617" t="s">
        <v>525</v>
      </c>
      <c r="J107" s="622">
        <v>114.51837961934655</v>
      </c>
      <c r="K107" s="620">
        <v>0.38734287621428809</v>
      </c>
      <c r="L107" s="63"/>
      <c r="N107" s="645" t="s">
        <v>525</v>
      </c>
      <c r="O107" s="640">
        <v>122.38689710540581</v>
      </c>
      <c r="P107" s="640">
        <v>0.41395706866726723</v>
      </c>
      <c r="Q107" s="65"/>
    </row>
    <row r="108" spans="1:17" ht="15" customHeight="1" x14ac:dyDescent="0.45">
      <c r="B108" s="70" t="s">
        <v>14</v>
      </c>
      <c r="C108" s="71" t="s">
        <v>552</v>
      </c>
      <c r="D108" s="72" t="s">
        <v>554</v>
      </c>
      <c r="I108" s="617" t="s">
        <v>526</v>
      </c>
      <c r="J108" s="622">
        <v>20.41090003160345</v>
      </c>
      <c r="K108" s="620">
        <v>6.9037099115816999E-2</v>
      </c>
      <c r="L108" s="63"/>
      <c r="N108" s="645" t="s">
        <v>526</v>
      </c>
      <c r="O108" s="640">
        <v>22.921075324232273</v>
      </c>
      <c r="P108" s="640">
        <v>7.7527426353075871E-2</v>
      </c>
      <c r="Q108" s="65"/>
    </row>
    <row r="109" spans="1:17" x14ac:dyDescent="0.45">
      <c r="B109" s="7"/>
      <c r="I109" s="617" t="s">
        <v>519</v>
      </c>
      <c r="J109" s="622">
        <v>426.53517391297339</v>
      </c>
      <c r="K109" s="620">
        <v>1.442697334866075</v>
      </c>
      <c r="L109" s="63"/>
      <c r="N109" s="645" t="s">
        <v>519</v>
      </c>
      <c r="O109" s="640">
        <v>452.14598722341282</v>
      </c>
      <c r="P109" s="640">
        <v>1.5293224348965411</v>
      </c>
      <c r="Q109" s="65"/>
    </row>
    <row r="110" spans="1:17" x14ac:dyDescent="0.45">
      <c r="B110" s="585" t="s">
        <v>524</v>
      </c>
      <c r="C110" s="436">
        <v>16082035.944</v>
      </c>
      <c r="D110" s="428">
        <v>23189521.659650084</v>
      </c>
      <c r="E110" s="73"/>
      <c r="F110" s="12"/>
      <c r="I110" s="617" t="s">
        <v>520</v>
      </c>
      <c r="J110" s="622">
        <v>28.532446773125489</v>
      </c>
      <c r="K110" s="620">
        <v>9.6507128683354426E-2</v>
      </c>
      <c r="L110" s="63"/>
      <c r="N110" s="645" t="s">
        <v>520</v>
      </c>
      <c r="O110" s="640">
        <v>31.507476447354023</v>
      </c>
      <c r="P110" s="640">
        <v>0.10656976277465849</v>
      </c>
      <c r="Q110" s="65"/>
    </row>
    <row r="111" spans="1:17" x14ac:dyDescent="0.45">
      <c r="B111" s="585" t="s">
        <v>525</v>
      </c>
      <c r="C111" s="436">
        <v>9959564.784</v>
      </c>
      <c r="D111" s="428">
        <v>14361212.975986632</v>
      </c>
      <c r="E111" s="56"/>
      <c r="I111" s="617" t="s">
        <v>522</v>
      </c>
      <c r="J111" s="622">
        <v>3.3576398285887938</v>
      </c>
      <c r="K111" s="620">
        <v>1.1356761009195407E-2</v>
      </c>
      <c r="L111" s="63"/>
      <c r="N111" s="645" t="s">
        <v>522</v>
      </c>
      <c r="O111" s="640">
        <v>4.6125569177605819</v>
      </c>
      <c r="P111" s="640">
        <v>1.5601347741438554E-2</v>
      </c>
      <c r="Q111" s="65"/>
    </row>
    <row r="112" spans="1:17" x14ac:dyDescent="0.45">
      <c r="B112" s="585" t="s">
        <v>526</v>
      </c>
      <c r="C112" s="436">
        <v>56466358.416000001</v>
      </c>
      <c r="D112" s="428">
        <v>81421770.60721764</v>
      </c>
      <c r="E112" s="56"/>
      <c r="I112" s="617" t="s">
        <v>521</v>
      </c>
      <c r="J112" s="622">
        <v>22.525016179990732</v>
      </c>
      <c r="K112" s="620">
        <v>7.6187810052256583E-2</v>
      </c>
      <c r="L112" s="63"/>
      <c r="N112" s="645" t="s">
        <v>521</v>
      </c>
      <c r="O112" s="640">
        <v>25.158683210415401</v>
      </c>
      <c r="P112" s="640">
        <v>8.5095831331865185E-2</v>
      </c>
      <c r="Q112" s="65"/>
    </row>
    <row r="113" spans="2:17" x14ac:dyDescent="0.45">
      <c r="B113" s="585" t="s">
        <v>519</v>
      </c>
      <c r="C113" s="436">
        <v>1035147.9840000001</v>
      </c>
      <c r="D113" s="428">
        <v>1492633.5620377047</v>
      </c>
      <c r="E113" s="56"/>
      <c r="I113" s="68"/>
      <c r="J113" s="69"/>
      <c r="K113" s="63"/>
      <c r="L113" s="63"/>
      <c r="N113" s="65"/>
      <c r="O113" s="65"/>
      <c r="P113" s="65"/>
      <c r="Q113" s="65"/>
    </row>
    <row r="114" spans="2:17" x14ac:dyDescent="0.45">
      <c r="B114" s="585" t="s">
        <v>520</v>
      </c>
      <c r="C114" s="436">
        <v>14834742.936000001</v>
      </c>
      <c r="D114" s="428">
        <v>21390985.185433503</v>
      </c>
      <c r="E114" s="56"/>
      <c r="I114" s="611" t="s">
        <v>14</v>
      </c>
      <c r="J114" s="623" t="s">
        <v>582</v>
      </c>
      <c r="K114" s="627" t="s">
        <v>583</v>
      </c>
      <c r="L114" s="62"/>
      <c r="N114" s="642" t="s">
        <v>14</v>
      </c>
      <c r="O114" s="646" t="s">
        <v>584</v>
      </c>
      <c r="P114" s="646" t="s">
        <v>585</v>
      </c>
      <c r="Q114" s="65"/>
    </row>
    <row r="115" spans="2:17" x14ac:dyDescent="0.45">
      <c r="B115" s="585" t="s">
        <v>522</v>
      </c>
      <c r="C115" s="436">
        <v>11039190.864</v>
      </c>
      <c r="D115" s="428">
        <v>15917981.811329504</v>
      </c>
      <c r="E115" s="56"/>
      <c r="I115" s="614" t="s">
        <v>524</v>
      </c>
      <c r="J115" s="628">
        <v>238374.99041557399</v>
      </c>
      <c r="K115" s="620">
        <v>22504.111489591156</v>
      </c>
      <c r="L115" s="74"/>
      <c r="N115" s="645" t="s">
        <v>524</v>
      </c>
      <c r="O115" s="647">
        <v>916041.21188287623</v>
      </c>
      <c r="P115" s="640">
        <v>95595.137623963106</v>
      </c>
      <c r="Q115" s="65"/>
    </row>
    <row r="116" spans="2:17" x14ac:dyDescent="0.45">
      <c r="B116" s="585" t="s">
        <v>521</v>
      </c>
      <c r="C116" s="436">
        <v>38314659.240000002</v>
      </c>
      <c r="D116" s="428">
        <v>55247894.198344931</v>
      </c>
      <c r="E116" s="56"/>
      <c r="I116" s="617" t="s">
        <v>525</v>
      </c>
      <c r="J116" s="628">
        <v>147625.04624686736</v>
      </c>
      <c r="K116" s="620">
        <v>57181.510014528903</v>
      </c>
      <c r="L116" s="63"/>
      <c r="N116" s="648" t="s">
        <v>525</v>
      </c>
      <c r="O116" s="647">
        <v>567302.07322710229</v>
      </c>
      <c r="P116" s="640">
        <v>59201.834001588984</v>
      </c>
      <c r="Q116" s="65"/>
    </row>
    <row r="117" spans="2:17" x14ac:dyDescent="0.45">
      <c r="B117" s="586" t="s">
        <v>21</v>
      </c>
      <c r="C117" s="587">
        <v>147731700.16800001</v>
      </c>
      <c r="E117" s="12"/>
      <c r="I117" s="617" t="s">
        <v>526</v>
      </c>
      <c r="J117" s="628">
        <v>836969.10599106085</v>
      </c>
      <c r="K117" s="620">
        <v>57781.919127181609</v>
      </c>
      <c r="L117" s="63"/>
      <c r="N117" s="648" t="s">
        <v>526</v>
      </c>
      <c r="O117" s="647">
        <v>3216353.3297849097</v>
      </c>
      <c r="P117" s="640">
        <v>335648.36954889412</v>
      </c>
      <c r="Q117" s="65"/>
    </row>
    <row r="118" spans="2:17" x14ac:dyDescent="0.45">
      <c r="D118" s="428">
        <v>213022000</v>
      </c>
      <c r="E118" s="12"/>
      <c r="I118" s="617" t="s">
        <v>519</v>
      </c>
      <c r="J118" s="628">
        <v>15343.395323350578</v>
      </c>
      <c r="K118" s="620">
        <v>22135.875540794477</v>
      </c>
      <c r="L118" s="63"/>
      <c r="N118" s="648" t="s">
        <v>519</v>
      </c>
      <c r="O118" s="647">
        <v>58962.487725313869</v>
      </c>
      <c r="P118" s="640">
        <v>6153.1370593764223</v>
      </c>
      <c r="Q118" s="65"/>
    </row>
    <row r="119" spans="2:17" x14ac:dyDescent="0.45">
      <c r="I119" s="617" t="s">
        <v>520</v>
      </c>
      <c r="J119" s="628">
        <v>219887.09764078024</v>
      </c>
      <c r="K119" s="620">
        <v>21220.672427828096</v>
      </c>
      <c r="L119" s="63"/>
      <c r="N119" s="648" t="s">
        <v>520</v>
      </c>
      <c r="O119" s="647">
        <v>844994.86732693901</v>
      </c>
      <c r="P119" s="640">
        <v>88180.967827448869</v>
      </c>
      <c r="Q119" s="65"/>
    </row>
    <row r="120" spans="2:17" ht="17.25" customHeight="1" x14ac:dyDescent="0.45">
      <c r="B120" s="588" t="s">
        <v>14</v>
      </c>
      <c r="C120" s="589" t="s">
        <v>555</v>
      </c>
      <c r="D120" s="590" t="s">
        <v>556</v>
      </c>
      <c r="E120" s="583" t="s">
        <v>557</v>
      </c>
      <c r="I120" s="617" t="s">
        <v>522</v>
      </c>
      <c r="J120" s="628">
        <v>163627.77145519809</v>
      </c>
      <c r="K120" s="620">
        <v>1858.2814948839307</v>
      </c>
      <c r="L120" s="63"/>
      <c r="N120" s="648" t="s">
        <v>522</v>
      </c>
      <c r="O120" s="647">
        <v>628798.27200077265</v>
      </c>
      <c r="P120" s="640">
        <v>65619.381060455649</v>
      </c>
      <c r="Q120" s="65"/>
    </row>
    <row r="121" spans="2:17" x14ac:dyDescent="0.45">
      <c r="B121" s="585" t="s">
        <v>524</v>
      </c>
      <c r="C121" s="428">
        <v>29.007053663583601</v>
      </c>
      <c r="D121" s="591">
        <v>4.9710386922386225E-2</v>
      </c>
      <c r="E121" s="428">
        <v>1.4419518610951616</v>
      </c>
      <c r="F121" s="12"/>
      <c r="I121" s="617" t="s">
        <v>521</v>
      </c>
      <c r="J121" s="628">
        <v>567916.59292716847</v>
      </c>
      <c r="K121" s="620">
        <v>43268.321507459834</v>
      </c>
      <c r="L121" s="63"/>
      <c r="N121" s="648" t="s">
        <v>521</v>
      </c>
      <c r="O121" s="647">
        <v>2182422.758052086</v>
      </c>
      <c r="P121" s="640">
        <v>227750.67453660953</v>
      </c>
      <c r="Q121" s="65"/>
    </row>
    <row r="122" spans="2:17" x14ac:dyDescent="0.45">
      <c r="B122" s="585" t="s">
        <v>525</v>
      </c>
      <c r="C122" s="428">
        <v>117.84339929094229</v>
      </c>
      <c r="D122" s="591">
        <v>1.223616994902822E-2</v>
      </c>
      <c r="E122" s="428">
        <v>1.4419518610951616</v>
      </c>
      <c r="I122" s="68"/>
      <c r="J122" s="75"/>
      <c r="K122" s="76"/>
      <c r="L122" s="63"/>
      <c r="N122" s="65"/>
      <c r="O122" s="65"/>
      <c r="P122" s="65"/>
      <c r="Q122" s="65"/>
    </row>
    <row r="123" spans="2:17" x14ac:dyDescent="0.45">
      <c r="B123" s="585" t="s">
        <v>526</v>
      </c>
      <c r="C123" s="428">
        <v>21.047572245154889</v>
      </c>
      <c r="D123" s="591">
        <v>6.8509177414848701E-2</v>
      </c>
      <c r="E123" s="428">
        <v>1.4419518610951616</v>
      </c>
      <c r="I123" s="611" t="s">
        <v>14</v>
      </c>
      <c r="J123" s="623" t="s">
        <v>586</v>
      </c>
      <c r="K123" s="624" t="s">
        <v>587</v>
      </c>
      <c r="L123" s="63"/>
      <c r="N123" s="642" t="s">
        <v>14</v>
      </c>
      <c r="O123" s="646" t="s">
        <v>586</v>
      </c>
      <c r="P123" s="646" t="s">
        <v>588</v>
      </c>
      <c r="Q123" s="65"/>
    </row>
    <row r="124" spans="2:17" x14ac:dyDescent="0.45">
      <c r="B124" s="585" t="s">
        <v>519</v>
      </c>
      <c r="C124" s="428">
        <v>438.82932519434996</v>
      </c>
      <c r="D124" s="591">
        <v>3.285905882558204E-3</v>
      </c>
      <c r="E124" s="428">
        <v>1.4419518610951616</v>
      </c>
      <c r="I124" s="614" t="s">
        <v>524</v>
      </c>
      <c r="J124" s="625">
        <v>17928125.877333332</v>
      </c>
      <c r="K124" s="626">
        <v>1.2552406003598668E-3</v>
      </c>
      <c r="L124" s="63"/>
      <c r="N124" s="645" t="s">
        <v>524</v>
      </c>
      <c r="O124" s="649">
        <v>16938686.519200001</v>
      </c>
      <c r="P124" s="650">
        <v>5.643598015442698E-3</v>
      </c>
      <c r="Q124" s="65"/>
    </row>
    <row r="125" spans="2:17" x14ac:dyDescent="0.45">
      <c r="B125" s="585" t="s">
        <v>520</v>
      </c>
      <c r="C125" s="428">
        <v>29.35469609117801</v>
      </c>
      <c r="D125" s="591">
        <v>4.9121675680659234E-2</v>
      </c>
      <c r="E125" s="428">
        <v>1.4419518610951616</v>
      </c>
      <c r="I125" s="617" t="s">
        <v>525</v>
      </c>
      <c r="J125" s="625">
        <v>11102844.309333334</v>
      </c>
      <c r="K125" s="626">
        <v>5.1501676886940287E-3</v>
      </c>
      <c r="L125" s="63"/>
      <c r="N125" s="648" t="s">
        <v>525</v>
      </c>
      <c r="O125" s="649">
        <v>10490088.556</v>
      </c>
      <c r="P125" s="650">
        <v>5.6435971617920617E-3</v>
      </c>
      <c r="Q125" s="65"/>
    </row>
    <row r="126" spans="2:17" x14ac:dyDescent="0.45">
      <c r="B126" s="585" t="s">
        <v>522</v>
      </c>
      <c r="C126" s="428">
        <v>4.1824335229844607</v>
      </c>
      <c r="D126" s="591">
        <v>0.34476384458257392</v>
      </c>
      <c r="E126" s="428">
        <v>1.4419518610951616</v>
      </c>
      <c r="I126" s="617" t="s">
        <v>526</v>
      </c>
      <c r="J126" s="625">
        <v>62948248.197333336</v>
      </c>
      <c r="K126" s="626">
        <v>9.1792735750237148E-4</v>
      </c>
      <c r="L126" s="63"/>
      <c r="N126" s="648" t="s">
        <v>526</v>
      </c>
      <c r="O126" s="649">
        <v>59474196.263999999</v>
      </c>
      <c r="P126" s="650">
        <v>5.6435965617590636E-3</v>
      </c>
      <c r="Q126" s="65"/>
    </row>
    <row r="127" spans="2:17" x14ac:dyDescent="0.45">
      <c r="B127" s="585" t="s">
        <v>521</v>
      </c>
      <c r="C127" s="428">
        <v>23.174152408565543</v>
      </c>
      <c r="D127" s="591">
        <v>6.2222420724314935E-2</v>
      </c>
      <c r="E127" s="428">
        <v>1.4419518610951616</v>
      </c>
      <c r="I127" s="617" t="s">
        <v>519</v>
      </c>
      <c r="J127" s="625">
        <v>1153974.8373333334</v>
      </c>
      <c r="K127" s="626">
        <v>1.9182286151011089E-2</v>
      </c>
      <c r="L127" s="63"/>
      <c r="N127" s="648" t="s">
        <v>519</v>
      </c>
      <c r="O127" s="649">
        <v>1090287.868</v>
      </c>
      <c r="P127" s="650">
        <v>5.643589404203498E-3</v>
      </c>
      <c r="Q127" s="65"/>
    </row>
    <row r="128" spans="2:17" x14ac:dyDescent="0.45">
      <c r="I128" s="617" t="s">
        <v>520</v>
      </c>
      <c r="J128" s="625">
        <v>16537656.165333331</v>
      </c>
      <c r="K128" s="626">
        <v>1.2831729125141341E-3</v>
      </c>
      <c r="L128" s="63"/>
      <c r="N128" s="648" t="s">
        <v>520</v>
      </c>
      <c r="O128" s="649">
        <v>15624955.0944</v>
      </c>
      <c r="P128" s="650">
        <v>5.6435981604230669E-3</v>
      </c>
      <c r="Q128" s="65"/>
    </row>
    <row r="129" spans="2:17" x14ac:dyDescent="0.45">
      <c r="I129" s="617" t="s">
        <v>522</v>
      </c>
      <c r="J129" s="625">
        <v>12306405.674666667</v>
      </c>
      <c r="K129" s="626">
        <v>1.5100115695919998E-4</v>
      </c>
      <c r="L129" s="63"/>
      <c r="N129" s="648" t="s">
        <v>522</v>
      </c>
      <c r="O129" s="649">
        <v>11627222.945599999</v>
      </c>
      <c r="P129" s="650">
        <v>5.643598765368775E-3</v>
      </c>
      <c r="Q129" s="65"/>
    </row>
    <row r="130" spans="2:17" ht="18.75" customHeight="1" x14ac:dyDescent="0.45">
      <c r="B130" s="588" t="s">
        <v>14</v>
      </c>
      <c r="C130" s="592" t="s">
        <v>559</v>
      </c>
      <c r="D130" s="589" t="s">
        <v>560</v>
      </c>
      <c r="I130" s="617" t="s">
        <v>521</v>
      </c>
      <c r="J130" s="625">
        <v>42712875.141333334</v>
      </c>
      <c r="K130" s="626">
        <v>1.0130041905230818E-3</v>
      </c>
      <c r="L130" s="63"/>
      <c r="N130" s="648" t="s">
        <v>521</v>
      </c>
      <c r="O130" s="649">
        <v>40355596.044799998</v>
      </c>
      <c r="P130" s="650">
        <v>5.643595854309188E-3</v>
      </c>
      <c r="Q130" s="65"/>
    </row>
    <row r="131" spans="2:17" x14ac:dyDescent="0.45">
      <c r="B131" s="585" t="s">
        <v>524</v>
      </c>
      <c r="C131" s="582">
        <v>2.8E-3</v>
      </c>
      <c r="D131" s="593">
        <v>5.2510386922386222E-2</v>
      </c>
      <c r="I131" s="63"/>
      <c r="J131" s="63"/>
      <c r="K131" s="63"/>
      <c r="L131" s="63"/>
      <c r="N131" s="65"/>
      <c r="O131" s="65"/>
      <c r="P131" s="65"/>
      <c r="Q131" s="65"/>
    </row>
    <row r="132" spans="2:17" ht="38.4" x14ac:dyDescent="0.45">
      <c r="B132" s="585" t="s">
        <v>525</v>
      </c>
      <c r="C132" s="582">
        <v>2.8E-3</v>
      </c>
      <c r="D132" s="593">
        <v>1.5036169949028221E-2</v>
      </c>
      <c r="I132" s="611" t="s">
        <v>14</v>
      </c>
      <c r="J132" s="613" t="s">
        <v>572</v>
      </c>
      <c r="K132" s="618" t="s">
        <v>589</v>
      </c>
      <c r="L132" s="619" t="s">
        <v>594</v>
      </c>
      <c r="N132" s="642" t="s">
        <v>14</v>
      </c>
      <c r="O132" s="643" t="s">
        <v>573</v>
      </c>
      <c r="P132" s="651" t="s">
        <v>590</v>
      </c>
      <c r="Q132" s="65"/>
    </row>
    <row r="133" spans="2:17" x14ac:dyDescent="0.45">
      <c r="B133" s="585" t="s">
        <v>526</v>
      </c>
      <c r="C133" s="582">
        <v>2.8E-3</v>
      </c>
      <c r="D133" s="593">
        <v>7.1309177414848698E-2</v>
      </c>
      <c r="I133" s="614" t="s">
        <v>524</v>
      </c>
      <c r="J133" s="620">
        <v>27.911347473929524</v>
      </c>
      <c r="K133" s="615">
        <v>4.4972411365388899E-5</v>
      </c>
      <c r="L133" s="621">
        <v>2.2486205682694449E-5</v>
      </c>
      <c r="N133" s="645" t="s">
        <v>524</v>
      </c>
      <c r="O133" s="640">
        <v>30.853213993881489</v>
      </c>
      <c r="P133" s="652">
        <v>1.8291766998932045E-4</v>
      </c>
      <c r="Q133" s="65"/>
    </row>
    <row r="134" spans="2:17" x14ac:dyDescent="0.45">
      <c r="B134" s="585" t="s">
        <v>519</v>
      </c>
      <c r="C134" s="582">
        <v>2.8E-3</v>
      </c>
      <c r="D134" s="593">
        <v>6.0859058825582044E-3</v>
      </c>
      <c r="I134" s="617" t="s">
        <v>525</v>
      </c>
      <c r="J134" s="622">
        <v>114.51837961934655</v>
      </c>
      <c r="K134" s="615">
        <v>4.4972411466289801E-5</v>
      </c>
      <c r="L134" s="621">
        <v>2.2486205733144901E-5</v>
      </c>
      <c r="N134" s="645" t="s">
        <v>525</v>
      </c>
      <c r="O134" s="640">
        <v>122.38689710540581</v>
      </c>
      <c r="P134" s="652">
        <v>4.6112756310273227E-5</v>
      </c>
      <c r="Q134" s="65"/>
    </row>
    <row r="135" spans="2:17" x14ac:dyDescent="0.45">
      <c r="B135" s="585" t="s">
        <v>520</v>
      </c>
      <c r="C135" s="582">
        <v>2.8E-3</v>
      </c>
      <c r="D135" s="593">
        <v>5.1921675680659231E-2</v>
      </c>
      <c r="I135" s="617" t="s">
        <v>526</v>
      </c>
      <c r="J135" s="622">
        <v>20.41090003160345</v>
      </c>
      <c r="K135" s="615">
        <v>4.4972409647839544E-5</v>
      </c>
      <c r="L135" s="621">
        <v>2.2486204823919772E-5</v>
      </c>
      <c r="N135" s="645" t="s">
        <v>526</v>
      </c>
      <c r="O135" s="640">
        <v>22.921075324232273</v>
      </c>
      <c r="P135" s="652">
        <v>2.4621866478457166E-4</v>
      </c>
      <c r="Q135" s="65"/>
    </row>
    <row r="136" spans="2:17" x14ac:dyDescent="0.45">
      <c r="B136" s="585" t="s">
        <v>522</v>
      </c>
      <c r="C136" s="582">
        <v>2.8E-3</v>
      </c>
      <c r="D136" s="593">
        <v>0.34756384458257394</v>
      </c>
      <c r="I136" s="617" t="s">
        <v>519</v>
      </c>
      <c r="J136" s="622">
        <v>426.53517391297339</v>
      </c>
      <c r="K136" s="615">
        <v>4.4972343019300161E-5</v>
      </c>
      <c r="L136" s="621">
        <v>2.2486171509650081E-5</v>
      </c>
      <c r="N136" s="645" t="s">
        <v>519</v>
      </c>
      <c r="O136" s="640">
        <v>452.14598722341282</v>
      </c>
      <c r="P136" s="652">
        <v>1.2481785891455689E-5</v>
      </c>
      <c r="Q136" s="65"/>
    </row>
    <row r="137" spans="2:17" x14ac:dyDescent="0.45">
      <c r="B137" s="585" t="s">
        <v>521</v>
      </c>
      <c r="C137" s="582">
        <v>2.8E-3</v>
      </c>
      <c r="D137" s="593">
        <v>6.5022420724314939E-2</v>
      </c>
      <c r="I137" s="617" t="s">
        <v>520</v>
      </c>
      <c r="J137" s="622">
        <v>28.532446773125489</v>
      </c>
      <c r="K137" s="615">
        <v>4.4972410628405887E-5</v>
      </c>
      <c r="L137" s="621">
        <v>2.2486205314202944E-5</v>
      </c>
      <c r="N137" s="645" t="s">
        <v>520</v>
      </c>
      <c r="O137" s="640">
        <v>31.507476447354023</v>
      </c>
      <c r="P137" s="652">
        <v>1.7911933283051021E-4</v>
      </c>
      <c r="Q137" s="65"/>
    </row>
    <row r="138" spans="2:17" x14ac:dyDescent="0.45">
      <c r="I138" s="617" t="s">
        <v>522</v>
      </c>
      <c r="J138" s="622">
        <v>3.3576398285887938</v>
      </c>
      <c r="K138" s="615">
        <v>4.497241058242549E-5</v>
      </c>
      <c r="L138" s="621">
        <v>2.2486205291212745E-5</v>
      </c>
      <c r="N138" s="645" t="s">
        <v>522</v>
      </c>
      <c r="O138" s="640">
        <v>4.6125569177605819</v>
      </c>
      <c r="P138" s="652">
        <v>1.2235293495540796E-3</v>
      </c>
      <c r="Q138" s="65"/>
    </row>
    <row r="139" spans="2:17" x14ac:dyDescent="0.45">
      <c r="I139" s="617" t="s">
        <v>521</v>
      </c>
      <c r="J139" s="622">
        <v>22.525016179990732</v>
      </c>
      <c r="K139" s="615">
        <v>4.4972406786679545E-5</v>
      </c>
      <c r="L139" s="621">
        <v>2.2486203393339773E-5</v>
      </c>
      <c r="N139" s="645" t="s">
        <v>521</v>
      </c>
      <c r="O139" s="640">
        <v>25.158683210415401</v>
      </c>
      <c r="P139" s="652">
        <v>2.2432000145273124E-4</v>
      </c>
      <c r="Q139" s="65"/>
    </row>
    <row r="140" spans="2:17" x14ac:dyDescent="0.45">
      <c r="B140" s="610" t="s">
        <v>629</v>
      </c>
      <c r="C140" s="610"/>
      <c r="D140" s="610"/>
      <c r="E140" s="610"/>
      <c r="I140" s="63"/>
      <c r="J140" s="63"/>
      <c r="K140" s="63"/>
      <c r="L140" s="63"/>
      <c r="N140" s="65"/>
      <c r="O140" s="65"/>
      <c r="P140" s="65"/>
      <c r="Q140" s="65"/>
    </row>
    <row r="141" spans="2:17" ht="42.75" customHeight="1" x14ac:dyDescent="0.45">
      <c r="B141" s="594" t="s">
        <v>633</v>
      </c>
      <c r="C141" s="595" t="s">
        <v>632</v>
      </c>
      <c r="D141" s="598" t="s">
        <v>631</v>
      </c>
      <c r="E141" s="78"/>
      <c r="I141" s="611" t="s">
        <v>14</v>
      </c>
      <c r="J141" s="612" t="s">
        <v>596</v>
      </c>
      <c r="K141" s="613" t="s">
        <v>593</v>
      </c>
      <c r="L141" s="63"/>
    </row>
    <row r="142" spans="2:17" x14ac:dyDescent="0.45">
      <c r="B142" s="596" t="s">
        <v>597</v>
      </c>
      <c r="C142" s="597">
        <v>0</v>
      </c>
      <c r="D142" s="78"/>
      <c r="E142" s="78"/>
      <c r="I142" s="614" t="s">
        <v>524</v>
      </c>
      <c r="J142" s="615">
        <v>-5.8999999999999999E-3</v>
      </c>
      <c r="K142" s="616">
        <v>-5.8775137943173055E-3</v>
      </c>
      <c r="L142" s="63"/>
    </row>
    <row r="143" spans="2:17" x14ac:dyDescent="0.45">
      <c r="B143" s="596" t="s">
        <v>598</v>
      </c>
      <c r="C143" s="597">
        <v>0</v>
      </c>
      <c r="D143" s="78"/>
      <c r="E143" s="78"/>
      <c r="I143" s="617" t="s">
        <v>525</v>
      </c>
      <c r="J143" s="615">
        <v>-6.8999999999999999E-3</v>
      </c>
      <c r="K143" s="616">
        <v>-6.8775137942668546E-3</v>
      </c>
      <c r="L143" s="63"/>
    </row>
    <row r="144" spans="2:17" x14ac:dyDescent="0.45">
      <c r="B144" s="596" t="s">
        <v>599</v>
      </c>
      <c r="C144" s="597">
        <v>0</v>
      </c>
      <c r="D144" s="78"/>
      <c r="E144" s="78"/>
      <c r="I144" s="617" t="s">
        <v>526</v>
      </c>
      <c r="J144" s="615">
        <v>-3.8300000000000001E-2</v>
      </c>
      <c r="K144" s="616">
        <v>-3.8277513795176084E-2</v>
      </c>
      <c r="L144" s="63"/>
    </row>
    <row r="145" spans="2:12" x14ac:dyDescent="0.45">
      <c r="B145" s="596" t="s">
        <v>605</v>
      </c>
      <c r="C145" s="597">
        <v>128969000</v>
      </c>
      <c r="D145" s="79"/>
      <c r="E145" s="78"/>
      <c r="I145" s="617" t="s">
        <v>519</v>
      </c>
      <c r="J145" s="615">
        <v>-5.3E-3</v>
      </c>
      <c r="K145" s="616">
        <v>-5.2775138284903503E-3</v>
      </c>
      <c r="L145" s="63"/>
    </row>
    <row r="146" spans="2:12" x14ac:dyDescent="0.45">
      <c r="B146" s="596" t="s">
        <v>606</v>
      </c>
      <c r="C146" s="597">
        <v>152468000</v>
      </c>
      <c r="D146" s="79"/>
      <c r="E146" s="78"/>
      <c r="I146" s="617" t="s">
        <v>520</v>
      </c>
      <c r="J146" s="615">
        <v>-2.5999999999999999E-2</v>
      </c>
      <c r="K146" s="616">
        <v>-2.5977513794685797E-2</v>
      </c>
      <c r="L146" s="63"/>
    </row>
    <row r="147" spans="2:12" x14ac:dyDescent="0.45">
      <c r="B147" s="596" t="s">
        <v>600</v>
      </c>
      <c r="C147" s="597">
        <v>339011000</v>
      </c>
      <c r="D147" s="79"/>
      <c r="E147" s="78"/>
      <c r="I147" s="617" t="s">
        <v>522</v>
      </c>
      <c r="J147" s="615">
        <v>-2.7900000000000001E-2</v>
      </c>
      <c r="K147" s="616">
        <v>-2.7877513794708788E-2</v>
      </c>
      <c r="L147" s="63"/>
    </row>
    <row r="148" spans="2:12" x14ac:dyDescent="0.45">
      <c r="B148" s="596" t="s">
        <v>601</v>
      </c>
      <c r="C148" s="597">
        <v>8490000</v>
      </c>
      <c r="D148" s="79"/>
      <c r="E148" s="78"/>
      <c r="I148" s="617" t="s">
        <v>521</v>
      </c>
      <c r="J148" s="615">
        <v>-2.4400000000000002E-2</v>
      </c>
      <c r="K148" s="616">
        <v>-2.4377513796606663E-2</v>
      </c>
      <c r="L148" s="63"/>
    </row>
    <row r="149" spans="2:12" x14ac:dyDescent="0.45">
      <c r="B149" s="596" t="s">
        <v>602</v>
      </c>
      <c r="C149" s="597">
        <v>72612000</v>
      </c>
      <c r="D149" s="79"/>
      <c r="E149" s="78"/>
    </row>
    <row r="150" spans="2:12" x14ac:dyDescent="0.45">
      <c r="B150" s="596" t="s">
        <v>603</v>
      </c>
      <c r="C150" s="597">
        <v>96999000</v>
      </c>
      <c r="D150" s="79"/>
      <c r="E150" s="78"/>
    </row>
    <row r="151" spans="2:12" x14ac:dyDescent="0.45">
      <c r="B151" s="599" t="s">
        <v>604</v>
      </c>
      <c r="C151" s="600">
        <v>798549000</v>
      </c>
      <c r="D151" s="80"/>
      <c r="E151" s="78"/>
    </row>
    <row r="152" spans="2:12" x14ac:dyDescent="0.45">
      <c r="B152" s="78"/>
      <c r="C152" s="78"/>
      <c r="D152" s="78"/>
      <c r="E152" s="78"/>
    </row>
    <row r="153" spans="2:12" x14ac:dyDescent="0.45">
      <c r="B153" s="596" t="s">
        <v>621</v>
      </c>
      <c r="C153" s="597">
        <v>798549000</v>
      </c>
      <c r="D153" s="78"/>
      <c r="E153" s="78"/>
    </row>
    <row r="154" spans="2:12" x14ac:dyDescent="0.45">
      <c r="B154" s="78"/>
      <c r="C154" s="78"/>
      <c r="D154" s="78"/>
      <c r="E154" s="78"/>
    </row>
    <row r="155" spans="2:12" x14ac:dyDescent="0.45">
      <c r="B155" s="599" t="s">
        <v>608</v>
      </c>
      <c r="C155" s="594" t="s">
        <v>609</v>
      </c>
      <c r="D155" s="594" t="s">
        <v>622</v>
      </c>
      <c r="E155" s="594" t="s">
        <v>607</v>
      </c>
    </row>
    <row r="156" spans="2:12" x14ac:dyDescent="0.45">
      <c r="B156" s="601" t="s">
        <v>611</v>
      </c>
      <c r="C156" s="602">
        <v>14893292</v>
      </c>
      <c r="D156" s="603">
        <v>0.38007048761911422</v>
      </c>
      <c r="E156" s="597">
        <v>303504907.81775606</v>
      </c>
    </row>
    <row r="157" spans="2:12" x14ac:dyDescent="0.45">
      <c r="B157" s="78"/>
      <c r="C157" s="78"/>
      <c r="D157" s="78"/>
      <c r="E157" s="78"/>
    </row>
    <row r="158" spans="2:12" x14ac:dyDescent="0.45">
      <c r="B158" s="78"/>
      <c r="C158" s="78"/>
      <c r="D158" s="78"/>
      <c r="E158" s="78"/>
    </row>
    <row r="159" spans="2:12" x14ac:dyDescent="0.45">
      <c r="B159" s="604" t="s">
        <v>14</v>
      </c>
      <c r="C159" s="594" t="s">
        <v>613</v>
      </c>
      <c r="D159" s="594" t="s">
        <v>610</v>
      </c>
      <c r="E159" s="594" t="s">
        <v>607</v>
      </c>
    </row>
    <row r="160" spans="2:12" x14ac:dyDescent="0.45">
      <c r="B160" s="605" t="s">
        <v>524</v>
      </c>
      <c r="C160" s="602">
        <v>16938686.519200001</v>
      </c>
      <c r="D160" s="603">
        <v>0.10885973030405885</v>
      </c>
      <c r="E160" s="597">
        <v>33039462.410999168</v>
      </c>
    </row>
    <row r="161" spans="2:5" x14ac:dyDescent="0.45">
      <c r="B161" s="605" t="s">
        <v>525</v>
      </c>
      <c r="C161" s="602">
        <v>10490088.556</v>
      </c>
      <c r="D161" s="603">
        <v>6.741657387527987E-2</v>
      </c>
      <c r="E161" s="597">
        <v>20461261.039405759</v>
      </c>
    </row>
    <row r="162" spans="2:5" x14ac:dyDescent="0.45">
      <c r="B162" s="605" t="s">
        <v>526</v>
      </c>
      <c r="C162" s="602">
        <v>59474196.263999999</v>
      </c>
      <c r="D162" s="603">
        <v>0.38222237350050925</v>
      </c>
      <c r="E162" s="597">
        <v>116006366.23515598</v>
      </c>
    </row>
    <row r="163" spans="2:5" x14ac:dyDescent="0.45">
      <c r="B163" s="605" t="s">
        <v>519</v>
      </c>
      <c r="C163" s="602">
        <v>1090287.868</v>
      </c>
      <c r="D163" s="603">
        <v>7.0069449086110642E-3</v>
      </c>
      <c r="E163" s="597">
        <v>2126642.1685720962</v>
      </c>
    </row>
    <row r="164" spans="2:5" x14ac:dyDescent="0.45">
      <c r="B164" s="605" t="s">
        <v>520</v>
      </c>
      <c r="C164" s="602">
        <v>15624955.0944</v>
      </c>
      <c r="D164" s="603">
        <v>0.1004167823556692</v>
      </c>
      <c r="E164" s="597">
        <v>30476986.272213053</v>
      </c>
    </row>
    <row r="165" spans="2:5" x14ac:dyDescent="0.45">
      <c r="B165" s="605" t="s">
        <v>522</v>
      </c>
      <c r="C165" s="602">
        <v>11627222.945599999</v>
      </c>
      <c r="D165" s="603">
        <v>7.4724586974820539E-2</v>
      </c>
      <c r="E165" s="597">
        <v>22679278.881512802</v>
      </c>
    </row>
    <row r="166" spans="2:5" x14ac:dyDescent="0.45">
      <c r="B166" s="605" t="s">
        <v>521</v>
      </c>
      <c r="C166" s="602">
        <v>40355596.044799998</v>
      </c>
      <c r="D166" s="603">
        <v>0.25935300808105122</v>
      </c>
      <c r="E166" s="597">
        <v>78714910.809897184</v>
      </c>
    </row>
    <row r="167" spans="2:5" x14ac:dyDescent="0.45">
      <c r="B167" s="606" t="s">
        <v>21</v>
      </c>
      <c r="C167" s="602">
        <v>155601033.292</v>
      </c>
      <c r="D167" s="607">
        <v>1</v>
      </c>
      <c r="E167" s="596"/>
    </row>
    <row r="168" spans="2:5" x14ac:dyDescent="0.45">
      <c r="B168" s="78"/>
      <c r="C168" s="78"/>
      <c r="D168" s="78"/>
      <c r="E168" s="78"/>
    </row>
    <row r="169" spans="2:5" x14ac:dyDescent="0.45">
      <c r="B169" s="604" t="s">
        <v>14</v>
      </c>
      <c r="C169" s="594" t="s">
        <v>614</v>
      </c>
      <c r="D169" s="78"/>
      <c r="E169" s="78"/>
    </row>
    <row r="170" spans="2:5" x14ac:dyDescent="0.45">
      <c r="B170" s="605" t="s">
        <v>524</v>
      </c>
      <c r="C170" s="597">
        <v>1.95</v>
      </c>
      <c r="D170" s="78"/>
      <c r="E170" s="78"/>
    </row>
    <row r="171" spans="2:5" x14ac:dyDescent="0.45">
      <c r="B171" s="608" t="s">
        <v>525</v>
      </c>
      <c r="C171" s="597">
        <v>1.95</v>
      </c>
      <c r="D171" s="78"/>
      <c r="E171" s="78"/>
    </row>
    <row r="172" spans="2:5" x14ac:dyDescent="0.45">
      <c r="B172" s="608" t="s">
        <v>526</v>
      </c>
      <c r="C172" s="597">
        <v>1.95</v>
      </c>
      <c r="D172" s="78"/>
      <c r="E172" s="78"/>
    </row>
    <row r="173" spans="2:5" x14ac:dyDescent="0.45">
      <c r="B173" s="608" t="s">
        <v>519</v>
      </c>
      <c r="C173" s="597">
        <v>1.95</v>
      </c>
      <c r="D173" s="78"/>
      <c r="E173" s="78"/>
    </row>
    <row r="174" spans="2:5" x14ac:dyDescent="0.45">
      <c r="B174" s="608" t="s">
        <v>520</v>
      </c>
      <c r="C174" s="597">
        <v>1.95</v>
      </c>
      <c r="D174" s="78"/>
      <c r="E174" s="78"/>
    </row>
    <row r="175" spans="2:5" x14ac:dyDescent="0.45">
      <c r="B175" s="608" t="s">
        <v>522</v>
      </c>
      <c r="C175" s="597">
        <v>1.95</v>
      </c>
      <c r="D175" s="78"/>
      <c r="E175" s="78"/>
    </row>
    <row r="176" spans="2:5" x14ac:dyDescent="0.45">
      <c r="B176" s="608" t="s">
        <v>521</v>
      </c>
      <c r="C176" s="597">
        <v>1.95</v>
      </c>
      <c r="D176" s="78"/>
      <c r="E176" s="78"/>
    </row>
    <row r="177" spans="2:5" x14ac:dyDescent="0.45">
      <c r="B177" s="78"/>
      <c r="C177" s="78"/>
      <c r="D177" s="78"/>
      <c r="E177" s="78"/>
    </row>
    <row r="178" spans="2:5" x14ac:dyDescent="0.45">
      <c r="B178" s="604" t="s">
        <v>14</v>
      </c>
      <c r="C178" s="598" t="s">
        <v>615</v>
      </c>
      <c r="D178" s="598" t="s">
        <v>617</v>
      </c>
      <c r="E178" s="78"/>
    </row>
    <row r="179" spans="2:5" x14ac:dyDescent="0.45">
      <c r="B179" s="605" t="s">
        <v>524</v>
      </c>
      <c r="C179" s="597">
        <v>28.729415151279319</v>
      </c>
      <c r="D179" s="609">
        <v>6.787468487374225E-2</v>
      </c>
      <c r="E179" s="78"/>
    </row>
    <row r="180" spans="2:5" x14ac:dyDescent="0.45">
      <c r="B180" s="608" t="s">
        <v>525</v>
      </c>
      <c r="C180" s="597">
        <v>114.07610711667893</v>
      </c>
      <c r="D180" s="609">
        <v>1.7093851195373523E-2</v>
      </c>
      <c r="E180" s="78"/>
    </row>
    <row r="181" spans="2:5" x14ac:dyDescent="0.45">
      <c r="B181" s="608" t="s">
        <v>526</v>
      </c>
      <c r="C181" s="597">
        <v>21.393318610705744</v>
      </c>
      <c r="D181" s="609">
        <v>9.1149953660025984E-2</v>
      </c>
      <c r="E181" s="78"/>
    </row>
    <row r="182" spans="2:5" x14ac:dyDescent="0.45">
      <c r="B182" s="608" t="s">
        <v>519</v>
      </c>
      <c r="C182" s="597">
        <v>421.17681880744772</v>
      </c>
      <c r="D182" s="609">
        <v>4.6298844402723281E-3</v>
      </c>
      <c r="E182" s="78"/>
    </row>
    <row r="183" spans="2:5" x14ac:dyDescent="0.45">
      <c r="B183" s="608" t="s">
        <v>520</v>
      </c>
      <c r="C183" s="597">
        <v>29.420807133611138</v>
      </c>
      <c r="D183" s="609">
        <v>6.6279622824224504E-2</v>
      </c>
      <c r="E183" s="78"/>
    </row>
    <row r="184" spans="2:5" x14ac:dyDescent="0.45">
      <c r="B184" s="608" t="s">
        <v>522</v>
      </c>
      <c r="C184" s="597">
        <v>4.0542227559146431</v>
      </c>
      <c r="D184" s="609">
        <v>0.48097998491947069</v>
      </c>
      <c r="E184" s="78"/>
    </row>
    <row r="185" spans="2:5" x14ac:dyDescent="0.45">
      <c r="B185" s="608" t="s">
        <v>521</v>
      </c>
      <c r="C185" s="597">
        <v>23.524266091465808</v>
      </c>
      <c r="D185" s="609">
        <v>8.2893127990395665E-2</v>
      </c>
      <c r="E185" s="78"/>
    </row>
    <row r="186" spans="2:5" x14ac:dyDescent="0.45"/>
    <row r="187" spans="2:5" x14ac:dyDescent="0.45">
      <c r="B187" s="610" t="s">
        <v>630</v>
      </c>
      <c r="C187" s="610"/>
      <c r="D187" s="610"/>
      <c r="E187" s="610"/>
    </row>
    <row r="188" spans="2:5" x14ac:dyDescent="0.45">
      <c r="B188" s="77"/>
      <c r="C188" s="77"/>
      <c r="D188" s="77"/>
      <c r="E188" s="77"/>
    </row>
    <row r="189" spans="2:5" x14ac:dyDescent="0.45">
      <c r="B189" s="599" t="s">
        <v>608</v>
      </c>
      <c r="C189" s="594" t="s">
        <v>609</v>
      </c>
      <c r="D189" s="594" t="s">
        <v>622</v>
      </c>
      <c r="E189" s="594" t="s">
        <v>607</v>
      </c>
    </row>
    <row r="190" spans="2:5" x14ac:dyDescent="0.45">
      <c r="B190" s="601" t="s">
        <v>612</v>
      </c>
      <c r="C190" s="602">
        <v>14244071</v>
      </c>
      <c r="D190" s="603">
        <v>0.36350264338141502</v>
      </c>
      <c r="E190" s="597">
        <v>290274672.36958557</v>
      </c>
    </row>
    <row r="191" spans="2:5" x14ac:dyDescent="0.45">
      <c r="B191" s="81"/>
      <c r="C191" s="82"/>
      <c r="D191" s="83"/>
      <c r="E191" s="79"/>
    </row>
    <row r="192" spans="2:5" x14ac:dyDescent="0.45">
      <c r="B192" s="604" t="s">
        <v>14</v>
      </c>
      <c r="C192" s="594" t="s">
        <v>613</v>
      </c>
      <c r="D192" s="594" t="s">
        <v>610</v>
      </c>
      <c r="E192" s="594" t="s">
        <v>607</v>
      </c>
    </row>
    <row r="193" spans="2:5" x14ac:dyDescent="0.45">
      <c r="B193" s="605" t="s">
        <v>524</v>
      </c>
      <c r="C193" s="602">
        <v>16938686.519200001</v>
      </c>
      <c r="D193" s="603">
        <v>0.10885973030405885</v>
      </c>
      <c r="E193" s="597">
        <v>31599222.548252128</v>
      </c>
    </row>
    <row r="194" spans="2:5" x14ac:dyDescent="0.45">
      <c r="B194" s="605" t="s">
        <v>525</v>
      </c>
      <c r="C194" s="602">
        <v>10490088.556</v>
      </c>
      <c r="D194" s="603">
        <v>6.741657387527987E-2</v>
      </c>
      <c r="E194" s="597">
        <v>19569323.893926825</v>
      </c>
    </row>
    <row r="195" spans="2:5" x14ac:dyDescent="0.45">
      <c r="B195" s="605" t="s">
        <v>526</v>
      </c>
      <c r="C195" s="602">
        <v>59474196.263999999</v>
      </c>
      <c r="D195" s="603">
        <v>0.38222237350050925</v>
      </c>
      <c r="E195" s="597">
        <v>110949474.24018569</v>
      </c>
    </row>
    <row r="196" spans="2:5" x14ac:dyDescent="0.45">
      <c r="B196" s="605" t="s">
        <v>519</v>
      </c>
      <c r="C196" s="602">
        <v>1090287.868</v>
      </c>
      <c r="D196" s="603">
        <v>7.0069449086110642E-3</v>
      </c>
      <c r="E196" s="597">
        <v>2033938.6376588123</v>
      </c>
    </row>
    <row r="197" spans="2:5" x14ac:dyDescent="0.45">
      <c r="B197" s="605" t="s">
        <v>520</v>
      </c>
      <c r="C197" s="602">
        <v>15624955.0944</v>
      </c>
      <c r="D197" s="603">
        <v>0.1004167823556692</v>
      </c>
      <c r="E197" s="597">
        <v>29148448.598699857</v>
      </c>
    </row>
    <row r="198" spans="2:5" x14ac:dyDescent="0.45">
      <c r="B198" s="605" t="s">
        <v>522</v>
      </c>
      <c r="C198" s="602">
        <v>11627222.945599999</v>
      </c>
      <c r="D198" s="603">
        <v>7.4724586974820539E-2</v>
      </c>
      <c r="E198" s="597">
        <v>21690655.002068635</v>
      </c>
    </row>
    <row r="199" spans="2:5" x14ac:dyDescent="0.45">
      <c r="B199" s="605" t="s">
        <v>521</v>
      </c>
      <c r="C199" s="602">
        <v>40355596.044799998</v>
      </c>
      <c r="D199" s="603">
        <v>0.25935300808105122</v>
      </c>
      <c r="E199" s="597">
        <v>75283609.44879362</v>
      </c>
    </row>
    <row r="200" spans="2:5" x14ac:dyDescent="0.45">
      <c r="B200" s="606" t="s">
        <v>21</v>
      </c>
      <c r="C200" s="602">
        <v>155601033.292</v>
      </c>
      <c r="D200" s="607">
        <v>1</v>
      </c>
      <c r="E200" s="596"/>
    </row>
    <row r="201" spans="2:5" x14ac:dyDescent="0.45">
      <c r="B201" s="78"/>
      <c r="C201" s="78"/>
      <c r="D201" s="78"/>
      <c r="E201" s="78"/>
    </row>
    <row r="202" spans="2:5" x14ac:dyDescent="0.45">
      <c r="B202" s="604" t="s">
        <v>14</v>
      </c>
      <c r="C202" s="594" t="s">
        <v>618</v>
      </c>
      <c r="D202" s="78"/>
      <c r="E202" s="78"/>
    </row>
    <row r="203" spans="2:5" x14ac:dyDescent="0.45">
      <c r="B203" s="605" t="s">
        <v>524</v>
      </c>
      <c r="C203" s="597">
        <v>1.87</v>
      </c>
      <c r="D203" s="78"/>
      <c r="E203" s="78"/>
    </row>
    <row r="204" spans="2:5" x14ac:dyDescent="0.45">
      <c r="B204" s="608" t="s">
        <v>525</v>
      </c>
      <c r="C204" s="597">
        <v>1.87</v>
      </c>
      <c r="D204" s="78"/>
      <c r="E204" s="78"/>
    </row>
    <row r="205" spans="2:5" x14ac:dyDescent="0.45">
      <c r="B205" s="608" t="s">
        <v>526</v>
      </c>
      <c r="C205" s="597">
        <v>1.87</v>
      </c>
      <c r="D205" s="78"/>
      <c r="E205" s="78"/>
    </row>
    <row r="206" spans="2:5" x14ac:dyDescent="0.45">
      <c r="B206" s="608" t="s">
        <v>519</v>
      </c>
      <c r="C206" s="597">
        <v>1.87</v>
      </c>
      <c r="D206" s="78"/>
      <c r="E206" s="78"/>
    </row>
    <row r="207" spans="2:5" x14ac:dyDescent="0.45">
      <c r="B207" s="608" t="s">
        <v>520</v>
      </c>
      <c r="C207" s="597">
        <v>1.87</v>
      </c>
      <c r="D207" s="78"/>
      <c r="E207" s="78"/>
    </row>
    <row r="208" spans="2:5" x14ac:dyDescent="0.45">
      <c r="B208" s="608" t="s">
        <v>522</v>
      </c>
      <c r="C208" s="597">
        <v>1.87</v>
      </c>
      <c r="D208" s="78"/>
      <c r="E208" s="78"/>
    </row>
    <row r="209" spans="2:5" x14ac:dyDescent="0.45">
      <c r="B209" s="608" t="s">
        <v>521</v>
      </c>
      <c r="C209" s="597">
        <v>1.87</v>
      </c>
      <c r="D209" s="78"/>
      <c r="E209" s="78"/>
    </row>
    <row r="210" spans="2:5" x14ac:dyDescent="0.45">
      <c r="B210" s="78"/>
      <c r="C210" s="78"/>
      <c r="D210" s="78"/>
      <c r="E210" s="78"/>
    </row>
    <row r="211" spans="2:5" x14ac:dyDescent="0.45">
      <c r="B211" s="604" t="s">
        <v>14</v>
      </c>
      <c r="C211" s="598" t="s">
        <v>619</v>
      </c>
      <c r="D211" s="598" t="s">
        <v>620</v>
      </c>
      <c r="E211" s="78"/>
    </row>
    <row r="212" spans="2:5" x14ac:dyDescent="0.45">
      <c r="B212" s="605" t="s">
        <v>524</v>
      </c>
      <c r="C212" s="597">
        <v>31.569390127464693</v>
      </c>
      <c r="D212" s="609">
        <v>5.9234593777379947E-2</v>
      </c>
      <c r="E212" s="78"/>
    </row>
    <row r="213" spans="2:5" x14ac:dyDescent="0.45">
      <c r="B213" s="608" t="s">
        <v>525</v>
      </c>
      <c r="C213" s="597">
        <v>119.39189265753342</v>
      </c>
      <c r="D213" s="609">
        <v>1.5662705049529227E-2</v>
      </c>
      <c r="E213" s="78"/>
    </row>
    <row r="214" spans="2:5" x14ac:dyDescent="0.45">
      <c r="B214" s="608" t="s">
        <v>526</v>
      </c>
      <c r="C214" s="597">
        <v>24.020481761378914</v>
      </c>
      <c r="D214" s="609">
        <v>7.7850228757970236E-2</v>
      </c>
      <c r="E214" s="78"/>
    </row>
    <row r="215" spans="2:5" x14ac:dyDescent="0.45">
      <c r="B215" s="608" t="s">
        <v>519</v>
      </c>
      <c r="C215" s="597">
        <v>435.40124707261134</v>
      </c>
      <c r="D215" s="609">
        <v>4.2948889388186402E-3</v>
      </c>
      <c r="E215" s="78"/>
    </row>
    <row r="216" spans="2:5" x14ac:dyDescent="0.45">
      <c r="B216" s="608" t="s">
        <v>520</v>
      </c>
      <c r="C216" s="597">
        <v>32.28083860565787</v>
      </c>
      <c r="D216" s="609">
        <v>5.7929102240616662E-2</v>
      </c>
      <c r="E216" s="78"/>
    </row>
    <row r="217" spans="2:5" x14ac:dyDescent="0.45">
      <c r="B217" s="608" t="s">
        <v>522</v>
      </c>
      <c r="C217" s="597">
        <v>6.1783984361829161</v>
      </c>
      <c r="D217" s="609">
        <v>0.30266743385285899</v>
      </c>
      <c r="E217" s="78"/>
    </row>
    <row r="218" spans="2:5" x14ac:dyDescent="0.45">
      <c r="B218" s="608" t="s">
        <v>521</v>
      </c>
      <c r="C218" s="597">
        <v>26.213245607414851</v>
      </c>
      <c r="D218" s="609">
        <v>7.1337980348035943E-2</v>
      </c>
      <c r="E218" s="78"/>
    </row>
  </sheetData>
  <sheetProtection algorithmName="SHA-512" hashValue="v8C9R/1VQXdcfqupF6Ac3CGsO5ntc+LqYCUtCF8ojXJ3Q8LtSOLGZk1NCYhFU3G5UnPa1/Ic9J6Ot7E5giWxFw==" saltValue="8DwzHLn9KVBF9fECok5HkQ==" spinCount="100000" sheet="1" objects="1" scenarios="1" selectLockedCells="1"/>
  <mergeCells count="10">
    <mergeCell ref="N98:Q98"/>
    <mergeCell ref="J24:N24"/>
    <mergeCell ref="J26:N26"/>
    <mergeCell ref="J28:N28"/>
    <mergeCell ref="J10:N10"/>
    <mergeCell ref="J20:N20"/>
    <mergeCell ref="P10:T10"/>
    <mergeCell ref="J31:N31"/>
    <mergeCell ref="J42:N42"/>
    <mergeCell ref="J22:N22"/>
  </mergeCells>
  <pageMargins left="0.7" right="0.7" top="0.75" bottom="0.75" header="0.3" footer="0.3"/>
  <pageSetup scale="49" orientation="portrait" horizontalDpi="90" verticalDpi="90" r:id="rId1"/>
  <rowBreaks count="1" manualBreakCount="1">
    <brk id="96" max="16383" man="1"/>
  </rowBreaks>
  <colBreaks count="1" manualBreakCount="1">
    <brk id="8" max="1048575" man="1"/>
  </colBreak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LongProperties xmlns="http://schemas.microsoft.com/office/2006/metadata/longProperties"/>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2BD714A348B448409FBFD44A860871DB" ma:contentTypeVersion="36" ma:contentTypeDescription="This is the Custom Document Type for use by DHCS" ma:contentTypeScope="" ma:versionID="59c3955d1bcefbbb80e389060b879c5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69bc34b3-1921-46c7-8c7a-d18363374b4b">
      <Value>5</Value>
    </TaxCatchAll>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Capitated Rates Development</TermName>
          <TermId xmlns="http://schemas.microsoft.com/office/infopath/2007/PartnerControls">219759ee-ee76-4cfc-bb80-102b1fe0ea29</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DHCSDOC-2129867196-7211</_dlc_DocId>
    <_dlc_DocIdUrl xmlns="69bc34b3-1921-46c7-8c7a-d18363374b4b">
      <Url>http://dhcsgovstaging:88/provgovpart/_layouts/15/DocIdRedir.aspx?ID=DHCSDOC-2129867196-7211</Url>
      <Description>DHCSDOC-2129867196-7211</Description>
    </_dlc_DocIdUrl>
  </documentManagement>
</p: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3DA22214-CC5F-427F-877C-4E48EF6D0648}">
  <ds:schemaRefs>
    <ds:schemaRef ds:uri="http://schemas.microsoft.com/office/2006/metadata/longProperties"/>
  </ds:schemaRefs>
</ds:datastoreItem>
</file>

<file path=customXml/itemProps2.xml><?xml version="1.0" encoding="utf-8"?>
<ds:datastoreItem xmlns:ds="http://schemas.openxmlformats.org/officeDocument/2006/customXml" ds:itemID="{CD48DB49-D17B-4EB0-9F8C-FBFF90655FD4}"/>
</file>

<file path=customXml/itemProps3.xml><?xml version="1.0" encoding="utf-8"?>
<ds:datastoreItem xmlns:ds="http://schemas.openxmlformats.org/officeDocument/2006/customXml" ds:itemID="{26433EEF-A6E0-42F1-BDCB-C9B3252492F6}">
  <ds:schemaRefs>
    <ds:schemaRef ds:uri="http://schemas.microsoft.com/sharepoint/v3/contenttype/forms"/>
  </ds:schemaRefs>
</ds:datastoreItem>
</file>

<file path=customXml/itemProps4.xml><?xml version="1.0" encoding="utf-8"?>
<ds:datastoreItem xmlns:ds="http://schemas.openxmlformats.org/officeDocument/2006/customXml" ds:itemID="{39147562-145C-4CAD-83DD-BCBA62895702}">
  <ds:schemaRefs>
    <ds:schemaRef ds:uri="http://purl.org/dc/terms/"/>
    <ds:schemaRef ds:uri="http://purl.org/dc/elements/1.1/"/>
    <ds:schemaRef ds:uri="21241551-8a9a-432c-8ebf-1e21df0b1835"/>
    <ds:schemaRef ds:uri="http://schemas.microsoft.com/office/2006/documentManagement/types"/>
    <ds:schemaRef ds:uri="1ee8aa23-69e6-4db8-9b38-456f8ce41123"/>
    <ds:schemaRef ds:uri="http://www.w3.org/XML/1998/namespace"/>
    <ds:schemaRef ds:uri="http://schemas.microsoft.com/office/2006/metadata/properties"/>
    <ds:schemaRef ds:uri="http://schemas.microsoft.com/office/infopath/2007/PartnerControls"/>
    <ds:schemaRef ds:uri="http://schemas.openxmlformats.org/package/2006/metadata/core-properties"/>
    <ds:schemaRef ds:uri="http://purl.org/dc/dcmitype/"/>
  </ds:schemaRefs>
</ds:datastoreItem>
</file>

<file path=customXml/itemProps5.xml><?xml version="1.0" encoding="utf-8"?>
<ds:datastoreItem xmlns:ds="http://schemas.openxmlformats.org/officeDocument/2006/customXml" ds:itemID="{EF6BE247-591A-41A7-BFFC-A3333247CBC5}"/>
</file>

<file path=docMetadata/LabelInfo.xml><?xml version="1.0" encoding="utf-8"?>
<clbl:labelList xmlns:clbl="http://schemas.microsoft.com/office/2020/mipLabelMetadata">
  <clbl:label id="{34720645-5fdd-4302-8e87-9becee4e5aa1}" enabled="1" method="Standard" siteId="{265c2dcd-2a6e-43aa-b2e8-26421a8c8526}"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9</vt:i4>
      </vt:variant>
      <vt:variant>
        <vt:lpstr>Named Ranges</vt:lpstr>
      </vt:variant>
      <vt:variant>
        <vt:i4>10</vt:i4>
      </vt:variant>
    </vt:vector>
  </HeadingPairs>
  <TitlesOfParts>
    <vt:vector size="19" baseType="lpstr">
      <vt:lpstr>D1. Member Months</vt:lpstr>
      <vt:lpstr>D2.S Services in Waiver Cost</vt:lpstr>
      <vt:lpstr>D2.A Admin in Waiver Cost</vt:lpstr>
      <vt:lpstr>D3. Actual Waiver Cost</vt:lpstr>
      <vt:lpstr>D4. Adjustments in Projection</vt:lpstr>
      <vt:lpstr>D5. Waiver Cost Projection</vt:lpstr>
      <vt:lpstr>D6. RO Targets</vt:lpstr>
      <vt:lpstr>D7. Summary</vt:lpstr>
      <vt:lpstr>Trend Data</vt:lpstr>
      <vt:lpstr>'D2.S Services in Waiver Cost'!Print_Area</vt:lpstr>
      <vt:lpstr>'D3. Actual Waiver Cost'!Print_Area</vt:lpstr>
      <vt:lpstr>'D5. Waiver Cost Projection'!Print_Area</vt:lpstr>
      <vt:lpstr>'D6. RO Targets'!Print_Area</vt:lpstr>
      <vt:lpstr>'D7. Summary'!Print_Area</vt:lpstr>
      <vt:lpstr>'D2.S Services in Waiver Cost'!Print_Titles</vt:lpstr>
      <vt:lpstr>'D3. Actual Waiver Cost'!Print_Titles</vt:lpstr>
      <vt:lpstr>'D5. Waiver Cost Projection'!Print_Titles</vt:lpstr>
      <vt:lpstr>'D6. RO Targets'!Print_Titles</vt:lpstr>
      <vt:lpstr>'D7. Summary'!Print_Titles</vt:lpstr>
    </vt:vector>
  </TitlesOfParts>
  <Company>William M. Mercer, Inc.</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Appendix-Cost-Effectiveness-BH-SMHS-DMC-ODS</dc:title>
  <dc:creator>JMcEnaney</dc:creator>
  <cp:keywords/>
  <cp:lastModifiedBy>Ta, David@DHCS</cp:lastModifiedBy>
  <cp:lastPrinted>2026-03-25T18:34:57Z</cp:lastPrinted>
  <dcterms:created xsi:type="dcterms:W3CDTF">2003-01-13T17:58:53Z</dcterms:created>
  <dcterms:modified xsi:type="dcterms:W3CDTF">2026-04-30T22:39:57Z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ategory">
    <vt:lpwstr/>
  </property>
  <property fmtid="{D5CDD505-2E9C-101B-9397-08002B2CF9AE}" pid="4" name="ContentTypeId">
    <vt:lpwstr>0x010100EEE380F46F125946A8B4C4C90D9FFCDC002BD714A348B448409FBFD44A860871DB</vt:lpwstr>
  </property>
  <property fmtid="{D5CDD505-2E9C-101B-9397-08002B2CF9AE}" pid="5" name="_dlc_DocIdItemGuid">
    <vt:lpwstr>385070a7-b678-45fe-8a0c-20abde6285bf</vt:lpwstr>
  </property>
  <property fmtid="{D5CDD505-2E9C-101B-9397-08002B2CF9AE}" pid="6" name="Division">
    <vt:lpwstr>5;#Capitated Rates Development|219759ee-ee76-4cfc-bb80-102b1fe0ea29</vt:lpwstr>
  </property>
</Properties>
</file>