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8" y="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customXml" Target="../customXml/item5.xml"/><Relationship Id="rId8" Type="http://schemas.openxmlformats.org/officeDocument/2006/relationships/slide" Target="slides/slide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heme" Target="theme/theme1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A85ED-91B1-44AF-B7AE-CDAA63A07C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224CAD-61D5-4D4B-A048-CA517A5940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78AFBA-D9FB-46BA-9BA8-52C625725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2AD62-FBC5-404A-9148-F78EE88E8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D7986-8EC5-4039-9D72-013FCC596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B7357-ED98-4627-B508-8F1906FEF2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960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1F773-A68C-4A65-883D-A0EC632E7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A4451-2AA5-4112-9E7B-66CE5DB24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0F1F-D3A7-43E4-B896-1C4B4148B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276F7-B28F-4C42-BA41-F67E6E55F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434AC-B630-4238-B292-E35B17E36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10C9F-11F1-45C0-8B1D-BBB4595C1DD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8209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46EA7-FE83-4A47-8F62-7D660AEF4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8EA406-A7BC-45EF-A504-D1657A7D0A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CD6DE-F3FF-4FBC-B2FC-F4DB697D9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9E538-9FBA-4C55-808C-8E4AB384F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226E9D-112D-4908-A204-193DED364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357105-8A3B-4E4D-948F-75C41B4D0B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5094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0458D-66CA-4DE1-AA92-FF282ED40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96F68-B8DA-4C70-ADB8-5433574A42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6F9306-5545-4843-B0C8-73A09E78C8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67E26-03B8-49F6-ACAC-3C7494CBE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65FA83-D174-4D2D-B9DE-F2C2EDB33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BEAF47-012C-40F9-B53E-B3CB21E75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F012D-5BE7-470A-8A19-49CA97E41A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6752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2EA2B-0D5C-4C56-9C59-EDCA351CA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88233F-FEF9-466B-90A6-7498946B6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E2C3F9-6529-460B-BC94-6077979278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589285-E5C3-4A70-9DD6-4880D7EE7D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21F815-D74C-46C6-A2DD-DC819D0A1E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350F7A-C69E-4474-AB5A-0920E3DDD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F1FC18-5474-47A1-9320-F21FE3594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891D65-44A0-47FF-AF65-BB12DD6CF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C9DA1-7774-4C43-85CA-473C831817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0498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5F3E1-2523-4DAA-8D88-D3FC16ADE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011205-FE33-4AC7-9C9B-FD328AE30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17C8C4-C807-47B5-B99E-B10DA0BE6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60EB47-38E6-43BD-81C8-71BC3C043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619AC-5C41-4558-BC48-D9072D42B7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6332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CDA686-29EB-4AE2-9A81-E4FC9B11F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C5DCB4-B1D6-455F-AF88-0B0E310AD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9AEE48-F842-4AF0-8297-D08FFADBE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689B06-D5F4-456F-A20C-C708243F72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4266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33519-1D72-4C16-A2CC-1F6AE8D35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5BE4F-FAEB-437C-9224-76F6B4302F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DF9A56-35D0-4F96-8ACF-F2A8127937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5F7FA1-241E-4C68-AC53-F185CE07E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53CE2E-2E2F-4A2E-AB3C-84EB78C22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2F9A9-C09D-4167-99B3-0EB9AA600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3B2F7C-8C90-41CC-8172-EA4FA7956E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8156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0C19E-08DC-449A-87D7-1E3C55B33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0E971-4224-49CA-BAD3-D584CA5CC2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C05832-5AAC-4A5D-BF43-1E3F3F18F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4A549-3F17-4BE7-A9F8-0FB63AA1E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52D19D-0488-435C-9F6F-7B92730CB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1DF895-E5DC-427A-AB68-D5D267F5E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40109C-7372-46D0-A57A-5609DD41E0F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8199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7D41D-31CC-4ABD-9974-AE5E03495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731C24-122A-4DE1-A1F1-FC44797DFF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CF7BF-0DBB-404F-9F5D-79C8B9F83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ACFF3-5028-4A24-84F4-EDE076B47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3D9E3D-CFCD-4B67-9DC8-FD3A92EA7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10C26-A049-48C0-88F4-458DA4D87CC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898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DCFE7D-71A7-4AB7-8FAE-F228020B01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C4A6EB-FAA8-4B93-B3E5-79E51F86EF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E5B3E-E6FC-4B4C-B128-33B50537D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DD4A7-E466-458F-9BDF-B0FAAAE4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CC81C-42E7-4DA6-8D48-B4B7D4EA0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276F6-867D-4D20-97A5-A1F3054DF1A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4867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4215531-DC97-46B6-880A-EBD79EEBA9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EB441FD-C378-43A4-B8B4-5765652D7A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0E58B4A4-52F8-4A61-B7FE-5A704380401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5CAC730-E6F4-4F10-85E2-E5577BD419D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4DDB7EE-1096-4CC1-A3EE-DC363C875D6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2727CD9-43B8-45E1-B54C-AD874088C3E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7815368D-2ED8-4265-B321-8918001A1B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Bell of the Stethoscope </a:t>
            </a:r>
          </a:p>
        </p:txBody>
      </p:sp>
      <p:pic>
        <p:nvPicPr>
          <p:cNvPr id="3078" name="Picture 6" descr="image of a petri dish">
            <a:extLst>
              <a:ext uri="{FF2B5EF4-FFF2-40B4-BE49-F238E27FC236}">
                <a16:creationId xmlns:a16="http://schemas.microsoft.com/office/drawing/2014/main" id="{6F0D040E-F6E5-40AF-BA1A-D80C1F919B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>
            <a:extLst>
              <a:ext uri="{FF2B5EF4-FFF2-40B4-BE49-F238E27FC236}">
                <a16:creationId xmlns:a16="http://schemas.microsoft.com/office/drawing/2014/main" id="{D6B4E8B3-4349-43B1-812A-3D1DCC59E4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Break room door handle</a:t>
            </a:r>
          </a:p>
        </p:txBody>
      </p:sp>
      <p:pic>
        <p:nvPicPr>
          <p:cNvPr id="5126" name="Picture 6" descr="image of a petri dish">
            <a:extLst>
              <a:ext uri="{FF2B5EF4-FFF2-40B4-BE49-F238E27FC236}">
                <a16:creationId xmlns:a16="http://schemas.microsoft.com/office/drawing/2014/main" id="{E47F2053-C4AA-410C-BFAF-C59EBCB7750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F77FD366-BA05-42E0-A839-763D21DCCC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calculator</a:t>
            </a:r>
          </a:p>
        </p:txBody>
      </p:sp>
      <p:pic>
        <p:nvPicPr>
          <p:cNvPr id="7172" name="Picture 4" descr="image of a petri dish">
            <a:extLst>
              <a:ext uri="{FF2B5EF4-FFF2-40B4-BE49-F238E27FC236}">
                <a16:creationId xmlns:a16="http://schemas.microsoft.com/office/drawing/2014/main" id="{744E037B-AB41-449A-A897-FF6F035C60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41650D3D-3D78-41D0-A336-9F9EBA9AE6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Charge bat phone</a:t>
            </a:r>
          </a:p>
        </p:txBody>
      </p:sp>
      <p:pic>
        <p:nvPicPr>
          <p:cNvPr id="8196" name="Picture 4" descr="image of a petri dish">
            <a:extLst>
              <a:ext uri="{FF2B5EF4-FFF2-40B4-BE49-F238E27FC236}">
                <a16:creationId xmlns:a16="http://schemas.microsoft.com/office/drawing/2014/main" id="{50A5F64E-8921-45CD-8843-218A53441A8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B23383B0-90D8-4637-A60F-C14B112F61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Charge Nurse Report Binder</a:t>
            </a:r>
          </a:p>
        </p:txBody>
      </p:sp>
      <p:pic>
        <p:nvPicPr>
          <p:cNvPr id="9220" name="Picture 4" descr="image of a petri dish">
            <a:extLst>
              <a:ext uri="{FF2B5EF4-FFF2-40B4-BE49-F238E27FC236}">
                <a16:creationId xmlns:a16="http://schemas.microsoft.com/office/drawing/2014/main" id="{5BA22822-B1FC-46E8-98E5-AB43C6CA5E9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FA67E60A-6240-4E32-AA9A-49FB54B5E1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Counter cleaned</a:t>
            </a:r>
          </a:p>
        </p:txBody>
      </p:sp>
      <p:pic>
        <p:nvPicPr>
          <p:cNvPr id="10244" name="Picture 4" descr="image of a petri dish">
            <a:extLst>
              <a:ext uri="{FF2B5EF4-FFF2-40B4-BE49-F238E27FC236}">
                <a16:creationId xmlns:a16="http://schemas.microsoft.com/office/drawing/2014/main" id="{18AA83EE-26F4-42A0-B398-BF1F7C296D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0F064E2C-EFCC-48B8-B1FE-800D54709B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Counter not cleaned</a:t>
            </a:r>
          </a:p>
        </p:txBody>
      </p:sp>
      <p:pic>
        <p:nvPicPr>
          <p:cNvPr id="11268" name="Picture 4" descr="image of a petri dish">
            <a:extLst>
              <a:ext uri="{FF2B5EF4-FFF2-40B4-BE49-F238E27FC236}">
                <a16:creationId xmlns:a16="http://schemas.microsoft.com/office/drawing/2014/main" id="{143E4923-2FF8-4971-92F4-840B117381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FB90BB84-49A6-4C55-8400-5FC024EB46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Diaper Scale</a:t>
            </a:r>
          </a:p>
        </p:txBody>
      </p:sp>
      <p:pic>
        <p:nvPicPr>
          <p:cNvPr id="12292" name="Picture 4" descr="image of a petri dish">
            <a:extLst>
              <a:ext uri="{FF2B5EF4-FFF2-40B4-BE49-F238E27FC236}">
                <a16:creationId xmlns:a16="http://schemas.microsoft.com/office/drawing/2014/main" id="{0FD29AAD-8144-41F5-A20F-E1B55EFFBD0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5AA65FB5-81D5-4521-A1A7-3DA53C0DA2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East HUC Desk</a:t>
            </a:r>
          </a:p>
        </p:txBody>
      </p:sp>
      <p:pic>
        <p:nvPicPr>
          <p:cNvPr id="13316" name="Picture 4" descr="image of a petri dish">
            <a:extLst>
              <a:ext uri="{FF2B5EF4-FFF2-40B4-BE49-F238E27FC236}">
                <a16:creationId xmlns:a16="http://schemas.microsoft.com/office/drawing/2014/main" id="{D21E9260-241A-42F1-B82E-A91D5CE2697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2975C11-638C-4B65-A7CC-AD60673673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Equipment Scanner</a:t>
            </a:r>
          </a:p>
        </p:txBody>
      </p:sp>
      <p:pic>
        <p:nvPicPr>
          <p:cNvPr id="14340" name="Picture 4" descr="image of a petri dish">
            <a:extLst>
              <a:ext uri="{FF2B5EF4-FFF2-40B4-BE49-F238E27FC236}">
                <a16:creationId xmlns:a16="http://schemas.microsoft.com/office/drawing/2014/main" id="{2AFCE01B-4A27-4B82-846B-55BDED3435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C59D8A6C-6206-41D2-AA61-3E02147AD4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Glove Box</a:t>
            </a:r>
          </a:p>
        </p:txBody>
      </p:sp>
      <p:pic>
        <p:nvPicPr>
          <p:cNvPr id="15364" name="Picture 4" descr="image of a petri dish">
            <a:extLst>
              <a:ext uri="{FF2B5EF4-FFF2-40B4-BE49-F238E27FC236}">
                <a16:creationId xmlns:a16="http://schemas.microsoft.com/office/drawing/2014/main" id="{28FAF622-B196-47B2-A9A3-7BFE0462D9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FF9BCA2A-1FBB-44B6-B2A1-964A38C5B1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Glucometer</a:t>
            </a:r>
          </a:p>
        </p:txBody>
      </p:sp>
      <p:pic>
        <p:nvPicPr>
          <p:cNvPr id="16388" name="Picture 4" descr="image of a petri dish">
            <a:extLst>
              <a:ext uri="{FF2B5EF4-FFF2-40B4-BE49-F238E27FC236}">
                <a16:creationId xmlns:a16="http://schemas.microsoft.com/office/drawing/2014/main" id="{B029AFAD-2C17-4E1C-957A-37080950887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71085F8C-E931-4848-8C26-F44FA1E034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Isolette buttons</a:t>
            </a:r>
          </a:p>
        </p:txBody>
      </p:sp>
      <p:pic>
        <p:nvPicPr>
          <p:cNvPr id="17412" name="Picture 4" descr="image of a petri dish">
            <a:extLst>
              <a:ext uri="{FF2B5EF4-FFF2-40B4-BE49-F238E27FC236}">
                <a16:creationId xmlns:a16="http://schemas.microsoft.com/office/drawing/2014/main" id="{C3A160A7-13A2-4239-BB66-EC1B53BBAC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D6AB277-3B69-407F-B709-6738413DFF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Isolette Knobs</a:t>
            </a:r>
          </a:p>
        </p:txBody>
      </p:sp>
      <p:pic>
        <p:nvPicPr>
          <p:cNvPr id="18436" name="Picture 4" descr="v">
            <a:extLst>
              <a:ext uri="{FF2B5EF4-FFF2-40B4-BE49-F238E27FC236}">
                <a16:creationId xmlns:a16="http://schemas.microsoft.com/office/drawing/2014/main" id="{EAA2133A-EF3E-408B-8405-CC73BBC499E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7D411AFB-9462-4B79-949A-D1C8E55C38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Computer Keyboard</a:t>
            </a:r>
          </a:p>
        </p:txBody>
      </p:sp>
      <p:pic>
        <p:nvPicPr>
          <p:cNvPr id="19460" name="Picture 4" descr="image of a petri dish">
            <a:extLst>
              <a:ext uri="{FF2B5EF4-FFF2-40B4-BE49-F238E27FC236}">
                <a16:creationId xmlns:a16="http://schemas.microsoft.com/office/drawing/2014/main" id="{C863877F-8499-436A-829E-1B1BFEAFB4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D7573E1E-9DC5-438B-B863-FC7884ED3B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Lounge Table</a:t>
            </a:r>
          </a:p>
        </p:txBody>
      </p:sp>
      <p:pic>
        <p:nvPicPr>
          <p:cNvPr id="20484" name="Picture 4" descr="image of a petri dish">
            <a:extLst>
              <a:ext uri="{FF2B5EF4-FFF2-40B4-BE49-F238E27FC236}">
                <a16:creationId xmlns:a16="http://schemas.microsoft.com/office/drawing/2014/main" id="{47D2F79F-6C96-4A69-B279-1F5B05DBF1E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6833E56-1211-4CF0-A8D6-7C5E7436D7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MD Cell Phone</a:t>
            </a:r>
          </a:p>
        </p:txBody>
      </p:sp>
      <p:pic>
        <p:nvPicPr>
          <p:cNvPr id="21508" name="Picture 4" descr="image of a petri dish">
            <a:extLst>
              <a:ext uri="{FF2B5EF4-FFF2-40B4-BE49-F238E27FC236}">
                <a16:creationId xmlns:a16="http://schemas.microsoft.com/office/drawing/2014/main" id="{BA733A64-7269-478E-B95D-983B4730D20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DAF02FF9-81E3-42BE-93A0-F9577148E2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Medfusion Black Clip</a:t>
            </a:r>
          </a:p>
        </p:txBody>
      </p:sp>
      <p:pic>
        <p:nvPicPr>
          <p:cNvPr id="22532" name="Picture 4" descr="image of a petri dish">
            <a:extLst>
              <a:ext uri="{FF2B5EF4-FFF2-40B4-BE49-F238E27FC236}">
                <a16:creationId xmlns:a16="http://schemas.microsoft.com/office/drawing/2014/main" id="{9CF305CB-8BF8-4D0C-99D1-849EB8855F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A2746DE4-8E9A-449C-A901-3C221AD042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Neosucker</a:t>
            </a:r>
          </a:p>
        </p:txBody>
      </p:sp>
      <p:pic>
        <p:nvPicPr>
          <p:cNvPr id="24580" name="Picture 4" descr="image of a petri dish">
            <a:extLst>
              <a:ext uri="{FF2B5EF4-FFF2-40B4-BE49-F238E27FC236}">
                <a16:creationId xmlns:a16="http://schemas.microsoft.com/office/drawing/2014/main" id="{6ADD3146-DC79-42D6-84AB-E46D665721A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37EEE651-40CD-4A9A-8330-CDB41E35CC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NP Notebook</a:t>
            </a:r>
          </a:p>
        </p:txBody>
      </p:sp>
      <p:pic>
        <p:nvPicPr>
          <p:cNvPr id="25604" name="Picture 4" descr="image of a petri dish">
            <a:extLst>
              <a:ext uri="{FF2B5EF4-FFF2-40B4-BE49-F238E27FC236}">
                <a16:creationId xmlns:a16="http://schemas.microsoft.com/office/drawing/2014/main" id="{04BA81EF-17A8-451C-9F5B-343800FDC0F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BBBCAFF0-D5EC-4F3F-BD4B-A4DECD6B6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Ventilator Screen</a:t>
            </a:r>
          </a:p>
        </p:txBody>
      </p:sp>
      <p:pic>
        <p:nvPicPr>
          <p:cNvPr id="26628" name="Picture 4" descr="image of a petri dish">
            <a:extLst>
              <a:ext uri="{FF2B5EF4-FFF2-40B4-BE49-F238E27FC236}">
                <a16:creationId xmlns:a16="http://schemas.microsoft.com/office/drawing/2014/main" id="{073B7E4B-FA2C-4A65-92B8-DE2D7A58BA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D318D678-2792-4AA2-8CC4-31CCBDA9A7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Parent Cell Phone</a:t>
            </a:r>
          </a:p>
        </p:txBody>
      </p:sp>
      <p:pic>
        <p:nvPicPr>
          <p:cNvPr id="27652" name="Picture 4" descr="image of a petri dish">
            <a:extLst>
              <a:ext uri="{FF2B5EF4-FFF2-40B4-BE49-F238E27FC236}">
                <a16:creationId xmlns:a16="http://schemas.microsoft.com/office/drawing/2014/main" id="{346E401C-719C-45BA-9E37-F737CF4E155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97C8D5D0-D9C6-42B7-8DBE-64B33D318E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Pacifier </a:t>
            </a:r>
          </a:p>
        </p:txBody>
      </p:sp>
      <p:pic>
        <p:nvPicPr>
          <p:cNvPr id="28676" name="Picture 4" descr="image of a petri dish">
            <a:extLst>
              <a:ext uri="{FF2B5EF4-FFF2-40B4-BE49-F238E27FC236}">
                <a16:creationId xmlns:a16="http://schemas.microsoft.com/office/drawing/2014/main" id="{1293258B-CC7D-4B1C-B861-75A8D7FB8C0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7BDBCFD9-906F-41DF-8858-A805ADEB23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Patient Bottom Drawer</a:t>
            </a:r>
          </a:p>
        </p:txBody>
      </p:sp>
      <p:pic>
        <p:nvPicPr>
          <p:cNvPr id="29700" name="Picture 4" descr="image of a petri dish">
            <a:extLst>
              <a:ext uri="{FF2B5EF4-FFF2-40B4-BE49-F238E27FC236}">
                <a16:creationId xmlns:a16="http://schemas.microsoft.com/office/drawing/2014/main" id="{C46B69FE-06AB-43AE-84D7-539EADF105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0A3C8E73-D18B-45CF-ABE5-5154E2D985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Patient Chart</a:t>
            </a:r>
          </a:p>
        </p:txBody>
      </p:sp>
      <p:pic>
        <p:nvPicPr>
          <p:cNvPr id="30724" name="Picture 4" descr="image of a petri dish">
            <a:extLst>
              <a:ext uri="{FF2B5EF4-FFF2-40B4-BE49-F238E27FC236}">
                <a16:creationId xmlns:a16="http://schemas.microsoft.com/office/drawing/2014/main" id="{B4BBE378-845F-4E2A-AED0-A717378A6C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A59EA91C-F739-488E-8CDF-B2244352D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Patient Mask</a:t>
            </a:r>
          </a:p>
        </p:txBody>
      </p:sp>
      <p:pic>
        <p:nvPicPr>
          <p:cNvPr id="31748" name="Picture 4" descr="image of a petri dish">
            <a:extLst>
              <a:ext uri="{FF2B5EF4-FFF2-40B4-BE49-F238E27FC236}">
                <a16:creationId xmlns:a16="http://schemas.microsoft.com/office/drawing/2014/main" id="{FF07961F-1E76-47D4-8EE5-322B9D020AF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785FA554-8202-4E31-8DFB-3FEA386ACA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Pen</a:t>
            </a:r>
          </a:p>
        </p:txBody>
      </p:sp>
      <p:pic>
        <p:nvPicPr>
          <p:cNvPr id="32772" name="Picture 4" descr="image of a petri dish">
            <a:extLst>
              <a:ext uri="{FF2B5EF4-FFF2-40B4-BE49-F238E27FC236}">
                <a16:creationId xmlns:a16="http://schemas.microsoft.com/office/drawing/2014/main" id="{644274FC-8029-4284-87DA-279DA48040A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>
            <a:extLst>
              <a:ext uri="{FF2B5EF4-FFF2-40B4-BE49-F238E27FC236}">
                <a16:creationId xmlns:a16="http://schemas.microsoft.com/office/drawing/2014/main" id="{9835A197-7B7C-449E-BF73-EB5FCA75E2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Physician Bag</a:t>
            </a:r>
          </a:p>
        </p:txBody>
      </p:sp>
      <p:pic>
        <p:nvPicPr>
          <p:cNvPr id="33798" name="Picture 6" descr="image of a petri dish">
            <a:extLst>
              <a:ext uri="{FF2B5EF4-FFF2-40B4-BE49-F238E27FC236}">
                <a16:creationId xmlns:a16="http://schemas.microsoft.com/office/drawing/2014/main" id="{2C91F544-EFEF-4EE3-8CF6-7703828CD5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0A894698-47B9-4FF8-A6CC-405931F52C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Patient Top Drawer</a:t>
            </a:r>
          </a:p>
        </p:txBody>
      </p:sp>
      <p:pic>
        <p:nvPicPr>
          <p:cNvPr id="36868" name="Picture 4" descr="image of a petri dish">
            <a:extLst>
              <a:ext uri="{FF2B5EF4-FFF2-40B4-BE49-F238E27FC236}">
                <a16:creationId xmlns:a16="http://schemas.microsoft.com/office/drawing/2014/main" id="{81929D58-B90F-41F6-B471-DB14FEA630A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61451A78-5E58-4278-BB89-85009AFE3F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pyxis</a:t>
            </a:r>
          </a:p>
        </p:txBody>
      </p:sp>
      <p:pic>
        <p:nvPicPr>
          <p:cNvPr id="37892" name="Picture 4" descr="image of a petri dish">
            <a:extLst>
              <a:ext uri="{FF2B5EF4-FFF2-40B4-BE49-F238E27FC236}">
                <a16:creationId xmlns:a16="http://schemas.microsoft.com/office/drawing/2014/main" id="{D69CF45F-4BA6-4152-9F99-DA8DCF45C5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D97AFB25-ED80-4FCB-9595-349CDAA6C8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Sat Monitor</a:t>
            </a:r>
          </a:p>
        </p:txBody>
      </p:sp>
      <p:pic>
        <p:nvPicPr>
          <p:cNvPr id="38916" name="Picture 4" descr="image of a petri dish">
            <a:extLst>
              <a:ext uri="{FF2B5EF4-FFF2-40B4-BE49-F238E27FC236}">
                <a16:creationId xmlns:a16="http://schemas.microsoft.com/office/drawing/2014/main" id="{0A84216E-4341-47EC-8A5F-D5961BB574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DE7A786C-1213-4F6F-BBD8-BDD7DAD6B7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Shelf for person items</a:t>
            </a:r>
          </a:p>
        </p:txBody>
      </p:sp>
      <p:pic>
        <p:nvPicPr>
          <p:cNvPr id="39940" name="Picture 4" descr="image of a petri dish">
            <a:extLst>
              <a:ext uri="{FF2B5EF4-FFF2-40B4-BE49-F238E27FC236}">
                <a16:creationId xmlns:a16="http://schemas.microsoft.com/office/drawing/2014/main" id="{41FB9225-920E-48AC-B53B-A84ACF33D88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ACF01FEB-2A41-42AA-B1C3-9BA3BD60135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Sleeve</a:t>
            </a:r>
          </a:p>
        </p:txBody>
      </p:sp>
      <p:pic>
        <p:nvPicPr>
          <p:cNvPr id="40964" name="Picture 4" descr="image of a petri dish">
            <a:extLst>
              <a:ext uri="{FF2B5EF4-FFF2-40B4-BE49-F238E27FC236}">
                <a16:creationId xmlns:a16="http://schemas.microsoft.com/office/drawing/2014/main" id="{F8491091-CD57-45D6-BB1B-778F6B19491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1" name="Rectangle 7">
            <a:extLst>
              <a:ext uri="{FF2B5EF4-FFF2-40B4-BE49-F238E27FC236}">
                <a16:creationId xmlns:a16="http://schemas.microsoft.com/office/drawing/2014/main" id="{2C22FE44-32AA-4531-BBCF-9E3040CF26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Social worker pager</a:t>
            </a:r>
          </a:p>
        </p:txBody>
      </p:sp>
      <p:pic>
        <p:nvPicPr>
          <p:cNvPr id="41993" name="Picture 9" descr="image of a petri dish">
            <a:extLst>
              <a:ext uri="{FF2B5EF4-FFF2-40B4-BE49-F238E27FC236}">
                <a16:creationId xmlns:a16="http://schemas.microsoft.com/office/drawing/2014/main" id="{369FB3BF-E27F-4E83-BAD1-C384D3EC60A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23B0FF9E-D6A1-4FE0-94C1-3C680440F2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Spacelab monitor screen</a:t>
            </a:r>
          </a:p>
        </p:txBody>
      </p:sp>
      <p:pic>
        <p:nvPicPr>
          <p:cNvPr id="44036" name="Picture 4" descr="image of a petri dish">
            <a:extLst>
              <a:ext uri="{FF2B5EF4-FFF2-40B4-BE49-F238E27FC236}">
                <a16:creationId xmlns:a16="http://schemas.microsoft.com/office/drawing/2014/main" id="{A2253F7F-A7F2-47F3-A1C5-50D1DF145CC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C2939F6C-1FE2-48E4-8A88-24BB9699D1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telephone</a:t>
            </a:r>
          </a:p>
        </p:txBody>
      </p:sp>
      <p:pic>
        <p:nvPicPr>
          <p:cNvPr id="46084" name="Picture 4" descr="image of a petri dish">
            <a:extLst>
              <a:ext uri="{FF2B5EF4-FFF2-40B4-BE49-F238E27FC236}">
                <a16:creationId xmlns:a16="http://schemas.microsoft.com/office/drawing/2014/main" id="{C84CBEE1-3426-459D-8360-F8604E47A69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5A991EA4-1D60-49B7-BEAE-3A90A65442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Ultrasound wand</a:t>
            </a:r>
          </a:p>
        </p:txBody>
      </p:sp>
      <p:pic>
        <p:nvPicPr>
          <p:cNvPr id="47108" name="Picture 4" descr="image of a petri dish">
            <a:extLst>
              <a:ext uri="{FF2B5EF4-FFF2-40B4-BE49-F238E27FC236}">
                <a16:creationId xmlns:a16="http://schemas.microsoft.com/office/drawing/2014/main" id="{50948E15-6DC1-4985-867C-A6245C9B8B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7113AC4F-866D-4A40-A750-A19ADE5B3B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X-ray cassette</a:t>
            </a:r>
          </a:p>
        </p:txBody>
      </p:sp>
      <p:pic>
        <p:nvPicPr>
          <p:cNvPr id="48132" name="Picture 4" descr="image of a petri dish">
            <a:extLst>
              <a:ext uri="{FF2B5EF4-FFF2-40B4-BE49-F238E27FC236}">
                <a16:creationId xmlns:a16="http://schemas.microsoft.com/office/drawing/2014/main" id="{053C1E9E-9A1F-4DF1-A480-3B75DEFFBB5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54163" y="1600200"/>
            <a:ext cx="6034087" cy="4525963"/>
          </a:xfrm>
          <a:noFill/>
          <a:ln w="635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D778A44A894D44A57135C48A267F0A" ma:contentTypeVersion="0" ma:contentTypeDescription="Create a new document." ma:contentTypeScope="" ma:versionID="ff335c541625bd790cabe8a2ece6926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D81043-6B8C-4608-B990-46CACDF09E6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EAEC41-BE01-4CDF-A1D3-5A16ABBDDAF2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2C54FAE6-0297-4F01-979A-5402CA433E96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BA236DF2-28CE-4893-836E-A52F989A96AA}"/>
</file>

<file path=customXml/itemProps5.xml><?xml version="1.0" encoding="utf-8"?>
<ds:datastoreItem xmlns:ds="http://schemas.openxmlformats.org/officeDocument/2006/customXml" ds:itemID="{5316C336-E6C4-4A07-8948-0D95C3744121}"/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86</Words>
  <Application>Microsoft Office PowerPoint</Application>
  <PresentationFormat>On-screen Show (4:3)</PresentationFormat>
  <Paragraphs>38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Arial</vt:lpstr>
      <vt:lpstr>Default Design</vt:lpstr>
      <vt:lpstr>Bell of the Stethoscope </vt:lpstr>
      <vt:lpstr>Break room door handle</vt:lpstr>
      <vt:lpstr>calculator</vt:lpstr>
      <vt:lpstr>Charge bat phone</vt:lpstr>
      <vt:lpstr>Charge Nurse Report Binder</vt:lpstr>
      <vt:lpstr>Counter cleaned</vt:lpstr>
      <vt:lpstr>Counter not cleaned</vt:lpstr>
      <vt:lpstr>Diaper Scale</vt:lpstr>
      <vt:lpstr>East HUC Desk</vt:lpstr>
      <vt:lpstr>Equipment Scanner</vt:lpstr>
      <vt:lpstr>Glove Box</vt:lpstr>
      <vt:lpstr>Glucometer</vt:lpstr>
      <vt:lpstr>Isolette buttons</vt:lpstr>
      <vt:lpstr>Isolette Knobs</vt:lpstr>
      <vt:lpstr>Computer Keyboard</vt:lpstr>
      <vt:lpstr>Lounge Table</vt:lpstr>
      <vt:lpstr>MD Cell Phone</vt:lpstr>
      <vt:lpstr>Medfusion Black Clip</vt:lpstr>
      <vt:lpstr>Neosucker</vt:lpstr>
      <vt:lpstr>NP Notebook</vt:lpstr>
      <vt:lpstr>Ventilator Screen</vt:lpstr>
      <vt:lpstr>Parent Cell Phone</vt:lpstr>
      <vt:lpstr>Pacifier </vt:lpstr>
      <vt:lpstr>Patient Bottom Drawer</vt:lpstr>
      <vt:lpstr>Patient Chart</vt:lpstr>
      <vt:lpstr>Patient Mask</vt:lpstr>
      <vt:lpstr>Pen</vt:lpstr>
      <vt:lpstr>Physician Bag</vt:lpstr>
      <vt:lpstr>Patient Top Drawer</vt:lpstr>
      <vt:lpstr>pyxis</vt:lpstr>
      <vt:lpstr>Sat Monitor</vt:lpstr>
      <vt:lpstr>Shelf for person items</vt:lpstr>
      <vt:lpstr>Sleeve</vt:lpstr>
      <vt:lpstr>Social worker pager</vt:lpstr>
      <vt:lpstr>Spacelab monitor screen</vt:lpstr>
      <vt:lpstr>telephone</vt:lpstr>
      <vt:lpstr>Ultrasound wand</vt:lpstr>
      <vt:lpstr>X-ray cassette</vt:lpstr>
    </vt:vector>
  </TitlesOfParts>
  <Company>CHCC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Bell of the Stethoscope</dc:title>
  <dc:creator>Stacie Venkatesan</dc:creator>
  <cp:keywords>CMS,NQI,CHCC</cp:keywords>
  <cp:lastModifiedBy>Jamie Bracht</cp:lastModifiedBy>
  <cp:revision>5</cp:revision>
  <dcterms:created xsi:type="dcterms:W3CDTF">2008-06-04T22:27:35Z</dcterms:created>
  <dcterms:modified xsi:type="dcterms:W3CDTF">2020-11-29T18:30:40Z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AGender">
    <vt:lpwstr/>
  </property>
  <property fmtid="{D5CDD505-2E9C-101B-9397-08002B2CF9AE}" pid="3" name="TAGEthnicity">
    <vt:lpwstr/>
  </property>
  <property fmtid="{D5CDD505-2E9C-101B-9397-08002B2CF9AE}" pid="4" name="PublishingContactName">
    <vt:lpwstr>NQI</vt:lpwstr>
  </property>
  <property fmtid="{D5CDD505-2E9C-101B-9397-08002B2CF9AE}" pid="5" name="ContentType">
    <vt:lpwstr>DHCS Document</vt:lpwstr>
  </property>
  <property fmtid="{D5CDD505-2E9C-101B-9397-08002B2CF9AE}" pid="6" name="Abstract">
    <vt:lpwstr>CHCC Environmental Hygiene</vt:lpwstr>
  </property>
  <property fmtid="{D5CDD505-2E9C-101B-9397-08002B2CF9AE}" pid="7" name="TAGBusPart">
    <vt:lpwstr/>
  </property>
  <property fmtid="{D5CDD505-2E9C-101B-9397-08002B2CF9AE}" pid="8" name="Topics">
    <vt:lpwstr>35;#</vt:lpwstr>
  </property>
  <property fmtid="{D5CDD505-2E9C-101B-9397-08002B2CF9AE}" pid="9" name="Language">
    <vt:lpwstr>English</vt:lpwstr>
  </property>
  <property fmtid="{D5CDD505-2E9C-101B-9397-08002B2CF9AE}" pid="10" name="Organization">
    <vt:lpwstr>7</vt:lpwstr>
  </property>
  <property fmtid="{D5CDD505-2E9C-101B-9397-08002B2CF9AE}" pid="11" name="Reading Level">
    <vt:lpwstr/>
  </property>
  <property fmtid="{D5CDD505-2E9C-101B-9397-08002B2CF9AE}" pid="12" name="TAGAge">
    <vt:lpwstr/>
  </property>
  <property fmtid="{D5CDD505-2E9C-101B-9397-08002B2CF9AE}" pid="13" name="xd_Signature">
    <vt:lpwstr/>
  </property>
  <property fmtid="{D5CDD505-2E9C-101B-9397-08002B2CF9AE}" pid="14" name="TemplateUrl">
    <vt:lpwstr/>
  </property>
  <property fmtid="{D5CDD505-2E9C-101B-9397-08002B2CF9AE}" pid="15" name="Order">
    <vt:lpwstr>21400.0000000000</vt:lpwstr>
  </property>
  <property fmtid="{D5CDD505-2E9C-101B-9397-08002B2CF9AE}" pid="16" name="xd_ProgID">
    <vt:lpwstr/>
  </property>
  <property fmtid="{D5CDD505-2E9C-101B-9397-08002B2CF9AE}" pid="17" name="PublishingStartDate">
    <vt:lpwstr/>
  </property>
  <property fmtid="{D5CDD505-2E9C-101B-9397-08002B2CF9AE}" pid="18" name="PublishingExpirationDate">
    <vt:lpwstr/>
  </property>
  <property fmtid="{D5CDD505-2E9C-101B-9397-08002B2CF9AE}" pid="19" name="_SourceUrl">
    <vt:lpwstr/>
  </property>
  <property fmtid="{D5CDD505-2E9C-101B-9397-08002B2CF9AE}" pid="20" name="_SharedFileIndex">
    <vt:lpwstr/>
  </property>
  <property fmtid="{D5CDD505-2E9C-101B-9397-08002B2CF9AE}" pid="21" name="display_urn:schemas-microsoft-com:office:office#Editor">
    <vt:lpwstr>System Account</vt:lpwstr>
  </property>
  <property fmtid="{D5CDD505-2E9C-101B-9397-08002B2CF9AE}" pid="22" name="display_urn:schemas-microsoft-com:office:office#Author">
    <vt:lpwstr>John SS01. Trapper</vt:lpwstr>
  </property>
  <property fmtid="{D5CDD505-2E9C-101B-9397-08002B2CF9AE}" pid="23" name="_dlc_DocId">
    <vt:lpwstr>DHCSDOC-1611347156-75</vt:lpwstr>
  </property>
  <property fmtid="{D5CDD505-2E9C-101B-9397-08002B2CF9AE}" pid="24" name="_dlc_DocIdItemGuid">
    <vt:lpwstr>5da93b8a-1e3a-47f0-a590-1060925d56a2</vt:lpwstr>
  </property>
  <property fmtid="{D5CDD505-2E9C-101B-9397-08002B2CF9AE}" pid="25" name="_dlc_DocIdUrl">
    <vt:lpwstr>http://dhcs2016prod:88/provgovpart/initiatives/nqi/_layouts/15/DocIdRedir.aspx?ID=DHCSDOC-1611347156-75, DHCSDOC-1611347156-75</vt:lpwstr>
  </property>
  <property fmtid="{D5CDD505-2E9C-101B-9397-08002B2CF9AE}" pid="26" name="ContentTypeId">
    <vt:lpwstr>0x0101000DD778A44A894D44A57135C48A267F0A</vt:lpwstr>
  </property>
</Properties>
</file>