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Masters/slideMaster1.xml" ContentType="application/vnd.openxmlformats-officedocument.presentationml.slideMaster+xml"/>
  <Override PartName="/ppt/slideLayouts/slideLayout17.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Layouts/slideLayout39.xml" ContentType="application/vnd.openxmlformats-officedocument.presentationml.slideLayout+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4.xml" ContentType="application/vnd.openxmlformats-officedocument.presentationml.notesSlide+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authors.xml" ContentType="application/vnd.ms-powerpoint.authors+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customXml/itemProps3.xml" ContentType="application/vnd.openxmlformats-officedocument.customXmlProperties+xml"/>
  <Override PartName="/docMetadata/LabelInfo.xml" ContentType="application/vnd.ms-office.classificationlabels+xml"/>
  <Override PartName="/ppt/revisionInfo.xml" ContentType="application/vnd.ms-powerpoint.revisioninfo+xml"/>
  <Override PartName="/customXml/itemProps1.xml" ContentType="application/vnd.openxmlformats-officedocument.customXmlProperties+xml"/>
  <Override PartName="/customXml/itemProps2.xml" ContentType="application/vnd.openxmlformats-officedocument.customXmlPropertie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customXml/itemProps4.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6" r:id="rId4"/>
  </p:sldMasterIdLst>
  <p:notesMasterIdLst>
    <p:notesMasterId r:id="rId16"/>
  </p:notesMasterIdLst>
  <p:handoutMasterIdLst>
    <p:handoutMasterId r:id="rId17"/>
  </p:handoutMasterIdLst>
  <p:sldIdLst>
    <p:sldId id="509" r:id="rId5"/>
    <p:sldId id="327" r:id="rId6"/>
    <p:sldId id="2145707691" r:id="rId7"/>
    <p:sldId id="358" r:id="rId8"/>
    <p:sldId id="538" r:id="rId9"/>
    <p:sldId id="537" r:id="rId10"/>
    <p:sldId id="2145707709" r:id="rId11"/>
    <p:sldId id="2145707708" r:id="rId12"/>
    <p:sldId id="413" r:id="rId13"/>
    <p:sldId id="346" r:id="rId14"/>
    <p:sldId id="458" r:id="rId15"/>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62FBF92F-B4F2-4649-0B12-007E3E24E6CD}" name="Vu, Carolyn@DHCS" initials="CV" userId="S::Carolyn.Vu@dhcs.ca.gov::633d4dd9-ff06-4956-8ebf-32f0e090c853" providerId="AD"/>
  <p188:author id="{D8CF2C37-30CA-E9E8-22A2-0FFA06889A84}" name="Gabrielle Katz" initials="GK" userId="S::GKatz@mathematica-mpr.com::a6345a7f-3b8e-4cf7-acbe-890c523e86f3" providerId="AD"/>
  <p188:author id="{DEC5943D-24E8-9B44-2C1F-C9855168AA3B}" name="Wendy Trafton" initials="WT" userId="S::WTrafton@mathematica-mpr.com::0ca90d27-ff0a-4922-83db-006559afa772" providerId="AD"/>
  <p188:author id="{2AF4D958-9792-D0C8-77D8-20AD331FE5F9}" name="Dayna Gallagher" initials="DG" userId="S::DGallagher@mathematica-mpr.com::f6635ec8-2445-476b-adb5-557379341cd5" providerId="AD"/>
  <p188:author id="{C1789571-043F-2480-D1AB-45FD33BA1032}" name="Sara Bovat" initials="SB" userId="S::SBovat@mathematica-mpr.com::d0a8909d-b75b-46e0-a5a6-1dd38638ed68" providerId="AD"/>
  <p188:author id="{94A7BCB5-3C26-914E-F720-B6F2E5B7CD0D}" name="Patricia Rowan" initials="PR" userId="S::prowan_mathematica-mpr.com#ext#@cadhcs.onmicrosoft.com::f8148d86-b6c3-4081-ba69-6ae7d568d890" providerId="AD"/>
  <p188:author id="{29A3D8B9-3A93-558A-3D95-80ADA28EC4E7}" name="Gabrielle Katz - Mathematica" initials="GM" userId="S::gkatz_mathematica-mpr.com#ext#@progresstogether.onmicrosoft.com::1caf763c-fbbc-4a0e-b80e-0c0d86973695" providerId="AD"/>
  <p188:author id="{E2D9BDC5-C883-227D-3DB0-CB78FE6CFBEF}" name="Tovar, Andrea (Andie)@DHCS" initials="T(" userId="S::andrea.tovar@dhcs.ca.gov::44d24796-2024-46bd-8f37-06e652b0ba28" providerId="AD"/>
  <p188:author id="{03474ECB-DEA8-0BC9-5B09-268E25EAED25}" name="Wendy Trafton - Mathematica" initials="WM" userId="S::wtrafton_mathematica-mpr.com#ext#@progresstogether.onmicrosoft.com::79c159ce-2f02-4e45-a006-ec03ab72036a" providerId="AD"/>
  <p188:author id="{E3AD4ACE-55D6-AB33-4A6F-59F012DFD0C3}" name="Meg Maxwell" initials="MM" userId="S::mmaxwell_mathematica-mpr.com#ext#@cadhcs.onmicrosoft.com::45a59a1e-980b-4d16-a1ab-f3eef573bbc6" providerId="AD"/>
  <p188:author id="{F06644D9-6E85-5559-C11E-BF904F4007C7}" name="Debra Lipson - Mathematica" initials="DM" userId="S::dlipson_mathematica-mpr.com#ext#@progresstogether.onmicrosoft.com::3ba438ca-0f97-42a9-9d68-b4ca93eaeeb3" providerId="AD"/>
  <p188:author id="{52054FEF-639E-7518-9158-3A49D8AD65CE}" name="Meg Maxwell" initials="MM" userId="S::MMaxwell@mathematica-mpr.com::394731b1-19d4-4f34-9a3b-7c6dac2ca0c2" providerId="AD"/>
  <p188:author id="{625E76EF-9969-593F-91EF-2178B2124302}" name="Patricia Rowan" initials="PR" userId="S::PRowan@mathematica-mpr.com::8101b77c-9a9d-40a1-83a7-4c2743c759ad"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Tkachuk, Katie (DIR-OC)@DHCS" initials="TK(" lastIdx="14" clrIdx="0">
    <p:extLst>
      <p:ext uri="{19B8F6BF-5375-455C-9EA6-DF929625EA0E}">
        <p15:presenceInfo xmlns:p15="http://schemas.microsoft.com/office/powerpoint/2012/main" userId="S-1-5-21-746137067-1767777339-682003330-231562" providerId="AD"/>
      </p:ext>
    </p:extLst>
  </p:cmAuthor>
  <p:cmAuthor id="2" name="Limon, Nellie (OC)@DHCS" initials="LN(" lastIdx="5" clrIdx="1">
    <p:extLst>
      <p:ext uri="{19B8F6BF-5375-455C-9EA6-DF929625EA0E}">
        <p15:presenceInfo xmlns:p15="http://schemas.microsoft.com/office/powerpoint/2012/main" userId="S-1-5-21-746137067-1767777339-682003330-218914" providerId="AD"/>
      </p:ext>
    </p:extLst>
  </p:cmAuthor>
  <p:cmAuthor id="3" name="Weiner, Mitchell (OC)@DHCS" initials="WM(" lastIdx="1" clrIdx="2">
    <p:extLst>
      <p:ext uri="{19B8F6BF-5375-455C-9EA6-DF929625EA0E}">
        <p15:presenceInfo xmlns:p15="http://schemas.microsoft.com/office/powerpoint/2012/main" userId="S-1-5-21-746137067-1767777339-682003330-171837" providerId="AD"/>
      </p:ext>
    </p:extLst>
  </p:cmAuthor>
  <p:cmAuthor id="4" name="Williams, Norman (OC)@DHCS" initials="WN(" lastIdx="9" clrIdx="3">
    <p:extLst>
      <p:ext uri="{19B8F6BF-5375-455C-9EA6-DF929625EA0E}">
        <p15:presenceInfo xmlns:p15="http://schemas.microsoft.com/office/powerpoint/2012/main" userId="S-1-5-21-746137067-1767777339-682003330-101805" providerId="AD"/>
      </p:ext>
    </p:extLst>
  </p:cmAuthor>
  <p:cmAuthor id="5" name="Matamoros, Jennifer (OC)@DHCS" initials="MJ(" lastIdx="4" clrIdx="4">
    <p:extLst>
      <p:ext uri="{19B8F6BF-5375-455C-9EA6-DF929625EA0E}">
        <p15:presenceInfo xmlns:p15="http://schemas.microsoft.com/office/powerpoint/2012/main" userId="S-1-5-21-746137067-1767777339-682003330-20027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ADCE2"/>
    <a:srgbClr val="505050"/>
    <a:srgbClr val="FDE9C6"/>
    <a:srgbClr val="CADBE2"/>
    <a:srgbClr val="F8DCC8"/>
    <a:srgbClr val="F9A71C"/>
    <a:srgbClr val="14315A"/>
    <a:srgbClr val="2D6E8D"/>
    <a:srgbClr val="EAEDF2"/>
    <a:srgbClr val="E4722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CCC2DE8-1C38-4B2B-A0DD-27837B064CA3}" v="12" dt="2025-10-07T18:04:46.411"/>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1" d="100"/>
          <a:sy n="101" d="100"/>
        </p:scale>
        <p:origin x="348" y="102"/>
      </p:cViewPr>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commentAuthors" Target="commentAuthors.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handoutMaster" Target="handoutMasters/handoutMaster1.xml"/><Relationship Id="rId25" Type="http://schemas.openxmlformats.org/officeDocument/2006/relationships/customXml" Target="../customXml/item4.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microsoft.com/office/2018/10/relationships/authors" Target="authors.xml"/><Relationship Id="rId5" Type="http://schemas.openxmlformats.org/officeDocument/2006/relationships/slide" Target="slides/slide1.xml"/><Relationship Id="rId15" Type="http://schemas.openxmlformats.org/officeDocument/2006/relationships/slide" Target="slides/slide11.xml"/><Relationship Id="rId23"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73B4C319-6D69-4629-A11E-3F322A084010}" type="datetimeFigureOut">
              <a:rPr lang="en-US" smtClean="0"/>
              <a:t>1/6/2026</a:t>
            </a:fld>
            <a:endParaRPr lang="en-US"/>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AFD3F05A-801B-440F-8252-3FD3A151B55C}" type="slidenum">
              <a:rPr lang="en-US" smtClean="0"/>
              <a:t>‹#›</a:t>
            </a:fld>
            <a:endParaRPr lang="en-US"/>
          </a:p>
        </p:txBody>
      </p:sp>
    </p:spTree>
    <p:extLst>
      <p:ext uri="{BB962C8B-B14F-4D97-AF65-F5344CB8AC3E}">
        <p14:creationId xmlns:p14="http://schemas.microsoft.com/office/powerpoint/2010/main" val="64810837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1"/>
            <a:ext cx="3037840" cy="466434"/>
          </a:xfrm>
          <a:prstGeom prst="rect">
            <a:avLst/>
          </a:prstGeom>
        </p:spPr>
        <p:txBody>
          <a:bodyPr vert="horz" lIns="93177" tIns="46589" rIns="93177" bIns="46589" rtlCol="0"/>
          <a:lstStyle>
            <a:lvl1pPr algn="r">
              <a:defRPr sz="1200"/>
            </a:lvl1pPr>
          </a:lstStyle>
          <a:p>
            <a:fld id="{7C6EC111-66C1-4EE5-A06C-ED37731955D0}" type="datetimeFigureOut">
              <a:rPr lang="en-US" smtClean="0"/>
              <a:t>1/6/2026</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3"/>
            <a:ext cx="5608320" cy="3660458"/>
          </a:xfrm>
          <a:prstGeom prst="rect">
            <a:avLst/>
          </a:prstGeom>
        </p:spPr>
        <p:txBody>
          <a:bodyPr vert="horz" lIns="93177" tIns="46589" rIns="93177" bIns="46589"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D0ECA9DC-8E96-4C18-A0D0-F5C5C0229E3D}" type="slidenum">
              <a:rPr lang="en-US" smtClean="0"/>
              <a:t>‹#›</a:t>
            </a:fld>
            <a:endParaRPr lang="en-US"/>
          </a:p>
        </p:txBody>
      </p:sp>
    </p:spTree>
    <p:extLst>
      <p:ext uri="{BB962C8B-B14F-4D97-AF65-F5344CB8AC3E}">
        <p14:creationId xmlns:p14="http://schemas.microsoft.com/office/powerpoint/2010/main" val="24525184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100">
              <a:latin typeface="Segoe UI" panose="020B0502040204020203" pitchFamily="34" charset="0"/>
              <a:cs typeface="Segoe UI" panose="020B0502040204020203" pitchFamily="34" charset="0"/>
            </a:endParaRPr>
          </a:p>
        </p:txBody>
      </p:sp>
      <p:sp>
        <p:nvSpPr>
          <p:cNvPr id="4" name="Slide Number Placeholder 3"/>
          <p:cNvSpPr>
            <a:spLocks noGrp="1"/>
          </p:cNvSpPr>
          <p:nvPr>
            <p:ph type="sldNum" sz="quarter" idx="10"/>
          </p:nvPr>
        </p:nvSpPr>
        <p:spPr/>
        <p:txBody>
          <a:bodyPr/>
          <a:lstStyle/>
          <a:p>
            <a:fld id="{D0ECA9DC-8E96-4C18-A0D0-F5C5C0229E3D}" type="slidenum">
              <a:rPr lang="en-US" smtClean="0"/>
              <a:t>1</a:t>
            </a:fld>
            <a:endParaRPr lang="en-US"/>
          </a:p>
        </p:txBody>
      </p:sp>
    </p:spTree>
    <p:extLst>
      <p:ext uri="{BB962C8B-B14F-4D97-AF65-F5344CB8AC3E}">
        <p14:creationId xmlns:p14="http://schemas.microsoft.com/office/powerpoint/2010/main" val="312466928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D0ECA9DC-8E96-4C18-A0D0-F5C5C0229E3D}" type="slidenum">
              <a:rPr lang="en-US" smtClean="0"/>
              <a:t>2</a:t>
            </a:fld>
            <a:endParaRPr lang="en-US"/>
          </a:p>
        </p:txBody>
      </p:sp>
    </p:spTree>
    <p:extLst>
      <p:ext uri="{BB962C8B-B14F-4D97-AF65-F5344CB8AC3E}">
        <p14:creationId xmlns:p14="http://schemas.microsoft.com/office/powerpoint/2010/main" val="274580402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0ECA9DC-8E96-4C18-A0D0-F5C5C0229E3D}" type="slidenum">
              <a:rPr lang="en-US" smtClean="0"/>
              <a:t>4</a:t>
            </a:fld>
            <a:endParaRPr lang="en-US"/>
          </a:p>
        </p:txBody>
      </p:sp>
    </p:spTree>
    <p:extLst>
      <p:ext uri="{BB962C8B-B14F-4D97-AF65-F5344CB8AC3E}">
        <p14:creationId xmlns:p14="http://schemas.microsoft.com/office/powerpoint/2010/main" val="24147760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0ECA9DC-8E96-4C18-A0D0-F5C5C0229E3D}" type="slidenum">
              <a:rPr lang="en-US" smtClean="0"/>
              <a:t>5</a:t>
            </a:fld>
            <a:endParaRPr lang="en-US"/>
          </a:p>
        </p:txBody>
      </p:sp>
    </p:spTree>
    <p:extLst>
      <p:ext uri="{BB962C8B-B14F-4D97-AF65-F5344CB8AC3E}">
        <p14:creationId xmlns:p14="http://schemas.microsoft.com/office/powerpoint/2010/main" val="105464527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0ECA9DC-8E96-4C18-A0D0-F5C5C0229E3D}" type="slidenum">
              <a:rPr lang="en-US" smtClean="0"/>
              <a:t>6</a:t>
            </a:fld>
            <a:endParaRPr lang="en-US"/>
          </a:p>
        </p:txBody>
      </p:sp>
    </p:spTree>
    <p:extLst>
      <p:ext uri="{BB962C8B-B14F-4D97-AF65-F5344CB8AC3E}">
        <p14:creationId xmlns:p14="http://schemas.microsoft.com/office/powerpoint/2010/main" val="340477697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AB2C6C-5FFD-B4AC-D137-2B752CED54A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BD7F561-DD1B-923E-8862-C03BAC32657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32E9FFF-CC55-ACA6-1639-37F4F493D370}"/>
              </a:ext>
            </a:extLst>
          </p:cNvPr>
          <p:cNvSpPr>
            <a:spLocks noGrp="1"/>
          </p:cNvSpPr>
          <p:nvPr>
            <p:ph type="body" idx="1"/>
          </p:nvPr>
        </p:nvSpPr>
        <p:spPr/>
        <p:txBody>
          <a:bodyPr/>
          <a:lstStyle/>
          <a:p>
            <a:endParaRPr lang="en-US" sz="2400"/>
          </a:p>
        </p:txBody>
      </p:sp>
      <p:sp>
        <p:nvSpPr>
          <p:cNvPr id="4" name="Slide Number Placeholder 3">
            <a:extLst>
              <a:ext uri="{FF2B5EF4-FFF2-40B4-BE49-F238E27FC236}">
                <a16:creationId xmlns:a16="http://schemas.microsoft.com/office/drawing/2014/main" id="{39195416-1526-082F-4944-7707A053B66C}"/>
              </a:ext>
            </a:extLst>
          </p:cNvPr>
          <p:cNvSpPr>
            <a:spLocks noGrp="1"/>
          </p:cNvSpPr>
          <p:nvPr>
            <p:ph type="sldNum" sz="quarter" idx="5"/>
          </p:nvPr>
        </p:nvSpPr>
        <p:spPr/>
        <p:txBody>
          <a:bodyPr/>
          <a:lstStyle/>
          <a:p>
            <a:fld id="{D0ECA9DC-8E96-4C18-A0D0-F5C5C0229E3D}" type="slidenum">
              <a:rPr lang="en-US" smtClean="0"/>
              <a:t>7</a:t>
            </a:fld>
            <a:endParaRPr lang="en-US"/>
          </a:p>
        </p:txBody>
      </p:sp>
    </p:spTree>
    <p:extLst>
      <p:ext uri="{BB962C8B-B14F-4D97-AF65-F5344CB8AC3E}">
        <p14:creationId xmlns:p14="http://schemas.microsoft.com/office/powerpoint/2010/main" val="186902105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4986BE-62F0-F367-3433-0716EBE92BE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356594D-24A3-6D06-009E-B43A7E2786B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85A803D-F0C4-38F2-5310-D688581AA48C}"/>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B6F7434D-7D32-919C-D284-378A31DA3FCC}"/>
              </a:ext>
            </a:extLst>
          </p:cNvPr>
          <p:cNvSpPr>
            <a:spLocks noGrp="1"/>
          </p:cNvSpPr>
          <p:nvPr>
            <p:ph type="sldNum" sz="quarter" idx="5"/>
          </p:nvPr>
        </p:nvSpPr>
        <p:spPr/>
        <p:txBody>
          <a:bodyPr/>
          <a:lstStyle/>
          <a:p>
            <a:fld id="{D0ECA9DC-8E96-4C18-A0D0-F5C5C0229E3D}" type="slidenum">
              <a:rPr lang="en-US" smtClean="0"/>
              <a:t>8</a:t>
            </a:fld>
            <a:endParaRPr lang="en-US"/>
          </a:p>
        </p:txBody>
      </p:sp>
    </p:spTree>
    <p:extLst>
      <p:ext uri="{BB962C8B-B14F-4D97-AF65-F5344CB8AC3E}">
        <p14:creationId xmlns:p14="http://schemas.microsoft.com/office/powerpoint/2010/main" val="256434072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a:p>
        </p:txBody>
      </p:sp>
      <p:sp>
        <p:nvSpPr>
          <p:cNvPr id="4" name="Slide Number Placeholder 3"/>
          <p:cNvSpPr>
            <a:spLocks noGrp="1"/>
          </p:cNvSpPr>
          <p:nvPr>
            <p:ph type="sldNum" sz="quarter" idx="10"/>
          </p:nvPr>
        </p:nvSpPr>
        <p:spPr/>
        <p:txBody>
          <a:bodyPr/>
          <a:lstStyle/>
          <a:p>
            <a:fld id="{D0ECA9DC-8E96-4C18-A0D0-F5C5C0229E3D}" type="slidenum">
              <a:rPr lang="en-US" smtClean="0"/>
              <a:t>10</a:t>
            </a:fld>
            <a:endParaRPr lang="en-US"/>
          </a:p>
        </p:txBody>
      </p:sp>
    </p:spTree>
    <p:extLst>
      <p:ext uri="{BB962C8B-B14F-4D97-AF65-F5344CB8AC3E}">
        <p14:creationId xmlns:p14="http://schemas.microsoft.com/office/powerpoint/2010/main" val="200915113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a:p>
        </p:txBody>
      </p:sp>
      <p:sp>
        <p:nvSpPr>
          <p:cNvPr id="4" name="Slide Number Placeholder 3"/>
          <p:cNvSpPr>
            <a:spLocks noGrp="1"/>
          </p:cNvSpPr>
          <p:nvPr>
            <p:ph type="sldNum" sz="quarter" idx="10"/>
          </p:nvPr>
        </p:nvSpPr>
        <p:spPr/>
        <p:txBody>
          <a:bodyPr/>
          <a:lstStyle/>
          <a:p>
            <a:fld id="{D0ECA9DC-8E96-4C18-A0D0-F5C5C0229E3D}" type="slidenum">
              <a:rPr lang="en-US" smtClean="0"/>
              <a:t>11</a:t>
            </a:fld>
            <a:endParaRPr lang="en-US"/>
          </a:p>
        </p:txBody>
      </p:sp>
    </p:spTree>
    <p:extLst>
      <p:ext uri="{BB962C8B-B14F-4D97-AF65-F5344CB8AC3E}">
        <p14:creationId xmlns:p14="http://schemas.microsoft.com/office/powerpoint/2010/main" val="86080577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Master" Target="../slideMasters/slideMaster1.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2.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Master" Target="../slideMasters/slideMaster1.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9" name="Graphic 8">
            <a:extLst>
              <a:ext uri="{FF2B5EF4-FFF2-40B4-BE49-F238E27FC236}">
                <a16:creationId xmlns:a16="http://schemas.microsoft.com/office/drawing/2014/main" id="{7EB933B1-79E1-F46F-31A0-92699C404BD4}"/>
              </a:ext>
            </a:extLst>
          </p:cNvPr>
          <p:cNvPicPr>
            <a:picLocks noChangeAspect="1"/>
          </p:cNvPicPr>
          <p:nvPr/>
        </p:nvPicPr>
        <p:blipFill rotWithShape="1">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l="1296" t="10534" r="1162"/>
          <a:stretch/>
        </p:blipFill>
        <p:spPr>
          <a:xfrm>
            <a:off x="0" y="0"/>
            <a:ext cx="12191999" cy="5913033"/>
          </a:xfrm>
          <a:prstGeom prst="rect">
            <a:avLst/>
          </a:prstGeom>
        </p:spPr>
      </p:pic>
      <p:sp>
        <p:nvSpPr>
          <p:cNvPr id="2" name="Title 1"/>
          <p:cNvSpPr>
            <a:spLocks noGrp="1"/>
          </p:cNvSpPr>
          <p:nvPr>
            <p:ph type="ctrTitle" hasCustomPrompt="1"/>
          </p:nvPr>
        </p:nvSpPr>
        <p:spPr>
          <a:xfrm>
            <a:off x="1524000" y="607219"/>
            <a:ext cx="9144000" cy="2387600"/>
          </a:xfrm>
        </p:spPr>
        <p:txBody>
          <a:bodyPr anchor="b">
            <a:noAutofit/>
          </a:bodyPr>
          <a:lstStyle>
            <a:lvl1pPr algn="ctr">
              <a:spcAft>
                <a:spcPts val="600"/>
              </a:spcAft>
              <a:defRPr sz="4800" b="0" i="0" baseline="0">
                <a:solidFill>
                  <a:schemeClr val="bg1"/>
                </a:solidFill>
                <a:latin typeface="Segoe UI" panose="020B0502040204020203" pitchFamily="34" charset="0"/>
                <a:cs typeface="Segoe UI" panose="020B0502040204020203" pitchFamily="34" charset="0"/>
              </a:defRPr>
            </a:lvl1pPr>
          </a:lstStyle>
          <a:p>
            <a:r>
              <a:rPr lang="en-US"/>
              <a:t>TITLE OF THE MAIN PRESENTATION</a:t>
            </a:r>
          </a:p>
        </p:txBody>
      </p:sp>
      <p:sp>
        <p:nvSpPr>
          <p:cNvPr id="3" name="Subtitle 2"/>
          <p:cNvSpPr>
            <a:spLocks noGrp="1"/>
          </p:cNvSpPr>
          <p:nvPr>
            <p:ph type="subTitle" idx="1" hasCustomPrompt="1"/>
          </p:nvPr>
        </p:nvSpPr>
        <p:spPr>
          <a:xfrm>
            <a:off x="1524000" y="3192735"/>
            <a:ext cx="9144000" cy="1655762"/>
          </a:xfrm>
        </p:spPr>
        <p:txBody>
          <a:bodyPr>
            <a:noAutofit/>
          </a:bodyPr>
          <a:lstStyle>
            <a:lvl1pPr marL="0" indent="0" algn="ctr">
              <a:spcAft>
                <a:spcPts val="600"/>
              </a:spcAft>
              <a:buNone/>
              <a:defRPr sz="2800" baseline="0">
                <a:solidFill>
                  <a:schemeClr val="bg1"/>
                </a:solidFill>
                <a:latin typeface="Segoe UI" panose="020B0502040204020203" pitchFamily="34" charset="0"/>
                <a:cs typeface="Segoe UI" panose="020B0502040204020203"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AND A SUBTITLE, IF NEEDED</a:t>
            </a:r>
          </a:p>
        </p:txBody>
      </p:sp>
      <p:sp>
        <p:nvSpPr>
          <p:cNvPr id="6" name="Slide Number Placeholder 5"/>
          <p:cNvSpPr>
            <a:spLocks noGrp="1"/>
          </p:cNvSpPr>
          <p:nvPr>
            <p:ph type="sldNum" sz="quarter" idx="12"/>
          </p:nvPr>
        </p:nvSpPr>
        <p:spPr/>
        <p:txBody>
          <a:bodyPr/>
          <a:lstStyle>
            <a:lvl1pPr>
              <a:defRPr>
                <a:solidFill>
                  <a:schemeClr val="tx1"/>
                </a:solidFill>
              </a:defRPr>
            </a:lvl1pPr>
          </a:lstStyle>
          <a:p>
            <a:r>
              <a:rPr lang="en-US"/>
              <a:t>12/1/2024</a:t>
            </a:r>
          </a:p>
        </p:txBody>
      </p:sp>
      <p:pic>
        <p:nvPicPr>
          <p:cNvPr id="4" name="Picture 3"/>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57812" y="6036375"/>
            <a:ext cx="1222102" cy="598254"/>
          </a:xfrm>
          <a:prstGeom prst="rect">
            <a:avLst/>
          </a:prstGeom>
        </p:spPr>
      </p:pic>
      <p:pic>
        <p:nvPicPr>
          <p:cNvPr id="5" name="Graphic 4">
            <a:extLst>
              <a:ext uri="{FF2B5EF4-FFF2-40B4-BE49-F238E27FC236}">
                <a16:creationId xmlns:a16="http://schemas.microsoft.com/office/drawing/2014/main" id="{F2BE1839-8EE3-8B11-CBAE-4E87A50B9A52}"/>
              </a:ext>
            </a:extLst>
          </p:cNvPr>
          <p:cNvPicPr>
            <a:picLocks noChangeAspect="1"/>
          </p:cNvPicPr>
          <p:nvPr userDrawn="1"/>
        </p:nvPicPr>
        <p:blipFill rotWithShape="1">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l="1296" t="10534" r="1162"/>
          <a:stretch/>
        </p:blipFill>
        <p:spPr>
          <a:xfrm>
            <a:off x="0" y="0"/>
            <a:ext cx="12191999" cy="5913033"/>
          </a:xfrm>
          <a:prstGeom prst="rect">
            <a:avLst/>
          </a:prstGeom>
        </p:spPr>
      </p:pic>
      <p:pic>
        <p:nvPicPr>
          <p:cNvPr id="7" name="Picture 6">
            <a:extLst>
              <a:ext uri="{FF2B5EF4-FFF2-40B4-BE49-F238E27FC236}">
                <a16:creationId xmlns:a16="http://schemas.microsoft.com/office/drawing/2014/main" id="{08667A29-2114-38DD-9C08-6565D7865ED6}"/>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457812" y="6036375"/>
            <a:ext cx="1222102" cy="598254"/>
          </a:xfrm>
          <a:prstGeom prst="rect">
            <a:avLst/>
          </a:prstGeom>
        </p:spPr>
      </p:pic>
    </p:spTree>
    <p:extLst>
      <p:ext uri="{BB962C8B-B14F-4D97-AF65-F5344CB8AC3E}">
        <p14:creationId xmlns:p14="http://schemas.microsoft.com/office/powerpoint/2010/main" val="976747528"/>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hree Column">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FC5BF41E-3980-DD44-A21F-B0EAB4BB5E5E}"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F322374E-EE60-5672-8F63-B9288F03FF66}"/>
              </a:ext>
            </a:extLst>
          </p:cNvPr>
          <p:cNvSpPr>
            <a:spLocks noGrp="1"/>
          </p:cNvSpPr>
          <p:nvPr>
            <p:ph sz="quarter" idx="18"/>
          </p:nvPr>
        </p:nvSpPr>
        <p:spPr>
          <a:xfrm>
            <a:off x="838200" y="1820026"/>
            <a:ext cx="3263900"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2">
            <a:extLst>
              <a:ext uri="{FF2B5EF4-FFF2-40B4-BE49-F238E27FC236}">
                <a16:creationId xmlns:a16="http://schemas.microsoft.com/office/drawing/2014/main" id="{F44B25EA-C171-DBD9-9E8D-B68381B94343}"/>
              </a:ext>
            </a:extLst>
          </p:cNvPr>
          <p:cNvSpPr>
            <a:spLocks noGrp="1"/>
          </p:cNvSpPr>
          <p:nvPr>
            <p:ph sz="quarter" idx="19"/>
          </p:nvPr>
        </p:nvSpPr>
        <p:spPr>
          <a:xfrm>
            <a:off x="4464877" y="1820026"/>
            <a:ext cx="3263900"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Content Placeholder 2">
            <a:extLst>
              <a:ext uri="{FF2B5EF4-FFF2-40B4-BE49-F238E27FC236}">
                <a16:creationId xmlns:a16="http://schemas.microsoft.com/office/drawing/2014/main" id="{F8A568CF-0D09-9FF5-703A-4A5D58F54CEC}"/>
              </a:ext>
            </a:extLst>
          </p:cNvPr>
          <p:cNvSpPr>
            <a:spLocks noGrp="1"/>
          </p:cNvSpPr>
          <p:nvPr>
            <p:ph sz="quarter" idx="20"/>
          </p:nvPr>
        </p:nvSpPr>
        <p:spPr>
          <a:xfrm>
            <a:off x="8087137" y="1820026"/>
            <a:ext cx="3263900"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654584881"/>
      </p:ext>
    </p:extLst>
  </p:cSld>
  <p:clrMapOvr>
    <a:masterClrMapping/>
  </p:clrMapOvr>
  <p:extLst>
    <p:ext uri="{DCECCB84-F9BA-43D5-87BE-67443E8EF086}">
      <p15:sldGuideLst xmlns:p15="http://schemas.microsoft.com/office/powerpoint/2012/main">
        <p15:guide id="3" orient="horz" pos="2160" userDrawn="1">
          <p15:clr>
            <a:srgbClr val="FBAE40"/>
          </p15:clr>
        </p15:guide>
        <p15:guide id="4" pos="3840" userDrawn="1">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hree Column Tinted">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5F01BD33-BE92-C04D-B2A6-9A4D9D39714D}"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57BE33ED-580C-9502-DB72-FC0FA78F5699}"/>
              </a:ext>
            </a:extLst>
          </p:cNvPr>
          <p:cNvSpPr>
            <a:spLocks noGrp="1"/>
          </p:cNvSpPr>
          <p:nvPr>
            <p:ph sz="quarter" idx="18"/>
          </p:nvPr>
        </p:nvSpPr>
        <p:spPr>
          <a:xfrm>
            <a:off x="838200" y="1803400"/>
            <a:ext cx="3263900" cy="4351338"/>
          </a:xfrm>
          <a:solidFill>
            <a:srgbClr val="FDE9C6"/>
          </a:solidFill>
        </p:spPr>
        <p:txBody>
          <a:bodyPr lIns="182880" tIns="182880" rIns="18288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2">
            <a:extLst>
              <a:ext uri="{FF2B5EF4-FFF2-40B4-BE49-F238E27FC236}">
                <a16:creationId xmlns:a16="http://schemas.microsoft.com/office/drawing/2014/main" id="{20ACCB50-F818-CE54-5746-7B876F762079}"/>
              </a:ext>
            </a:extLst>
          </p:cNvPr>
          <p:cNvSpPr>
            <a:spLocks noGrp="1"/>
          </p:cNvSpPr>
          <p:nvPr>
            <p:ph sz="quarter" idx="19"/>
          </p:nvPr>
        </p:nvSpPr>
        <p:spPr>
          <a:xfrm>
            <a:off x="4460460" y="1803400"/>
            <a:ext cx="3263900" cy="4351338"/>
          </a:xfrm>
          <a:solidFill>
            <a:srgbClr val="CADBE2"/>
          </a:solidFill>
        </p:spPr>
        <p:txBody>
          <a:bodyPr lIns="182880" tIns="182880" rIns="18288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Content Placeholder 2">
            <a:extLst>
              <a:ext uri="{FF2B5EF4-FFF2-40B4-BE49-F238E27FC236}">
                <a16:creationId xmlns:a16="http://schemas.microsoft.com/office/drawing/2014/main" id="{8275F5BF-4E9C-E180-55E1-76D47C567F36}"/>
              </a:ext>
            </a:extLst>
          </p:cNvPr>
          <p:cNvSpPr>
            <a:spLocks noGrp="1"/>
          </p:cNvSpPr>
          <p:nvPr>
            <p:ph sz="quarter" idx="20"/>
          </p:nvPr>
        </p:nvSpPr>
        <p:spPr>
          <a:xfrm>
            <a:off x="8082721" y="1803400"/>
            <a:ext cx="3263900" cy="4351338"/>
          </a:xfrm>
          <a:solidFill>
            <a:srgbClr val="F8DCC8"/>
          </a:solidFill>
        </p:spPr>
        <p:txBody>
          <a:bodyPr lIns="182880" tIns="182880" rIns="18288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454026302"/>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3 Column + Icons">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45A3E606-B700-454D-BDDF-6F82E9798BDB}"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3" name="Picture Placeholder 2">
            <a:extLst>
              <a:ext uri="{FF2B5EF4-FFF2-40B4-BE49-F238E27FC236}">
                <a16:creationId xmlns:a16="http://schemas.microsoft.com/office/drawing/2014/main" id="{1DBD8DB0-30E7-7721-D04D-68755AB62AF0}"/>
              </a:ext>
            </a:extLst>
          </p:cNvPr>
          <p:cNvSpPr>
            <a:spLocks noGrp="1"/>
          </p:cNvSpPr>
          <p:nvPr>
            <p:ph type="pic" sz="quarter" idx="18" hasCustomPrompt="1"/>
          </p:nvPr>
        </p:nvSpPr>
        <p:spPr>
          <a:xfrm>
            <a:off x="1906671" y="1828763"/>
            <a:ext cx="927107" cy="925763"/>
          </a:xfrm>
        </p:spPr>
        <p:txBody>
          <a:bodyPr anchor="ctr">
            <a:noAutofit/>
          </a:bodyPr>
          <a:lstStyle>
            <a:lvl1pPr marL="0" indent="0" algn="ctr">
              <a:buNone/>
              <a:defRPr sz="2000"/>
            </a:lvl1pPr>
          </a:lstStyle>
          <a:p>
            <a:r>
              <a:rPr lang="en-US"/>
              <a:t>Icon</a:t>
            </a:r>
          </a:p>
        </p:txBody>
      </p:sp>
      <p:sp>
        <p:nvSpPr>
          <p:cNvPr id="4" name="Picture Placeholder 2">
            <a:extLst>
              <a:ext uri="{FF2B5EF4-FFF2-40B4-BE49-F238E27FC236}">
                <a16:creationId xmlns:a16="http://schemas.microsoft.com/office/drawing/2014/main" id="{A57E1EF6-22A8-EF12-4EA1-4DF17C4B6996}"/>
              </a:ext>
            </a:extLst>
          </p:cNvPr>
          <p:cNvSpPr>
            <a:spLocks noGrp="1"/>
          </p:cNvSpPr>
          <p:nvPr>
            <p:ph type="pic" sz="quarter" idx="19" hasCustomPrompt="1"/>
          </p:nvPr>
        </p:nvSpPr>
        <p:spPr>
          <a:xfrm>
            <a:off x="5632446" y="1828763"/>
            <a:ext cx="927107" cy="925763"/>
          </a:xfrm>
        </p:spPr>
        <p:txBody>
          <a:bodyPr anchor="ctr">
            <a:noAutofit/>
          </a:bodyPr>
          <a:lstStyle>
            <a:lvl1pPr marL="0" indent="0" algn="ctr">
              <a:buNone/>
              <a:defRPr sz="2000"/>
            </a:lvl1pPr>
          </a:lstStyle>
          <a:p>
            <a:r>
              <a:rPr lang="en-US"/>
              <a:t>Icon</a:t>
            </a:r>
          </a:p>
        </p:txBody>
      </p:sp>
      <p:sp>
        <p:nvSpPr>
          <p:cNvPr id="9" name="Picture Placeholder 2">
            <a:extLst>
              <a:ext uri="{FF2B5EF4-FFF2-40B4-BE49-F238E27FC236}">
                <a16:creationId xmlns:a16="http://schemas.microsoft.com/office/drawing/2014/main" id="{BC654335-99BF-5746-C1CE-1C434A052B1D}"/>
              </a:ext>
            </a:extLst>
          </p:cNvPr>
          <p:cNvSpPr>
            <a:spLocks noGrp="1"/>
          </p:cNvSpPr>
          <p:nvPr>
            <p:ph type="pic" sz="quarter" idx="20" hasCustomPrompt="1"/>
          </p:nvPr>
        </p:nvSpPr>
        <p:spPr>
          <a:xfrm>
            <a:off x="9258124" y="1828763"/>
            <a:ext cx="927107" cy="925763"/>
          </a:xfrm>
        </p:spPr>
        <p:txBody>
          <a:bodyPr anchor="ctr">
            <a:noAutofit/>
          </a:bodyPr>
          <a:lstStyle>
            <a:lvl1pPr marL="0" indent="0" algn="ctr">
              <a:buNone/>
              <a:defRPr sz="2000"/>
            </a:lvl1pPr>
          </a:lstStyle>
          <a:p>
            <a:r>
              <a:rPr lang="en-US"/>
              <a:t>Icon</a:t>
            </a:r>
          </a:p>
        </p:txBody>
      </p:sp>
      <p:sp>
        <p:nvSpPr>
          <p:cNvPr id="10" name="Content Placeholder 9">
            <a:extLst>
              <a:ext uri="{FF2B5EF4-FFF2-40B4-BE49-F238E27FC236}">
                <a16:creationId xmlns:a16="http://schemas.microsoft.com/office/drawing/2014/main" id="{9A89F404-AEE8-D6CF-A736-C2CE27990CFA}"/>
              </a:ext>
            </a:extLst>
          </p:cNvPr>
          <p:cNvSpPr>
            <a:spLocks noGrp="1"/>
          </p:cNvSpPr>
          <p:nvPr>
            <p:ph sz="quarter" idx="21"/>
          </p:nvPr>
        </p:nvSpPr>
        <p:spPr>
          <a:xfrm>
            <a:off x="838200" y="2892425"/>
            <a:ext cx="3263900" cy="3365500"/>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Content Placeholder 9">
            <a:extLst>
              <a:ext uri="{FF2B5EF4-FFF2-40B4-BE49-F238E27FC236}">
                <a16:creationId xmlns:a16="http://schemas.microsoft.com/office/drawing/2014/main" id="{E322B6E6-F451-4719-19F8-64647E52B78A}"/>
              </a:ext>
            </a:extLst>
          </p:cNvPr>
          <p:cNvSpPr>
            <a:spLocks noGrp="1"/>
          </p:cNvSpPr>
          <p:nvPr>
            <p:ph sz="quarter" idx="22"/>
          </p:nvPr>
        </p:nvSpPr>
        <p:spPr>
          <a:xfrm>
            <a:off x="4460460" y="2892425"/>
            <a:ext cx="3263900" cy="3365500"/>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5" name="Content Placeholder 9">
            <a:extLst>
              <a:ext uri="{FF2B5EF4-FFF2-40B4-BE49-F238E27FC236}">
                <a16:creationId xmlns:a16="http://schemas.microsoft.com/office/drawing/2014/main" id="{79EF0971-D0F4-74D5-1714-685153B1B146}"/>
              </a:ext>
            </a:extLst>
          </p:cNvPr>
          <p:cNvSpPr>
            <a:spLocks noGrp="1"/>
          </p:cNvSpPr>
          <p:nvPr>
            <p:ph sz="quarter" idx="23"/>
          </p:nvPr>
        </p:nvSpPr>
        <p:spPr>
          <a:xfrm>
            <a:off x="8087138" y="2892425"/>
            <a:ext cx="3263900" cy="3365500"/>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836601141"/>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ll Out Blue">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0422CE51-DA9B-4947-9DB1-0D2BC2711833}"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12" name="Content Placeholder 3"/>
          <p:cNvSpPr>
            <a:spLocks noGrp="1"/>
          </p:cNvSpPr>
          <p:nvPr>
            <p:ph sz="half" idx="15"/>
          </p:nvPr>
        </p:nvSpPr>
        <p:spPr>
          <a:xfrm>
            <a:off x="838200" y="1803743"/>
            <a:ext cx="3264243" cy="4351338"/>
          </a:xfrm>
          <a:solidFill>
            <a:schemeClr val="tx2"/>
          </a:solidFill>
        </p:spPr>
        <p:txBody>
          <a:bodyPr lIns="182880" tIns="182880" rIns="182880" bIns="228600">
            <a:noAutofit/>
          </a:bodyPr>
          <a:lstStyle>
            <a:lvl1pPr marL="0" indent="0">
              <a:buClr>
                <a:srgbClr val="E47225"/>
              </a:buClr>
              <a:buNone/>
              <a:defRPr b="0" i="0">
                <a:solidFill>
                  <a:schemeClr val="bg1"/>
                </a:solidFill>
                <a:latin typeface="Segoe UI" panose="020B0502040204020203" pitchFamily="34" charset="0"/>
                <a:cs typeface="Segoe UI" panose="020B0502040204020203" pitchFamily="34" charset="0"/>
              </a:defRPr>
            </a:lvl1pPr>
            <a:lvl2pPr marL="4572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2pPr>
            <a:lvl3pPr marL="9144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3pPr>
            <a:lvl4pPr marL="13716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4pPr>
            <a:lvl5pPr marL="18288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5pPr>
          </a:lstStyle>
          <a:p>
            <a:pPr lvl="0"/>
            <a:r>
              <a:rPr lang="en-US"/>
              <a:t>Click to edit Master text styles</a:t>
            </a:r>
          </a:p>
        </p:txBody>
      </p:sp>
      <p:sp>
        <p:nvSpPr>
          <p:cNvPr id="3" name="Content Placeholder 2">
            <a:extLst>
              <a:ext uri="{FF2B5EF4-FFF2-40B4-BE49-F238E27FC236}">
                <a16:creationId xmlns:a16="http://schemas.microsoft.com/office/drawing/2014/main" id="{9F687851-0DBA-C02D-5291-7F6FA749CE89}"/>
              </a:ext>
            </a:extLst>
          </p:cNvPr>
          <p:cNvSpPr>
            <a:spLocks noGrp="1"/>
          </p:cNvSpPr>
          <p:nvPr>
            <p:ph sz="quarter" idx="17"/>
          </p:nvPr>
        </p:nvSpPr>
        <p:spPr>
          <a:xfrm>
            <a:off x="4465638" y="1803400"/>
            <a:ext cx="6888162"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556026404"/>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Call Out Tinted">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F9073B46-A856-6044-AEC0-E364DCA1FCF7}"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12" name="Content Placeholder 3"/>
          <p:cNvSpPr>
            <a:spLocks noGrp="1"/>
          </p:cNvSpPr>
          <p:nvPr>
            <p:ph sz="half" idx="15"/>
          </p:nvPr>
        </p:nvSpPr>
        <p:spPr>
          <a:xfrm>
            <a:off x="838200" y="1803743"/>
            <a:ext cx="3264243" cy="4351338"/>
          </a:xfrm>
          <a:solidFill>
            <a:srgbClr val="CADBE2"/>
          </a:solidFill>
        </p:spPr>
        <p:txBody>
          <a:bodyPr lIns="182880" tIns="182880" rIns="182880" bIns="228600">
            <a:noAutofit/>
          </a:bodyPr>
          <a:lstStyle>
            <a:lvl1pPr marL="0" indent="0">
              <a:buClr>
                <a:srgbClr val="E47225"/>
              </a:buClr>
              <a:buNone/>
              <a:defRPr b="0" i="0">
                <a:solidFill>
                  <a:schemeClr val="tx1"/>
                </a:solidFill>
                <a:latin typeface="Segoe UI" panose="020B0502040204020203" pitchFamily="34" charset="0"/>
                <a:cs typeface="Segoe UI" panose="020B0502040204020203" pitchFamily="34" charset="0"/>
              </a:defRPr>
            </a:lvl1pPr>
            <a:lvl2pPr marL="4572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2pPr>
            <a:lvl3pPr marL="9144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3pPr>
            <a:lvl4pPr marL="13716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4pPr>
            <a:lvl5pPr marL="18288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5pPr>
          </a:lstStyle>
          <a:p>
            <a:pPr lvl="0"/>
            <a:r>
              <a:rPr lang="en-US"/>
              <a:t>Click to edit Master text styles</a:t>
            </a:r>
          </a:p>
        </p:txBody>
      </p:sp>
      <p:sp>
        <p:nvSpPr>
          <p:cNvPr id="3" name="Content Placeholder 2">
            <a:extLst>
              <a:ext uri="{FF2B5EF4-FFF2-40B4-BE49-F238E27FC236}">
                <a16:creationId xmlns:a16="http://schemas.microsoft.com/office/drawing/2014/main" id="{A2E72B85-A0C5-4103-7203-114D993B65AB}"/>
              </a:ext>
            </a:extLst>
          </p:cNvPr>
          <p:cNvSpPr>
            <a:spLocks noGrp="1"/>
          </p:cNvSpPr>
          <p:nvPr>
            <p:ph sz="quarter" idx="17"/>
          </p:nvPr>
        </p:nvSpPr>
        <p:spPr>
          <a:xfrm>
            <a:off x="4465638" y="1803400"/>
            <a:ext cx="6888162"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733620348"/>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Call Out Blue + Icon">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0422CE51-DA9B-4947-9DB1-0D2BC2711833}"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12" name="Content Placeholder 3"/>
          <p:cNvSpPr>
            <a:spLocks noGrp="1"/>
          </p:cNvSpPr>
          <p:nvPr>
            <p:ph sz="half" idx="15"/>
          </p:nvPr>
        </p:nvSpPr>
        <p:spPr>
          <a:xfrm>
            <a:off x="838200" y="1803743"/>
            <a:ext cx="3264243" cy="4351338"/>
          </a:xfrm>
          <a:solidFill>
            <a:schemeClr val="tx2"/>
          </a:solidFill>
        </p:spPr>
        <p:txBody>
          <a:bodyPr lIns="182880" tIns="914400" rIns="182880" bIns="228600">
            <a:noAutofit/>
          </a:bodyPr>
          <a:lstStyle>
            <a:lvl1pPr marL="0" indent="0" algn="ctr">
              <a:buClr>
                <a:srgbClr val="E47225"/>
              </a:buClr>
              <a:buNone/>
              <a:defRPr b="0" i="0">
                <a:solidFill>
                  <a:schemeClr val="bg1"/>
                </a:solidFill>
                <a:latin typeface="Segoe UI" panose="020B0502040204020203" pitchFamily="34" charset="0"/>
                <a:cs typeface="Segoe UI" panose="020B0502040204020203" pitchFamily="34" charset="0"/>
              </a:defRPr>
            </a:lvl1pPr>
            <a:lvl2pPr marL="4572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2pPr>
            <a:lvl3pPr marL="9144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3pPr>
            <a:lvl4pPr marL="13716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4pPr>
            <a:lvl5pPr marL="18288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5pPr>
          </a:lstStyle>
          <a:p>
            <a:pPr lvl="0"/>
            <a:r>
              <a:rPr lang="en-US"/>
              <a:t>Click to edit Master text styles</a:t>
            </a:r>
          </a:p>
        </p:txBody>
      </p:sp>
      <p:sp>
        <p:nvSpPr>
          <p:cNvPr id="3" name="Content Placeholder 2">
            <a:extLst>
              <a:ext uri="{FF2B5EF4-FFF2-40B4-BE49-F238E27FC236}">
                <a16:creationId xmlns:a16="http://schemas.microsoft.com/office/drawing/2014/main" id="{9F687851-0DBA-C02D-5291-7F6FA749CE89}"/>
              </a:ext>
            </a:extLst>
          </p:cNvPr>
          <p:cNvSpPr>
            <a:spLocks noGrp="1"/>
          </p:cNvSpPr>
          <p:nvPr>
            <p:ph sz="quarter" idx="17"/>
          </p:nvPr>
        </p:nvSpPr>
        <p:spPr>
          <a:xfrm>
            <a:off x="4465638" y="1803400"/>
            <a:ext cx="6888162"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Picture Placeholder 3">
            <a:extLst>
              <a:ext uri="{FF2B5EF4-FFF2-40B4-BE49-F238E27FC236}">
                <a16:creationId xmlns:a16="http://schemas.microsoft.com/office/drawing/2014/main" id="{78B68BF0-3AF9-1776-A2C0-5C4CCFFFC052}"/>
              </a:ext>
            </a:extLst>
          </p:cNvPr>
          <p:cNvSpPr>
            <a:spLocks noGrp="1"/>
          </p:cNvSpPr>
          <p:nvPr>
            <p:ph type="pic" sz="quarter" idx="18" hasCustomPrompt="1"/>
          </p:nvPr>
        </p:nvSpPr>
        <p:spPr>
          <a:xfrm>
            <a:off x="2172437" y="2032000"/>
            <a:ext cx="595768" cy="595768"/>
          </a:xfrm>
        </p:spPr>
        <p:txBody>
          <a:bodyPr anchor="ctr" anchorCtr="0"/>
          <a:lstStyle>
            <a:lvl1pPr marL="0" indent="0" algn="ctr">
              <a:buNone/>
              <a:defRPr sz="1600">
                <a:solidFill>
                  <a:schemeClr val="bg1"/>
                </a:solidFill>
              </a:defRPr>
            </a:lvl1pPr>
          </a:lstStyle>
          <a:p>
            <a:r>
              <a:rPr lang="en-US"/>
              <a:t>Icon</a:t>
            </a:r>
          </a:p>
        </p:txBody>
      </p:sp>
    </p:spTree>
    <p:extLst>
      <p:ext uri="{BB962C8B-B14F-4D97-AF65-F5344CB8AC3E}">
        <p14:creationId xmlns:p14="http://schemas.microsoft.com/office/powerpoint/2010/main" val="547614930"/>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Call Out Tinted + Icon">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0422CE51-DA9B-4947-9DB1-0D2BC2711833}"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12" name="Content Placeholder 3"/>
          <p:cNvSpPr>
            <a:spLocks noGrp="1"/>
          </p:cNvSpPr>
          <p:nvPr>
            <p:ph sz="half" idx="15"/>
          </p:nvPr>
        </p:nvSpPr>
        <p:spPr>
          <a:xfrm>
            <a:off x="838200" y="1803743"/>
            <a:ext cx="3264243" cy="4351338"/>
          </a:xfrm>
          <a:solidFill>
            <a:srgbClr val="CADCE2"/>
          </a:solidFill>
        </p:spPr>
        <p:txBody>
          <a:bodyPr lIns="182880" tIns="914400" rIns="182880" bIns="228600">
            <a:noAutofit/>
          </a:bodyPr>
          <a:lstStyle>
            <a:lvl1pPr marL="0" indent="0" algn="ctr">
              <a:buClr>
                <a:srgbClr val="E47225"/>
              </a:buClr>
              <a:buNone/>
              <a:defRPr b="0" i="0">
                <a:solidFill>
                  <a:schemeClr val="tx1"/>
                </a:solidFill>
                <a:latin typeface="Segoe UI" panose="020B0502040204020203" pitchFamily="34" charset="0"/>
                <a:cs typeface="Segoe UI" panose="020B0502040204020203" pitchFamily="34" charset="0"/>
              </a:defRPr>
            </a:lvl1pPr>
            <a:lvl2pPr marL="4572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2pPr>
            <a:lvl3pPr marL="9144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3pPr>
            <a:lvl4pPr marL="13716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4pPr>
            <a:lvl5pPr marL="18288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5pPr>
          </a:lstStyle>
          <a:p>
            <a:pPr lvl="0"/>
            <a:r>
              <a:rPr lang="en-US"/>
              <a:t>Click to edit Master text styles</a:t>
            </a:r>
          </a:p>
        </p:txBody>
      </p:sp>
      <p:sp>
        <p:nvSpPr>
          <p:cNvPr id="3" name="Content Placeholder 2">
            <a:extLst>
              <a:ext uri="{FF2B5EF4-FFF2-40B4-BE49-F238E27FC236}">
                <a16:creationId xmlns:a16="http://schemas.microsoft.com/office/drawing/2014/main" id="{9F687851-0DBA-C02D-5291-7F6FA749CE89}"/>
              </a:ext>
            </a:extLst>
          </p:cNvPr>
          <p:cNvSpPr>
            <a:spLocks noGrp="1"/>
          </p:cNvSpPr>
          <p:nvPr>
            <p:ph sz="quarter" idx="17"/>
          </p:nvPr>
        </p:nvSpPr>
        <p:spPr>
          <a:xfrm>
            <a:off x="4465638" y="1803400"/>
            <a:ext cx="6888162"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Picture Placeholder 3">
            <a:extLst>
              <a:ext uri="{FF2B5EF4-FFF2-40B4-BE49-F238E27FC236}">
                <a16:creationId xmlns:a16="http://schemas.microsoft.com/office/drawing/2014/main" id="{78B68BF0-3AF9-1776-A2C0-5C4CCFFFC052}"/>
              </a:ext>
            </a:extLst>
          </p:cNvPr>
          <p:cNvSpPr>
            <a:spLocks noGrp="1"/>
          </p:cNvSpPr>
          <p:nvPr>
            <p:ph type="pic" sz="quarter" idx="18" hasCustomPrompt="1"/>
          </p:nvPr>
        </p:nvSpPr>
        <p:spPr>
          <a:xfrm>
            <a:off x="2172437" y="2032000"/>
            <a:ext cx="595768" cy="595768"/>
          </a:xfrm>
        </p:spPr>
        <p:txBody>
          <a:bodyPr anchor="ctr" anchorCtr="0"/>
          <a:lstStyle>
            <a:lvl1pPr marL="0" indent="0" algn="ctr">
              <a:buNone/>
              <a:defRPr sz="1600">
                <a:solidFill>
                  <a:schemeClr val="bg1"/>
                </a:solidFill>
              </a:defRPr>
            </a:lvl1pPr>
          </a:lstStyle>
          <a:p>
            <a:r>
              <a:rPr lang="en-US"/>
              <a:t>Icon</a:t>
            </a:r>
          </a:p>
        </p:txBody>
      </p:sp>
    </p:spTree>
    <p:extLst>
      <p:ext uri="{BB962C8B-B14F-4D97-AF65-F5344CB8AC3E}">
        <p14:creationId xmlns:p14="http://schemas.microsoft.com/office/powerpoint/2010/main" val="974293698"/>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Large Icon + Tex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E96B61E7-9D15-5F4F-9525-1E9B445300B8}"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12" name="Content Placeholder 3"/>
          <p:cNvSpPr>
            <a:spLocks noGrp="1"/>
          </p:cNvSpPr>
          <p:nvPr>
            <p:ph sz="half" idx="15" hasCustomPrompt="1"/>
          </p:nvPr>
        </p:nvSpPr>
        <p:spPr>
          <a:xfrm>
            <a:off x="838200" y="1803743"/>
            <a:ext cx="3264243" cy="4351338"/>
          </a:xfrm>
        </p:spPr>
        <p:txBody>
          <a:bodyPr anchor="ctr">
            <a:noAutofit/>
          </a:bodyPr>
          <a:lstStyle>
            <a:lvl1pPr marL="0" indent="0" algn="ctr">
              <a:buClr>
                <a:srgbClr val="E47225"/>
              </a:buClr>
              <a:buNone/>
              <a:defRPr b="0" i="0">
                <a:latin typeface="Segoe UI" panose="020B0502040204020203" pitchFamily="34" charset="0"/>
                <a:cs typeface="Segoe UI" panose="020B0502040204020203" pitchFamily="34" charset="0"/>
              </a:defRPr>
            </a:lvl1pPr>
            <a:lvl2pPr marL="685800" indent="-228600">
              <a:buClr>
                <a:srgbClr val="E47225"/>
              </a:buClr>
              <a:buFont typeface="Arial" panose="020B0604020202020204" pitchFamily="34" charset="0"/>
              <a:buChar char="•"/>
              <a:defRPr>
                <a:latin typeface="Segoe UI" panose="020B0502040204020203" pitchFamily="34" charset="0"/>
                <a:cs typeface="Segoe UI" panose="020B0502040204020203" pitchFamily="34" charset="0"/>
              </a:defRPr>
            </a:lvl2pPr>
            <a:lvl3pPr marL="1143000" indent="-228600">
              <a:buClr>
                <a:srgbClr val="E47225"/>
              </a:buClr>
              <a:buFont typeface="Arial" panose="020B0604020202020204" pitchFamily="34" charset="0"/>
              <a:buChar char="•"/>
              <a:defRPr>
                <a:latin typeface="Segoe UI" panose="020B0502040204020203" pitchFamily="34" charset="0"/>
                <a:cs typeface="Segoe UI" panose="020B0502040204020203" pitchFamily="34" charset="0"/>
              </a:defRPr>
            </a:lvl3pPr>
            <a:lvl4pPr marL="1600200" indent="-228600">
              <a:buClr>
                <a:srgbClr val="E47225"/>
              </a:buClr>
              <a:buFont typeface="Arial" panose="020B0604020202020204" pitchFamily="34" charset="0"/>
              <a:buChar char="•"/>
              <a:defRPr>
                <a:latin typeface="Segoe UI" panose="020B0502040204020203" pitchFamily="34" charset="0"/>
                <a:cs typeface="Segoe UI" panose="020B0502040204020203" pitchFamily="34" charset="0"/>
              </a:defRPr>
            </a:lvl4pPr>
            <a:lvl5pPr marL="2057400" indent="-228600">
              <a:buClr>
                <a:srgbClr val="E47225"/>
              </a:buClr>
              <a:buFont typeface="Arial" panose="020B0604020202020204" pitchFamily="34" charset="0"/>
              <a:buChar char="•"/>
              <a:defRPr>
                <a:latin typeface="Segoe UI" panose="020B0502040204020203" pitchFamily="34" charset="0"/>
                <a:cs typeface="Segoe UI" panose="020B0502040204020203" pitchFamily="34" charset="0"/>
              </a:defRPr>
            </a:lvl5pPr>
          </a:lstStyle>
          <a:p>
            <a:pPr lvl="0"/>
            <a:r>
              <a:rPr lang="en-US"/>
              <a:t>Insert Large Icon Here</a:t>
            </a:r>
          </a:p>
        </p:txBody>
      </p:sp>
      <p:sp>
        <p:nvSpPr>
          <p:cNvPr id="2" name="Content Placeholder 2">
            <a:extLst>
              <a:ext uri="{FF2B5EF4-FFF2-40B4-BE49-F238E27FC236}">
                <a16:creationId xmlns:a16="http://schemas.microsoft.com/office/drawing/2014/main" id="{3BBFB658-C133-CA25-4517-2479D15F59C8}"/>
              </a:ext>
            </a:extLst>
          </p:cNvPr>
          <p:cNvSpPr>
            <a:spLocks noGrp="1"/>
          </p:cNvSpPr>
          <p:nvPr>
            <p:ph sz="quarter" idx="17"/>
          </p:nvPr>
        </p:nvSpPr>
        <p:spPr>
          <a:xfrm>
            <a:off x="4465638" y="1803400"/>
            <a:ext cx="6888162"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739858146"/>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Text + Visual">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4B5357B5-9B37-5742-8DCD-D3CEEFEE83A6}"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a:xfrm>
            <a:off x="838200" y="365125"/>
            <a:ext cx="4206461" cy="1325563"/>
          </a:xfrm>
        </p:spPr>
        <p:txBody>
          <a:bodyPr anchor="t" anchorCtr="0">
            <a:noAutofit/>
          </a:bodyPr>
          <a:lstStyle>
            <a:lvl1pPr algn="l">
              <a:defRPr sz="4000">
                <a:solidFill>
                  <a:srgbClr val="2D6E8D"/>
                </a:solidFill>
              </a:defRPr>
            </a:lvl1pPr>
          </a:lstStyle>
          <a:p>
            <a:r>
              <a:rPr lang="en-US"/>
              <a:t>Click to edit Master title style</a:t>
            </a:r>
          </a:p>
        </p:txBody>
      </p:sp>
      <p:sp>
        <p:nvSpPr>
          <p:cNvPr id="3" name="Picture Placeholder 2">
            <a:extLst>
              <a:ext uri="{FF2B5EF4-FFF2-40B4-BE49-F238E27FC236}">
                <a16:creationId xmlns:a16="http://schemas.microsoft.com/office/drawing/2014/main" id="{B4AAC6D5-B3DF-62E7-E460-D2DE567E20A6}"/>
              </a:ext>
            </a:extLst>
          </p:cNvPr>
          <p:cNvSpPr>
            <a:spLocks noGrp="1"/>
          </p:cNvSpPr>
          <p:nvPr>
            <p:ph type="pic" sz="quarter" idx="17" hasCustomPrompt="1"/>
          </p:nvPr>
        </p:nvSpPr>
        <p:spPr>
          <a:xfrm>
            <a:off x="5194300" y="0"/>
            <a:ext cx="6997700" cy="6858000"/>
          </a:xfrm>
          <a:ln>
            <a:noFill/>
          </a:ln>
        </p:spPr>
        <p:txBody>
          <a:bodyPr anchor="ctr" anchorCtr="0"/>
          <a:lstStyle>
            <a:lvl1pPr marL="0" indent="0" algn="ctr">
              <a:buNone/>
              <a:defRPr/>
            </a:lvl1pPr>
          </a:lstStyle>
          <a:p>
            <a:r>
              <a:rPr lang="en-US"/>
              <a:t>Insert Image Here</a:t>
            </a:r>
          </a:p>
        </p:txBody>
      </p:sp>
      <p:sp>
        <p:nvSpPr>
          <p:cNvPr id="10" name="Content Placeholder 9">
            <a:extLst>
              <a:ext uri="{FF2B5EF4-FFF2-40B4-BE49-F238E27FC236}">
                <a16:creationId xmlns:a16="http://schemas.microsoft.com/office/drawing/2014/main" id="{567AB5A1-5D87-E657-1EF7-415D59977E05}"/>
              </a:ext>
            </a:extLst>
          </p:cNvPr>
          <p:cNvSpPr>
            <a:spLocks noGrp="1"/>
          </p:cNvSpPr>
          <p:nvPr>
            <p:ph sz="quarter" idx="18"/>
          </p:nvPr>
        </p:nvSpPr>
        <p:spPr>
          <a:xfrm>
            <a:off x="838200" y="1803400"/>
            <a:ext cx="4206875"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682830731"/>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Text + Tablet Image">
    <p:spTree>
      <p:nvGrpSpPr>
        <p:cNvPr id="1" name=""/>
        <p:cNvGrpSpPr/>
        <p:nvPr/>
      </p:nvGrpSpPr>
      <p:grpSpPr>
        <a:xfrm>
          <a:off x="0" y="0"/>
          <a:ext cx="0" cy="0"/>
          <a:chOff x="0" y="0"/>
          <a:chExt cx="0" cy="0"/>
        </a:xfrm>
      </p:grpSpPr>
      <p:pic>
        <p:nvPicPr>
          <p:cNvPr id="2" name="Picture Placeholder 6" descr="Shape, square&#10;&#10;Description automatically generated">
            <a:extLst>
              <a:ext uri="{FF2B5EF4-FFF2-40B4-BE49-F238E27FC236}">
                <a16:creationId xmlns:a16="http://schemas.microsoft.com/office/drawing/2014/main" id="{25FAF659-6FC8-EFAE-23CC-DDE22A48416F}"/>
              </a:ext>
            </a:extLst>
          </p:cNvPr>
          <p:cNvPicPr>
            <a:picLocks noChangeAspect="1"/>
          </p:cNvPicPr>
          <p:nvPr/>
        </p:nvPicPr>
        <p:blipFill>
          <a:blip r:embed="rId2"/>
          <a:srcRect l="54238" t="6066" r="8615" b="33259"/>
          <a:stretch/>
        </p:blipFill>
        <p:spPr>
          <a:xfrm>
            <a:off x="5286665" y="0"/>
            <a:ext cx="6997700" cy="6858000"/>
          </a:xfrm>
          <a:prstGeom prst="rect">
            <a:avLst/>
          </a:prstGeom>
        </p:spPr>
      </p:pic>
      <p:sp>
        <p:nvSpPr>
          <p:cNvPr id="5" name="Date Placeholder 4"/>
          <p:cNvSpPr>
            <a:spLocks noGrp="1"/>
          </p:cNvSpPr>
          <p:nvPr>
            <p:ph type="dt" sz="half" idx="10"/>
          </p:nvPr>
        </p:nvSpPr>
        <p:spPr/>
        <p:txBody>
          <a:bodyPr/>
          <a:lstStyle/>
          <a:p>
            <a:fld id="{4B5357B5-9B37-5742-8DCD-D3CEEFEE83A6}"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a:xfrm>
            <a:off x="838200" y="365125"/>
            <a:ext cx="4206461" cy="1325563"/>
          </a:xfrm>
        </p:spPr>
        <p:txBody>
          <a:bodyPr anchor="t" anchorCtr="0">
            <a:noAutofit/>
          </a:bodyPr>
          <a:lstStyle>
            <a:lvl1pPr algn="l">
              <a:defRPr sz="4000">
                <a:solidFill>
                  <a:srgbClr val="2D6E8D"/>
                </a:solidFill>
              </a:defRPr>
            </a:lvl1pPr>
          </a:lstStyle>
          <a:p>
            <a:r>
              <a:rPr lang="en-US"/>
              <a:t>Click to edit Master title style</a:t>
            </a:r>
          </a:p>
        </p:txBody>
      </p:sp>
      <p:sp>
        <p:nvSpPr>
          <p:cNvPr id="3" name="Picture Placeholder 2">
            <a:extLst>
              <a:ext uri="{FF2B5EF4-FFF2-40B4-BE49-F238E27FC236}">
                <a16:creationId xmlns:a16="http://schemas.microsoft.com/office/drawing/2014/main" id="{B4AAC6D5-B3DF-62E7-E460-D2DE567E20A6}"/>
              </a:ext>
            </a:extLst>
          </p:cNvPr>
          <p:cNvSpPr>
            <a:spLocks noGrp="1"/>
          </p:cNvSpPr>
          <p:nvPr>
            <p:ph type="pic" sz="quarter" idx="17" hasCustomPrompt="1"/>
          </p:nvPr>
        </p:nvSpPr>
        <p:spPr>
          <a:xfrm>
            <a:off x="5725739" y="926674"/>
            <a:ext cx="6063325" cy="6071026"/>
          </a:xfrm>
          <a:ln>
            <a:noFill/>
          </a:ln>
        </p:spPr>
        <p:txBody>
          <a:bodyPr anchor="ctr" anchorCtr="0"/>
          <a:lstStyle>
            <a:lvl1pPr marL="0" indent="0" algn="ctr">
              <a:buNone/>
              <a:defRPr/>
            </a:lvl1pPr>
          </a:lstStyle>
          <a:p>
            <a:r>
              <a:rPr lang="en-US"/>
              <a:t>Insert Image Here</a:t>
            </a:r>
          </a:p>
        </p:txBody>
      </p:sp>
      <p:sp>
        <p:nvSpPr>
          <p:cNvPr id="10" name="Content Placeholder 9">
            <a:extLst>
              <a:ext uri="{FF2B5EF4-FFF2-40B4-BE49-F238E27FC236}">
                <a16:creationId xmlns:a16="http://schemas.microsoft.com/office/drawing/2014/main" id="{567AB5A1-5D87-E657-1EF7-415D59977E05}"/>
              </a:ext>
            </a:extLst>
          </p:cNvPr>
          <p:cNvSpPr>
            <a:spLocks noGrp="1"/>
          </p:cNvSpPr>
          <p:nvPr>
            <p:ph sz="quarter" idx="18"/>
          </p:nvPr>
        </p:nvSpPr>
        <p:spPr>
          <a:xfrm>
            <a:off x="838200" y="1803400"/>
            <a:ext cx="4206875"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4" name="Picture Placeholder 6" descr="Shape, square&#10;&#10;Description automatically generated">
            <a:extLst>
              <a:ext uri="{FF2B5EF4-FFF2-40B4-BE49-F238E27FC236}">
                <a16:creationId xmlns:a16="http://schemas.microsoft.com/office/drawing/2014/main" id="{1F4CF17B-2B28-CA80-B111-A3AACF19D814}"/>
              </a:ext>
            </a:extLst>
          </p:cNvPr>
          <p:cNvPicPr>
            <a:picLocks noChangeAspect="1"/>
          </p:cNvPicPr>
          <p:nvPr userDrawn="1"/>
        </p:nvPicPr>
        <p:blipFill>
          <a:blip r:embed="rId2"/>
          <a:srcRect l="54238" t="6066" r="8615" b="33259"/>
          <a:stretch/>
        </p:blipFill>
        <p:spPr>
          <a:xfrm>
            <a:off x="5286665" y="0"/>
            <a:ext cx="6997700" cy="6858000"/>
          </a:xfrm>
          <a:prstGeom prst="rect">
            <a:avLst/>
          </a:prstGeom>
        </p:spPr>
      </p:pic>
    </p:spTree>
    <p:extLst>
      <p:ext uri="{BB962C8B-B14F-4D97-AF65-F5344CB8AC3E}">
        <p14:creationId xmlns:p14="http://schemas.microsoft.com/office/powerpoint/2010/main" val="1121859591"/>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Section Slide option 1">
    <p:spTree>
      <p:nvGrpSpPr>
        <p:cNvPr id="1" name=""/>
        <p:cNvGrpSpPr/>
        <p:nvPr/>
      </p:nvGrpSpPr>
      <p:grpSpPr>
        <a:xfrm>
          <a:off x="0" y="0"/>
          <a:ext cx="0" cy="0"/>
          <a:chOff x="0" y="0"/>
          <a:chExt cx="0" cy="0"/>
        </a:xfrm>
      </p:grpSpPr>
      <p:pic>
        <p:nvPicPr>
          <p:cNvPr id="6" name="Graphic 5">
            <a:extLst>
              <a:ext uri="{FF2B5EF4-FFF2-40B4-BE49-F238E27FC236}">
                <a16:creationId xmlns:a16="http://schemas.microsoft.com/office/drawing/2014/main" id="{B6742798-892B-D82A-5A62-779FA59AF39C}"/>
              </a:ext>
            </a:extLst>
          </p:cNvPr>
          <p:cNvPicPr>
            <a:picLocks noChangeAspect="1"/>
          </p:cNvPicPr>
          <p:nvPr/>
        </p:nvPicPr>
        <p:blipFill rotWithShape="1">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t="14065" r="642"/>
          <a:stretch/>
        </p:blipFill>
        <p:spPr>
          <a:xfrm>
            <a:off x="0" y="0"/>
            <a:ext cx="12192000" cy="6201973"/>
          </a:xfrm>
          <a:prstGeom prst="rect">
            <a:avLst/>
          </a:prstGeom>
        </p:spPr>
      </p:pic>
      <p:sp>
        <p:nvSpPr>
          <p:cNvPr id="2" name="Title 1"/>
          <p:cNvSpPr>
            <a:spLocks noGrp="1"/>
          </p:cNvSpPr>
          <p:nvPr>
            <p:ph type="ctrTitle" hasCustomPrompt="1"/>
          </p:nvPr>
        </p:nvSpPr>
        <p:spPr>
          <a:xfrm>
            <a:off x="1524000" y="607219"/>
            <a:ext cx="9144000" cy="2387600"/>
          </a:xfrm>
        </p:spPr>
        <p:txBody>
          <a:bodyPr anchor="b">
            <a:noAutofit/>
          </a:bodyPr>
          <a:lstStyle>
            <a:lvl1pPr algn="ctr">
              <a:lnSpc>
                <a:spcPct val="100000"/>
              </a:lnSpc>
              <a:spcAft>
                <a:spcPts val="600"/>
              </a:spcAft>
              <a:defRPr sz="4000" b="0" i="0" baseline="0">
                <a:solidFill>
                  <a:srgbClr val="14315A"/>
                </a:solidFill>
                <a:latin typeface="Segoe UI" panose="020B0502040204020203" pitchFamily="34" charset="0"/>
                <a:cs typeface="Segoe UI" panose="020B0502040204020203" pitchFamily="34" charset="0"/>
              </a:defRPr>
            </a:lvl1pPr>
          </a:lstStyle>
          <a:p>
            <a:r>
              <a:rPr lang="en-US"/>
              <a:t>TITLE OF A PRESENTATION </a:t>
            </a:r>
            <a:br>
              <a:rPr lang="en-US"/>
            </a:br>
            <a:r>
              <a:rPr lang="en-US"/>
              <a:t>WITHIN THE PRESENTATION</a:t>
            </a:r>
          </a:p>
        </p:txBody>
      </p:sp>
      <p:sp>
        <p:nvSpPr>
          <p:cNvPr id="3" name="Subtitle 2"/>
          <p:cNvSpPr>
            <a:spLocks noGrp="1"/>
          </p:cNvSpPr>
          <p:nvPr>
            <p:ph type="subTitle" idx="1" hasCustomPrompt="1"/>
          </p:nvPr>
        </p:nvSpPr>
        <p:spPr>
          <a:xfrm>
            <a:off x="1524000" y="3192735"/>
            <a:ext cx="9144000" cy="1655762"/>
          </a:xfrm>
        </p:spPr>
        <p:txBody>
          <a:bodyPr>
            <a:noAutofit/>
          </a:bodyPr>
          <a:lstStyle>
            <a:lvl1pPr marL="0" indent="0" algn="ctr">
              <a:buNone/>
              <a:defRPr sz="2400" b="0" i="0" baseline="0">
                <a:solidFill>
                  <a:srgbClr val="14315A"/>
                </a:solidFill>
                <a:latin typeface="Segoe UI" panose="020B0502040204020203" pitchFamily="34" charset="0"/>
                <a:cs typeface="Segoe UI" panose="020B0502040204020203"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AND A SUBTITLE, IF NEEDED</a:t>
            </a:r>
          </a:p>
        </p:txBody>
      </p:sp>
      <p:pic>
        <p:nvPicPr>
          <p:cNvPr id="9" name="Picture 8"/>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10544" y="6119874"/>
            <a:ext cx="1470449" cy="426996"/>
          </a:xfrm>
          <a:prstGeom prst="rect">
            <a:avLst/>
          </a:prstGeom>
        </p:spPr>
      </p:pic>
      <p:pic>
        <p:nvPicPr>
          <p:cNvPr id="4" name="Graphic 3">
            <a:extLst>
              <a:ext uri="{FF2B5EF4-FFF2-40B4-BE49-F238E27FC236}">
                <a16:creationId xmlns:a16="http://schemas.microsoft.com/office/drawing/2014/main" id="{A4C18EB6-3B05-F1A1-21F3-93CC36369C64}"/>
              </a:ext>
            </a:extLst>
          </p:cNvPr>
          <p:cNvPicPr>
            <a:picLocks noChangeAspect="1"/>
          </p:cNvPicPr>
          <p:nvPr userDrawn="1"/>
        </p:nvPicPr>
        <p:blipFill rotWithShape="1">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t="14065" r="642"/>
          <a:stretch/>
        </p:blipFill>
        <p:spPr>
          <a:xfrm>
            <a:off x="0" y="0"/>
            <a:ext cx="12192000" cy="6201973"/>
          </a:xfrm>
          <a:prstGeom prst="rect">
            <a:avLst/>
          </a:prstGeom>
        </p:spPr>
      </p:pic>
      <p:pic>
        <p:nvPicPr>
          <p:cNvPr id="5" name="Picture 4">
            <a:extLst>
              <a:ext uri="{FF2B5EF4-FFF2-40B4-BE49-F238E27FC236}">
                <a16:creationId xmlns:a16="http://schemas.microsoft.com/office/drawing/2014/main" id="{152A62F1-CC37-F309-3BA2-B707516C5DB2}"/>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310544" y="6119874"/>
            <a:ext cx="1470449" cy="426996"/>
          </a:xfrm>
          <a:prstGeom prst="rect">
            <a:avLst/>
          </a:prstGeom>
        </p:spPr>
      </p:pic>
    </p:spTree>
    <p:extLst>
      <p:ext uri="{BB962C8B-B14F-4D97-AF65-F5344CB8AC3E}">
        <p14:creationId xmlns:p14="http://schemas.microsoft.com/office/powerpoint/2010/main" val="4005959393"/>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2B22D0ED-A237-4544-89B1-4C722FD48BD2}" type="datetime1">
              <a:rPr lang="en-US" smtClean="0"/>
              <a:t>1/6/2026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B8090AE-F645-47C1-81A8-D4E28BF03D47}" type="slidenum">
              <a:rPr lang="en-US" smtClean="0"/>
              <a:t>‹#›</a:t>
            </a:fld>
            <a:endParaRPr lang="en-US"/>
          </a:p>
        </p:txBody>
      </p:sp>
      <p:sp>
        <p:nvSpPr>
          <p:cNvPr id="6" name="Title 5">
            <a:extLst>
              <a:ext uri="{FF2B5EF4-FFF2-40B4-BE49-F238E27FC236}">
                <a16:creationId xmlns:a16="http://schemas.microsoft.com/office/drawing/2014/main" id="{577B61F6-BC33-1F41-17FA-D8113303CE49}"/>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91071645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Website Imag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7ABC3BA3-5FEA-9DD0-1F61-DFB64EFF80AC}"/>
              </a:ext>
            </a:extLst>
          </p:cNvPr>
          <p:cNvPicPr>
            <a:picLocks noChangeAspect="1"/>
          </p:cNvPicPr>
          <p:nvPr/>
        </p:nvPicPr>
        <p:blipFill>
          <a:blip r:embed="rId2"/>
          <a:srcRect l="1366" r="1366"/>
          <a:stretch/>
        </p:blipFill>
        <p:spPr>
          <a:xfrm>
            <a:off x="838200" y="790283"/>
            <a:ext cx="10670959" cy="6582441"/>
          </a:xfrm>
          <a:prstGeom prst="rect">
            <a:avLst/>
          </a:prstGeom>
        </p:spPr>
      </p:pic>
      <p:sp>
        <p:nvSpPr>
          <p:cNvPr id="3" name="Date Placeholder 2"/>
          <p:cNvSpPr>
            <a:spLocks noGrp="1"/>
          </p:cNvSpPr>
          <p:nvPr>
            <p:ph type="dt" sz="half" idx="10"/>
          </p:nvPr>
        </p:nvSpPr>
        <p:spPr/>
        <p:txBody>
          <a:bodyPr/>
          <a:lstStyle/>
          <a:p>
            <a:fld id="{2B22D0ED-A237-4544-89B1-4C722FD48BD2}" type="datetime1">
              <a:rPr lang="en-US" smtClean="0"/>
              <a:t>1/6/2026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B8090AE-F645-47C1-81A8-D4E28BF03D47}" type="slidenum">
              <a:rPr lang="en-US" smtClean="0"/>
              <a:t>‹#›</a:t>
            </a:fld>
            <a:endParaRPr lang="en-US"/>
          </a:p>
        </p:txBody>
      </p:sp>
      <p:sp>
        <p:nvSpPr>
          <p:cNvPr id="9" name="Picture Placeholder 8">
            <a:extLst>
              <a:ext uri="{FF2B5EF4-FFF2-40B4-BE49-F238E27FC236}">
                <a16:creationId xmlns:a16="http://schemas.microsoft.com/office/drawing/2014/main" id="{6C6AB98D-AFF8-8CCD-EA8B-351AC54DFE2A}"/>
              </a:ext>
            </a:extLst>
          </p:cNvPr>
          <p:cNvSpPr>
            <a:spLocks noGrp="1"/>
          </p:cNvSpPr>
          <p:nvPr>
            <p:ph type="pic" sz="quarter" idx="13" hasCustomPrompt="1"/>
          </p:nvPr>
        </p:nvSpPr>
        <p:spPr>
          <a:xfrm>
            <a:off x="2495550" y="1618090"/>
            <a:ext cx="7340600" cy="4609783"/>
          </a:xfrm>
        </p:spPr>
        <p:txBody>
          <a:bodyPr anchor="ctr"/>
          <a:lstStyle>
            <a:lvl1pPr marL="0" indent="0" algn="ctr">
              <a:buNone/>
              <a:defRPr/>
            </a:lvl1pPr>
          </a:lstStyle>
          <a:p>
            <a:r>
              <a:rPr lang="en-US"/>
              <a:t>Insert Image Here</a:t>
            </a:r>
          </a:p>
        </p:txBody>
      </p:sp>
      <p:sp>
        <p:nvSpPr>
          <p:cNvPr id="6" name="Title 5">
            <a:extLst>
              <a:ext uri="{FF2B5EF4-FFF2-40B4-BE49-F238E27FC236}">
                <a16:creationId xmlns:a16="http://schemas.microsoft.com/office/drawing/2014/main" id="{577B61F6-BC33-1F41-17FA-D8113303CE49}"/>
              </a:ext>
            </a:extLst>
          </p:cNvPr>
          <p:cNvSpPr>
            <a:spLocks noGrp="1"/>
          </p:cNvSpPr>
          <p:nvPr>
            <p:ph type="title"/>
          </p:nvPr>
        </p:nvSpPr>
        <p:spPr>
          <a:xfrm>
            <a:off x="838200" y="365125"/>
            <a:ext cx="10515600" cy="1325563"/>
          </a:xfrm>
        </p:spPr>
        <p:txBody>
          <a:bodyPr/>
          <a:lstStyle/>
          <a:p>
            <a:r>
              <a:rPr lang="en-US"/>
              <a:t>Click to edit Master title style</a:t>
            </a:r>
          </a:p>
        </p:txBody>
      </p:sp>
      <p:sp>
        <p:nvSpPr>
          <p:cNvPr id="2" name="TextBox 1">
            <a:extLst>
              <a:ext uri="{FF2B5EF4-FFF2-40B4-BE49-F238E27FC236}">
                <a16:creationId xmlns:a16="http://schemas.microsoft.com/office/drawing/2014/main" id="{037430F4-48CB-548B-FB7F-395361727233}"/>
              </a:ext>
            </a:extLst>
          </p:cNvPr>
          <p:cNvSpPr txBox="1"/>
          <p:nvPr/>
        </p:nvSpPr>
        <p:spPr>
          <a:xfrm>
            <a:off x="14536271" y="1748118"/>
            <a:ext cx="0" cy="0"/>
          </a:xfrm>
          <a:prstGeom prst="rect">
            <a:avLst/>
          </a:prstGeom>
        </p:spPr>
        <p:txBody>
          <a:bodyPr wrap="none" rtlCol="0">
            <a:normAutofit fontScale="25000" lnSpcReduction="20000"/>
          </a:bodyPr>
          <a:lstStyle/>
          <a:p>
            <a:pPr marL="285750" indent="-285750" algn="l">
              <a:buClr>
                <a:schemeClr val="accent5"/>
              </a:buClr>
              <a:buFont typeface="Segoe UI" panose="020B0502040204020203" pitchFamily="34" charset="0"/>
              <a:buChar char="»"/>
            </a:pPr>
            <a:endParaRPr lang="en-US" sz="2800"/>
          </a:p>
        </p:txBody>
      </p:sp>
      <p:pic>
        <p:nvPicPr>
          <p:cNvPr id="8" name="Picture 7">
            <a:extLst>
              <a:ext uri="{FF2B5EF4-FFF2-40B4-BE49-F238E27FC236}">
                <a16:creationId xmlns:a16="http://schemas.microsoft.com/office/drawing/2014/main" id="{364BD0E3-7640-53AC-59A7-FC677FC40575}"/>
              </a:ext>
            </a:extLst>
          </p:cNvPr>
          <p:cNvPicPr>
            <a:picLocks noChangeAspect="1"/>
          </p:cNvPicPr>
          <p:nvPr userDrawn="1"/>
        </p:nvPicPr>
        <p:blipFill>
          <a:blip r:embed="rId2"/>
          <a:srcRect l="1366" r="1366"/>
          <a:stretch/>
        </p:blipFill>
        <p:spPr>
          <a:xfrm>
            <a:off x="838200" y="790283"/>
            <a:ext cx="10670959" cy="6582441"/>
          </a:xfrm>
          <a:prstGeom prst="rect">
            <a:avLst/>
          </a:prstGeom>
        </p:spPr>
      </p:pic>
      <p:sp>
        <p:nvSpPr>
          <p:cNvPr id="10" name="TextBox 9">
            <a:extLst>
              <a:ext uri="{FF2B5EF4-FFF2-40B4-BE49-F238E27FC236}">
                <a16:creationId xmlns:a16="http://schemas.microsoft.com/office/drawing/2014/main" id="{81A795C2-3372-B510-AF3E-A7EE177EA859}"/>
              </a:ext>
            </a:extLst>
          </p:cNvPr>
          <p:cNvSpPr txBox="1"/>
          <p:nvPr userDrawn="1"/>
        </p:nvSpPr>
        <p:spPr>
          <a:xfrm>
            <a:off x="14536271" y="1748118"/>
            <a:ext cx="0" cy="0"/>
          </a:xfrm>
          <a:prstGeom prst="rect">
            <a:avLst/>
          </a:prstGeom>
        </p:spPr>
        <p:txBody>
          <a:bodyPr wrap="none" rtlCol="0">
            <a:normAutofit fontScale="25000" lnSpcReduction="20000"/>
          </a:bodyPr>
          <a:lstStyle/>
          <a:p>
            <a:pPr marL="285750" indent="-285750" algn="l">
              <a:buClr>
                <a:schemeClr val="accent5"/>
              </a:buClr>
              <a:buFont typeface="Segoe UI" panose="020B0502040204020203" pitchFamily="34" charset="0"/>
              <a:buChar char="»"/>
            </a:pPr>
            <a:endParaRPr lang="en-US" sz="2800"/>
          </a:p>
        </p:txBody>
      </p:sp>
    </p:spTree>
    <p:extLst>
      <p:ext uri="{BB962C8B-B14F-4D97-AF65-F5344CB8AC3E}">
        <p14:creationId xmlns:p14="http://schemas.microsoft.com/office/powerpoint/2010/main" val="68919355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Speaker - On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4F0725-C56B-108D-3B64-B3EB686CEE77}"/>
              </a:ext>
            </a:extLst>
          </p:cNvPr>
          <p:cNvSpPr>
            <a:spLocks noGrp="1"/>
          </p:cNvSpPr>
          <p:nvPr>
            <p:ph type="title" hasCustomPrompt="1"/>
          </p:nvPr>
        </p:nvSpPr>
        <p:spPr/>
        <p:txBody>
          <a:bodyPr/>
          <a:lstStyle/>
          <a:p>
            <a:r>
              <a:rPr lang="en-US"/>
              <a:t>Speaker - One</a:t>
            </a:r>
          </a:p>
        </p:txBody>
      </p:sp>
      <p:sp>
        <p:nvSpPr>
          <p:cNvPr id="3" name="Date Placeholder 2">
            <a:extLst>
              <a:ext uri="{FF2B5EF4-FFF2-40B4-BE49-F238E27FC236}">
                <a16:creationId xmlns:a16="http://schemas.microsoft.com/office/drawing/2014/main" id="{8392D320-B12E-959A-B124-391DD8C4AF13}"/>
              </a:ext>
            </a:extLst>
          </p:cNvPr>
          <p:cNvSpPr>
            <a:spLocks noGrp="1"/>
          </p:cNvSpPr>
          <p:nvPr>
            <p:ph type="dt" sz="half" idx="10"/>
          </p:nvPr>
        </p:nvSpPr>
        <p:spPr/>
        <p:txBody>
          <a:bodyPr/>
          <a:lstStyle/>
          <a:p>
            <a:fld id="{343B9BFA-2FB2-4944-BB01-F4F4A11C16B5}" type="datetime1">
              <a:rPr lang="en-US" smtClean="0"/>
              <a:t>1/6/2026</a:t>
            </a:fld>
            <a:endParaRPr lang="en-US"/>
          </a:p>
        </p:txBody>
      </p:sp>
      <p:sp>
        <p:nvSpPr>
          <p:cNvPr id="4" name="Footer Placeholder 3">
            <a:extLst>
              <a:ext uri="{FF2B5EF4-FFF2-40B4-BE49-F238E27FC236}">
                <a16:creationId xmlns:a16="http://schemas.microsoft.com/office/drawing/2014/main" id="{32FA6B7B-7929-1341-62C3-3BF09729DE0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8084A860-8818-0B78-74E7-0686F5CF6D7B}"/>
              </a:ext>
            </a:extLst>
          </p:cNvPr>
          <p:cNvSpPr>
            <a:spLocks noGrp="1"/>
          </p:cNvSpPr>
          <p:nvPr>
            <p:ph type="sldNum" sz="quarter" idx="12"/>
          </p:nvPr>
        </p:nvSpPr>
        <p:spPr/>
        <p:txBody>
          <a:bodyPr/>
          <a:lstStyle/>
          <a:p>
            <a:fld id="{EB8090AE-F645-47C1-81A8-D4E28BF03D47}" type="slidenum">
              <a:rPr lang="en-US" smtClean="0"/>
              <a:pPr/>
              <a:t>‹#›</a:t>
            </a:fld>
            <a:endParaRPr lang="en-US"/>
          </a:p>
        </p:txBody>
      </p:sp>
      <p:sp>
        <p:nvSpPr>
          <p:cNvPr id="7" name="Picture Placeholder 6">
            <a:extLst>
              <a:ext uri="{FF2B5EF4-FFF2-40B4-BE49-F238E27FC236}">
                <a16:creationId xmlns:a16="http://schemas.microsoft.com/office/drawing/2014/main" id="{1A915156-DE27-C3B3-FB09-CAFC0F53DFC0}"/>
              </a:ext>
            </a:extLst>
          </p:cNvPr>
          <p:cNvSpPr>
            <a:spLocks noGrp="1"/>
          </p:cNvSpPr>
          <p:nvPr>
            <p:ph type="pic" sz="quarter" idx="13" hasCustomPrompt="1"/>
          </p:nvPr>
        </p:nvSpPr>
        <p:spPr>
          <a:xfrm>
            <a:off x="4973638" y="2125663"/>
            <a:ext cx="2219325" cy="2219325"/>
          </a:xfrm>
        </p:spPr>
        <p:txBody>
          <a:bodyPr anchor="ctr" anchorCtr="0"/>
          <a:lstStyle>
            <a:lvl1pPr marL="0" indent="0" algn="ctr">
              <a:buNone/>
              <a:defRPr/>
            </a:lvl1pPr>
          </a:lstStyle>
          <a:p>
            <a:r>
              <a:rPr lang="en-US"/>
              <a:t>Insert Image Here</a:t>
            </a:r>
          </a:p>
        </p:txBody>
      </p:sp>
      <p:sp>
        <p:nvSpPr>
          <p:cNvPr id="9" name="Text Placeholder 8">
            <a:extLst>
              <a:ext uri="{FF2B5EF4-FFF2-40B4-BE49-F238E27FC236}">
                <a16:creationId xmlns:a16="http://schemas.microsoft.com/office/drawing/2014/main" id="{8BAEA470-4F03-85DE-96F6-E847711FA360}"/>
              </a:ext>
            </a:extLst>
          </p:cNvPr>
          <p:cNvSpPr>
            <a:spLocks noGrp="1"/>
          </p:cNvSpPr>
          <p:nvPr>
            <p:ph type="body" sz="quarter" idx="14" hasCustomPrompt="1"/>
          </p:nvPr>
        </p:nvSpPr>
        <p:spPr>
          <a:xfrm>
            <a:off x="0" y="4530725"/>
            <a:ext cx="12192000" cy="542925"/>
          </a:xfrm>
        </p:spPr>
        <p:txBody>
          <a:bodyPr/>
          <a:lstStyle>
            <a:lvl1pPr marL="0" indent="0" algn="ctr">
              <a:buNone/>
              <a:defRPr b="1" i="0">
                <a:latin typeface="Segoe UI" panose="020B0502040204020203" pitchFamily="34" charset="0"/>
                <a:cs typeface="Segoe UI" panose="020B0502040204020203"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a:t>First Last Name</a:t>
            </a:r>
          </a:p>
        </p:txBody>
      </p:sp>
      <p:sp>
        <p:nvSpPr>
          <p:cNvPr id="10" name="Text Placeholder 8">
            <a:extLst>
              <a:ext uri="{FF2B5EF4-FFF2-40B4-BE49-F238E27FC236}">
                <a16:creationId xmlns:a16="http://schemas.microsoft.com/office/drawing/2014/main" id="{7DED4809-D0C6-D08F-49C7-1F6F815F104A}"/>
              </a:ext>
            </a:extLst>
          </p:cNvPr>
          <p:cNvSpPr>
            <a:spLocks noGrp="1"/>
          </p:cNvSpPr>
          <p:nvPr>
            <p:ph type="body" sz="quarter" idx="15" hasCustomPrompt="1"/>
          </p:nvPr>
        </p:nvSpPr>
        <p:spPr>
          <a:xfrm>
            <a:off x="0" y="5153914"/>
            <a:ext cx="12192000" cy="542925"/>
          </a:xfrm>
        </p:spPr>
        <p:txBody>
          <a:bodyPr/>
          <a:lstStyle>
            <a:lvl1pPr marL="0" indent="0" algn="ctr">
              <a:buNone/>
              <a:defRPr b="0" i="0">
                <a:latin typeface="Segoe UI" panose="020B0502040204020203" pitchFamily="34" charset="0"/>
                <a:cs typeface="Segoe UI" panose="020B0502040204020203"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a:t>Title, Department</a:t>
            </a:r>
          </a:p>
        </p:txBody>
      </p:sp>
    </p:spTree>
    <p:extLst>
      <p:ext uri="{BB962C8B-B14F-4D97-AF65-F5344CB8AC3E}">
        <p14:creationId xmlns:p14="http://schemas.microsoft.com/office/powerpoint/2010/main" val="293828219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peaker - Two">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4F0725-C56B-108D-3B64-B3EB686CEE77}"/>
              </a:ext>
            </a:extLst>
          </p:cNvPr>
          <p:cNvSpPr>
            <a:spLocks noGrp="1"/>
          </p:cNvSpPr>
          <p:nvPr>
            <p:ph type="title" hasCustomPrompt="1"/>
          </p:nvPr>
        </p:nvSpPr>
        <p:spPr/>
        <p:txBody>
          <a:bodyPr/>
          <a:lstStyle/>
          <a:p>
            <a:r>
              <a:rPr lang="en-US"/>
              <a:t>Speaker - Two</a:t>
            </a:r>
          </a:p>
        </p:txBody>
      </p:sp>
      <p:sp>
        <p:nvSpPr>
          <p:cNvPr id="3" name="Date Placeholder 2">
            <a:extLst>
              <a:ext uri="{FF2B5EF4-FFF2-40B4-BE49-F238E27FC236}">
                <a16:creationId xmlns:a16="http://schemas.microsoft.com/office/drawing/2014/main" id="{8392D320-B12E-959A-B124-391DD8C4AF13}"/>
              </a:ext>
            </a:extLst>
          </p:cNvPr>
          <p:cNvSpPr>
            <a:spLocks noGrp="1"/>
          </p:cNvSpPr>
          <p:nvPr>
            <p:ph type="dt" sz="half" idx="10"/>
          </p:nvPr>
        </p:nvSpPr>
        <p:spPr/>
        <p:txBody>
          <a:bodyPr/>
          <a:lstStyle/>
          <a:p>
            <a:fld id="{343B9BFA-2FB2-4944-BB01-F4F4A11C16B5}" type="datetime1">
              <a:rPr lang="en-US" smtClean="0"/>
              <a:t>1/6/2026</a:t>
            </a:fld>
            <a:endParaRPr lang="en-US"/>
          </a:p>
        </p:txBody>
      </p:sp>
      <p:sp>
        <p:nvSpPr>
          <p:cNvPr id="4" name="Footer Placeholder 3">
            <a:extLst>
              <a:ext uri="{FF2B5EF4-FFF2-40B4-BE49-F238E27FC236}">
                <a16:creationId xmlns:a16="http://schemas.microsoft.com/office/drawing/2014/main" id="{32FA6B7B-7929-1341-62C3-3BF09729DE0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8084A860-8818-0B78-74E7-0686F5CF6D7B}"/>
              </a:ext>
            </a:extLst>
          </p:cNvPr>
          <p:cNvSpPr>
            <a:spLocks noGrp="1"/>
          </p:cNvSpPr>
          <p:nvPr>
            <p:ph type="sldNum" sz="quarter" idx="12"/>
          </p:nvPr>
        </p:nvSpPr>
        <p:spPr/>
        <p:txBody>
          <a:bodyPr/>
          <a:lstStyle/>
          <a:p>
            <a:fld id="{EB8090AE-F645-47C1-81A8-D4E28BF03D47}" type="slidenum">
              <a:rPr lang="en-US" smtClean="0"/>
              <a:pPr/>
              <a:t>‹#›</a:t>
            </a:fld>
            <a:endParaRPr lang="en-US"/>
          </a:p>
        </p:txBody>
      </p:sp>
      <p:sp>
        <p:nvSpPr>
          <p:cNvPr id="7" name="Picture Placeholder 6">
            <a:extLst>
              <a:ext uri="{FF2B5EF4-FFF2-40B4-BE49-F238E27FC236}">
                <a16:creationId xmlns:a16="http://schemas.microsoft.com/office/drawing/2014/main" id="{1A915156-DE27-C3B3-FB09-CAFC0F53DFC0}"/>
              </a:ext>
            </a:extLst>
          </p:cNvPr>
          <p:cNvSpPr>
            <a:spLocks noGrp="1"/>
          </p:cNvSpPr>
          <p:nvPr>
            <p:ph type="pic" sz="quarter" idx="13" hasCustomPrompt="1"/>
          </p:nvPr>
        </p:nvSpPr>
        <p:spPr>
          <a:xfrm>
            <a:off x="1939862" y="2125663"/>
            <a:ext cx="2219325" cy="2219325"/>
          </a:xfrm>
        </p:spPr>
        <p:txBody>
          <a:bodyPr anchor="ctr" anchorCtr="0"/>
          <a:lstStyle>
            <a:lvl1pPr marL="0" indent="0" algn="ctr">
              <a:buNone/>
              <a:defRPr/>
            </a:lvl1pPr>
          </a:lstStyle>
          <a:p>
            <a:r>
              <a:rPr lang="en-US"/>
              <a:t>Insert Image Here</a:t>
            </a:r>
          </a:p>
        </p:txBody>
      </p:sp>
      <p:sp>
        <p:nvSpPr>
          <p:cNvPr id="9" name="Text Placeholder 8">
            <a:extLst>
              <a:ext uri="{FF2B5EF4-FFF2-40B4-BE49-F238E27FC236}">
                <a16:creationId xmlns:a16="http://schemas.microsoft.com/office/drawing/2014/main" id="{8BAEA470-4F03-85DE-96F6-E847711FA360}"/>
              </a:ext>
            </a:extLst>
          </p:cNvPr>
          <p:cNvSpPr>
            <a:spLocks noGrp="1"/>
          </p:cNvSpPr>
          <p:nvPr>
            <p:ph type="body" sz="quarter" idx="14" hasCustomPrompt="1"/>
          </p:nvPr>
        </p:nvSpPr>
        <p:spPr>
          <a:xfrm>
            <a:off x="717901" y="4530725"/>
            <a:ext cx="4663246" cy="542925"/>
          </a:xfrm>
        </p:spPr>
        <p:txBody>
          <a:bodyPr/>
          <a:lstStyle>
            <a:lvl1pPr marL="0" indent="0" algn="ctr">
              <a:buNone/>
              <a:defRPr b="1" i="0">
                <a:latin typeface="Segoe UI" panose="020B0502040204020203" pitchFamily="34" charset="0"/>
                <a:cs typeface="Segoe UI" panose="020B0502040204020203"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a:t>First Last Name</a:t>
            </a:r>
          </a:p>
        </p:txBody>
      </p:sp>
      <p:sp>
        <p:nvSpPr>
          <p:cNvPr id="10" name="Text Placeholder 8">
            <a:extLst>
              <a:ext uri="{FF2B5EF4-FFF2-40B4-BE49-F238E27FC236}">
                <a16:creationId xmlns:a16="http://schemas.microsoft.com/office/drawing/2014/main" id="{7DED4809-D0C6-D08F-49C7-1F6F815F104A}"/>
              </a:ext>
            </a:extLst>
          </p:cNvPr>
          <p:cNvSpPr>
            <a:spLocks noGrp="1"/>
          </p:cNvSpPr>
          <p:nvPr>
            <p:ph type="body" sz="quarter" idx="15" hasCustomPrompt="1"/>
          </p:nvPr>
        </p:nvSpPr>
        <p:spPr>
          <a:xfrm>
            <a:off x="717901" y="5153914"/>
            <a:ext cx="4663246" cy="542925"/>
          </a:xfrm>
        </p:spPr>
        <p:txBody>
          <a:bodyPr/>
          <a:lstStyle>
            <a:lvl1pPr marL="0" indent="0" algn="ctr">
              <a:buNone/>
              <a:defRPr b="0" i="0">
                <a:latin typeface="Segoe UI" panose="020B0502040204020203" pitchFamily="34" charset="0"/>
                <a:cs typeface="Segoe UI" panose="020B0502040204020203"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a:t>Title, Department</a:t>
            </a:r>
          </a:p>
        </p:txBody>
      </p:sp>
      <p:sp>
        <p:nvSpPr>
          <p:cNvPr id="6" name="Picture Placeholder 6">
            <a:extLst>
              <a:ext uri="{FF2B5EF4-FFF2-40B4-BE49-F238E27FC236}">
                <a16:creationId xmlns:a16="http://schemas.microsoft.com/office/drawing/2014/main" id="{F766381B-8959-B778-CFC0-E3FC33DDC927}"/>
              </a:ext>
            </a:extLst>
          </p:cNvPr>
          <p:cNvSpPr>
            <a:spLocks noGrp="1"/>
          </p:cNvSpPr>
          <p:nvPr>
            <p:ph type="pic" sz="quarter" idx="16" hasCustomPrompt="1"/>
          </p:nvPr>
        </p:nvSpPr>
        <p:spPr>
          <a:xfrm>
            <a:off x="8035862" y="2125663"/>
            <a:ext cx="2219325" cy="2219325"/>
          </a:xfrm>
        </p:spPr>
        <p:txBody>
          <a:bodyPr anchor="ctr" anchorCtr="0"/>
          <a:lstStyle>
            <a:lvl1pPr marL="0" indent="0" algn="ctr">
              <a:buNone/>
              <a:defRPr/>
            </a:lvl1pPr>
          </a:lstStyle>
          <a:p>
            <a:r>
              <a:rPr lang="en-US"/>
              <a:t>Insert Image Here</a:t>
            </a:r>
          </a:p>
        </p:txBody>
      </p:sp>
      <p:sp>
        <p:nvSpPr>
          <p:cNvPr id="8" name="Text Placeholder 8">
            <a:extLst>
              <a:ext uri="{FF2B5EF4-FFF2-40B4-BE49-F238E27FC236}">
                <a16:creationId xmlns:a16="http://schemas.microsoft.com/office/drawing/2014/main" id="{6D0D5E31-5F6F-091D-21E2-0241112F0902}"/>
              </a:ext>
            </a:extLst>
          </p:cNvPr>
          <p:cNvSpPr>
            <a:spLocks noGrp="1"/>
          </p:cNvSpPr>
          <p:nvPr>
            <p:ph type="body" sz="quarter" idx="17" hasCustomPrompt="1"/>
          </p:nvPr>
        </p:nvSpPr>
        <p:spPr>
          <a:xfrm>
            <a:off x="6813901" y="4530725"/>
            <a:ext cx="4663246" cy="542925"/>
          </a:xfrm>
        </p:spPr>
        <p:txBody>
          <a:bodyPr/>
          <a:lstStyle>
            <a:lvl1pPr marL="0" indent="0" algn="ctr">
              <a:buNone/>
              <a:defRPr b="1" i="0">
                <a:latin typeface="Segoe UI" panose="020B0502040204020203" pitchFamily="34" charset="0"/>
                <a:cs typeface="Segoe UI" panose="020B0502040204020203"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a:t>First Last Name</a:t>
            </a:r>
          </a:p>
        </p:txBody>
      </p:sp>
      <p:sp>
        <p:nvSpPr>
          <p:cNvPr id="11" name="Text Placeholder 8">
            <a:extLst>
              <a:ext uri="{FF2B5EF4-FFF2-40B4-BE49-F238E27FC236}">
                <a16:creationId xmlns:a16="http://schemas.microsoft.com/office/drawing/2014/main" id="{B7CA5E15-0098-4AC6-8D76-1C14DCE83053}"/>
              </a:ext>
            </a:extLst>
          </p:cNvPr>
          <p:cNvSpPr>
            <a:spLocks noGrp="1"/>
          </p:cNvSpPr>
          <p:nvPr>
            <p:ph type="body" sz="quarter" idx="18" hasCustomPrompt="1"/>
          </p:nvPr>
        </p:nvSpPr>
        <p:spPr>
          <a:xfrm>
            <a:off x="6813901" y="5153914"/>
            <a:ext cx="4663246" cy="542925"/>
          </a:xfrm>
        </p:spPr>
        <p:txBody>
          <a:bodyPr/>
          <a:lstStyle>
            <a:lvl1pPr marL="0" indent="0" algn="ctr">
              <a:buNone/>
              <a:defRPr b="0" i="0">
                <a:latin typeface="Segoe UI" panose="020B0502040204020203" pitchFamily="34" charset="0"/>
                <a:cs typeface="Segoe UI" panose="020B0502040204020203"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a:t>Title, Department</a:t>
            </a:r>
          </a:p>
        </p:txBody>
      </p:sp>
    </p:spTree>
    <p:extLst>
      <p:ext uri="{BB962C8B-B14F-4D97-AF65-F5344CB8AC3E}">
        <p14:creationId xmlns:p14="http://schemas.microsoft.com/office/powerpoint/2010/main" val="232021079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1_Title and Text">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8844D727-5ED6-9F41-A5C4-27FD5FD11C74}" type="datetime1">
              <a:rPr lang="en-US" smtClean="0"/>
              <a:t>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B8090AE-F645-47C1-81A8-D4E28BF03D47}" type="slidenum">
              <a:rPr lang="en-US" smtClean="0"/>
              <a:t>‹#›</a:t>
            </a:fld>
            <a:endParaRPr lang="en-US"/>
          </a:p>
        </p:txBody>
      </p:sp>
      <p:sp>
        <p:nvSpPr>
          <p:cNvPr id="7" name="Title 6">
            <a:extLst>
              <a:ext uri="{FF2B5EF4-FFF2-40B4-BE49-F238E27FC236}">
                <a16:creationId xmlns:a16="http://schemas.microsoft.com/office/drawing/2014/main" id="{F24B395D-11DF-C4EF-1F7C-7D5E4BC22A6B}"/>
              </a:ext>
            </a:extLst>
          </p:cNvPr>
          <p:cNvSpPr>
            <a:spLocks noGrp="1"/>
          </p:cNvSpPr>
          <p:nvPr>
            <p:ph type="title"/>
          </p:nvPr>
        </p:nvSpPr>
        <p:spPr/>
        <p:txBody>
          <a:bodyPr/>
          <a:lstStyle/>
          <a:p>
            <a:r>
              <a:rPr lang="en-US"/>
              <a:t>Click to edit Master title style</a:t>
            </a:r>
          </a:p>
        </p:txBody>
      </p:sp>
      <p:sp>
        <p:nvSpPr>
          <p:cNvPr id="11" name="Content Placeholder 10">
            <a:extLst>
              <a:ext uri="{FF2B5EF4-FFF2-40B4-BE49-F238E27FC236}">
                <a16:creationId xmlns:a16="http://schemas.microsoft.com/office/drawing/2014/main" id="{65615E1E-A119-2ABF-19B9-7288DC5E5355}"/>
              </a:ext>
            </a:extLst>
          </p:cNvPr>
          <p:cNvSpPr>
            <a:spLocks noGrp="1"/>
          </p:cNvSpPr>
          <p:nvPr>
            <p:ph sz="quarter" idx="13"/>
          </p:nvPr>
        </p:nvSpPr>
        <p:spPr>
          <a:xfrm>
            <a:off x="838200" y="1822126"/>
            <a:ext cx="10515600" cy="447231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987711769"/>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1_Section Slide option 2">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838200" y="1077686"/>
            <a:ext cx="10515600" cy="1698171"/>
          </a:xfrm>
        </p:spPr>
        <p:txBody>
          <a:bodyPr anchor="b">
            <a:noAutofit/>
          </a:bodyPr>
          <a:lstStyle>
            <a:lvl1pPr>
              <a:lnSpc>
                <a:spcPct val="100000"/>
              </a:lnSpc>
              <a:spcAft>
                <a:spcPts val="600"/>
              </a:spcAft>
              <a:defRPr sz="4400" b="0" i="0">
                <a:solidFill>
                  <a:srgbClr val="14315A"/>
                </a:solidFill>
                <a:latin typeface="Segoe UI" panose="020B0502040204020203" pitchFamily="34" charset="0"/>
                <a:cs typeface="Segoe UI" panose="020B0502040204020203" pitchFamily="34" charset="0"/>
              </a:defRPr>
            </a:lvl1pPr>
          </a:lstStyle>
          <a:p>
            <a:r>
              <a:rPr lang="en-US"/>
              <a:t>CLICK TO EDIT TITLE</a:t>
            </a:r>
          </a:p>
        </p:txBody>
      </p:sp>
      <p:pic>
        <p:nvPicPr>
          <p:cNvPr id="5" name="Graphic 4">
            <a:extLst>
              <a:ext uri="{FF2B5EF4-FFF2-40B4-BE49-F238E27FC236}">
                <a16:creationId xmlns:a16="http://schemas.microsoft.com/office/drawing/2014/main" id="{6698368F-6547-279E-090F-D7BB68E83FF5}"/>
              </a:ext>
            </a:extLst>
          </p:cNvPr>
          <p:cNvPicPr>
            <a:picLocks noChangeAspect="1"/>
          </p:cNvPicPr>
          <p:nvPr userDrawn="1"/>
        </p:nvPicPr>
        <p:blipFill rotWithShape="1">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r="859"/>
          <a:stretch/>
        </p:blipFill>
        <p:spPr>
          <a:xfrm>
            <a:off x="-67112" y="3115851"/>
            <a:ext cx="12259112" cy="1056535"/>
          </a:xfrm>
          <a:prstGeom prst="rect">
            <a:avLst/>
          </a:prstGeom>
        </p:spPr>
      </p:pic>
    </p:spTree>
    <p:extLst>
      <p:ext uri="{BB962C8B-B14F-4D97-AF65-F5344CB8AC3E}">
        <p14:creationId xmlns:p14="http://schemas.microsoft.com/office/powerpoint/2010/main" val="1427120820"/>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1_End Card">
    <p:spTree>
      <p:nvGrpSpPr>
        <p:cNvPr id="1" name=""/>
        <p:cNvGrpSpPr/>
        <p:nvPr/>
      </p:nvGrpSpPr>
      <p:grpSpPr>
        <a:xfrm>
          <a:off x="0" y="0"/>
          <a:ext cx="0" cy="0"/>
          <a:chOff x="0" y="0"/>
          <a:chExt cx="0" cy="0"/>
        </a:xfrm>
      </p:grpSpPr>
      <p:pic>
        <p:nvPicPr>
          <p:cNvPr id="4" name="Graphic 3">
            <a:extLst>
              <a:ext uri="{FF2B5EF4-FFF2-40B4-BE49-F238E27FC236}">
                <a16:creationId xmlns:a16="http://schemas.microsoft.com/office/drawing/2014/main" id="{B21E270B-94C7-0797-9EC6-022E9EE4E95D}"/>
              </a:ext>
            </a:extLst>
          </p:cNvPr>
          <p:cNvPicPr>
            <a:picLocks noChangeAspect="1"/>
          </p:cNvPicPr>
          <p:nvPr userDrawn="1"/>
        </p:nvPicPr>
        <p:blipFill rotWithShape="1">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r="859"/>
          <a:stretch/>
        </p:blipFill>
        <p:spPr>
          <a:xfrm>
            <a:off x="-67112" y="4041008"/>
            <a:ext cx="12259112" cy="1056535"/>
          </a:xfrm>
          <a:prstGeom prst="rect">
            <a:avLst/>
          </a:prstGeom>
        </p:spPr>
      </p:pic>
      <p:sp>
        <p:nvSpPr>
          <p:cNvPr id="2" name="Title 1"/>
          <p:cNvSpPr>
            <a:spLocks noGrp="1"/>
          </p:cNvSpPr>
          <p:nvPr>
            <p:ph type="title" hasCustomPrompt="1"/>
          </p:nvPr>
        </p:nvSpPr>
        <p:spPr>
          <a:xfrm>
            <a:off x="838199" y="910632"/>
            <a:ext cx="10515600" cy="1698171"/>
          </a:xfrm>
        </p:spPr>
        <p:txBody>
          <a:bodyPr anchor="b">
            <a:noAutofit/>
          </a:bodyPr>
          <a:lstStyle>
            <a:lvl1pPr>
              <a:lnSpc>
                <a:spcPct val="100000"/>
              </a:lnSpc>
              <a:spcAft>
                <a:spcPts val="600"/>
              </a:spcAft>
              <a:defRPr sz="4400" b="0" i="0">
                <a:solidFill>
                  <a:srgbClr val="14315A"/>
                </a:solidFill>
                <a:latin typeface="Segoe UI" panose="020B0502040204020203" pitchFamily="34" charset="0"/>
                <a:cs typeface="Segoe UI" panose="020B0502040204020203" pitchFamily="34" charset="0"/>
              </a:defRPr>
            </a:lvl1pPr>
          </a:lstStyle>
          <a:p>
            <a:r>
              <a:rPr lang="en-US"/>
              <a:t>Questions?</a:t>
            </a:r>
          </a:p>
        </p:txBody>
      </p:sp>
      <p:pic>
        <p:nvPicPr>
          <p:cNvPr id="7" name="Picture 6"/>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5142363" y="5618285"/>
            <a:ext cx="1907273" cy="553843"/>
          </a:xfrm>
          <a:prstGeom prst="rect">
            <a:avLst/>
          </a:prstGeom>
        </p:spPr>
      </p:pic>
    </p:spTree>
    <p:extLst>
      <p:ext uri="{BB962C8B-B14F-4D97-AF65-F5344CB8AC3E}">
        <p14:creationId xmlns:p14="http://schemas.microsoft.com/office/powerpoint/2010/main" val="333130888"/>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1_Two Column">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119B99C8-1896-A044-8CD9-674013BFA7D4}"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9" name="Content Placeholder 8">
            <a:extLst>
              <a:ext uri="{FF2B5EF4-FFF2-40B4-BE49-F238E27FC236}">
                <a16:creationId xmlns:a16="http://schemas.microsoft.com/office/drawing/2014/main" id="{DFF39555-246F-292A-FF33-C74E3BEBDB1D}"/>
              </a:ext>
            </a:extLst>
          </p:cNvPr>
          <p:cNvSpPr>
            <a:spLocks noGrp="1"/>
          </p:cNvSpPr>
          <p:nvPr>
            <p:ph sz="quarter" idx="13"/>
          </p:nvPr>
        </p:nvSpPr>
        <p:spPr>
          <a:xfrm>
            <a:off x="838200" y="1825625"/>
            <a:ext cx="5181600"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Content Placeholder 8">
            <a:extLst>
              <a:ext uri="{FF2B5EF4-FFF2-40B4-BE49-F238E27FC236}">
                <a16:creationId xmlns:a16="http://schemas.microsoft.com/office/drawing/2014/main" id="{0D36D8A5-005B-4B81-5C75-8FB021B151C7}"/>
              </a:ext>
            </a:extLst>
          </p:cNvPr>
          <p:cNvSpPr>
            <a:spLocks noGrp="1"/>
          </p:cNvSpPr>
          <p:nvPr>
            <p:ph sz="quarter" idx="14"/>
          </p:nvPr>
        </p:nvSpPr>
        <p:spPr>
          <a:xfrm>
            <a:off x="6169991" y="1825625"/>
            <a:ext cx="5181600"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TextBox 1">
            <a:extLst>
              <a:ext uri="{FF2B5EF4-FFF2-40B4-BE49-F238E27FC236}">
                <a16:creationId xmlns:a16="http://schemas.microsoft.com/office/drawing/2014/main" id="{F9B56E16-66CD-EFA9-7A0F-AE164E805F56}"/>
              </a:ext>
            </a:extLst>
          </p:cNvPr>
          <p:cNvSpPr txBox="1"/>
          <p:nvPr userDrawn="1"/>
        </p:nvSpPr>
        <p:spPr>
          <a:xfrm>
            <a:off x="2743200" y="1242391"/>
            <a:ext cx="0" cy="0"/>
          </a:xfrm>
          <a:prstGeom prst="rect">
            <a:avLst/>
          </a:prstGeom>
        </p:spPr>
        <p:txBody>
          <a:bodyPr wrap="none" rtlCol="0">
            <a:normAutofit fontScale="25000" lnSpcReduction="20000"/>
          </a:bodyPr>
          <a:lstStyle/>
          <a:p>
            <a:pPr marL="285750" indent="-285750" algn="l">
              <a:buClr>
                <a:schemeClr val="accent5"/>
              </a:buClr>
              <a:buFont typeface="Segoe UI" panose="020B0502040204020203" pitchFamily="34" charset="0"/>
              <a:buChar char="»"/>
            </a:pPr>
            <a:endParaRPr lang="en-US" sz="2800"/>
          </a:p>
        </p:txBody>
      </p:sp>
    </p:spTree>
    <p:extLst>
      <p:ext uri="{BB962C8B-B14F-4D97-AF65-F5344CB8AC3E}">
        <p14:creationId xmlns:p14="http://schemas.microsoft.com/office/powerpoint/2010/main" val="2302147884"/>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1_Two Column Tinted">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119B99C8-1896-A044-8CD9-674013BFA7D4}"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9" name="Content Placeholder 8">
            <a:extLst>
              <a:ext uri="{FF2B5EF4-FFF2-40B4-BE49-F238E27FC236}">
                <a16:creationId xmlns:a16="http://schemas.microsoft.com/office/drawing/2014/main" id="{DFF39555-246F-292A-FF33-C74E3BEBDB1D}"/>
              </a:ext>
            </a:extLst>
          </p:cNvPr>
          <p:cNvSpPr>
            <a:spLocks noGrp="1"/>
          </p:cNvSpPr>
          <p:nvPr>
            <p:ph sz="quarter" idx="13"/>
          </p:nvPr>
        </p:nvSpPr>
        <p:spPr>
          <a:xfrm>
            <a:off x="838200" y="1825625"/>
            <a:ext cx="5181600" cy="4351338"/>
          </a:xfrm>
          <a:solidFill>
            <a:srgbClr val="CADBE2"/>
          </a:solidFill>
        </p:spPr>
        <p:txBody>
          <a:bodyPr lIns="182880" tIns="182880" rIns="18288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Content Placeholder 8">
            <a:extLst>
              <a:ext uri="{FF2B5EF4-FFF2-40B4-BE49-F238E27FC236}">
                <a16:creationId xmlns:a16="http://schemas.microsoft.com/office/drawing/2014/main" id="{0D36D8A5-005B-4B81-5C75-8FB021B151C7}"/>
              </a:ext>
            </a:extLst>
          </p:cNvPr>
          <p:cNvSpPr>
            <a:spLocks noGrp="1"/>
          </p:cNvSpPr>
          <p:nvPr>
            <p:ph sz="quarter" idx="14"/>
          </p:nvPr>
        </p:nvSpPr>
        <p:spPr>
          <a:xfrm>
            <a:off x="6169991" y="1825625"/>
            <a:ext cx="5181600" cy="4351338"/>
          </a:xfrm>
          <a:solidFill>
            <a:srgbClr val="FDE9C6"/>
          </a:solidFill>
        </p:spPr>
        <p:txBody>
          <a:bodyPr lIns="182880" tIns="182880" rIns="18288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006584319"/>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1_Comparison">
    <p:spTree>
      <p:nvGrpSpPr>
        <p:cNvPr id="1" name=""/>
        <p:cNvGrpSpPr/>
        <p:nvPr/>
      </p:nvGrpSpPr>
      <p:grpSpPr>
        <a:xfrm>
          <a:off x="0" y="0"/>
          <a:ext cx="0" cy="0"/>
          <a:chOff x="0" y="0"/>
          <a:chExt cx="0" cy="0"/>
        </a:xfrm>
      </p:grpSpPr>
      <p:sp>
        <p:nvSpPr>
          <p:cNvPr id="3" name="Text Placeholder 2"/>
          <p:cNvSpPr>
            <a:spLocks noGrp="1"/>
          </p:cNvSpPr>
          <p:nvPr>
            <p:ph type="body" idx="1" hasCustomPrompt="1"/>
          </p:nvPr>
        </p:nvSpPr>
        <p:spPr>
          <a:xfrm>
            <a:off x="839788" y="1681163"/>
            <a:ext cx="5157787" cy="823912"/>
          </a:xfrm>
        </p:spPr>
        <p:txBody>
          <a:bodyPr anchor="b">
            <a:noAutofit/>
          </a:bodyPr>
          <a:lstStyle>
            <a:lvl1pPr marL="0" indent="0">
              <a:buNone/>
              <a:defRPr sz="2400" b="0" i="0">
                <a:latin typeface="Segoe UI Semibold" panose="020B0502040204020203" pitchFamily="34" charset="0"/>
                <a:cs typeface="Segoe UI Semibold" panose="020B0502040204020203"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5" name="Text Placeholder 4"/>
          <p:cNvSpPr>
            <a:spLocks noGrp="1"/>
          </p:cNvSpPr>
          <p:nvPr>
            <p:ph type="body" sz="quarter" idx="3" hasCustomPrompt="1"/>
          </p:nvPr>
        </p:nvSpPr>
        <p:spPr>
          <a:xfrm>
            <a:off x="6172200" y="1681163"/>
            <a:ext cx="5183188" cy="823912"/>
          </a:xfrm>
        </p:spPr>
        <p:txBody>
          <a:bodyPr anchor="b">
            <a:noAutofit/>
          </a:bodyPr>
          <a:lstStyle>
            <a:lvl1pPr marL="0" indent="0">
              <a:buNone/>
              <a:defRPr sz="2400" b="1" i="0">
                <a:latin typeface="Segoe UI Semibold" panose="020B0502040204020203" pitchFamily="34" charset="0"/>
                <a:cs typeface="Segoe UI Semibold" panose="020B0502040204020203"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1" name="Text Placeholder 10">
            <a:extLst>
              <a:ext uri="{FF2B5EF4-FFF2-40B4-BE49-F238E27FC236}">
                <a16:creationId xmlns:a16="http://schemas.microsoft.com/office/drawing/2014/main" id="{3712C352-35AF-06D4-C7EC-3F5C0FC70F39}"/>
              </a:ext>
            </a:extLst>
          </p:cNvPr>
          <p:cNvSpPr>
            <a:spLocks noGrp="1"/>
          </p:cNvSpPr>
          <p:nvPr>
            <p:ph type="body" sz="quarter" idx="13"/>
          </p:nvPr>
        </p:nvSpPr>
        <p:spPr>
          <a:xfrm>
            <a:off x="838200" y="2505075"/>
            <a:ext cx="5157788" cy="368458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Text Placeholder 10">
            <a:extLst>
              <a:ext uri="{FF2B5EF4-FFF2-40B4-BE49-F238E27FC236}">
                <a16:creationId xmlns:a16="http://schemas.microsoft.com/office/drawing/2014/main" id="{434F089B-9A24-7869-4654-E98A819711DD}"/>
              </a:ext>
            </a:extLst>
          </p:cNvPr>
          <p:cNvSpPr>
            <a:spLocks noGrp="1"/>
          </p:cNvSpPr>
          <p:nvPr>
            <p:ph type="body" sz="quarter" idx="14"/>
          </p:nvPr>
        </p:nvSpPr>
        <p:spPr>
          <a:xfrm>
            <a:off x="6169024" y="2505075"/>
            <a:ext cx="5183188" cy="368458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itle 3">
            <a:extLst>
              <a:ext uri="{FF2B5EF4-FFF2-40B4-BE49-F238E27FC236}">
                <a16:creationId xmlns:a16="http://schemas.microsoft.com/office/drawing/2014/main" id="{978E83BA-6158-C08C-1A28-551F610214F3}"/>
              </a:ext>
            </a:extLst>
          </p:cNvPr>
          <p:cNvSpPr>
            <a:spLocks noGrp="1"/>
          </p:cNvSpPr>
          <p:nvPr>
            <p:ph type="title"/>
          </p:nvPr>
        </p:nvSpPr>
        <p:spPr/>
        <p:txBody>
          <a:bodyPr/>
          <a:lstStyle/>
          <a:p>
            <a:r>
              <a:rPr lang="en-US"/>
              <a:t>Click to edit Master title style</a:t>
            </a:r>
          </a:p>
        </p:txBody>
      </p:sp>
      <p:sp>
        <p:nvSpPr>
          <p:cNvPr id="6" name="Date Placeholder 5">
            <a:extLst>
              <a:ext uri="{FF2B5EF4-FFF2-40B4-BE49-F238E27FC236}">
                <a16:creationId xmlns:a16="http://schemas.microsoft.com/office/drawing/2014/main" id="{DF896177-1B55-01BC-14F5-48EFFBA2278F}"/>
              </a:ext>
            </a:extLst>
          </p:cNvPr>
          <p:cNvSpPr>
            <a:spLocks noGrp="1"/>
          </p:cNvSpPr>
          <p:nvPr>
            <p:ph type="dt" sz="half" idx="15"/>
          </p:nvPr>
        </p:nvSpPr>
        <p:spPr/>
        <p:txBody>
          <a:bodyPr/>
          <a:lstStyle/>
          <a:p>
            <a:fld id="{347E3F1D-FE2D-9C41-8D50-BBEAD8186752}" type="datetime1">
              <a:rPr lang="en-US" smtClean="0"/>
              <a:t>1/6/2026</a:t>
            </a:fld>
            <a:endParaRPr lang="en-US"/>
          </a:p>
        </p:txBody>
      </p:sp>
      <p:sp>
        <p:nvSpPr>
          <p:cNvPr id="10" name="Footer Placeholder 9">
            <a:extLst>
              <a:ext uri="{FF2B5EF4-FFF2-40B4-BE49-F238E27FC236}">
                <a16:creationId xmlns:a16="http://schemas.microsoft.com/office/drawing/2014/main" id="{7D369284-B098-C8DE-DDD9-7BEC3AEFE02D}"/>
              </a:ext>
            </a:extLst>
          </p:cNvPr>
          <p:cNvSpPr>
            <a:spLocks noGrp="1"/>
          </p:cNvSpPr>
          <p:nvPr>
            <p:ph type="ftr" sz="quarter" idx="16"/>
          </p:nvPr>
        </p:nvSpPr>
        <p:spPr/>
        <p:txBody>
          <a:bodyPr/>
          <a:lstStyle/>
          <a:p>
            <a:endParaRPr lang="en-US"/>
          </a:p>
        </p:txBody>
      </p:sp>
      <p:sp>
        <p:nvSpPr>
          <p:cNvPr id="13" name="Slide Number Placeholder 12">
            <a:extLst>
              <a:ext uri="{FF2B5EF4-FFF2-40B4-BE49-F238E27FC236}">
                <a16:creationId xmlns:a16="http://schemas.microsoft.com/office/drawing/2014/main" id="{9A142A52-F549-F834-90AE-0A6EFFB992D5}"/>
              </a:ext>
            </a:extLst>
          </p:cNvPr>
          <p:cNvSpPr>
            <a:spLocks noGrp="1"/>
          </p:cNvSpPr>
          <p:nvPr>
            <p:ph type="sldNum" sz="quarter" idx="17"/>
          </p:nvPr>
        </p:nvSpPr>
        <p:spPr/>
        <p:txBody>
          <a:bodyPr/>
          <a:lstStyle/>
          <a:p>
            <a:fld id="{EB8090AE-F645-47C1-81A8-D4E28BF03D47}" type="slidenum">
              <a:rPr lang="en-US" smtClean="0"/>
              <a:pPr/>
              <a:t>‹#›</a:t>
            </a:fld>
            <a:endParaRPr lang="en-US"/>
          </a:p>
        </p:txBody>
      </p:sp>
    </p:spTree>
    <p:extLst>
      <p:ext uri="{BB962C8B-B14F-4D97-AF65-F5344CB8AC3E}">
        <p14:creationId xmlns:p14="http://schemas.microsoft.com/office/powerpoint/2010/main" val="22586807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and Text">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8844D727-5ED6-9F41-A5C4-27FD5FD11C74}" type="datetime1">
              <a:rPr lang="en-US" smtClean="0"/>
              <a:t>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B8090AE-F645-47C1-81A8-D4E28BF03D47}" type="slidenum">
              <a:rPr lang="en-US" smtClean="0"/>
              <a:t>‹#›</a:t>
            </a:fld>
            <a:endParaRPr lang="en-US"/>
          </a:p>
        </p:txBody>
      </p:sp>
      <p:sp>
        <p:nvSpPr>
          <p:cNvPr id="7" name="Title 6">
            <a:extLst>
              <a:ext uri="{FF2B5EF4-FFF2-40B4-BE49-F238E27FC236}">
                <a16:creationId xmlns:a16="http://schemas.microsoft.com/office/drawing/2014/main" id="{F24B395D-11DF-C4EF-1F7C-7D5E4BC22A6B}"/>
              </a:ext>
            </a:extLst>
          </p:cNvPr>
          <p:cNvSpPr>
            <a:spLocks noGrp="1"/>
          </p:cNvSpPr>
          <p:nvPr>
            <p:ph type="title"/>
          </p:nvPr>
        </p:nvSpPr>
        <p:spPr/>
        <p:txBody>
          <a:bodyPr/>
          <a:lstStyle/>
          <a:p>
            <a:r>
              <a:rPr lang="en-US"/>
              <a:t>Click to edit Master title style</a:t>
            </a:r>
          </a:p>
        </p:txBody>
      </p:sp>
      <p:sp>
        <p:nvSpPr>
          <p:cNvPr id="11" name="Content Placeholder 10">
            <a:extLst>
              <a:ext uri="{FF2B5EF4-FFF2-40B4-BE49-F238E27FC236}">
                <a16:creationId xmlns:a16="http://schemas.microsoft.com/office/drawing/2014/main" id="{65615E1E-A119-2ABF-19B9-7288DC5E5355}"/>
              </a:ext>
            </a:extLst>
          </p:cNvPr>
          <p:cNvSpPr>
            <a:spLocks noGrp="1"/>
          </p:cNvSpPr>
          <p:nvPr>
            <p:ph sz="quarter" idx="13"/>
          </p:nvPr>
        </p:nvSpPr>
        <p:spPr>
          <a:xfrm>
            <a:off x="838200" y="1822126"/>
            <a:ext cx="10515600" cy="447231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98021660"/>
      </p:ext>
    </p:extLst>
  </p:cSld>
  <p:clrMapOvr>
    <a:masterClrMapping/>
  </p:clrMapOvr>
  <p:extLst>
    <p:ext uri="{DCECCB84-F9BA-43D5-87BE-67443E8EF086}">
      <p15:sldGuideLst xmlns:p15="http://schemas.microsoft.com/office/powerpoint/2012/main">
        <p15:guide id="3" orient="horz" pos="2160" userDrawn="1">
          <p15:clr>
            <a:srgbClr val="FBAE40"/>
          </p15:clr>
        </p15:guide>
        <p15:guide id="4" pos="3840" userDrawn="1">
          <p15:clr>
            <a:srgbClr val="FBAE40"/>
          </p15:clr>
        </p15:guide>
      </p15:sldGuideLst>
    </p:ext>
  </p:extLst>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1_Two Column + Icons">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119B99C8-1896-A044-8CD9-674013BFA7D4}"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9" name="Content Placeholder 8">
            <a:extLst>
              <a:ext uri="{FF2B5EF4-FFF2-40B4-BE49-F238E27FC236}">
                <a16:creationId xmlns:a16="http://schemas.microsoft.com/office/drawing/2014/main" id="{DFF39555-246F-292A-FF33-C74E3BEBDB1D}"/>
              </a:ext>
            </a:extLst>
          </p:cNvPr>
          <p:cNvSpPr>
            <a:spLocks noGrp="1"/>
          </p:cNvSpPr>
          <p:nvPr>
            <p:ph sz="quarter" idx="13"/>
          </p:nvPr>
        </p:nvSpPr>
        <p:spPr>
          <a:xfrm>
            <a:off x="838200" y="2892601"/>
            <a:ext cx="5181600" cy="3284362"/>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Content Placeholder 8">
            <a:extLst>
              <a:ext uri="{FF2B5EF4-FFF2-40B4-BE49-F238E27FC236}">
                <a16:creationId xmlns:a16="http://schemas.microsoft.com/office/drawing/2014/main" id="{0D36D8A5-005B-4B81-5C75-8FB021B151C7}"/>
              </a:ext>
            </a:extLst>
          </p:cNvPr>
          <p:cNvSpPr>
            <a:spLocks noGrp="1"/>
          </p:cNvSpPr>
          <p:nvPr>
            <p:ph sz="quarter" idx="14"/>
          </p:nvPr>
        </p:nvSpPr>
        <p:spPr>
          <a:xfrm>
            <a:off x="6169991" y="2892601"/>
            <a:ext cx="5181600" cy="3284362"/>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Picture Placeholder 2">
            <a:extLst>
              <a:ext uri="{FF2B5EF4-FFF2-40B4-BE49-F238E27FC236}">
                <a16:creationId xmlns:a16="http://schemas.microsoft.com/office/drawing/2014/main" id="{C6606565-F3E7-89DE-BCED-98F951937B2F}"/>
              </a:ext>
            </a:extLst>
          </p:cNvPr>
          <p:cNvSpPr>
            <a:spLocks noGrp="1"/>
          </p:cNvSpPr>
          <p:nvPr>
            <p:ph type="pic" sz="quarter" idx="18" hasCustomPrompt="1"/>
          </p:nvPr>
        </p:nvSpPr>
        <p:spPr>
          <a:xfrm>
            <a:off x="2965447" y="1828763"/>
            <a:ext cx="927107" cy="925763"/>
          </a:xfrm>
        </p:spPr>
        <p:txBody>
          <a:bodyPr anchor="ctr">
            <a:noAutofit/>
          </a:bodyPr>
          <a:lstStyle>
            <a:lvl1pPr marL="0" indent="0" algn="ctr">
              <a:buNone/>
              <a:defRPr sz="2000"/>
            </a:lvl1pPr>
          </a:lstStyle>
          <a:p>
            <a:r>
              <a:rPr lang="en-US"/>
              <a:t>Icon</a:t>
            </a:r>
          </a:p>
        </p:txBody>
      </p:sp>
      <p:sp>
        <p:nvSpPr>
          <p:cNvPr id="3" name="Picture Placeholder 2">
            <a:extLst>
              <a:ext uri="{FF2B5EF4-FFF2-40B4-BE49-F238E27FC236}">
                <a16:creationId xmlns:a16="http://schemas.microsoft.com/office/drawing/2014/main" id="{598BD681-020F-ADEB-FAF4-1B055BAF2F3F}"/>
              </a:ext>
            </a:extLst>
          </p:cNvPr>
          <p:cNvSpPr>
            <a:spLocks noGrp="1"/>
          </p:cNvSpPr>
          <p:nvPr>
            <p:ph type="pic" sz="quarter" idx="19" hasCustomPrompt="1"/>
          </p:nvPr>
        </p:nvSpPr>
        <p:spPr>
          <a:xfrm>
            <a:off x="8297238" y="1828763"/>
            <a:ext cx="927107" cy="925763"/>
          </a:xfrm>
        </p:spPr>
        <p:txBody>
          <a:bodyPr anchor="ctr">
            <a:noAutofit/>
          </a:bodyPr>
          <a:lstStyle>
            <a:lvl1pPr marL="0" indent="0" algn="ctr">
              <a:buNone/>
              <a:defRPr sz="2000"/>
            </a:lvl1pPr>
          </a:lstStyle>
          <a:p>
            <a:r>
              <a:rPr lang="en-US"/>
              <a:t>Icon</a:t>
            </a:r>
          </a:p>
        </p:txBody>
      </p:sp>
    </p:spTree>
    <p:extLst>
      <p:ext uri="{BB962C8B-B14F-4D97-AF65-F5344CB8AC3E}">
        <p14:creationId xmlns:p14="http://schemas.microsoft.com/office/powerpoint/2010/main" val="2244973274"/>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1_Three Column">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FC5BF41E-3980-DD44-A21F-B0EAB4BB5E5E}"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F322374E-EE60-5672-8F63-B9288F03FF66}"/>
              </a:ext>
            </a:extLst>
          </p:cNvPr>
          <p:cNvSpPr>
            <a:spLocks noGrp="1"/>
          </p:cNvSpPr>
          <p:nvPr>
            <p:ph sz="quarter" idx="18"/>
          </p:nvPr>
        </p:nvSpPr>
        <p:spPr>
          <a:xfrm>
            <a:off x="838200" y="1820026"/>
            <a:ext cx="3263900"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2">
            <a:extLst>
              <a:ext uri="{FF2B5EF4-FFF2-40B4-BE49-F238E27FC236}">
                <a16:creationId xmlns:a16="http://schemas.microsoft.com/office/drawing/2014/main" id="{F44B25EA-C171-DBD9-9E8D-B68381B94343}"/>
              </a:ext>
            </a:extLst>
          </p:cNvPr>
          <p:cNvSpPr>
            <a:spLocks noGrp="1"/>
          </p:cNvSpPr>
          <p:nvPr>
            <p:ph sz="quarter" idx="19"/>
          </p:nvPr>
        </p:nvSpPr>
        <p:spPr>
          <a:xfrm>
            <a:off x="4464877" y="1820026"/>
            <a:ext cx="3263900"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Content Placeholder 2">
            <a:extLst>
              <a:ext uri="{FF2B5EF4-FFF2-40B4-BE49-F238E27FC236}">
                <a16:creationId xmlns:a16="http://schemas.microsoft.com/office/drawing/2014/main" id="{F8A568CF-0D09-9FF5-703A-4A5D58F54CEC}"/>
              </a:ext>
            </a:extLst>
          </p:cNvPr>
          <p:cNvSpPr>
            <a:spLocks noGrp="1"/>
          </p:cNvSpPr>
          <p:nvPr>
            <p:ph sz="quarter" idx="20"/>
          </p:nvPr>
        </p:nvSpPr>
        <p:spPr>
          <a:xfrm>
            <a:off x="8087137" y="1820026"/>
            <a:ext cx="3263900"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366499276"/>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1_Three Column Tinted">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5F01BD33-BE92-C04D-B2A6-9A4D9D39714D}"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57BE33ED-580C-9502-DB72-FC0FA78F5699}"/>
              </a:ext>
            </a:extLst>
          </p:cNvPr>
          <p:cNvSpPr>
            <a:spLocks noGrp="1"/>
          </p:cNvSpPr>
          <p:nvPr>
            <p:ph sz="quarter" idx="18"/>
          </p:nvPr>
        </p:nvSpPr>
        <p:spPr>
          <a:xfrm>
            <a:off x="838200" y="1803400"/>
            <a:ext cx="3263900" cy="4351338"/>
          </a:xfrm>
          <a:solidFill>
            <a:srgbClr val="FDE9C6"/>
          </a:solidFill>
        </p:spPr>
        <p:txBody>
          <a:bodyPr lIns="182880" tIns="182880" rIns="18288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2">
            <a:extLst>
              <a:ext uri="{FF2B5EF4-FFF2-40B4-BE49-F238E27FC236}">
                <a16:creationId xmlns:a16="http://schemas.microsoft.com/office/drawing/2014/main" id="{20ACCB50-F818-CE54-5746-7B876F762079}"/>
              </a:ext>
            </a:extLst>
          </p:cNvPr>
          <p:cNvSpPr>
            <a:spLocks noGrp="1"/>
          </p:cNvSpPr>
          <p:nvPr>
            <p:ph sz="quarter" idx="19"/>
          </p:nvPr>
        </p:nvSpPr>
        <p:spPr>
          <a:xfrm>
            <a:off x="4460460" y="1803400"/>
            <a:ext cx="3263900" cy="4351338"/>
          </a:xfrm>
          <a:solidFill>
            <a:srgbClr val="CADBE2"/>
          </a:solidFill>
        </p:spPr>
        <p:txBody>
          <a:bodyPr lIns="182880" tIns="182880" rIns="18288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Content Placeholder 2">
            <a:extLst>
              <a:ext uri="{FF2B5EF4-FFF2-40B4-BE49-F238E27FC236}">
                <a16:creationId xmlns:a16="http://schemas.microsoft.com/office/drawing/2014/main" id="{8275F5BF-4E9C-E180-55E1-76D47C567F36}"/>
              </a:ext>
            </a:extLst>
          </p:cNvPr>
          <p:cNvSpPr>
            <a:spLocks noGrp="1"/>
          </p:cNvSpPr>
          <p:nvPr>
            <p:ph sz="quarter" idx="20"/>
          </p:nvPr>
        </p:nvSpPr>
        <p:spPr>
          <a:xfrm>
            <a:off x="8082721" y="1803400"/>
            <a:ext cx="3263900" cy="4351338"/>
          </a:xfrm>
          <a:solidFill>
            <a:srgbClr val="F8DCC8"/>
          </a:solidFill>
        </p:spPr>
        <p:txBody>
          <a:bodyPr lIns="182880" tIns="182880" rIns="18288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657866222"/>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1_3 Column + Icons">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45A3E606-B700-454D-BDDF-6F82E9798BDB}"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3" name="Picture Placeholder 2">
            <a:extLst>
              <a:ext uri="{FF2B5EF4-FFF2-40B4-BE49-F238E27FC236}">
                <a16:creationId xmlns:a16="http://schemas.microsoft.com/office/drawing/2014/main" id="{1DBD8DB0-30E7-7721-D04D-68755AB62AF0}"/>
              </a:ext>
            </a:extLst>
          </p:cNvPr>
          <p:cNvSpPr>
            <a:spLocks noGrp="1"/>
          </p:cNvSpPr>
          <p:nvPr>
            <p:ph type="pic" sz="quarter" idx="18" hasCustomPrompt="1"/>
          </p:nvPr>
        </p:nvSpPr>
        <p:spPr>
          <a:xfrm>
            <a:off x="1906671" y="1828763"/>
            <a:ext cx="927107" cy="925763"/>
          </a:xfrm>
        </p:spPr>
        <p:txBody>
          <a:bodyPr anchor="ctr">
            <a:noAutofit/>
          </a:bodyPr>
          <a:lstStyle>
            <a:lvl1pPr marL="0" indent="0" algn="ctr">
              <a:buNone/>
              <a:defRPr sz="2000"/>
            </a:lvl1pPr>
          </a:lstStyle>
          <a:p>
            <a:r>
              <a:rPr lang="en-US"/>
              <a:t>Icon</a:t>
            </a:r>
          </a:p>
        </p:txBody>
      </p:sp>
      <p:sp>
        <p:nvSpPr>
          <p:cNvPr id="4" name="Picture Placeholder 2">
            <a:extLst>
              <a:ext uri="{FF2B5EF4-FFF2-40B4-BE49-F238E27FC236}">
                <a16:creationId xmlns:a16="http://schemas.microsoft.com/office/drawing/2014/main" id="{A57E1EF6-22A8-EF12-4EA1-4DF17C4B6996}"/>
              </a:ext>
            </a:extLst>
          </p:cNvPr>
          <p:cNvSpPr>
            <a:spLocks noGrp="1"/>
          </p:cNvSpPr>
          <p:nvPr>
            <p:ph type="pic" sz="quarter" idx="19" hasCustomPrompt="1"/>
          </p:nvPr>
        </p:nvSpPr>
        <p:spPr>
          <a:xfrm>
            <a:off x="5632446" y="1828763"/>
            <a:ext cx="927107" cy="925763"/>
          </a:xfrm>
        </p:spPr>
        <p:txBody>
          <a:bodyPr anchor="ctr">
            <a:noAutofit/>
          </a:bodyPr>
          <a:lstStyle>
            <a:lvl1pPr marL="0" indent="0" algn="ctr">
              <a:buNone/>
              <a:defRPr sz="2000"/>
            </a:lvl1pPr>
          </a:lstStyle>
          <a:p>
            <a:r>
              <a:rPr lang="en-US"/>
              <a:t>Icon</a:t>
            </a:r>
          </a:p>
        </p:txBody>
      </p:sp>
      <p:sp>
        <p:nvSpPr>
          <p:cNvPr id="9" name="Picture Placeholder 2">
            <a:extLst>
              <a:ext uri="{FF2B5EF4-FFF2-40B4-BE49-F238E27FC236}">
                <a16:creationId xmlns:a16="http://schemas.microsoft.com/office/drawing/2014/main" id="{BC654335-99BF-5746-C1CE-1C434A052B1D}"/>
              </a:ext>
            </a:extLst>
          </p:cNvPr>
          <p:cNvSpPr>
            <a:spLocks noGrp="1"/>
          </p:cNvSpPr>
          <p:nvPr>
            <p:ph type="pic" sz="quarter" idx="20" hasCustomPrompt="1"/>
          </p:nvPr>
        </p:nvSpPr>
        <p:spPr>
          <a:xfrm>
            <a:off x="9258124" y="1828763"/>
            <a:ext cx="927107" cy="925763"/>
          </a:xfrm>
        </p:spPr>
        <p:txBody>
          <a:bodyPr anchor="ctr">
            <a:noAutofit/>
          </a:bodyPr>
          <a:lstStyle>
            <a:lvl1pPr marL="0" indent="0" algn="ctr">
              <a:buNone/>
              <a:defRPr sz="2000"/>
            </a:lvl1pPr>
          </a:lstStyle>
          <a:p>
            <a:r>
              <a:rPr lang="en-US"/>
              <a:t>Icon</a:t>
            </a:r>
          </a:p>
        </p:txBody>
      </p:sp>
      <p:sp>
        <p:nvSpPr>
          <p:cNvPr id="10" name="Content Placeholder 9">
            <a:extLst>
              <a:ext uri="{FF2B5EF4-FFF2-40B4-BE49-F238E27FC236}">
                <a16:creationId xmlns:a16="http://schemas.microsoft.com/office/drawing/2014/main" id="{9A89F404-AEE8-D6CF-A736-C2CE27990CFA}"/>
              </a:ext>
            </a:extLst>
          </p:cNvPr>
          <p:cNvSpPr>
            <a:spLocks noGrp="1"/>
          </p:cNvSpPr>
          <p:nvPr>
            <p:ph sz="quarter" idx="21"/>
          </p:nvPr>
        </p:nvSpPr>
        <p:spPr>
          <a:xfrm>
            <a:off x="838200" y="2892425"/>
            <a:ext cx="3263900" cy="3365500"/>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Content Placeholder 9">
            <a:extLst>
              <a:ext uri="{FF2B5EF4-FFF2-40B4-BE49-F238E27FC236}">
                <a16:creationId xmlns:a16="http://schemas.microsoft.com/office/drawing/2014/main" id="{E322B6E6-F451-4719-19F8-64647E52B78A}"/>
              </a:ext>
            </a:extLst>
          </p:cNvPr>
          <p:cNvSpPr>
            <a:spLocks noGrp="1"/>
          </p:cNvSpPr>
          <p:nvPr>
            <p:ph sz="quarter" idx="22"/>
          </p:nvPr>
        </p:nvSpPr>
        <p:spPr>
          <a:xfrm>
            <a:off x="4460460" y="2892425"/>
            <a:ext cx="3263900" cy="3365500"/>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5" name="Content Placeholder 9">
            <a:extLst>
              <a:ext uri="{FF2B5EF4-FFF2-40B4-BE49-F238E27FC236}">
                <a16:creationId xmlns:a16="http://schemas.microsoft.com/office/drawing/2014/main" id="{79EF0971-D0F4-74D5-1714-685153B1B146}"/>
              </a:ext>
            </a:extLst>
          </p:cNvPr>
          <p:cNvSpPr>
            <a:spLocks noGrp="1"/>
          </p:cNvSpPr>
          <p:nvPr>
            <p:ph sz="quarter" idx="23"/>
          </p:nvPr>
        </p:nvSpPr>
        <p:spPr>
          <a:xfrm>
            <a:off x="8087138" y="2892425"/>
            <a:ext cx="3263900" cy="3365500"/>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878010098"/>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1_Call Out Blue">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0422CE51-DA9B-4947-9DB1-0D2BC2711833}"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12" name="Content Placeholder 3"/>
          <p:cNvSpPr>
            <a:spLocks noGrp="1"/>
          </p:cNvSpPr>
          <p:nvPr>
            <p:ph sz="half" idx="15"/>
          </p:nvPr>
        </p:nvSpPr>
        <p:spPr>
          <a:xfrm>
            <a:off x="838200" y="1803743"/>
            <a:ext cx="3264243" cy="4351338"/>
          </a:xfrm>
          <a:solidFill>
            <a:schemeClr val="tx2"/>
          </a:solidFill>
        </p:spPr>
        <p:txBody>
          <a:bodyPr lIns="182880" tIns="182880" rIns="182880" bIns="228600">
            <a:noAutofit/>
          </a:bodyPr>
          <a:lstStyle>
            <a:lvl1pPr marL="0" indent="0">
              <a:buClr>
                <a:srgbClr val="E47225"/>
              </a:buClr>
              <a:buNone/>
              <a:defRPr b="0" i="0">
                <a:solidFill>
                  <a:schemeClr val="bg1"/>
                </a:solidFill>
                <a:latin typeface="Segoe UI" panose="020B0502040204020203" pitchFamily="34" charset="0"/>
                <a:cs typeface="Segoe UI" panose="020B0502040204020203" pitchFamily="34" charset="0"/>
              </a:defRPr>
            </a:lvl1pPr>
            <a:lvl2pPr marL="4572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2pPr>
            <a:lvl3pPr marL="9144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3pPr>
            <a:lvl4pPr marL="13716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4pPr>
            <a:lvl5pPr marL="18288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5pPr>
          </a:lstStyle>
          <a:p>
            <a:pPr lvl="0"/>
            <a:r>
              <a:rPr lang="en-US"/>
              <a:t>Click to edit Master text styles</a:t>
            </a:r>
          </a:p>
        </p:txBody>
      </p:sp>
      <p:sp>
        <p:nvSpPr>
          <p:cNvPr id="3" name="Content Placeholder 2">
            <a:extLst>
              <a:ext uri="{FF2B5EF4-FFF2-40B4-BE49-F238E27FC236}">
                <a16:creationId xmlns:a16="http://schemas.microsoft.com/office/drawing/2014/main" id="{9F687851-0DBA-C02D-5291-7F6FA749CE89}"/>
              </a:ext>
            </a:extLst>
          </p:cNvPr>
          <p:cNvSpPr>
            <a:spLocks noGrp="1"/>
          </p:cNvSpPr>
          <p:nvPr>
            <p:ph sz="quarter" idx="17"/>
          </p:nvPr>
        </p:nvSpPr>
        <p:spPr>
          <a:xfrm>
            <a:off x="4465638" y="1803400"/>
            <a:ext cx="6888162"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168319530"/>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1_Call Out Tinted">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F9073B46-A856-6044-AEC0-E364DCA1FCF7}"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12" name="Content Placeholder 3"/>
          <p:cNvSpPr>
            <a:spLocks noGrp="1"/>
          </p:cNvSpPr>
          <p:nvPr>
            <p:ph sz="half" idx="15"/>
          </p:nvPr>
        </p:nvSpPr>
        <p:spPr>
          <a:xfrm>
            <a:off x="838200" y="1803743"/>
            <a:ext cx="3264243" cy="4351338"/>
          </a:xfrm>
          <a:solidFill>
            <a:srgbClr val="CADBE2"/>
          </a:solidFill>
        </p:spPr>
        <p:txBody>
          <a:bodyPr lIns="182880" tIns="182880" rIns="182880" bIns="228600">
            <a:noAutofit/>
          </a:bodyPr>
          <a:lstStyle>
            <a:lvl1pPr marL="0" indent="0">
              <a:buClr>
                <a:srgbClr val="E47225"/>
              </a:buClr>
              <a:buNone/>
              <a:defRPr b="0" i="0">
                <a:solidFill>
                  <a:schemeClr val="tx1"/>
                </a:solidFill>
                <a:latin typeface="Segoe UI" panose="020B0502040204020203" pitchFamily="34" charset="0"/>
                <a:cs typeface="Segoe UI" panose="020B0502040204020203" pitchFamily="34" charset="0"/>
              </a:defRPr>
            </a:lvl1pPr>
            <a:lvl2pPr marL="4572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2pPr>
            <a:lvl3pPr marL="9144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3pPr>
            <a:lvl4pPr marL="13716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4pPr>
            <a:lvl5pPr marL="18288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5pPr>
          </a:lstStyle>
          <a:p>
            <a:pPr lvl="0"/>
            <a:r>
              <a:rPr lang="en-US"/>
              <a:t>Click to edit Master text styles</a:t>
            </a:r>
          </a:p>
        </p:txBody>
      </p:sp>
      <p:sp>
        <p:nvSpPr>
          <p:cNvPr id="3" name="Content Placeholder 2">
            <a:extLst>
              <a:ext uri="{FF2B5EF4-FFF2-40B4-BE49-F238E27FC236}">
                <a16:creationId xmlns:a16="http://schemas.microsoft.com/office/drawing/2014/main" id="{A2E72B85-A0C5-4103-7203-114D993B65AB}"/>
              </a:ext>
            </a:extLst>
          </p:cNvPr>
          <p:cNvSpPr>
            <a:spLocks noGrp="1"/>
          </p:cNvSpPr>
          <p:nvPr>
            <p:ph sz="quarter" idx="17"/>
          </p:nvPr>
        </p:nvSpPr>
        <p:spPr>
          <a:xfrm>
            <a:off x="4465638" y="1803400"/>
            <a:ext cx="6888162"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605178786"/>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1_Call Out Blue + Icon">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0422CE51-DA9B-4947-9DB1-0D2BC2711833}"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12" name="Content Placeholder 3"/>
          <p:cNvSpPr>
            <a:spLocks noGrp="1"/>
          </p:cNvSpPr>
          <p:nvPr>
            <p:ph sz="half" idx="15"/>
          </p:nvPr>
        </p:nvSpPr>
        <p:spPr>
          <a:xfrm>
            <a:off x="838200" y="1803743"/>
            <a:ext cx="3264243" cy="4351338"/>
          </a:xfrm>
          <a:solidFill>
            <a:schemeClr val="tx2"/>
          </a:solidFill>
        </p:spPr>
        <p:txBody>
          <a:bodyPr lIns="182880" tIns="914400" rIns="182880" bIns="228600">
            <a:noAutofit/>
          </a:bodyPr>
          <a:lstStyle>
            <a:lvl1pPr marL="0" indent="0" algn="ctr">
              <a:buClr>
                <a:srgbClr val="E47225"/>
              </a:buClr>
              <a:buNone/>
              <a:defRPr b="0" i="0">
                <a:solidFill>
                  <a:schemeClr val="bg1"/>
                </a:solidFill>
                <a:latin typeface="Segoe UI" panose="020B0502040204020203" pitchFamily="34" charset="0"/>
                <a:cs typeface="Segoe UI" panose="020B0502040204020203" pitchFamily="34" charset="0"/>
              </a:defRPr>
            </a:lvl1pPr>
            <a:lvl2pPr marL="4572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2pPr>
            <a:lvl3pPr marL="9144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3pPr>
            <a:lvl4pPr marL="13716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4pPr>
            <a:lvl5pPr marL="18288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5pPr>
          </a:lstStyle>
          <a:p>
            <a:pPr lvl="0"/>
            <a:r>
              <a:rPr lang="en-US"/>
              <a:t>Click to edit Master text styles</a:t>
            </a:r>
          </a:p>
        </p:txBody>
      </p:sp>
      <p:sp>
        <p:nvSpPr>
          <p:cNvPr id="3" name="Content Placeholder 2">
            <a:extLst>
              <a:ext uri="{FF2B5EF4-FFF2-40B4-BE49-F238E27FC236}">
                <a16:creationId xmlns:a16="http://schemas.microsoft.com/office/drawing/2014/main" id="{9F687851-0DBA-C02D-5291-7F6FA749CE89}"/>
              </a:ext>
            </a:extLst>
          </p:cNvPr>
          <p:cNvSpPr>
            <a:spLocks noGrp="1"/>
          </p:cNvSpPr>
          <p:nvPr>
            <p:ph sz="quarter" idx="17"/>
          </p:nvPr>
        </p:nvSpPr>
        <p:spPr>
          <a:xfrm>
            <a:off x="4465638" y="1803400"/>
            <a:ext cx="6888162"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Picture Placeholder 3">
            <a:extLst>
              <a:ext uri="{FF2B5EF4-FFF2-40B4-BE49-F238E27FC236}">
                <a16:creationId xmlns:a16="http://schemas.microsoft.com/office/drawing/2014/main" id="{78B68BF0-3AF9-1776-A2C0-5C4CCFFFC052}"/>
              </a:ext>
            </a:extLst>
          </p:cNvPr>
          <p:cNvSpPr>
            <a:spLocks noGrp="1"/>
          </p:cNvSpPr>
          <p:nvPr>
            <p:ph type="pic" sz="quarter" idx="18" hasCustomPrompt="1"/>
          </p:nvPr>
        </p:nvSpPr>
        <p:spPr>
          <a:xfrm>
            <a:off x="2172437" y="2032000"/>
            <a:ext cx="595768" cy="595768"/>
          </a:xfrm>
        </p:spPr>
        <p:txBody>
          <a:bodyPr anchor="ctr" anchorCtr="0"/>
          <a:lstStyle>
            <a:lvl1pPr marL="0" indent="0" algn="ctr">
              <a:buNone/>
              <a:defRPr sz="1600">
                <a:solidFill>
                  <a:schemeClr val="bg1"/>
                </a:solidFill>
              </a:defRPr>
            </a:lvl1pPr>
          </a:lstStyle>
          <a:p>
            <a:r>
              <a:rPr lang="en-US"/>
              <a:t>Icon</a:t>
            </a:r>
          </a:p>
        </p:txBody>
      </p:sp>
    </p:spTree>
    <p:extLst>
      <p:ext uri="{BB962C8B-B14F-4D97-AF65-F5344CB8AC3E}">
        <p14:creationId xmlns:p14="http://schemas.microsoft.com/office/powerpoint/2010/main" val="3539620075"/>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1_Call Out Tinted + Icon">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0422CE51-DA9B-4947-9DB1-0D2BC2711833}"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12" name="Content Placeholder 3"/>
          <p:cNvSpPr>
            <a:spLocks noGrp="1"/>
          </p:cNvSpPr>
          <p:nvPr>
            <p:ph sz="half" idx="15"/>
          </p:nvPr>
        </p:nvSpPr>
        <p:spPr>
          <a:xfrm>
            <a:off x="838200" y="1803743"/>
            <a:ext cx="3264243" cy="4351338"/>
          </a:xfrm>
          <a:solidFill>
            <a:srgbClr val="CADCE2"/>
          </a:solidFill>
        </p:spPr>
        <p:txBody>
          <a:bodyPr lIns="182880" tIns="914400" rIns="182880" bIns="228600">
            <a:noAutofit/>
          </a:bodyPr>
          <a:lstStyle>
            <a:lvl1pPr marL="0" indent="0" algn="ctr">
              <a:buClr>
                <a:srgbClr val="E47225"/>
              </a:buClr>
              <a:buNone/>
              <a:defRPr b="0" i="0">
                <a:solidFill>
                  <a:schemeClr val="tx1"/>
                </a:solidFill>
                <a:latin typeface="Segoe UI" panose="020B0502040204020203" pitchFamily="34" charset="0"/>
                <a:cs typeface="Segoe UI" panose="020B0502040204020203" pitchFamily="34" charset="0"/>
              </a:defRPr>
            </a:lvl1pPr>
            <a:lvl2pPr marL="4572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2pPr>
            <a:lvl3pPr marL="9144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3pPr>
            <a:lvl4pPr marL="13716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4pPr>
            <a:lvl5pPr marL="18288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5pPr>
          </a:lstStyle>
          <a:p>
            <a:pPr lvl="0"/>
            <a:r>
              <a:rPr lang="en-US"/>
              <a:t>Click to edit Master text styles</a:t>
            </a:r>
          </a:p>
        </p:txBody>
      </p:sp>
      <p:sp>
        <p:nvSpPr>
          <p:cNvPr id="3" name="Content Placeholder 2">
            <a:extLst>
              <a:ext uri="{FF2B5EF4-FFF2-40B4-BE49-F238E27FC236}">
                <a16:creationId xmlns:a16="http://schemas.microsoft.com/office/drawing/2014/main" id="{9F687851-0DBA-C02D-5291-7F6FA749CE89}"/>
              </a:ext>
            </a:extLst>
          </p:cNvPr>
          <p:cNvSpPr>
            <a:spLocks noGrp="1"/>
          </p:cNvSpPr>
          <p:nvPr>
            <p:ph sz="quarter" idx="17"/>
          </p:nvPr>
        </p:nvSpPr>
        <p:spPr>
          <a:xfrm>
            <a:off x="4465638" y="1803400"/>
            <a:ext cx="6888162"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Picture Placeholder 3">
            <a:extLst>
              <a:ext uri="{FF2B5EF4-FFF2-40B4-BE49-F238E27FC236}">
                <a16:creationId xmlns:a16="http://schemas.microsoft.com/office/drawing/2014/main" id="{78B68BF0-3AF9-1776-A2C0-5C4CCFFFC052}"/>
              </a:ext>
            </a:extLst>
          </p:cNvPr>
          <p:cNvSpPr>
            <a:spLocks noGrp="1"/>
          </p:cNvSpPr>
          <p:nvPr>
            <p:ph type="pic" sz="quarter" idx="18" hasCustomPrompt="1"/>
          </p:nvPr>
        </p:nvSpPr>
        <p:spPr>
          <a:xfrm>
            <a:off x="2172437" y="2032000"/>
            <a:ext cx="595768" cy="595768"/>
          </a:xfrm>
        </p:spPr>
        <p:txBody>
          <a:bodyPr anchor="ctr" anchorCtr="0"/>
          <a:lstStyle>
            <a:lvl1pPr marL="0" indent="0" algn="ctr">
              <a:buNone/>
              <a:defRPr sz="1600">
                <a:solidFill>
                  <a:schemeClr val="bg1"/>
                </a:solidFill>
              </a:defRPr>
            </a:lvl1pPr>
          </a:lstStyle>
          <a:p>
            <a:r>
              <a:rPr lang="en-US"/>
              <a:t>Icon</a:t>
            </a:r>
          </a:p>
        </p:txBody>
      </p:sp>
    </p:spTree>
    <p:extLst>
      <p:ext uri="{BB962C8B-B14F-4D97-AF65-F5344CB8AC3E}">
        <p14:creationId xmlns:p14="http://schemas.microsoft.com/office/powerpoint/2010/main" val="1390808139"/>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1_Large Icon + Tex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E96B61E7-9D15-5F4F-9525-1E9B445300B8}"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12" name="Content Placeholder 3"/>
          <p:cNvSpPr>
            <a:spLocks noGrp="1"/>
          </p:cNvSpPr>
          <p:nvPr>
            <p:ph sz="half" idx="15" hasCustomPrompt="1"/>
          </p:nvPr>
        </p:nvSpPr>
        <p:spPr>
          <a:xfrm>
            <a:off x="838200" y="1803743"/>
            <a:ext cx="3264243" cy="4351338"/>
          </a:xfrm>
        </p:spPr>
        <p:txBody>
          <a:bodyPr anchor="ctr">
            <a:noAutofit/>
          </a:bodyPr>
          <a:lstStyle>
            <a:lvl1pPr marL="0" indent="0" algn="ctr">
              <a:buClr>
                <a:srgbClr val="E47225"/>
              </a:buClr>
              <a:buNone/>
              <a:defRPr b="0" i="0">
                <a:latin typeface="Segoe UI" panose="020B0502040204020203" pitchFamily="34" charset="0"/>
                <a:cs typeface="Segoe UI" panose="020B0502040204020203" pitchFamily="34" charset="0"/>
              </a:defRPr>
            </a:lvl1pPr>
            <a:lvl2pPr marL="685800" indent="-228600">
              <a:buClr>
                <a:srgbClr val="E47225"/>
              </a:buClr>
              <a:buFont typeface="Arial" panose="020B0604020202020204" pitchFamily="34" charset="0"/>
              <a:buChar char="•"/>
              <a:defRPr>
                <a:latin typeface="Segoe UI" panose="020B0502040204020203" pitchFamily="34" charset="0"/>
                <a:cs typeface="Segoe UI" panose="020B0502040204020203" pitchFamily="34" charset="0"/>
              </a:defRPr>
            </a:lvl2pPr>
            <a:lvl3pPr marL="1143000" indent="-228600">
              <a:buClr>
                <a:srgbClr val="E47225"/>
              </a:buClr>
              <a:buFont typeface="Arial" panose="020B0604020202020204" pitchFamily="34" charset="0"/>
              <a:buChar char="•"/>
              <a:defRPr>
                <a:latin typeface="Segoe UI" panose="020B0502040204020203" pitchFamily="34" charset="0"/>
                <a:cs typeface="Segoe UI" panose="020B0502040204020203" pitchFamily="34" charset="0"/>
              </a:defRPr>
            </a:lvl3pPr>
            <a:lvl4pPr marL="1600200" indent="-228600">
              <a:buClr>
                <a:srgbClr val="E47225"/>
              </a:buClr>
              <a:buFont typeface="Arial" panose="020B0604020202020204" pitchFamily="34" charset="0"/>
              <a:buChar char="•"/>
              <a:defRPr>
                <a:latin typeface="Segoe UI" panose="020B0502040204020203" pitchFamily="34" charset="0"/>
                <a:cs typeface="Segoe UI" panose="020B0502040204020203" pitchFamily="34" charset="0"/>
              </a:defRPr>
            </a:lvl4pPr>
            <a:lvl5pPr marL="2057400" indent="-228600">
              <a:buClr>
                <a:srgbClr val="E47225"/>
              </a:buClr>
              <a:buFont typeface="Arial" panose="020B0604020202020204" pitchFamily="34" charset="0"/>
              <a:buChar char="•"/>
              <a:defRPr>
                <a:latin typeface="Segoe UI" panose="020B0502040204020203" pitchFamily="34" charset="0"/>
                <a:cs typeface="Segoe UI" panose="020B0502040204020203" pitchFamily="34" charset="0"/>
              </a:defRPr>
            </a:lvl5pPr>
          </a:lstStyle>
          <a:p>
            <a:pPr lvl="0"/>
            <a:r>
              <a:rPr lang="en-US"/>
              <a:t>Insert Large Icon Here</a:t>
            </a:r>
          </a:p>
        </p:txBody>
      </p:sp>
      <p:sp>
        <p:nvSpPr>
          <p:cNvPr id="2" name="Content Placeholder 2">
            <a:extLst>
              <a:ext uri="{FF2B5EF4-FFF2-40B4-BE49-F238E27FC236}">
                <a16:creationId xmlns:a16="http://schemas.microsoft.com/office/drawing/2014/main" id="{3BBFB658-C133-CA25-4517-2479D15F59C8}"/>
              </a:ext>
            </a:extLst>
          </p:cNvPr>
          <p:cNvSpPr>
            <a:spLocks noGrp="1"/>
          </p:cNvSpPr>
          <p:nvPr>
            <p:ph sz="quarter" idx="17"/>
          </p:nvPr>
        </p:nvSpPr>
        <p:spPr>
          <a:xfrm>
            <a:off x="4465638" y="1803400"/>
            <a:ext cx="6888162"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64325830"/>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1_Text + Visual">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4B5357B5-9B37-5742-8DCD-D3CEEFEE83A6}"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a:xfrm>
            <a:off x="838200" y="365125"/>
            <a:ext cx="4206461" cy="1325563"/>
          </a:xfrm>
        </p:spPr>
        <p:txBody>
          <a:bodyPr anchor="t" anchorCtr="0">
            <a:noAutofit/>
          </a:bodyPr>
          <a:lstStyle>
            <a:lvl1pPr algn="l">
              <a:defRPr sz="4000">
                <a:solidFill>
                  <a:srgbClr val="2D6E8D"/>
                </a:solidFill>
              </a:defRPr>
            </a:lvl1pPr>
          </a:lstStyle>
          <a:p>
            <a:r>
              <a:rPr lang="en-US"/>
              <a:t>Click to edit Master title style</a:t>
            </a:r>
          </a:p>
        </p:txBody>
      </p:sp>
      <p:sp>
        <p:nvSpPr>
          <p:cNvPr id="3" name="Picture Placeholder 2">
            <a:extLst>
              <a:ext uri="{FF2B5EF4-FFF2-40B4-BE49-F238E27FC236}">
                <a16:creationId xmlns:a16="http://schemas.microsoft.com/office/drawing/2014/main" id="{B4AAC6D5-B3DF-62E7-E460-D2DE567E20A6}"/>
              </a:ext>
            </a:extLst>
          </p:cNvPr>
          <p:cNvSpPr>
            <a:spLocks noGrp="1"/>
          </p:cNvSpPr>
          <p:nvPr>
            <p:ph type="pic" sz="quarter" idx="17" hasCustomPrompt="1"/>
          </p:nvPr>
        </p:nvSpPr>
        <p:spPr>
          <a:xfrm>
            <a:off x="5194300" y="0"/>
            <a:ext cx="6997700" cy="6858000"/>
          </a:xfrm>
          <a:ln>
            <a:noFill/>
          </a:ln>
        </p:spPr>
        <p:txBody>
          <a:bodyPr anchor="ctr" anchorCtr="0"/>
          <a:lstStyle>
            <a:lvl1pPr marL="0" indent="0" algn="ctr">
              <a:buNone/>
              <a:defRPr/>
            </a:lvl1pPr>
          </a:lstStyle>
          <a:p>
            <a:r>
              <a:rPr lang="en-US"/>
              <a:t>Insert Image Here</a:t>
            </a:r>
          </a:p>
        </p:txBody>
      </p:sp>
      <p:sp>
        <p:nvSpPr>
          <p:cNvPr id="10" name="Content Placeholder 9">
            <a:extLst>
              <a:ext uri="{FF2B5EF4-FFF2-40B4-BE49-F238E27FC236}">
                <a16:creationId xmlns:a16="http://schemas.microsoft.com/office/drawing/2014/main" id="{567AB5A1-5D87-E657-1EF7-415D59977E05}"/>
              </a:ext>
            </a:extLst>
          </p:cNvPr>
          <p:cNvSpPr>
            <a:spLocks noGrp="1"/>
          </p:cNvSpPr>
          <p:nvPr>
            <p:ph sz="quarter" idx="18"/>
          </p:nvPr>
        </p:nvSpPr>
        <p:spPr>
          <a:xfrm>
            <a:off x="838200" y="1803400"/>
            <a:ext cx="4206875"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613744694"/>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Section Slide option 2">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838200" y="1077686"/>
            <a:ext cx="10515600" cy="1698171"/>
          </a:xfrm>
        </p:spPr>
        <p:txBody>
          <a:bodyPr anchor="b">
            <a:noAutofit/>
          </a:bodyPr>
          <a:lstStyle>
            <a:lvl1pPr>
              <a:lnSpc>
                <a:spcPct val="100000"/>
              </a:lnSpc>
              <a:spcAft>
                <a:spcPts val="600"/>
              </a:spcAft>
              <a:defRPr sz="4400" b="0" i="0">
                <a:solidFill>
                  <a:srgbClr val="14315A"/>
                </a:solidFill>
                <a:latin typeface="Segoe UI" panose="020B0502040204020203" pitchFamily="34" charset="0"/>
                <a:cs typeface="Segoe UI" panose="020B0502040204020203" pitchFamily="34" charset="0"/>
              </a:defRPr>
            </a:lvl1pPr>
          </a:lstStyle>
          <a:p>
            <a:r>
              <a:rPr lang="en-US"/>
              <a:t>CLICK TO EDIT TITLE</a:t>
            </a:r>
          </a:p>
        </p:txBody>
      </p:sp>
      <p:pic>
        <p:nvPicPr>
          <p:cNvPr id="5" name="Graphic 4">
            <a:extLst>
              <a:ext uri="{FF2B5EF4-FFF2-40B4-BE49-F238E27FC236}">
                <a16:creationId xmlns:a16="http://schemas.microsoft.com/office/drawing/2014/main" id="{6698368F-6547-279E-090F-D7BB68E83FF5}"/>
              </a:ext>
            </a:extLst>
          </p:cNvPr>
          <p:cNvPicPr>
            <a:picLocks noChangeAspect="1"/>
          </p:cNvPicPr>
          <p:nvPr/>
        </p:nvPicPr>
        <p:blipFill rotWithShape="1">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r="859"/>
          <a:stretch/>
        </p:blipFill>
        <p:spPr>
          <a:xfrm>
            <a:off x="-67112" y="3115851"/>
            <a:ext cx="12259112" cy="1056535"/>
          </a:xfrm>
          <a:prstGeom prst="rect">
            <a:avLst/>
          </a:prstGeom>
        </p:spPr>
      </p:pic>
      <p:pic>
        <p:nvPicPr>
          <p:cNvPr id="3" name="Graphic 2">
            <a:extLst>
              <a:ext uri="{FF2B5EF4-FFF2-40B4-BE49-F238E27FC236}">
                <a16:creationId xmlns:a16="http://schemas.microsoft.com/office/drawing/2014/main" id="{41E71C44-8931-128F-187A-BAEF7D14FDFC}"/>
              </a:ext>
            </a:extLst>
          </p:cNvPr>
          <p:cNvPicPr>
            <a:picLocks noChangeAspect="1"/>
          </p:cNvPicPr>
          <p:nvPr userDrawn="1"/>
        </p:nvPicPr>
        <p:blipFill rotWithShape="1">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r="859"/>
          <a:stretch/>
        </p:blipFill>
        <p:spPr>
          <a:xfrm>
            <a:off x="-67112" y="3115851"/>
            <a:ext cx="12259112" cy="1056535"/>
          </a:xfrm>
          <a:prstGeom prst="rect">
            <a:avLst/>
          </a:prstGeom>
        </p:spPr>
      </p:pic>
    </p:spTree>
    <p:extLst>
      <p:ext uri="{BB962C8B-B14F-4D97-AF65-F5344CB8AC3E}">
        <p14:creationId xmlns:p14="http://schemas.microsoft.com/office/powerpoint/2010/main" val="1174765853"/>
      </p:ext>
    </p:extLst>
  </p:cSld>
  <p:clrMapOvr>
    <a:masterClrMapping/>
  </p:clrMapOvr>
  <p:extLst>
    <p:ext uri="{DCECCB84-F9BA-43D5-87BE-67443E8EF086}">
      <p15:sldGuideLst xmlns:p15="http://schemas.microsoft.com/office/powerpoint/2012/main">
        <p15:guide id="3" orient="horz" pos="2160" userDrawn="1">
          <p15:clr>
            <a:srgbClr val="FBAE40"/>
          </p15:clr>
        </p15:guide>
        <p15:guide id="4" pos="3840" userDrawn="1">
          <p15:clr>
            <a:srgbClr val="FBAE40"/>
          </p15:clr>
        </p15:guide>
      </p15:sldGuideLst>
    </p:ext>
  </p:extLst>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1_Text + Tablet Image">
    <p:spTree>
      <p:nvGrpSpPr>
        <p:cNvPr id="1" name=""/>
        <p:cNvGrpSpPr/>
        <p:nvPr/>
      </p:nvGrpSpPr>
      <p:grpSpPr>
        <a:xfrm>
          <a:off x="0" y="0"/>
          <a:ext cx="0" cy="0"/>
          <a:chOff x="0" y="0"/>
          <a:chExt cx="0" cy="0"/>
        </a:xfrm>
      </p:grpSpPr>
      <p:pic>
        <p:nvPicPr>
          <p:cNvPr id="2" name="Picture Placeholder 6" descr="Shape, square&#10;&#10;Description automatically generated">
            <a:extLst>
              <a:ext uri="{FF2B5EF4-FFF2-40B4-BE49-F238E27FC236}">
                <a16:creationId xmlns:a16="http://schemas.microsoft.com/office/drawing/2014/main" id="{25FAF659-6FC8-EFAE-23CC-DDE22A48416F}"/>
              </a:ext>
            </a:extLst>
          </p:cNvPr>
          <p:cNvPicPr>
            <a:picLocks noChangeAspect="1"/>
          </p:cNvPicPr>
          <p:nvPr userDrawn="1"/>
        </p:nvPicPr>
        <p:blipFill>
          <a:blip r:embed="rId2"/>
          <a:srcRect l="54238" t="6066" r="8615" b="33259"/>
          <a:stretch/>
        </p:blipFill>
        <p:spPr>
          <a:xfrm>
            <a:off x="5286665" y="0"/>
            <a:ext cx="6997700" cy="6858000"/>
          </a:xfrm>
          <a:prstGeom prst="rect">
            <a:avLst/>
          </a:prstGeom>
        </p:spPr>
      </p:pic>
      <p:sp>
        <p:nvSpPr>
          <p:cNvPr id="5" name="Date Placeholder 4"/>
          <p:cNvSpPr>
            <a:spLocks noGrp="1"/>
          </p:cNvSpPr>
          <p:nvPr>
            <p:ph type="dt" sz="half" idx="10"/>
          </p:nvPr>
        </p:nvSpPr>
        <p:spPr/>
        <p:txBody>
          <a:bodyPr/>
          <a:lstStyle/>
          <a:p>
            <a:fld id="{4B5357B5-9B37-5742-8DCD-D3CEEFEE83A6}"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a:xfrm>
            <a:off x="838200" y="365125"/>
            <a:ext cx="4206461" cy="1325563"/>
          </a:xfrm>
        </p:spPr>
        <p:txBody>
          <a:bodyPr anchor="t" anchorCtr="0">
            <a:noAutofit/>
          </a:bodyPr>
          <a:lstStyle>
            <a:lvl1pPr algn="l">
              <a:defRPr sz="4000">
                <a:solidFill>
                  <a:srgbClr val="2D6E8D"/>
                </a:solidFill>
              </a:defRPr>
            </a:lvl1pPr>
          </a:lstStyle>
          <a:p>
            <a:r>
              <a:rPr lang="en-US"/>
              <a:t>Click to edit Master title style</a:t>
            </a:r>
          </a:p>
        </p:txBody>
      </p:sp>
      <p:sp>
        <p:nvSpPr>
          <p:cNvPr id="3" name="Picture Placeholder 2">
            <a:extLst>
              <a:ext uri="{FF2B5EF4-FFF2-40B4-BE49-F238E27FC236}">
                <a16:creationId xmlns:a16="http://schemas.microsoft.com/office/drawing/2014/main" id="{B4AAC6D5-B3DF-62E7-E460-D2DE567E20A6}"/>
              </a:ext>
            </a:extLst>
          </p:cNvPr>
          <p:cNvSpPr>
            <a:spLocks noGrp="1"/>
          </p:cNvSpPr>
          <p:nvPr>
            <p:ph type="pic" sz="quarter" idx="17" hasCustomPrompt="1"/>
          </p:nvPr>
        </p:nvSpPr>
        <p:spPr>
          <a:xfrm>
            <a:off x="5725739" y="926674"/>
            <a:ext cx="6063325" cy="6071026"/>
          </a:xfrm>
          <a:ln>
            <a:noFill/>
          </a:ln>
        </p:spPr>
        <p:txBody>
          <a:bodyPr anchor="ctr" anchorCtr="0"/>
          <a:lstStyle>
            <a:lvl1pPr marL="0" indent="0" algn="ctr">
              <a:buNone/>
              <a:defRPr/>
            </a:lvl1pPr>
          </a:lstStyle>
          <a:p>
            <a:r>
              <a:rPr lang="en-US"/>
              <a:t>Insert Image Here</a:t>
            </a:r>
          </a:p>
        </p:txBody>
      </p:sp>
      <p:sp>
        <p:nvSpPr>
          <p:cNvPr id="10" name="Content Placeholder 9">
            <a:extLst>
              <a:ext uri="{FF2B5EF4-FFF2-40B4-BE49-F238E27FC236}">
                <a16:creationId xmlns:a16="http://schemas.microsoft.com/office/drawing/2014/main" id="{567AB5A1-5D87-E657-1EF7-415D59977E05}"/>
              </a:ext>
            </a:extLst>
          </p:cNvPr>
          <p:cNvSpPr>
            <a:spLocks noGrp="1"/>
          </p:cNvSpPr>
          <p:nvPr>
            <p:ph sz="quarter" idx="18"/>
          </p:nvPr>
        </p:nvSpPr>
        <p:spPr>
          <a:xfrm>
            <a:off x="838200" y="1803400"/>
            <a:ext cx="4206875"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693478338"/>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1_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2B22D0ED-A237-4544-89B1-4C722FD48BD2}" type="datetime1">
              <a:rPr lang="en-US" smtClean="0"/>
              <a:t>1/6/2026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B8090AE-F645-47C1-81A8-D4E28BF03D47}" type="slidenum">
              <a:rPr lang="en-US" smtClean="0"/>
              <a:t>‹#›</a:t>
            </a:fld>
            <a:endParaRPr lang="en-US"/>
          </a:p>
        </p:txBody>
      </p:sp>
      <p:sp>
        <p:nvSpPr>
          <p:cNvPr id="6" name="Title 5">
            <a:extLst>
              <a:ext uri="{FF2B5EF4-FFF2-40B4-BE49-F238E27FC236}">
                <a16:creationId xmlns:a16="http://schemas.microsoft.com/office/drawing/2014/main" id="{577B61F6-BC33-1F41-17FA-D8113303CE49}"/>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014485929"/>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1_Website Imag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7ABC3BA3-5FEA-9DD0-1F61-DFB64EFF80AC}"/>
              </a:ext>
            </a:extLst>
          </p:cNvPr>
          <p:cNvPicPr>
            <a:picLocks noChangeAspect="1"/>
          </p:cNvPicPr>
          <p:nvPr userDrawn="1"/>
        </p:nvPicPr>
        <p:blipFill>
          <a:blip r:embed="rId2"/>
          <a:srcRect l="1366" r="1366"/>
          <a:stretch/>
        </p:blipFill>
        <p:spPr>
          <a:xfrm>
            <a:off x="838200" y="790283"/>
            <a:ext cx="10670959" cy="6582441"/>
          </a:xfrm>
          <a:prstGeom prst="rect">
            <a:avLst/>
          </a:prstGeom>
        </p:spPr>
      </p:pic>
      <p:sp>
        <p:nvSpPr>
          <p:cNvPr id="3" name="Date Placeholder 2"/>
          <p:cNvSpPr>
            <a:spLocks noGrp="1"/>
          </p:cNvSpPr>
          <p:nvPr>
            <p:ph type="dt" sz="half" idx="10"/>
          </p:nvPr>
        </p:nvSpPr>
        <p:spPr/>
        <p:txBody>
          <a:bodyPr/>
          <a:lstStyle/>
          <a:p>
            <a:fld id="{2B22D0ED-A237-4544-89B1-4C722FD48BD2}" type="datetime1">
              <a:rPr lang="en-US" smtClean="0"/>
              <a:t>1/6/2026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B8090AE-F645-47C1-81A8-D4E28BF03D47}" type="slidenum">
              <a:rPr lang="en-US" smtClean="0"/>
              <a:t>‹#›</a:t>
            </a:fld>
            <a:endParaRPr lang="en-US"/>
          </a:p>
        </p:txBody>
      </p:sp>
      <p:sp>
        <p:nvSpPr>
          <p:cNvPr id="9" name="Picture Placeholder 8">
            <a:extLst>
              <a:ext uri="{FF2B5EF4-FFF2-40B4-BE49-F238E27FC236}">
                <a16:creationId xmlns:a16="http://schemas.microsoft.com/office/drawing/2014/main" id="{6C6AB98D-AFF8-8CCD-EA8B-351AC54DFE2A}"/>
              </a:ext>
            </a:extLst>
          </p:cNvPr>
          <p:cNvSpPr>
            <a:spLocks noGrp="1"/>
          </p:cNvSpPr>
          <p:nvPr>
            <p:ph type="pic" sz="quarter" idx="13" hasCustomPrompt="1"/>
          </p:nvPr>
        </p:nvSpPr>
        <p:spPr>
          <a:xfrm>
            <a:off x="2495550" y="1618090"/>
            <a:ext cx="7340600" cy="4609783"/>
          </a:xfrm>
        </p:spPr>
        <p:txBody>
          <a:bodyPr anchor="ctr"/>
          <a:lstStyle>
            <a:lvl1pPr marL="0" indent="0" algn="ctr">
              <a:buNone/>
              <a:defRPr/>
            </a:lvl1pPr>
          </a:lstStyle>
          <a:p>
            <a:r>
              <a:rPr lang="en-US"/>
              <a:t>Insert Image Here</a:t>
            </a:r>
          </a:p>
        </p:txBody>
      </p:sp>
      <p:sp>
        <p:nvSpPr>
          <p:cNvPr id="6" name="Title 5">
            <a:extLst>
              <a:ext uri="{FF2B5EF4-FFF2-40B4-BE49-F238E27FC236}">
                <a16:creationId xmlns:a16="http://schemas.microsoft.com/office/drawing/2014/main" id="{577B61F6-BC33-1F41-17FA-D8113303CE49}"/>
              </a:ext>
            </a:extLst>
          </p:cNvPr>
          <p:cNvSpPr>
            <a:spLocks noGrp="1"/>
          </p:cNvSpPr>
          <p:nvPr>
            <p:ph type="title"/>
          </p:nvPr>
        </p:nvSpPr>
        <p:spPr>
          <a:xfrm>
            <a:off x="838200" y="365125"/>
            <a:ext cx="10515600" cy="1325563"/>
          </a:xfrm>
        </p:spPr>
        <p:txBody>
          <a:bodyPr/>
          <a:lstStyle/>
          <a:p>
            <a:r>
              <a:rPr lang="en-US"/>
              <a:t>Click to edit Master title style</a:t>
            </a:r>
          </a:p>
        </p:txBody>
      </p:sp>
      <p:sp>
        <p:nvSpPr>
          <p:cNvPr id="2" name="TextBox 1">
            <a:extLst>
              <a:ext uri="{FF2B5EF4-FFF2-40B4-BE49-F238E27FC236}">
                <a16:creationId xmlns:a16="http://schemas.microsoft.com/office/drawing/2014/main" id="{037430F4-48CB-548B-FB7F-395361727233}"/>
              </a:ext>
            </a:extLst>
          </p:cNvPr>
          <p:cNvSpPr txBox="1"/>
          <p:nvPr userDrawn="1"/>
        </p:nvSpPr>
        <p:spPr>
          <a:xfrm>
            <a:off x="14536271" y="1748118"/>
            <a:ext cx="0" cy="0"/>
          </a:xfrm>
          <a:prstGeom prst="rect">
            <a:avLst/>
          </a:prstGeom>
        </p:spPr>
        <p:txBody>
          <a:bodyPr wrap="none" rtlCol="0">
            <a:normAutofit fontScale="25000" lnSpcReduction="20000"/>
          </a:bodyPr>
          <a:lstStyle/>
          <a:p>
            <a:pPr marL="285750" indent="-285750" algn="l">
              <a:buClr>
                <a:schemeClr val="accent5"/>
              </a:buClr>
              <a:buFont typeface="Segoe UI" panose="020B0502040204020203" pitchFamily="34" charset="0"/>
              <a:buChar char="»"/>
            </a:pPr>
            <a:endParaRPr lang="en-US" sz="2800"/>
          </a:p>
        </p:txBody>
      </p:sp>
    </p:spTree>
    <p:extLst>
      <p:ext uri="{BB962C8B-B14F-4D97-AF65-F5344CB8AC3E}">
        <p14:creationId xmlns:p14="http://schemas.microsoft.com/office/powerpoint/2010/main" val="3650476119"/>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1_Speaker - On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4F0725-C56B-108D-3B64-B3EB686CEE77}"/>
              </a:ext>
            </a:extLst>
          </p:cNvPr>
          <p:cNvSpPr>
            <a:spLocks noGrp="1"/>
          </p:cNvSpPr>
          <p:nvPr>
            <p:ph type="title" hasCustomPrompt="1"/>
          </p:nvPr>
        </p:nvSpPr>
        <p:spPr/>
        <p:txBody>
          <a:bodyPr/>
          <a:lstStyle/>
          <a:p>
            <a:r>
              <a:rPr lang="en-US"/>
              <a:t>Speaker - One</a:t>
            </a:r>
          </a:p>
        </p:txBody>
      </p:sp>
      <p:sp>
        <p:nvSpPr>
          <p:cNvPr id="3" name="Date Placeholder 2">
            <a:extLst>
              <a:ext uri="{FF2B5EF4-FFF2-40B4-BE49-F238E27FC236}">
                <a16:creationId xmlns:a16="http://schemas.microsoft.com/office/drawing/2014/main" id="{8392D320-B12E-959A-B124-391DD8C4AF13}"/>
              </a:ext>
            </a:extLst>
          </p:cNvPr>
          <p:cNvSpPr>
            <a:spLocks noGrp="1"/>
          </p:cNvSpPr>
          <p:nvPr>
            <p:ph type="dt" sz="half" idx="10"/>
          </p:nvPr>
        </p:nvSpPr>
        <p:spPr/>
        <p:txBody>
          <a:bodyPr/>
          <a:lstStyle/>
          <a:p>
            <a:fld id="{343B9BFA-2FB2-4944-BB01-F4F4A11C16B5}" type="datetime1">
              <a:rPr lang="en-US" smtClean="0"/>
              <a:t>1/6/2026</a:t>
            </a:fld>
            <a:endParaRPr lang="en-US"/>
          </a:p>
        </p:txBody>
      </p:sp>
      <p:sp>
        <p:nvSpPr>
          <p:cNvPr id="4" name="Footer Placeholder 3">
            <a:extLst>
              <a:ext uri="{FF2B5EF4-FFF2-40B4-BE49-F238E27FC236}">
                <a16:creationId xmlns:a16="http://schemas.microsoft.com/office/drawing/2014/main" id="{32FA6B7B-7929-1341-62C3-3BF09729DE0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8084A860-8818-0B78-74E7-0686F5CF6D7B}"/>
              </a:ext>
            </a:extLst>
          </p:cNvPr>
          <p:cNvSpPr>
            <a:spLocks noGrp="1"/>
          </p:cNvSpPr>
          <p:nvPr>
            <p:ph type="sldNum" sz="quarter" idx="12"/>
          </p:nvPr>
        </p:nvSpPr>
        <p:spPr/>
        <p:txBody>
          <a:bodyPr/>
          <a:lstStyle/>
          <a:p>
            <a:fld id="{EB8090AE-F645-47C1-81A8-D4E28BF03D47}" type="slidenum">
              <a:rPr lang="en-US" smtClean="0"/>
              <a:pPr/>
              <a:t>‹#›</a:t>
            </a:fld>
            <a:endParaRPr lang="en-US"/>
          </a:p>
        </p:txBody>
      </p:sp>
      <p:sp>
        <p:nvSpPr>
          <p:cNvPr id="7" name="Picture Placeholder 6">
            <a:extLst>
              <a:ext uri="{FF2B5EF4-FFF2-40B4-BE49-F238E27FC236}">
                <a16:creationId xmlns:a16="http://schemas.microsoft.com/office/drawing/2014/main" id="{1A915156-DE27-C3B3-FB09-CAFC0F53DFC0}"/>
              </a:ext>
            </a:extLst>
          </p:cNvPr>
          <p:cNvSpPr>
            <a:spLocks noGrp="1"/>
          </p:cNvSpPr>
          <p:nvPr>
            <p:ph type="pic" sz="quarter" idx="13" hasCustomPrompt="1"/>
          </p:nvPr>
        </p:nvSpPr>
        <p:spPr>
          <a:xfrm>
            <a:off x="4973638" y="2125663"/>
            <a:ext cx="2219325" cy="2219325"/>
          </a:xfrm>
        </p:spPr>
        <p:txBody>
          <a:bodyPr anchor="ctr" anchorCtr="0"/>
          <a:lstStyle>
            <a:lvl1pPr marL="0" indent="0" algn="ctr">
              <a:buNone/>
              <a:defRPr/>
            </a:lvl1pPr>
          </a:lstStyle>
          <a:p>
            <a:r>
              <a:rPr lang="en-US"/>
              <a:t>Insert Image Here</a:t>
            </a:r>
          </a:p>
        </p:txBody>
      </p:sp>
      <p:sp>
        <p:nvSpPr>
          <p:cNvPr id="9" name="Text Placeholder 8">
            <a:extLst>
              <a:ext uri="{FF2B5EF4-FFF2-40B4-BE49-F238E27FC236}">
                <a16:creationId xmlns:a16="http://schemas.microsoft.com/office/drawing/2014/main" id="{8BAEA470-4F03-85DE-96F6-E847711FA360}"/>
              </a:ext>
            </a:extLst>
          </p:cNvPr>
          <p:cNvSpPr>
            <a:spLocks noGrp="1"/>
          </p:cNvSpPr>
          <p:nvPr>
            <p:ph type="body" sz="quarter" idx="14" hasCustomPrompt="1"/>
          </p:nvPr>
        </p:nvSpPr>
        <p:spPr>
          <a:xfrm>
            <a:off x="0" y="4530725"/>
            <a:ext cx="12192000" cy="542925"/>
          </a:xfrm>
        </p:spPr>
        <p:txBody>
          <a:bodyPr/>
          <a:lstStyle>
            <a:lvl1pPr marL="0" indent="0" algn="ctr">
              <a:buNone/>
              <a:defRPr b="1" i="0">
                <a:latin typeface="Segoe UI" panose="020B0502040204020203" pitchFamily="34" charset="0"/>
                <a:cs typeface="Segoe UI" panose="020B0502040204020203"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a:t>First Last Name</a:t>
            </a:r>
          </a:p>
        </p:txBody>
      </p:sp>
      <p:sp>
        <p:nvSpPr>
          <p:cNvPr id="10" name="Text Placeholder 8">
            <a:extLst>
              <a:ext uri="{FF2B5EF4-FFF2-40B4-BE49-F238E27FC236}">
                <a16:creationId xmlns:a16="http://schemas.microsoft.com/office/drawing/2014/main" id="{7DED4809-D0C6-D08F-49C7-1F6F815F104A}"/>
              </a:ext>
            </a:extLst>
          </p:cNvPr>
          <p:cNvSpPr>
            <a:spLocks noGrp="1"/>
          </p:cNvSpPr>
          <p:nvPr>
            <p:ph type="body" sz="quarter" idx="15" hasCustomPrompt="1"/>
          </p:nvPr>
        </p:nvSpPr>
        <p:spPr>
          <a:xfrm>
            <a:off x="0" y="5153914"/>
            <a:ext cx="12192000" cy="542925"/>
          </a:xfrm>
        </p:spPr>
        <p:txBody>
          <a:bodyPr/>
          <a:lstStyle>
            <a:lvl1pPr marL="0" indent="0" algn="ctr">
              <a:buNone/>
              <a:defRPr b="0" i="0">
                <a:latin typeface="Segoe UI" panose="020B0502040204020203" pitchFamily="34" charset="0"/>
                <a:cs typeface="Segoe UI" panose="020B0502040204020203"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a:t>Title, Department</a:t>
            </a:r>
          </a:p>
        </p:txBody>
      </p:sp>
    </p:spTree>
    <p:extLst>
      <p:ext uri="{BB962C8B-B14F-4D97-AF65-F5344CB8AC3E}">
        <p14:creationId xmlns:p14="http://schemas.microsoft.com/office/powerpoint/2010/main" val="4086234137"/>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1_Speaker - Two">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4F0725-C56B-108D-3B64-B3EB686CEE77}"/>
              </a:ext>
            </a:extLst>
          </p:cNvPr>
          <p:cNvSpPr>
            <a:spLocks noGrp="1"/>
          </p:cNvSpPr>
          <p:nvPr>
            <p:ph type="title" hasCustomPrompt="1"/>
          </p:nvPr>
        </p:nvSpPr>
        <p:spPr/>
        <p:txBody>
          <a:bodyPr/>
          <a:lstStyle/>
          <a:p>
            <a:r>
              <a:rPr lang="en-US"/>
              <a:t>Speaker - Two</a:t>
            </a:r>
          </a:p>
        </p:txBody>
      </p:sp>
      <p:sp>
        <p:nvSpPr>
          <p:cNvPr id="3" name="Date Placeholder 2">
            <a:extLst>
              <a:ext uri="{FF2B5EF4-FFF2-40B4-BE49-F238E27FC236}">
                <a16:creationId xmlns:a16="http://schemas.microsoft.com/office/drawing/2014/main" id="{8392D320-B12E-959A-B124-391DD8C4AF13}"/>
              </a:ext>
            </a:extLst>
          </p:cNvPr>
          <p:cNvSpPr>
            <a:spLocks noGrp="1"/>
          </p:cNvSpPr>
          <p:nvPr>
            <p:ph type="dt" sz="half" idx="10"/>
          </p:nvPr>
        </p:nvSpPr>
        <p:spPr/>
        <p:txBody>
          <a:bodyPr/>
          <a:lstStyle/>
          <a:p>
            <a:fld id="{343B9BFA-2FB2-4944-BB01-F4F4A11C16B5}" type="datetime1">
              <a:rPr lang="en-US" smtClean="0"/>
              <a:t>1/6/2026</a:t>
            </a:fld>
            <a:endParaRPr lang="en-US"/>
          </a:p>
        </p:txBody>
      </p:sp>
      <p:sp>
        <p:nvSpPr>
          <p:cNvPr id="4" name="Footer Placeholder 3">
            <a:extLst>
              <a:ext uri="{FF2B5EF4-FFF2-40B4-BE49-F238E27FC236}">
                <a16:creationId xmlns:a16="http://schemas.microsoft.com/office/drawing/2014/main" id="{32FA6B7B-7929-1341-62C3-3BF09729DE0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8084A860-8818-0B78-74E7-0686F5CF6D7B}"/>
              </a:ext>
            </a:extLst>
          </p:cNvPr>
          <p:cNvSpPr>
            <a:spLocks noGrp="1"/>
          </p:cNvSpPr>
          <p:nvPr>
            <p:ph type="sldNum" sz="quarter" idx="12"/>
          </p:nvPr>
        </p:nvSpPr>
        <p:spPr/>
        <p:txBody>
          <a:bodyPr/>
          <a:lstStyle/>
          <a:p>
            <a:fld id="{EB8090AE-F645-47C1-81A8-D4E28BF03D47}" type="slidenum">
              <a:rPr lang="en-US" smtClean="0"/>
              <a:pPr/>
              <a:t>‹#›</a:t>
            </a:fld>
            <a:endParaRPr lang="en-US"/>
          </a:p>
        </p:txBody>
      </p:sp>
      <p:sp>
        <p:nvSpPr>
          <p:cNvPr id="7" name="Picture Placeholder 6">
            <a:extLst>
              <a:ext uri="{FF2B5EF4-FFF2-40B4-BE49-F238E27FC236}">
                <a16:creationId xmlns:a16="http://schemas.microsoft.com/office/drawing/2014/main" id="{1A915156-DE27-C3B3-FB09-CAFC0F53DFC0}"/>
              </a:ext>
            </a:extLst>
          </p:cNvPr>
          <p:cNvSpPr>
            <a:spLocks noGrp="1"/>
          </p:cNvSpPr>
          <p:nvPr>
            <p:ph type="pic" sz="quarter" idx="13" hasCustomPrompt="1"/>
          </p:nvPr>
        </p:nvSpPr>
        <p:spPr>
          <a:xfrm>
            <a:off x="1939862" y="2125663"/>
            <a:ext cx="2219325" cy="2219325"/>
          </a:xfrm>
        </p:spPr>
        <p:txBody>
          <a:bodyPr anchor="ctr" anchorCtr="0"/>
          <a:lstStyle>
            <a:lvl1pPr marL="0" indent="0" algn="ctr">
              <a:buNone/>
              <a:defRPr/>
            </a:lvl1pPr>
          </a:lstStyle>
          <a:p>
            <a:r>
              <a:rPr lang="en-US"/>
              <a:t>Insert Image Here</a:t>
            </a:r>
          </a:p>
        </p:txBody>
      </p:sp>
      <p:sp>
        <p:nvSpPr>
          <p:cNvPr id="9" name="Text Placeholder 8">
            <a:extLst>
              <a:ext uri="{FF2B5EF4-FFF2-40B4-BE49-F238E27FC236}">
                <a16:creationId xmlns:a16="http://schemas.microsoft.com/office/drawing/2014/main" id="{8BAEA470-4F03-85DE-96F6-E847711FA360}"/>
              </a:ext>
            </a:extLst>
          </p:cNvPr>
          <p:cNvSpPr>
            <a:spLocks noGrp="1"/>
          </p:cNvSpPr>
          <p:nvPr>
            <p:ph type="body" sz="quarter" idx="14" hasCustomPrompt="1"/>
          </p:nvPr>
        </p:nvSpPr>
        <p:spPr>
          <a:xfrm>
            <a:off x="717901" y="4530725"/>
            <a:ext cx="4663246" cy="542925"/>
          </a:xfrm>
        </p:spPr>
        <p:txBody>
          <a:bodyPr/>
          <a:lstStyle>
            <a:lvl1pPr marL="0" indent="0" algn="ctr">
              <a:buNone/>
              <a:defRPr b="1" i="0">
                <a:latin typeface="Segoe UI" panose="020B0502040204020203" pitchFamily="34" charset="0"/>
                <a:cs typeface="Segoe UI" panose="020B0502040204020203"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a:t>First Last Name</a:t>
            </a:r>
          </a:p>
        </p:txBody>
      </p:sp>
      <p:sp>
        <p:nvSpPr>
          <p:cNvPr id="10" name="Text Placeholder 8">
            <a:extLst>
              <a:ext uri="{FF2B5EF4-FFF2-40B4-BE49-F238E27FC236}">
                <a16:creationId xmlns:a16="http://schemas.microsoft.com/office/drawing/2014/main" id="{7DED4809-D0C6-D08F-49C7-1F6F815F104A}"/>
              </a:ext>
            </a:extLst>
          </p:cNvPr>
          <p:cNvSpPr>
            <a:spLocks noGrp="1"/>
          </p:cNvSpPr>
          <p:nvPr>
            <p:ph type="body" sz="quarter" idx="15" hasCustomPrompt="1"/>
          </p:nvPr>
        </p:nvSpPr>
        <p:spPr>
          <a:xfrm>
            <a:off x="717901" y="5153914"/>
            <a:ext cx="4663246" cy="542925"/>
          </a:xfrm>
        </p:spPr>
        <p:txBody>
          <a:bodyPr/>
          <a:lstStyle>
            <a:lvl1pPr marL="0" indent="0" algn="ctr">
              <a:buNone/>
              <a:defRPr b="0" i="0">
                <a:latin typeface="Segoe UI" panose="020B0502040204020203" pitchFamily="34" charset="0"/>
                <a:cs typeface="Segoe UI" panose="020B0502040204020203"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a:t>Title, Department</a:t>
            </a:r>
          </a:p>
        </p:txBody>
      </p:sp>
      <p:sp>
        <p:nvSpPr>
          <p:cNvPr id="6" name="Picture Placeholder 6">
            <a:extLst>
              <a:ext uri="{FF2B5EF4-FFF2-40B4-BE49-F238E27FC236}">
                <a16:creationId xmlns:a16="http://schemas.microsoft.com/office/drawing/2014/main" id="{F766381B-8959-B778-CFC0-E3FC33DDC927}"/>
              </a:ext>
            </a:extLst>
          </p:cNvPr>
          <p:cNvSpPr>
            <a:spLocks noGrp="1"/>
          </p:cNvSpPr>
          <p:nvPr>
            <p:ph type="pic" sz="quarter" idx="16" hasCustomPrompt="1"/>
          </p:nvPr>
        </p:nvSpPr>
        <p:spPr>
          <a:xfrm>
            <a:off x="8035862" y="2125663"/>
            <a:ext cx="2219325" cy="2219325"/>
          </a:xfrm>
        </p:spPr>
        <p:txBody>
          <a:bodyPr anchor="ctr" anchorCtr="0"/>
          <a:lstStyle>
            <a:lvl1pPr marL="0" indent="0" algn="ctr">
              <a:buNone/>
              <a:defRPr/>
            </a:lvl1pPr>
          </a:lstStyle>
          <a:p>
            <a:r>
              <a:rPr lang="en-US"/>
              <a:t>Insert Image Here</a:t>
            </a:r>
          </a:p>
        </p:txBody>
      </p:sp>
      <p:sp>
        <p:nvSpPr>
          <p:cNvPr id="8" name="Text Placeholder 8">
            <a:extLst>
              <a:ext uri="{FF2B5EF4-FFF2-40B4-BE49-F238E27FC236}">
                <a16:creationId xmlns:a16="http://schemas.microsoft.com/office/drawing/2014/main" id="{6D0D5E31-5F6F-091D-21E2-0241112F0902}"/>
              </a:ext>
            </a:extLst>
          </p:cNvPr>
          <p:cNvSpPr>
            <a:spLocks noGrp="1"/>
          </p:cNvSpPr>
          <p:nvPr>
            <p:ph type="body" sz="quarter" idx="17" hasCustomPrompt="1"/>
          </p:nvPr>
        </p:nvSpPr>
        <p:spPr>
          <a:xfrm>
            <a:off x="6813901" y="4530725"/>
            <a:ext cx="4663246" cy="542925"/>
          </a:xfrm>
        </p:spPr>
        <p:txBody>
          <a:bodyPr/>
          <a:lstStyle>
            <a:lvl1pPr marL="0" indent="0" algn="ctr">
              <a:buNone/>
              <a:defRPr b="1" i="0">
                <a:latin typeface="Segoe UI" panose="020B0502040204020203" pitchFamily="34" charset="0"/>
                <a:cs typeface="Segoe UI" panose="020B0502040204020203"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a:t>First Last Name</a:t>
            </a:r>
          </a:p>
        </p:txBody>
      </p:sp>
      <p:sp>
        <p:nvSpPr>
          <p:cNvPr id="11" name="Text Placeholder 8">
            <a:extLst>
              <a:ext uri="{FF2B5EF4-FFF2-40B4-BE49-F238E27FC236}">
                <a16:creationId xmlns:a16="http://schemas.microsoft.com/office/drawing/2014/main" id="{B7CA5E15-0098-4AC6-8D76-1C14DCE83053}"/>
              </a:ext>
            </a:extLst>
          </p:cNvPr>
          <p:cNvSpPr>
            <a:spLocks noGrp="1"/>
          </p:cNvSpPr>
          <p:nvPr>
            <p:ph type="body" sz="quarter" idx="18" hasCustomPrompt="1"/>
          </p:nvPr>
        </p:nvSpPr>
        <p:spPr>
          <a:xfrm>
            <a:off x="6813901" y="5153914"/>
            <a:ext cx="4663246" cy="542925"/>
          </a:xfrm>
        </p:spPr>
        <p:txBody>
          <a:bodyPr/>
          <a:lstStyle>
            <a:lvl1pPr marL="0" indent="0" algn="ctr">
              <a:buNone/>
              <a:defRPr b="0" i="0">
                <a:latin typeface="Segoe UI" panose="020B0502040204020203" pitchFamily="34" charset="0"/>
                <a:cs typeface="Segoe UI" panose="020B0502040204020203"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a:t>Title, Department</a:t>
            </a:r>
          </a:p>
        </p:txBody>
      </p:sp>
    </p:spTree>
    <p:extLst>
      <p:ext uri="{BB962C8B-B14F-4D97-AF65-F5344CB8AC3E}">
        <p14:creationId xmlns:p14="http://schemas.microsoft.com/office/powerpoint/2010/main" val="19389411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End Card">
    <p:spTree>
      <p:nvGrpSpPr>
        <p:cNvPr id="1" name=""/>
        <p:cNvGrpSpPr/>
        <p:nvPr/>
      </p:nvGrpSpPr>
      <p:grpSpPr>
        <a:xfrm>
          <a:off x="0" y="0"/>
          <a:ext cx="0" cy="0"/>
          <a:chOff x="0" y="0"/>
          <a:chExt cx="0" cy="0"/>
        </a:xfrm>
      </p:grpSpPr>
      <p:pic>
        <p:nvPicPr>
          <p:cNvPr id="4" name="Graphic 3">
            <a:extLst>
              <a:ext uri="{FF2B5EF4-FFF2-40B4-BE49-F238E27FC236}">
                <a16:creationId xmlns:a16="http://schemas.microsoft.com/office/drawing/2014/main" id="{B21E270B-94C7-0797-9EC6-022E9EE4E95D}"/>
              </a:ext>
            </a:extLst>
          </p:cNvPr>
          <p:cNvPicPr>
            <a:picLocks noChangeAspect="1"/>
          </p:cNvPicPr>
          <p:nvPr/>
        </p:nvPicPr>
        <p:blipFill rotWithShape="1">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r="859"/>
          <a:stretch/>
        </p:blipFill>
        <p:spPr>
          <a:xfrm>
            <a:off x="-67112" y="4041008"/>
            <a:ext cx="12259112" cy="1056535"/>
          </a:xfrm>
          <a:prstGeom prst="rect">
            <a:avLst/>
          </a:prstGeom>
        </p:spPr>
      </p:pic>
      <p:sp>
        <p:nvSpPr>
          <p:cNvPr id="2" name="Title 1"/>
          <p:cNvSpPr>
            <a:spLocks noGrp="1"/>
          </p:cNvSpPr>
          <p:nvPr>
            <p:ph type="title" hasCustomPrompt="1"/>
          </p:nvPr>
        </p:nvSpPr>
        <p:spPr>
          <a:xfrm>
            <a:off x="838199" y="910632"/>
            <a:ext cx="10515600" cy="1698171"/>
          </a:xfrm>
        </p:spPr>
        <p:txBody>
          <a:bodyPr anchor="b">
            <a:noAutofit/>
          </a:bodyPr>
          <a:lstStyle>
            <a:lvl1pPr>
              <a:lnSpc>
                <a:spcPct val="100000"/>
              </a:lnSpc>
              <a:spcAft>
                <a:spcPts val="600"/>
              </a:spcAft>
              <a:defRPr sz="4400" b="0" i="0">
                <a:solidFill>
                  <a:srgbClr val="14315A"/>
                </a:solidFill>
                <a:latin typeface="Segoe UI" panose="020B0502040204020203" pitchFamily="34" charset="0"/>
                <a:cs typeface="Segoe UI" panose="020B0502040204020203" pitchFamily="34" charset="0"/>
              </a:defRPr>
            </a:lvl1pPr>
          </a:lstStyle>
          <a:p>
            <a:r>
              <a:rPr lang="en-US"/>
              <a:t>Questions?</a:t>
            </a:r>
          </a:p>
        </p:txBody>
      </p:sp>
      <p:pic>
        <p:nvPicPr>
          <p:cNvPr id="7" name="Picture 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142363" y="5618285"/>
            <a:ext cx="1907273" cy="553843"/>
          </a:xfrm>
          <a:prstGeom prst="rect">
            <a:avLst/>
          </a:prstGeom>
        </p:spPr>
      </p:pic>
      <p:pic>
        <p:nvPicPr>
          <p:cNvPr id="3" name="Graphic 2">
            <a:extLst>
              <a:ext uri="{FF2B5EF4-FFF2-40B4-BE49-F238E27FC236}">
                <a16:creationId xmlns:a16="http://schemas.microsoft.com/office/drawing/2014/main" id="{DEE0233D-EFFC-EC74-07AB-93B5DBDB8BB7}"/>
              </a:ext>
            </a:extLst>
          </p:cNvPr>
          <p:cNvPicPr>
            <a:picLocks noChangeAspect="1"/>
          </p:cNvPicPr>
          <p:nvPr userDrawn="1"/>
        </p:nvPicPr>
        <p:blipFill rotWithShape="1">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r="859"/>
          <a:stretch/>
        </p:blipFill>
        <p:spPr>
          <a:xfrm>
            <a:off x="-67112" y="4041008"/>
            <a:ext cx="12259112" cy="1056535"/>
          </a:xfrm>
          <a:prstGeom prst="rect">
            <a:avLst/>
          </a:prstGeom>
        </p:spPr>
      </p:pic>
      <p:pic>
        <p:nvPicPr>
          <p:cNvPr id="5" name="Picture 4">
            <a:extLst>
              <a:ext uri="{FF2B5EF4-FFF2-40B4-BE49-F238E27FC236}">
                <a16:creationId xmlns:a16="http://schemas.microsoft.com/office/drawing/2014/main" id="{0B4329AB-E4E0-9926-D152-182BD9842406}"/>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5142363" y="5618285"/>
            <a:ext cx="1907273" cy="553843"/>
          </a:xfrm>
          <a:prstGeom prst="rect">
            <a:avLst/>
          </a:prstGeom>
        </p:spPr>
      </p:pic>
    </p:spTree>
    <p:extLst>
      <p:ext uri="{BB962C8B-B14F-4D97-AF65-F5344CB8AC3E}">
        <p14:creationId xmlns:p14="http://schemas.microsoft.com/office/powerpoint/2010/main" val="1043739022"/>
      </p:ext>
    </p:extLst>
  </p:cSld>
  <p:clrMapOvr>
    <a:masterClrMapping/>
  </p:clrMapOvr>
  <p:extLst>
    <p:ext uri="{DCECCB84-F9BA-43D5-87BE-67443E8EF086}">
      <p15:sldGuideLst xmlns:p15="http://schemas.microsoft.com/office/powerpoint/2012/main">
        <p15:guide id="3" orient="horz" pos="2160" userDrawn="1">
          <p15:clr>
            <a:srgbClr val="FBAE40"/>
          </p15:clr>
        </p15:guide>
        <p15:guide id="4" pos="3840"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Two Column">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119B99C8-1896-A044-8CD9-674013BFA7D4}"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9" name="Content Placeholder 8">
            <a:extLst>
              <a:ext uri="{FF2B5EF4-FFF2-40B4-BE49-F238E27FC236}">
                <a16:creationId xmlns:a16="http://schemas.microsoft.com/office/drawing/2014/main" id="{DFF39555-246F-292A-FF33-C74E3BEBDB1D}"/>
              </a:ext>
            </a:extLst>
          </p:cNvPr>
          <p:cNvSpPr>
            <a:spLocks noGrp="1"/>
          </p:cNvSpPr>
          <p:nvPr>
            <p:ph sz="quarter" idx="13"/>
          </p:nvPr>
        </p:nvSpPr>
        <p:spPr>
          <a:xfrm>
            <a:off x="838200" y="1825625"/>
            <a:ext cx="5181600"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Content Placeholder 8">
            <a:extLst>
              <a:ext uri="{FF2B5EF4-FFF2-40B4-BE49-F238E27FC236}">
                <a16:creationId xmlns:a16="http://schemas.microsoft.com/office/drawing/2014/main" id="{0D36D8A5-005B-4B81-5C75-8FB021B151C7}"/>
              </a:ext>
            </a:extLst>
          </p:cNvPr>
          <p:cNvSpPr>
            <a:spLocks noGrp="1"/>
          </p:cNvSpPr>
          <p:nvPr>
            <p:ph sz="quarter" idx="14"/>
          </p:nvPr>
        </p:nvSpPr>
        <p:spPr>
          <a:xfrm>
            <a:off x="6169991" y="1825625"/>
            <a:ext cx="5181600"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TextBox 1">
            <a:extLst>
              <a:ext uri="{FF2B5EF4-FFF2-40B4-BE49-F238E27FC236}">
                <a16:creationId xmlns:a16="http://schemas.microsoft.com/office/drawing/2014/main" id="{F9B56E16-66CD-EFA9-7A0F-AE164E805F56}"/>
              </a:ext>
            </a:extLst>
          </p:cNvPr>
          <p:cNvSpPr txBox="1"/>
          <p:nvPr/>
        </p:nvSpPr>
        <p:spPr>
          <a:xfrm>
            <a:off x="2743200" y="1242391"/>
            <a:ext cx="0" cy="0"/>
          </a:xfrm>
          <a:prstGeom prst="rect">
            <a:avLst/>
          </a:prstGeom>
        </p:spPr>
        <p:txBody>
          <a:bodyPr wrap="none" rtlCol="0">
            <a:normAutofit fontScale="25000" lnSpcReduction="20000"/>
          </a:bodyPr>
          <a:lstStyle/>
          <a:p>
            <a:pPr marL="285750" indent="-285750" algn="l">
              <a:buClr>
                <a:schemeClr val="accent5"/>
              </a:buClr>
              <a:buFont typeface="Segoe UI" panose="020B0502040204020203" pitchFamily="34" charset="0"/>
              <a:buChar char="»"/>
            </a:pPr>
            <a:endParaRPr lang="en-US" sz="2800"/>
          </a:p>
        </p:txBody>
      </p:sp>
      <p:sp>
        <p:nvSpPr>
          <p:cNvPr id="3" name="TextBox 2">
            <a:extLst>
              <a:ext uri="{FF2B5EF4-FFF2-40B4-BE49-F238E27FC236}">
                <a16:creationId xmlns:a16="http://schemas.microsoft.com/office/drawing/2014/main" id="{B53E384C-6A39-677E-A0E1-2DF9AF9B643F}"/>
              </a:ext>
            </a:extLst>
          </p:cNvPr>
          <p:cNvSpPr txBox="1"/>
          <p:nvPr userDrawn="1"/>
        </p:nvSpPr>
        <p:spPr>
          <a:xfrm>
            <a:off x="2743200" y="1242391"/>
            <a:ext cx="0" cy="0"/>
          </a:xfrm>
          <a:prstGeom prst="rect">
            <a:avLst/>
          </a:prstGeom>
        </p:spPr>
        <p:txBody>
          <a:bodyPr wrap="none" rtlCol="0">
            <a:normAutofit fontScale="25000" lnSpcReduction="20000"/>
          </a:bodyPr>
          <a:lstStyle/>
          <a:p>
            <a:pPr marL="285750" indent="-285750" algn="l">
              <a:buClr>
                <a:schemeClr val="accent5"/>
              </a:buClr>
              <a:buFont typeface="Segoe UI" panose="020B0502040204020203" pitchFamily="34" charset="0"/>
              <a:buChar char="»"/>
            </a:pPr>
            <a:endParaRPr lang="en-US" sz="2800"/>
          </a:p>
        </p:txBody>
      </p:sp>
    </p:spTree>
    <p:extLst>
      <p:ext uri="{BB962C8B-B14F-4D97-AF65-F5344CB8AC3E}">
        <p14:creationId xmlns:p14="http://schemas.microsoft.com/office/powerpoint/2010/main" val="221878985"/>
      </p:ext>
    </p:extLst>
  </p:cSld>
  <p:clrMapOvr>
    <a:masterClrMapping/>
  </p:clrMapOvr>
  <p:extLst>
    <p:ext uri="{DCECCB84-F9BA-43D5-87BE-67443E8EF086}">
      <p15:sldGuideLst xmlns:p15="http://schemas.microsoft.com/office/powerpoint/2012/main">
        <p15:guide id="3" orient="horz" pos="2160" userDrawn="1">
          <p15:clr>
            <a:srgbClr val="FBAE40"/>
          </p15:clr>
        </p15:guide>
        <p15:guide id="4" pos="3840" userDrawn="1">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Two Column Tinted">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119B99C8-1896-A044-8CD9-674013BFA7D4}"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9" name="Content Placeholder 8">
            <a:extLst>
              <a:ext uri="{FF2B5EF4-FFF2-40B4-BE49-F238E27FC236}">
                <a16:creationId xmlns:a16="http://schemas.microsoft.com/office/drawing/2014/main" id="{DFF39555-246F-292A-FF33-C74E3BEBDB1D}"/>
              </a:ext>
            </a:extLst>
          </p:cNvPr>
          <p:cNvSpPr>
            <a:spLocks noGrp="1"/>
          </p:cNvSpPr>
          <p:nvPr>
            <p:ph sz="quarter" idx="13"/>
          </p:nvPr>
        </p:nvSpPr>
        <p:spPr>
          <a:xfrm>
            <a:off x="838200" y="1825625"/>
            <a:ext cx="5181600" cy="4351338"/>
          </a:xfrm>
          <a:solidFill>
            <a:srgbClr val="CADBE2"/>
          </a:solidFill>
        </p:spPr>
        <p:txBody>
          <a:bodyPr lIns="182880" tIns="182880" rIns="18288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Content Placeholder 8">
            <a:extLst>
              <a:ext uri="{FF2B5EF4-FFF2-40B4-BE49-F238E27FC236}">
                <a16:creationId xmlns:a16="http://schemas.microsoft.com/office/drawing/2014/main" id="{0D36D8A5-005B-4B81-5C75-8FB021B151C7}"/>
              </a:ext>
            </a:extLst>
          </p:cNvPr>
          <p:cNvSpPr>
            <a:spLocks noGrp="1"/>
          </p:cNvSpPr>
          <p:nvPr>
            <p:ph sz="quarter" idx="14"/>
          </p:nvPr>
        </p:nvSpPr>
        <p:spPr>
          <a:xfrm>
            <a:off x="6169991" y="1825625"/>
            <a:ext cx="5181600" cy="4351338"/>
          </a:xfrm>
          <a:solidFill>
            <a:srgbClr val="FDE9C6"/>
          </a:solidFill>
        </p:spPr>
        <p:txBody>
          <a:bodyPr lIns="182880" tIns="182880" rIns="18288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001294351"/>
      </p:ext>
    </p:extLst>
  </p:cSld>
  <p:clrMapOvr>
    <a:masterClrMapping/>
  </p:clrMapOvr>
  <p:extLst>
    <p:ext uri="{DCECCB84-F9BA-43D5-87BE-67443E8EF086}">
      <p15:sldGuideLst xmlns:p15="http://schemas.microsoft.com/office/powerpoint/2012/main">
        <p15:guide id="3" orient="horz" pos="2160" userDrawn="1">
          <p15:clr>
            <a:srgbClr val="FBAE40"/>
          </p15:clr>
        </p15:guide>
        <p15:guide id="4" pos="3840" userDrawn="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hasCustomPrompt="1"/>
          </p:nvPr>
        </p:nvSpPr>
        <p:spPr>
          <a:xfrm>
            <a:off x="839788" y="1681163"/>
            <a:ext cx="5157787" cy="823912"/>
          </a:xfrm>
        </p:spPr>
        <p:txBody>
          <a:bodyPr anchor="b">
            <a:noAutofit/>
          </a:bodyPr>
          <a:lstStyle>
            <a:lvl1pPr marL="0" indent="0">
              <a:buNone/>
              <a:defRPr sz="2400" b="0" i="0">
                <a:latin typeface="Segoe UI Semibold" panose="020B0502040204020203" pitchFamily="34" charset="0"/>
                <a:cs typeface="Segoe UI Semibold" panose="020B0502040204020203"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5" name="Text Placeholder 4"/>
          <p:cNvSpPr>
            <a:spLocks noGrp="1"/>
          </p:cNvSpPr>
          <p:nvPr>
            <p:ph type="body" sz="quarter" idx="3" hasCustomPrompt="1"/>
          </p:nvPr>
        </p:nvSpPr>
        <p:spPr>
          <a:xfrm>
            <a:off x="6172200" y="1681163"/>
            <a:ext cx="5183188" cy="823912"/>
          </a:xfrm>
        </p:spPr>
        <p:txBody>
          <a:bodyPr anchor="b">
            <a:noAutofit/>
          </a:bodyPr>
          <a:lstStyle>
            <a:lvl1pPr marL="0" indent="0">
              <a:buNone/>
              <a:defRPr sz="2400" b="1" i="0">
                <a:latin typeface="Segoe UI Semibold" panose="020B0502040204020203" pitchFamily="34" charset="0"/>
                <a:cs typeface="Segoe UI Semibold" panose="020B0502040204020203"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1" name="Text Placeholder 10">
            <a:extLst>
              <a:ext uri="{FF2B5EF4-FFF2-40B4-BE49-F238E27FC236}">
                <a16:creationId xmlns:a16="http://schemas.microsoft.com/office/drawing/2014/main" id="{3712C352-35AF-06D4-C7EC-3F5C0FC70F39}"/>
              </a:ext>
            </a:extLst>
          </p:cNvPr>
          <p:cNvSpPr>
            <a:spLocks noGrp="1"/>
          </p:cNvSpPr>
          <p:nvPr>
            <p:ph type="body" sz="quarter" idx="13"/>
          </p:nvPr>
        </p:nvSpPr>
        <p:spPr>
          <a:xfrm>
            <a:off x="838200" y="2505075"/>
            <a:ext cx="5157788" cy="368458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Text Placeholder 10">
            <a:extLst>
              <a:ext uri="{FF2B5EF4-FFF2-40B4-BE49-F238E27FC236}">
                <a16:creationId xmlns:a16="http://schemas.microsoft.com/office/drawing/2014/main" id="{434F089B-9A24-7869-4654-E98A819711DD}"/>
              </a:ext>
            </a:extLst>
          </p:cNvPr>
          <p:cNvSpPr>
            <a:spLocks noGrp="1"/>
          </p:cNvSpPr>
          <p:nvPr>
            <p:ph type="body" sz="quarter" idx="14"/>
          </p:nvPr>
        </p:nvSpPr>
        <p:spPr>
          <a:xfrm>
            <a:off x="6169024" y="2505075"/>
            <a:ext cx="5183188" cy="368458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itle 3">
            <a:extLst>
              <a:ext uri="{FF2B5EF4-FFF2-40B4-BE49-F238E27FC236}">
                <a16:creationId xmlns:a16="http://schemas.microsoft.com/office/drawing/2014/main" id="{978E83BA-6158-C08C-1A28-551F610214F3}"/>
              </a:ext>
            </a:extLst>
          </p:cNvPr>
          <p:cNvSpPr>
            <a:spLocks noGrp="1"/>
          </p:cNvSpPr>
          <p:nvPr>
            <p:ph type="title"/>
          </p:nvPr>
        </p:nvSpPr>
        <p:spPr/>
        <p:txBody>
          <a:bodyPr/>
          <a:lstStyle/>
          <a:p>
            <a:r>
              <a:rPr lang="en-US"/>
              <a:t>Click to edit Master title style</a:t>
            </a:r>
          </a:p>
        </p:txBody>
      </p:sp>
      <p:sp>
        <p:nvSpPr>
          <p:cNvPr id="6" name="Date Placeholder 5">
            <a:extLst>
              <a:ext uri="{FF2B5EF4-FFF2-40B4-BE49-F238E27FC236}">
                <a16:creationId xmlns:a16="http://schemas.microsoft.com/office/drawing/2014/main" id="{DF896177-1B55-01BC-14F5-48EFFBA2278F}"/>
              </a:ext>
            </a:extLst>
          </p:cNvPr>
          <p:cNvSpPr>
            <a:spLocks noGrp="1"/>
          </p:cNvSpPr>
          <p:nvPr>
            <p:ph type="dt" sz="half" idx="15"/>
          </p:nvPr>
        </p:nvSpPr>
        <p:spPr/>
        <p:txBody>
          <a:bodyPr/>
          <a:lstStyle/>
          <a:p>
            <a:fld id="{347E3F1D-FE2D-9C41-8D50-BBEAD8186752}" type="datetime1">
              <a:rPr lang="en-US" smtClean="0"/>
              <a:t>1/6/2026</a:t>
            </a:fld>
            <a:endParaRPr lang="en-US"/>
          </a:p>
        </p:txBody>
      </p:sp>
      <p:sp>
        <p:nvSpPr>
          <p:cNvPr id="10" name="Footer Placeholder 9">
            <a:extLst>
              <a:ext uri="{FF2B5EF4-FFF2-40B4-BE49-F238E27FC236}">
                <a16:creationId xmlns:a16="http://schemas.microsoft.com/office/drawing/2014/main" id="{7D369284-B098-C8DE-DDD9-7BEC3AEFE02D}"/>
              </a:ext>
            </a:extLst>
          </p:cNvPr>
          <p:cNvSpPr>
            <a:spLocks noGrp="1"/>
          </p:cNvSpPr>
          <p:nvPr>
            <p:ph type="ftr" sz="quarter" idx="16"/>
          </p:nvPr>
        </p:nvSpPr>
        <p:spPr/>
        <p:txBody>
          <a:bodyPr/>
          <a:lstStyle/>
          <a:p>
            <a:endParaRPr lang="en-US"/>
          </a:p>
        </p:txBody>
      </p:sp>
      <p:sp>
        <p:nvSpPr>
          <p:cNvPr id="13" name="Slide Number Placeholder 12">
            <a:extLst>
              <a:ext uri="{FF2B5EF4-FFF2-40B4-BE49-F238E27FC236}">
                <a16:creationId xmlns:a16="http://schemas.microsoft.com/office/drawing/2014/main" id="{9A142A52-F549-F834-90AE-0A6EFFB992D5}"/>
              </a:ext>
            </a:extLst>
          </p:cNvPr>
          <p:cNvSpPr>
            <a:spLocks noGrp="1"/>
          </p:cNvSpPr>
          <p:nvPr>
            <p:ph type="sldNum" sz="quarter" idx="17"/>
          </p:nvPr>
        </p:nvSpPr>
        <p:spPr/>
        <p:txBody>
          <a:bodyPr/>
          <a:lstStyle/>
          <a:p>
            <a:fld id="{EB8090AE-F645-47C1-81A8-D4E28BF03D47}" type="slidenum">
              <a:rPr lang="en-US" smtClean="0"/>
              <a:pPr/>
              <a:t>‹#›</a:t>
            </a:fld>
            <a:endParaRPr lang="en-US"/>
          </a:p>
        </p:txBody>
      </p:sp>
    </p:spTree>
    <p:extLst>
      <p:ext uri="{BB962C8B-B14F-4D97-AF65-F5344CB8AC3E}">
        <p14:creationId xmlns:p14="http://schemas.microsoft.com/office/powerpoint/2010/main" val="96149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Two Column + Icons">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119B99C8-1896-A044-8CD9-674013BFA7D4}"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9" name="Content Placeholder 8">
            <a:extLst>
              <a:ext uri="{FF2B5EF4-FFF2-40B4-BE49-F238E27FC236}">
                <a16:creationId xmlns:a16="http://schemas.microsoft.com/office/drawing/2014/main" id="{DFF39555-246F-292A-FF33-C74E3BEBDB1D}"/>
              </a:ext>
            </a:extLst>
          </p:cNvPr>
          <p:cNvSpPr>
            <a:spLocks noGrp="1"/>
          </p:cNvSpPr>
          <p:nvPr>
            <p:ph sz="quarter" idx="13"/>
          </p:nvPr>
        </p:nvSpPr>
        <p:spPr>
          <a:xfrm>
            <a:off x="838200" y="2892601"/>
            <a:ext cx="5181600" cy="3284362"/>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Content Placeholder 8">
            <a:extLst>
              <a:ext uri="{FF2B5EF4-FFF2-40B4-BE49-F238E27FC236}">
                <a16:creationId xmlns:a16="http://schemas.microsoft.com/office/drawing/2014/main" id="{0D36D8A5-005B-4B81-5C75-8FB021B151C7}"/>
              </a:ext>
            </a:extLst>
          </p:cNvPr>
          <p:cNvSpPr>
            <a:spLocks noGrp="1"/>
          </p:cNvSpPr>
          <p:nvPr>
            <p:ph sz="quarter" idx="14"/>
          </p:nvPr>
        </p:nvSpPr>
        <p:spPr>
          <a:xfrm>
            <a:off x="6169991" y="2892601"/>
            <a:ext cx="5181600" cy="3284362"/>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Picture Placeholder 2">
            <a:extLst>
              <a:ext uri="{FF2B5EF4-FFF2-40B4-BE49-F238E27FC236}">
                <a16:creationId xmlns:a16="http://schemas.microsoft.com/office/drawing/2014/main" id="{C6606565-F3E7-89DE-BCED-98F951937B2F}"/>
              </a:ext>
            </a:extLst>
          </p:cNvPr>
          <p:cNvSpPr>
            <a:spLocks noGrp="1"/>
          </p:cNvSpPr>
          <p:nvPr>
            <p:ph type="pic" sz="quarter" idx="18" hasCustomPrompt="1"/>
          </p:nvPr>
        </p:nvSpPr>
        <p:spPr>
          <a:xfrm>
            <a:off x="2965447" y="1828763"/>
            <a:ext cx="927107" cy="925763"/>
          </a:xfrm>
        </p:spPr>
        <p:txBody>
          <a:bodyPr anchor="ctr">
            <a:noAutofit/>
          </a:bodyPr>
          <a:lstStyle>
            <a:lvl1pPr marL="0" indent="0" algn="ctr">
              <a:buNone/>
              <a:defRPr sz="2000"/>
            </a:lvl1pPr>
          </a:lstStyle>
          <a:p>
            <a:r>
              <a:rPr lang="en-US"/>
              <a:t>Icon</a:t>
            </a:r>
          </a:p>
        </p:txBody>
      </p:sp>
      <p:sp>
        <p:nvSpPr>
          <p:cNvPr id="3" name="Picture Placeholder 2">
            <a:extLst>
              <a:ext uri="{FF2B5EF4-FFF2-40B4-BE49-F238E27FC236}">
                <a16:creationId xmlns:a16="http://schemas.microsoft.com/office/drawing/2014/main" id="{598BD681-020F-ADEB-FAF4-1B055BAF2F3F}"/>
              </a:ext>
            </a:extLst>
          </p:cNvPr>
          <p:cNvSpPr>
            <a:spLocks noGrp="1"/>
          </p:cNvSpPr>
          <p:nvPr>
            <p:ph type="pic" sz="quarter" idx="19" hasCustomPrompt="1"/>
          </p:nvPr>
        </p:nvSpPr>
        <p:spPr>
          <a:xfrm>
            <a:off x="8297238" y="1828763"/>
            <a:ext cx="927107" cy="925763"/>
          </a:xfrm>
        </p:spPr>
        <p:txBody>
          <a:bodyPr anchor="ctr">
            <a:noAutofit/>
          </a:bodyPr>
          <a:lstStyle>
            <a:lvl1pPr marL="0" indent="0" algn="ctr">
              <a:buNone/>
              <a:defRPr sz="2000"/>
            </a:lvl1pPr>
          </a:lstStyle>
          <a:p>
            <a:r>
              <a:rPr lang="en-US"/>
              <a:t>Icon</a:t>
            </a:r>
          </a:p>
        </p:txBody>
      </p:sp>
    </p:spTree>
    <p:extLst>
      <p:ext uri="{BB962C8B-B14F-4D97-AF65-F5344CB8AC3E}">
        <p14:creationId xmlns:p14="http://schemas.microsoft.com/office/powerpoint/2010/main" val="3272811954"/>
      </p:ext>
    </p:extLst>
  </p:cSld>
  <p:clrMapOvr>
    <a:masterClrMapping/>
  </p:clrMapOvr>
  <p:extLst>
    <p:ext uri="{DCECCB84-F9BA-43D5-87BE-67443E8EF086}">
      <p15:sldGuideLst xmlns:p15="http://schemas.microsoft.com/office/powerpoint/2012/main">
        <p15:guide id="3" orient="horz" pos="2160" userDrawn="1">
          <p15:clr>
            <a:srgbClr val="FBAE40"/>
          </p15:clr>
        </p15:guide>
        <p15:guide id="4" pos="3840" userDrawn="1">
          <p15:clr>
            <a:srgbClr val="FBAE40"/>
          </p15:clr>
        </p15:guide>
      </p15:sldGuideLst>
    </p:ext>
  </p:extLst>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9" Type="http://schemas.openxmlformats.org/officeDocument/2006/relationships/slideLayout" Target="../slideLayouts/slideLayout39.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42" Type="http://schemas.openxmlformats.org/officeDocument/2006/relationships/slideLayout" Target="../slideLayouts/slideLayout42.xml"/><Relationship Id="rId7" Type="http://schemas.openxmlformats.org/officeDocument/2006/relationships/slideLayout" Target="../slideLayouts/slideLayout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slideLayout" Target="../slideLayouts/slideLayout40.xml"/><Relationship Id="rId45" Type="http://schemas.openxmlformats.org/officeDocument/2006/relationships/theme" Target="../theme/theme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4" Type="http://schemas.openxmlformats.org/officeDocument/2006/relationships/slideLayout" Target="../slideLayouts/slideLayout44.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43" Type="http://schemas.openxmlformats.org/officeDocument/2006/relationships/slideLayout" Target="../slideLayouts/slideLayout43.xml"/><Relationship Id="rId8" Type="http://schemas.openxmlformats.org/officeDocument/2006/relationships/slideLayout" Target="../slideLayouts/slideLayout8.xml"/><Relationship Id="rId3" Type="http://schemas.openxmlformats.org/officeDocument/2006/relationships/slideLayout" Target="../slideLayouts/slideLayout3.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 Id="rId20" Type="http://schemas.openxmlformats.org/officeDocument/2006/relationships/slideLayout" Target="../slideLayouts/slideLayout20.xml"/><Relationship Id="rId41" Type="http://schemas.openxmlformats.org/officeDocument/2006/relationships/slideLayout" Target="../slideLayouts/slideLayout4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b="0" i="0">
                <a:solidFill>
                  <a:schemeClr val="tx1"/>
                </a:solidFill>
                <a:latin typeface="Segoe UI Semilight" panose="020B0402040204020203" pitchFamily="34" charset="0"/>
                <a:cs typeface="Segoe UI Semilight" panose="020B0402040204020203" pitchFamily="34" charset="0"/>
              </a:defRPr>
            </a:lvl1pPr>
          </a:lstStyle>
          <a:p>
            <a:fld id="{343B9BFA-2FB2-4944-BB01-F4F4A11C16B5}" type="datetime1">
              <a:rPr lang="en-US" smtClean="0"/>
              <a:pPr/>
              <a:t>1/6/2026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b="0" i="0">
                <a:solidFill>
                  <a:schemeClr val="tx1"/>
                </a:solidFill>
                <a:latin typeface="Segoe UI Semilight" panose="020B0402040204020203" pitchFamily="34" charset="0"/>
                <a:cs typeface="Segoe UI Semilight" panose="020B0402040204020203" pitchFamily="34" charset="0"/>
              </a:defRPr>
            </a:lvl1pPr>
          </a:lstStyle>
          <a:p>
            <a:endParaRPr lang="en-US"/>
          </a:p>
        </p:txBody>
      </p:sp>
      <p:sp>
        <p:nvSpPr>
          <p:cNvPr id="6" name="Slide Number Placeholder 5"/>
          <p:cNvSpPr>
            <a:spLocks noGrp="1"/>
          </p:cNvSpPr>
          <p:nvPr>
            <p:ph type="sldNum" sz="quarter" idx="4"/>
          </p:nvPr>
        </p:nvSpPr>
        <p:spPr>
          <a:xfrm>
            <a:off x="9322443" y="6356350"/>
            <a:ext cx="2743200" cy="365125"/>
          </a:xfrm>
          <a:prstGeom prst="rect">
            <a:avLst/>
          </a:prstGeom>
        </p:spPr>
        <p:txBody>
          <a:bodyPr vert="horz" lIns="91440" tIns="45720" rIns="91440" bIns="45720" rtlCol="0" anchor="ctr"/>
          <a:lstStyle>
            <a:lvl1pPr algn="r">
              <a:defRPr sz="1200" b="0" i="0">
                <a:solidFill>
                  <a:schemeClr val="tx1"/>
                </a:solidFill>
                <a:latin typeface="Segoe UI Semilight" panose="020B0402040204020203" pitchFamily="34" charset="0"/>
                <a:cs typeface="Segoe UI Semilight" panose="020B0402040204020203" pitchFamily="34" charset="0"/>
              </a:defRPr>
            </a:lvl1pPr>
          </a:lstStyle>
          <a:p>
            <a:fld id="{EB8090AE-F645-47C1-81A8-D4E28BF03D47}" type="slidenum">
              <a:rPr lang="en-US" smtClean="0"/>
              <a:pPr/>
              <a:t>‹#›</a:t>
            </a:fld>
            <a:endParaRPr lang="en-US"/>
          </a:p>
        </p:txBody>
      </p:sp>
    </p:spTree>
    <p:extLst>
      <p:ext uri="{BB962C8B-B14F-4D97-AF65-F5344CB8AC3E}">
        <p14:creationId xmlns:p14="http://schemas.microsoft.com/office/powerpoint/2010/main" val="2360973481"/>
      </p:ext>
    </p:extLst>
  </p:cSld>
  <p:clrMap bg1="lt1" tx1="dk1" bg2="lt2" tx2="dk2" accent1="accent1" accent2="accent2" accent3="accent3" accent4="accent4" accent5="accent5" accent6="accent6" hlink="hlink" folHlink="folHlink"/>
  <p:sldLayoutIdLst>
    <p:sldLayoutId id="2147483677" r:id="rId1"/>
    <p:sldLayoutId id="2147483678" r:id="rId2"/>
    <p:sldLayoutId id="2147483679" r:id="rId3"/>
    <p:sldLayoutId id="2147483680" r:id="rId4"/>
    <p:sldLayoutId id="2147483681" r:id="rId5"/>
    <p:sldLayoutId id="2147483682" r:id="rId6"/>
    <p:sldLayoutId id="2147483683" r:id="rId7"/>
    <p:sldLayoutId id="2147483684" r:id="rId8"/>
    <p:sldLayoutId id="2147483685" r:id="rId9"/>
    <p:sldLayoutId id="2147483686" r:id="rId10"/>
    <p:sldLayoutId id="2147483687" r:id="rId11"/>
    <p:sldLayoutId id="2147483688" r:id="rId12"/>
    <p:sldLayoutId id="2147483689" r:id="rId13"/>
    <p:sldLayoutId id="2147483690" r:id="rId14"/>
    <p:sldLayoutId id="2147483691" r:id="rId15"/>
    <p:sldLayoutId id="2147483692" r:id="rId16"/>
    <p:sldLayoutId id="2147483693" r:id="rId17"/>
    <p:sldLayoutId id="2147483694" r:id="rId18"/>
    <p:sldLayoutId id="2147483695" r:id="rId19"/>
    <p:sldLayoutId id="2147483696" r:id="rId20"/>
    <p:sldLayoutId id="2147483697" r:id="rId21"/>
    <p:sldLayoutId id="2147483698" r:id="rId22"/>
    <p:sldLayoutId id="2147483699" r:id="rId23"/>
    <p:sldLayoutId id="2147483650" r:id="rId24"/>
    <p:sldLayoutId id="2147483651" r:id="rId25"/>
    <p:sldLayoutId id="2147483660" r:id="rId26"/>
    <p:sldLayoutId id="2147483652" r:id="rId27"/>
    <p:sldLayoutId id="2147483672" r:id="rId28"/>
    <p:sldLayoutId id="2147483653" r:id="rId29"/>
    <p:sldLayoutId id="2147483669" r:id="rId30"/>
    <p:sldLayoutId id="2147483658" r:id="rId31"/>
    <p:sldLayoutId id="2147483663" r:id="rId32"/>
    <p:sldLayoutId id="2147483661" r:id="rId33"/>
    <p:sldLayoutId id="2147483665" r:id="rId34"/>
    <p:sldLayoutId id="2147483666" r:id="rId35"/>
    <p:sldLayoutId id="2147483667" r:id="rId36"/>
    <p:sldLayoutId id="2147483673" r:id="rId37"/>
    <p:sldLayoutId id="2147483662" r:id="rId38"/>
    <p:sldLayoutId id="2147483664" r:id="rId39"/>
    <p:sldLayoutId id="2147483670" r:id="rId40"/>
    <p:sldLayoutId id="2147483654" r:id="rId41"/>
    <p:sldLayoutId id="2147483671" r:id="rId42"/>
    <p:sldLayoutId id="2147483674" r:id="rId43"/>
    <p:sldLayoutId id="2147483675" r:id="rId44"/>
  </p:sldLayoutIdLst>
  <p:hf hdr="0" ftr="0" dt="0"/>
  <p:txStyles>
    <p:titleStyle>
      <a:lvl1pPr algn="ctr" defTabSz="914400" rtl="0" eaLnBrk="1" latinLnBrk="0" hangingPunct="1">
        <a:lnSpc>
          <a:spcPct val="100000"/>
        </a:lnSpc>
        <a:spcBef>
          <a:spcPct val="0"/>
        </a:spcBef>
        <a:buNone/>
        <a:defRPr sz="4000" b="0" i="0" kern="1200">
          <a:solidFill>
            <a:srgbClr val="2D6E8D"/>
          </a:solidFill>
          <a:latin typeface="Segoe UI" panose="020B0502040204020203" pitchFamily="34" charset="0"/>
          <a:ea typeface="+mj-ea"/>
          <a:cs typeface="Segoe UI" panose="020B0502040204020203" pitchFamily="34" charset="0"/>
        </a:defRPr>
      </a:lvl1pPr>
    </p:titleStyle>
    <p:bodyStyle>
      <a:lvl1pPr marL="228600" indent="-228600" algn="l" defTabSz="914400" rtl="0" eaLnBrk="1" latinLnBrk="0" hangingPunct="1">
        <a:lnSpc>
          <a:spcPct val="100000"/>
        </a:lnSpc>
        <a:spcBef>
          <a:spcPts val="0"/>
        </a:spcBef>
        <a:spcAft>
          <a:spcPts val="600"/>
        </a:spcAft>
        <a:buClr>
          <a:schemeClr val="accent4"/>
        </a:buClr>
        <a:buFont typeface="Segoe UI" panose="020B0502040204020203" pitchFamily="34" charset="0"/>
        <a:buChar char="»"/>
        <a:defRPr sz="2800" b="0" i="0" kern="1200">
          <a:solidFill>
            <a:schemeClr val="tx1"/>
          </a:solidFill>
          <a:latin typeface="Segoe UI" panose="020B0502040204020203" pitchFamily="34" charset="0"/>
          <a:ea typeface="+mn-ea"/>
          <a:cs typeface="Segoe UI" panose="020B0502040204020203" pitchFamily="34" charset="0"/>
        </a:defRPr>
      </a:lvl1pPr>
      <a:lvl2pPr marL="685800" indent="-228600" algn="l" defTabSz="914400" rtl="0" eaLnBrk="1" latinLnBrk="0" hangingPunct="1">
        <a:lnSpc>
          <a:spcPct val="100000"/>
        </a:lnSpc>
        <a:spcBef>
          <a:spcPts val="0"/>
        </a:spcBef>
        <a:spcAft>
          <a:spcPts val="600"/>
        </a:spcAft>
        <a:buClr>
          <a:schemeClr val="accent4"/>
        </a:buClr>
        <a:buFont typeface="Arial" panose="020B0604020202020204" pitchFamily="34" charset="0"/>
        <a:buChar char="•"/>
        <a:defRPr sz="2400" b="0" i="0" kern="1200">
          <a:solidFill>
            <a:schemeClr val="tx1"/>
          </a:solidFill>
          <a:latin typeface="Segoe UI" panose="020B0502040204020203" pitchFamily="34" charset="0"/>
          <a:ea typeface="+mn-ea"/>
          <a:cs typeface="Segoe UI" panose="020B0502040204020203" pitchFamily="34" charset="0"/>
        </a:defRPr>
      </a:lvl2pPr>
      <a:lvl3pPr marL="1143000" indent="-228600" algn="l" defTabSz="914400" rtl="0" eaLnBrk="1" latinLnBrk="0" hangingPunct="1">
        <a:lnSpc>
          <a:spcPct val="100000"/>
        </a:lnSpc>
        <a:spcBef>
          <a:spcPts val="0"/>
        </a:spcBef>
        <a:spcAft>
          <a:spcPts val="600"/>
        </a:spcAft>
        <a:buClr>
          <a:schemeClr val="accent4"/>
        </a:buClr>
        <a:buFont typeface="Arial" panose="020B0604020202020204" pitchFamily="34" charset="0"/>
        <a:buChar char="•"/>
        <a:defRPr sz="2000" b="0" i="0" kern="1200">
          <a:solidFill>
            <a:schemeClr val="tx1"/>
          </a:solidFill>
          <a:latin typeface="Segoe UI" panose="020B0502040204020203" pitchFamily="34" charset="0"/>
          <a:ea typeface="+mn-ea"/>
          <a:cs typeface="Segoe UI" panose="020B0502040204020203" pitchFamily="34" charset="0"/>
        </a:defRPr>
      </a:lvl3pPr>
      <a:lvl4pPr marL="1600200" indent="-228600" algn="l" defTabSz="914400" rtl="0" eaLnBrk="1" latinLnBrk="0" hangingPunct="1">
        <a:lnSpc>
          <a:spcPct val="100000"/>
        </a:lnSpc>
        <a:spcBef>
          <a:spcPts val="0"/>
        </a:spcBef>
        <a:spcAft>
          <a:spcPts val="600"/>
        </a:spcAft>
        <a:buClr>
          <a:schemeClr val="accent4"/>
        </a:buClr>
        <a:buFont typeface="Arial" panose="020B0604020202020204" pitchFamily="34" charset="0"/>
        <a:buChar char="•"/>
        <a:defRPr sz="1800" b="0" i="0" kern="1200">
          <a:solidFill>
            <a:schemeClr val="tx1"/>
          </a:solidFill>
          <a:latin typeface="Segoe UI" panose="020B0502040204020203" pitchFamily="34" charset="0"/>
          <a:ea typeface="+mn-ea"/>
          <a:cs typeface="Segoe UI" panose="020B0502040204020203" pitchFamily="34" charset="0"/>
        </a:defRPr>
      </a:lvl4pPr>
      <a:lvl5pPr marL="2057400" indent="-228600" algn="l" defTabSz="914400" rtl="0" eaLnBrk="1" latinLnBrk="0" hangingPunct="1">
        <a:lnSpc>
          <a:spcPct val="100000"/>
        </a:lnSpc>
        <a:spcBef>
          <a:spcPts val="0"/>
        </a:spcBef>
        <a:spcAft>
          <a:spcPts val="600"/>
        </a:spcAft>
        <a:buClr>
          <a:schemeClr val="accent4"/>
        </a:buClr>
        <a:buFont typeface="Arial" panose="020B0604020202020204" pitchFamily="34" charset="0"/>
        <a:buChar char="•"/>
        <a:defRPr sz="1800" b="0" i="0" kern="1200">
          <a:solidFill>
            <a:schemeClr val="tx1"/>
          </a:solidFill>
          <a:latin typeface="Segoe UI" panose="020B0502040204020203" pitchFamily="34" charset="0"/>
          <a:ea typeface="+mn-ea"/>
          <a:cs typeface="Segoe UI" panose="020B0502040204020203"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hyperlink" Target="mailto:HCBSmodernization@dhcs.ca.gov" TargetMode="External"/><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hyperlink" Target="http://dhcsgovstaging:88/Documents/Managed-Care-Plan-Transition-Policy-Guide.pdf" TargetMode="External"/><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76494BE-14B5-582A-6B4A-D8816C86F03B}"/>
              </a:ext>
            </a:extLst>
          </p:cNvPr>
          <p:cNvSpPr>
            <a:spLocks noGrp="1"/>
          </p:cNvSpPr>
          <p:nvPr>
            <p:ph type="ctrTitle"/>
          </p:nvPr>
        </p:nvSpPr>
        <p:spPr/>
        <p:txBody>
          <a:bodyPr/>
          <a:lstStyle/>
          <a:p>
            <a:r>
              <a:rPr lang="en-US"/>
              <a:t>Medi-Cal HCBS Managed Care Integration Workgroup</a:t>
            </a:r>
          </a:p>
        </p:txBody>
      </p:sp>
      <p:sp>
        <p:nvSpPr>
          <p:cNvPr id="11" name="Subtitle 10">
            <a:extLst>
              <a:ext uri="{FF2B5EF4-FFF2-40B4-BE49-F238E27FC236}">
                <a16:creationId xmlns:a16="http://schemas.microsoft.com/office/drawing/2014/main" id="{6C2111A2-C159-239F-3086-D3AB6E018067}"/>
              </a:ext>
            </a:extLst>
          </p:cNvPr>
          <p:cNvSpPr>
            <a:spLocks noGrp="1"/>
          </p:cNvSpPr>
          <p:nvPr>
            <p:ph type="subTitle" idx="1"/>
          </p:nvPr>
        </p:nvSpPr>
        <p:spPr/>
        <p:txBody>
          <a:bodyPr vert="horz" lIns="91440" tIns="45720" rIns="91440" bIns="45720" rtlCol="0" anchor="t">
            <a:noAutofit/>
          </a:bodyPr>
          <a:lstStyle/>
          <a:p>
            <a:r>
              <a:rPr lang="en-US">
                <a:latin typeface="Segoe UI"/>
                <a:cs typeface="Segoe UI"/>
              </a:rPr>
              <a:t>Session #4: Member Supports During the Managed Care Transition</a:t>
            </a:r>
          </a:p>
        </p:txBody>
      </p:sp>
      <p:sp>
        <p:nvSpPr>
          <p:cNvPr id="2" name="Subtitle 2">
            <a:extLst>
              <a:ext uri="{FF2B5EF4-FFF2-40B4-BE49-F238E27FC236}">
                <a16:creationId xmlns:a16="http://schemas.microsoft.com/office/drawing/2014/main" id="{928DA76F-4B16-2918-0F41-3CE9A3449E28}"/>
              </a:ext>
            </a:extLst>
          </p:cNvPr>
          <p:cNvSpPr txBox="1">
            <a:spLocks/>
          </p:cNvSpPr>
          <p:nvPr/>
        </p:nvSpPr>
        <p:spPr>
          <a:xfrm>
            <a:off x="9500655" y="6244625"/>
            <a:ext cx="2691345" cy="276999"/>
          </a:xfrm>
          <a:prstGeom prst="rect">
            <a:avLst/>
          </a:prstGeom>
        </p:spPr>
        <p:txBody>
          <a:bodyPr vert="horz" lIns="91440" tIns="0" rIns="274320" bIns="0" rtlCol="0">
            <a:noAutofit/>
          </a:bodyPr>
          <a:lstStyle>
            <a:lvl1pPr marL="0" indent="0" algn="ctr" defTabSz="914400" rtl="0" eaLnBrk="1" latinLnBrk="0" hangingPunct="1">
              <a:lnSpc>
                <a:spcPct val="90000"/>
              </a:lnSpc>
              <a:spcBef>
                <a:spcPts val="1000"/>
              </a:spcBef>
              <a:buFont typeface="Arial" panose="020B0604020202020204" pitchFamily="34" charset="0"/>
              <a:buNone/>
              <a:defRPr sz="3200" kern="1200" baseline="0">
                <a:solidFill>
                  <a:schemeClr val="bg1"/>
                </a:solidFill>
                <a:latin typeface="Segoe UI" panose="020B0502040204020203" pitchFamily="34" charset="0"/>
                <a:ea typeface="+mn-ea"/>
                <a:cs typeface="Segoe UI" panose="020B0502040204020203" pitchFamily="34" charset="0"/>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Segoe UI" panose="020B0502040204020203" pitchFamily="34" charset="0"/>
                <a:ea typeface="+mn-ea"/>
                <a:cs typeface="Segoe UI" panose="020B0502040204020203" pitchFamily="34" charset="0"/>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Segoe UI" panose="020B0502040204020203" pitchFamily="34" charset="0"/>
                <a:ea typeface="+mn-ea"/>
                <a:cs typeface="Segoe UI" panose="020B0502040204020203" pitchFamily="34" charset="0"/>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Segoe UI" panose="020B0502040204020203" pitchFamily="34" charset="0"/>
                <a:ea typeface="+mn-ea"/>
                <a:cs typeface="Segoe UI" panose="020B0502040204020203" pitchFamily="34" charset="0"/>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Segoe UI" panose="020B0502040204020203" pitchFamily="34" charset="0"/>
                <a:ea typeface="+mn-ea"/>
                <a:cs typeface="Segoe UI" panose="020B0502040204020203" pitchFamily="34" charset="0"/>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r"/>
            <a:r>
              <a:rPr lang="en-US" sz="2000">
                <a:solidFill>
                  <a:schemeClr val="tx1"/>
                </a:solidFill>
              </a:rPr>
              <a:t>June 20, 2025</a:t>
            </a:r>
          </a:p>
        </p:txBody>
      </p:sp>
    </p:spTree>
    <p:extLst>
      <p:ext uri="{BB962C8B-B14F-4D97-AF65-F5344CB8AC3E}">
        <p14:creationId xmlns:p14="http://schemas.microsoft.com/office/powerpoint/2010/main" val="99675921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3912E9FA-53D1-B69C-88D8-AC20CE039646}"/>
              </a:ext>
              <a:ext uri="{C183D7F6-B498-43B3-948B-1728B52AA6E4}">
                <adec:decorative xmlns:adec="http://schemas.microsoft.com/office/drawing/2017/decorative" val="1"/>
              </a:ext>
            </a:extLst>
          </p:cNvPr>
          <p:cNvSpPr>
            <a:spLocks noGrp="1"/>
          </p:cNvSpPr>
          <p:nvPr>
            <p:ph type="sldNum" sz="quarter" idx="12"/>
          </p:nvPr>
        </p:nvSpPr>
        <p:spPr/>
        <p:txBody>
          <a:bodyPr/>
          <a:lstStyle/>
          <a:p>
            <a:fld id="{EB8090AE-F645-47C1-81A8-D4E28BF03D47}" type="slidenum">
              <a:rPr lang="en-US" smtClean="0"/>
              <a:t>10</a:t>
            </a:fld>
            <a:endParaRPr lang="en-US"/>
          </a:p>
        </p:txBody>
      </p:sp>
      <p:sp>
        <p:nvSpPr>
          <p:cNvPr id="2" name="Title 1"/>
          <p:cNvSpPr>
            <a:spLocks noGrp="1"/>
          </p:cNvSpPr>
          <p:nvPr>
            <p:ph type="title"/>
          </p:nvPr>
        </p:nvSpPr>
        <p:spPr/>
        <p:txBody>
          <a:bodyPr>
            <a:normAutofit/>
          </a:bodyPr>
          <a:lstStyle/>
          <a:p>
            <a:r>
              <a:rPr lang="en-US"/>
              <a:t>Upcoming Workgroup Sessions</a:t>
            </a:r>
          </a:p>
        </p:txBody>
      </p:sp>
      <p:graphicFrame>
        <p:nvGraphicFramePr>
          <p:cNvPr id="13" name="Content Placeholder 5">
            <a:extLst>
              <a:ext uri="{FF2B5EF4-FFF2-40B4-BE49-F238E27FC236}">
                <a16:creationId xmlns:a16="http://schemas.microsoft.com/office/drawing/2014/main" id="{7D51772A-BEB2-2C7E-C6A8-E0C1732464ED}"/>
              </a:ext>
            </a:extLst>
          </p:cNvPr>
          <p:cNvGraphicFramePr>
            <a:graphicFrameLocks/>
          </p:cNvGraphicFramePr>
          <p:nvPr>
            <p:extLst>
              <p:ext uri="{D42A27DB-BD31-4B8C-83A1-F6EECF244321}">
                <p14:modId xmlns:p14="http://schemas.microsoft.com/office/powerpoint/2010/main" val="90618416"/>
              </p:ext>
            </p:extLst>
          </p:nvPr>
        </p:nvGraphicFramePr>
        <p:xfrm>
          <a:off x="838200" y="2216503"/>
          <a:ext cx="10515600" cy="2438400"/>
        </p:xfrm>
        <a:graphic>
          <a:graphicData uri="http://schemas.openxmlformats.org/drawingml/2006/table">
            <a:tbl>
              <a:tblPr firstRow="1" bandRow="1">
                <a:tableStyleId>{69012ECD-51FC-41F1-AA8D-1B2483CD663E}</a:tableStyleId>
              </a:tblPr>
              <a:tblGrid>
                <a:gridCol w="4549309">
                  <a:extLst>
                    <a:ext uri="{9D8B030D-6E8A-4147-A177-3AD203B41FA5}">
                      <a16:colId xmlns:a16="http://schemas.microsoft.com/office/drawing/2014/main" val="1661605173"/>
                    </a:ext>
                  </a:extLst>
                </a:gridCol>
                <a:gridCol w="2403941">
                  <a:extLst>
                    <a:ext uri="{9D8B030D-6E8A-4147-A177-3AD203B41FA5}">
                      <a16:colId xmlns:a16="http://schemas.microsoft.com/office/drawing/2014/main" val="767589102"/>
                    </a:ext>
                  </a:extLst>
                </a:gridCol>
                <a:gridCol w="3562350">
                  <a:extLst>
                    <a:ext uri="{9D8B030D-6E8A-4147-A177-3AD203B41FA5}">
                      <a16:colId xmlns:a16="http://schemas.microsoft.com/office/drawing/2014/main" val="4238341802"/>
                    </a:ext>
                  </a:extLst>
                </a:gridCol>
              </a:tblGrid>
              <a:tr h="0">
                <a:tc>
                  <a:txBody>
                    <a:bodyPr/>
                    <a:lstStyle/>
                    <a:p>
                      <a:pPr algn="ctr"/>
                      <a:r>
                        <a:rPr lang="en-US" sz="2000">
                          <a:solidFill>
                            <a:schemeClr val="bg1"/>
                          </a:solidFill>
                        </a:rPr>
                        <a:t>Session Type</a:t>
                      </a:r>
                    </a:p>
                  </a:txBody>
                  <a:tcPr marL="182880" marR="182880" marT="91440" marB="91440">
                    <a:lnR w="6350" cap="flat" cmpd="sng" algn="ctr">
                      <a:solidFill>
                        <a:schemeClr val="tx1"/>
                      </a:solidFill>
                      <a:prstDash val="solid"/>
                      <a:round/>
                      <a:headEnd type="none" w="med" len="med"/>
                      <a:tailEnd type="none" w="med" len="med"/>
                    </a:lnR>
                    <a:solidFill>
                      <a:srgbClr val="173059"/>
                    </a:solidFill>
                  </a:tcPr>
                </a:tc>
                <a:tc>
                  <a:txBody>
                    <a:bodyPr/>
                    <a:lstStyle/>
                    <a:p>
                      <a:pPr algn="ctr"/>
                      <a:r>
                        <a:rPr lang="en-US" sz="2000"/>
                        <a:t>Date</a:t>
                      </a:r>
                    </a:p>
                  </a:txBody>
                  <a:tcPr marL="182880" marR="182880" marT="91440" marB="9144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tcPr>
                </a:tc>
                <a:tc>
                  <a:txBody>
                    <a:bodyPr/>
                    <a:lstStyle/>
                    <a:p>
                      <a:pPr algn="ctr"/>
                      <a:r>
                        <a:rPr lang="en-US" sz="2000"/>
                        <a:t>Time</a:t>
                      </a:r>
                    </a:p>
                  </a:txBody>
                  <a:tcPr marL="182880" marR="182880" marT="91440" marB="91440">
                    <a:lnL w="635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3226043129"/>
                  </a:ext>
                </a:extLst>
              </a:tr>
              <a:tr h="0">
                <a:tc>
                  <a:txBody>
                    <a:bodyPr/>
                    <a:lstStyle/>
                    <a:p>
                      <a:pPr marL="0" marR="0" algn="l"/>
                      <a:r>
                        <a:rPr lang="en-US" sz="2000" b="0" i="0" dirty="0">
                          <a:solidFill>
                            <a:schemeClr val="tx1"/>
                          </a:solidFill>
                          <a:effectLst/>
                          <a:latin typeface="Segoe UI" panose="020B0502040204020203" pitchFamily="34" charset="0"/>
                          <a:cs typeface="Segoe UI" panose="020B0502040204020203" pitchFamily="34" charset="0"/>
                        </a:rPr>
                        <a:t>Session 5 Stakeholder Meeting</a:t>
                      </a:r>
                    </a:p>
                  </a:txBody>
                  <a:tcPr marL="182880" marR="182880" marT="91440" marB="91440">
                    <a:lnR w="6350" cap="flat" cmpd="sng" algn="ctr">
                      <a:solidFill>
                        <a:schemeClr val="tx1"/>
                      </a:solidFill>
                      <a:prstDash val="solid"/>
                      <a:round/>
                      <a:headEnd type="none" w="med" len="med"/>
                      <a:tailEnd type="none" w="med" len="med"/>
                    </a:lnR>
                    <a:noFill/>
                  </a:tcPr>
                </a:tc>
                <a:tc>
                  <a:txBody>
                    <a:bodyPr/>
                    <a:lstStyle/>
                    <a:p>
                      <a:pPr marL="0" marR="0" algn="l"/>
                      <a:r>
                        <a:rPr lang="en-US" sz="2000" b="0" i="0">
                          <a:solidFill>
                            <a:schemeClr val="tx1"/>
                          </a:solidFill>
                          <a:effectLst/>
                          <a:latin typeface="Segoe UI" panose="020B0502040204020203" pitchFamily="34" charset="0"/>
                          <a:ea typeface="DengXian" panose="02010600030101010101" pitchFamily="2" charset="-122"/>
                          <a:cs typeface="Segoe UI" panose="020B0502040204020203" pitchFamily="34" charset="0"/>
                        </a:rPr>
                        <a:t>July 16, 2025</a:t>
                      </a:r>
                    </a:p>
                  </a:txBody>
                  <a:tcPr marL="182880" marR="182880" marT="91440" marB="9144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b="0" i="0">
                          <a:solidFill>
                            <a:schemeClr val="tx1"/>
                          </a:solidFill>
                          <a:effectLst/>
                          <a:latin typeface="Segoe UI" panose="020B0502040204020203" pitchFamily="34" charset="0"/>
                          <a:ea typeface="DengXian" panose="02010600030101010101" pitchFamily="2" charset="-122"/>
                          <a:cs typeface="Segoe UI" panose="020B0502040204020203" pitchFamily="34" charset="0"/>
                        </a:rPr>
                        <a:t>10:00 – 11:30 am PT</a:t>
                      </a:r>
                    </a:p>
                  </a:txBody>
                  <a:tcPr marL="182880" marR="182880" marT="91440" marB="91440">
                    <a:lnL w="6350" cap="flat" cmpd="sng" algn="ctr">
                      <a:solidFill>
                        <a:schemeClr val="tx1"/>
                      </a:solidFill>
                      <a:prstDash val="solid"/>
                      <a:round/>
                      <a:headEnd type="none" w="med" len="med"/>
                      <a:tailEnd type="none" w="med" len="med"/>
                    </a:lnL>
                    <a:noFill/>
                  </a:tcPr>
                </a:tc>
                <a:extLst>
                  <a:ext uri="{0D108BD9-81ED-4DB2-BD59-A6C34878D82A}">
                    <a16:rowId xmlns:a16="http://schemas.microsoft.com/office/drawing/2014/main" val="1328928652"/>
                  </a:ext>
                </a:extLst>
              </a:tr>
              <a:tr h="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b="0" i="0">
                          <a:solidFill>
                            <a:schemeClr val="tx1"/>
                          </a:solidFill>
                          <a:effectLst/>
                          <a:latin typeface="Segoe UI" panose="020B0502040204020203" pitchFamily="34" charset="0"/>
                          <a:cs typeface="Segoe UI" panose="020B0502040204020203" pitchFamily="34" charset="0"/>
                        </a:rPr>
                        <a:t>Session 6 Stakeholder Meeting</a:t>
                      </a:r>
                    </a:p>
                  </a:txBody>
                  <a:tcPr marL="182880" marR="182880" marT="91440" marB="91440">
                    <a:lnR w="6350" cap="flat" cmpd="sng" algn="ctr">
                      <a:solidFill>
                        <a:schemeClr val="tx1"/>
                      </a:solidFill>
                      <a:prstDash val="solid"/>
                      <a:round/>
                      <a:headEnd type="none" w="med" len="med"/>
                      <a:tailEnd type="none" w="med" len="med"/>
                    </a:ln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b="0" i="0">
                          <a:solidFill>
                            <a:schemeClr val="tx1"/>
                          </a:solidFill>
                          <a:effectLst/>
                          <a:latin typeface="Segoe UI" panose="020B0502040204020203" pitchFamily="34" charset="0"/>
                          <a:ea typeface="DengXian" panose="02010600030101010101" pitchFamily="2" charset="-122"/>
                          <a:cs typeface="Segoe UI" panose="020B0502040204020203" pitchFamily="34" charset="0"/>
                        </a:rPr>
                        <a:t>July 23, 2025</a:t>
                      </a:r>
                    </a:p>
                  </a:txBody>
                  <a:tcPr marL="182880" marR="182880" marT="91440" marB="9144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b="0" i="0">
                          <a:solidFill>
                            <a:schemeClr val="tx1"/>
                          </a:solidFill>
                          <a:effectLst/>
                          <a:latin typeface="Segoe UI" panose="020B0502040204020203" pitchFamily="34" charset="0"/>
                          <a:ea typeface="DengXian" panose="02010600030101010101" pitchFamily="2" charset="-122"/>
                          <a:cs typeface="Segoe UI" panose="020B0502040204020203" pitchFamily="34" charset="0"/>
                        </a:rPr>
                        <a:t>9:00 – 10:00 am PT</a:t>
                      </a:r>
                    </a:p>
                  </a:txBody>
                  <a:tcPr marL="182880" marR="182880" marT="91440" marB="91440">
                    <a:lnL w="6350" cap="flat" cmpd="sng" algn="ctr">
                      <a:solidFill>
                        <a:schemeClr val="tx1"/>
                      </a:solidFill>
                      <a:prstDash val="solid"/>
                      <a:round/>
                      <a:headEnd type="none" w="med" len="med"/>
                      <a:tailEnd type="none" w="med" len="med"/>
                    </a:lnL>
                    <a:noFill/>
                  </a:tcPr>
                </a:tc>
                <a:extLst>
                  <a:ext uri="{0D108BD9-81ED-4DB2-BD59-A6C34878D82A}">
                    <a16:rowId xmlns:a16="http://schemas.microsoft.com/office/drawing/2014/main" val="3483458660"/>
                  </a:ext>
                </a:extLst>
              </a:tr>
              <a:tr h="0">
                <a:tc>
                  <a:txBody>
                    <a:bodyPr/>
                    <a:lstStyle/>
                    <a:p>
                      <a:pPr marL="0" marR="0" algn="l"/>
                      <a:r>
                        <a:rPr lang="en-US" sz="2000" b="0" i="0">
                          <a:solidFill>
                            <a:schemeClr val="tx1"/>
                          </a:solidFill>
                          <a:effectLst/>
                          <a:latin typeface="Segoe UI" panose="020B0502040204020203" pitchFamily="34" charset="0"/>
                          <a:cs typeface="Segoe UI" panose="020B0502040204020203" pitchFamily="34" charset="0"/>
                        </a:rPr>
                        <a:t>Session 7 Stakeholder Meeting</a:t>
                      </a:r>
                    </a:p>
                  </a:txBody>
                  <a:tcPr marL="182880" marR="182880" marT="91440" marB="91440">
                    <a:lnR w="6350" cap="flat" cmpd="sng" algn="ctr">
                      <a:solidFill>
                        <a:schemeClr val="tx1"/>
                      </a:solidFill>
                      <a:prstDash val="solid"/>
                      <a:round/>
                      <a:headEnd type="none" w="med" len="med"/>
                      <a:tailEnd type="none" w="med" len="med"/>
                    </a:lnR>
                    <a:noFill/>
                  </a:tcPr>
                </a:tc>
                <a:tc>
                  <a:txBody>
                    <a:bodyPr/>
                    <a:lstStyle/>
                    <a:p>
                      <a:pPr marL="0" marR="0" algn="l"/>
                      <a:r>
                        <a:rPr lang="en-US" sz="2000" b="0" i="0">
                          <a:solidFill>
                            <a:schemeClr val="tx1"/>
                          </a:solidFill>
                          <a:effectLst/>
                          <a:latin typeface="Segoe UI" panose="020B0502040204020203" pitchFamily="34" charset="0"/>
                          <a:ea typeface="DengXian" panose="02010600030101010101" pitchFamily="2" charset="-122"/>
                          <a:cs typeface="Segoe UI" panose="020B0502040204020203" pitchFamily="34" charset="0"/>
                        </a:rPr>
                        <a:t>August 12, 2025</a:t>
                      </a:r>
                    </a:p>
                  </a:txBody>
                  <a:tcPr marL="182880" marR="182880" marT="91440" marB="9144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b="0" i="0">
                          <a:solidFill>
                            <a:schemeClr val="tx1"/>
                          </a:solidFill>
                          <a:effectLst/>
                          <a:latin typeface="Segoe UI" panose="020B0502040204020203" pitchFamily="34" charset="0"/>
                          <a:ea typeface="DengXian" panose="02010600030101010101" pitchFamily="2" charset="-122"/>
                          <a:cs typeface="Segoe UI" panose="020B0502040204020203" pitchFamily="34" charset="0"/>
                        </a:rPr>
                        <a:t>10:00 – 11:30 am PT</a:t>
                      </a:r>
                    </a:p>
                  </a:txBody>
                  <a:tcPr marL="182880" marR="182880" marT="91440" marB="91440">
                    <a:lnL w="6350" cap="flat" cmpd="sng" algn="ctr">
                      <a:solidFill>
                        <a:schemeClr val="tx1"/>
                      </a:solidFill>
                      <a:prstDash val="solid"/>
                      <a:round/>
                      <a:headEnd type="none" w="med" len="med"/>
                      <a:tailEnd type="none" w="med" len="med"/>
                    </a:lnL>
                    <a:noFill/>
                  </a:tcPr>
                </a:tc>
                <a:extLst>
                  <a:ext uri="{0D108BD9-81ED-4DB2-BD59-A6C34878D82A}">
                    <a16:rowId xmlns:a16="http://schemas.microsoft.com/office/drawing/2014/main" val="1628655030"/>
                  </a:ext>
                </a:extLst>
              </a:tr>
              <a:tr h="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b="0" i="0">
                          <a:solidFill>
                            <a:schemeClr val="tx1"/>
                          </a:solidFill>
                          <a:effectLst/>
                          <a:latin typeface="Segoe UI" panose="020B0502040204020203" pitchFamily="34" charset="0"/>
                          <a:cs typeface="Segoe UI" panose="020B0502040204020203" pitchFamily="34" charset="0"/>
                        </a:rPr>
                        <a:t>Session 8 Stakeholder Meeting</a:t>
                      </a:r>
                    </a:p>
                  </a:txBody>
                  <a:tcPr marL="182880" marR="182880" marT="91440" marB="91440">
                    <a:lnR w="6350" cap="flat" cmpd="sng" algn="ctr">
                      <a:solidFill>
                        <a:schemeClr val="tx1"/>
                      </a:solidFill>
                      <a:prstDash val="solid"/>
                      <a:round/>
                      <a:headEnd type="none" w="med" len="med"/>
                      <a:tailEnd type="none" w="med" len="med"/>
                    </a:lnR>
                    <a:noFill/>
                  </a:tcPr>
                </a:tc>
                <a:tc>
                  <a:txBody>
                    <a:bodyPr/>
                    <a:lstStyle/>
                    <a:p>
                      <a:pPr marL="0" marR="0" algn="l"/>
                      <a:r>
                        <a:rPr lang="en-US" sz="2000" b="0" i="0">
                          <a:solidFill>
                            <a:schemeClr val="tx1"/>
                          </a:solidFill>
                          <a:effectLst/>
                          <a:latin typeface="Segoe UI" panose="020B0502040204020203" pitchFamily="34" charset="0"/>
                          <a:ea typeface="DengXian" panose="02010600030101010101" pitchFamily="2" charset="-122"/>
                          <a:cs typeface="Segoe UI" panose="020B0502040204020203" pitchFamily="34" charset="0"/>
                        </a:rPr>
                        <a:t>August 15, 2025</a:t>
                      </a:r>
                    </a:p>
                  </a:txBody>
                  <a:tcPr marL="182880" marR="182880" marT="91440" marB="9144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b="0" i="0" dirty="0">
                          <a:solidFill>
                            <a:schemeClr val="tx1"/>
                          </a:solidFill>
                          <a:effectLst/>
                          <a:latin typeface="Segoe UI" panose="020B0502040204020203" pitchFamily="34" charset="0"/>
                          <a:ea typeface="DengXian" panose="02010600030101010101" pitchFamily="2" charset="-122"/>
                          <a:cs typeface="Segoe UI" panose="020B0502040204020203" pitchFamily="34" charset="0"/>
                        </a:rPr>
                        <a:t>1:00 – 2:00 pm PT</a:t>
                      </a:r>
                    </a:p>
                  </a:txBody>
                  <a:tcPr marL="182880" marR="182880" marT="91440" marB="91440">
                    <a:lnL w="6350" cap="flat" cmpd="sng" algn="ctr">
                      <a:solidFill>
                        <a:schemeClr val="tx1"/>
                      </a:solidFill>
                      <a:prstDash val="solid"/>
                      <a:round/>
                      <a:headEnd type="none" w="med" len="med"/>
                      <a:tailEnd type="none" w="med" len="med"/>
                    </a:lnL>
                    <a:noFill/>
                  </a:tcPr>
                </a:tc>
                <a:extLst>
                  <a:ext uri="{0D108BD9-81ED-4DB2-BD59-A6C34878D82A}">
                    <a16:rowId xmlns:a16="http://schemas.microsoft.com/office/drawing/2014/main" val="2780155721"/>
                  </a:ext>
                </a:extLst>
              </a:tr>
            </a:tbl>
          </a:graphicData>
        </a:graphic>
      </p:graphicFrame>
    </p:spTree>
    <p:extLst>
      <p:ext uri="{BB962C8B-B14F-4D97-AF65-F5344CB8AC3E}">
        <p14:creationId xmlns:p14="http://schemas.microsoft.com/office/powerpoint/2010/main" val="119926835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DAB4EAD8-8968-9F51-4217-B7A045D03A5A}"/>
              </a:ext>
              <a:ext uri="{C183D7F6-B498-43B3-948B-1728B52AA6E4}">
                <adec:decorative xmlns:adec="http://schemas.microsoft.com/office/drawing/2017/decorative" val="1"/>
              </a:ext>
            </a:extLst>
          </p:cNvPr>
          <p:cNvSpPr>
            <a:spLocks noGrp="1"/>
          </p:cNvSpPr>
          <p:nvPr>
            <p:ph type="sldNum" sz="quarter" idx="12"/>
          </p:nvPr>
        </p:nvSpPr>
        <p:spPr/>
        <p:txBody>
          <a:bodyPr/>
          <a:lstStyle/>
          <a:p>
            <a:fld id="{EB8090AE-F645-47C1-81A8-D4E28BF03D47}" type="slidenum">
              <a:rPr lang="en-US" smtClean="0"/>
              <a:pPr/>
              <a:t>11</a:t>
            </a:fld>
            <a:endParaRPr lang="en-US"/>
          </a:p>
        </p:txBody>
      </p:sp>
      <p:sp>
        <p:nvSpPr>
          <p:cNvPr id="2" name="Title 1"/>
          <p:cNvSpPr>
            <a:spLocks noGrp="1"/>
          </p:cNvSpPr>
          <p:nvPr>
            <p:ph type="title"/>
          </p:nvPr>
        </p:nvSpPr>
        <p:spPr/>
        <p:txBody>
          <a:bodyPr>
            <a:normAutofit/>
          </a:bodyPr>
          <a:lstStyle/>
          <a:p>
            <a:r>
              <a:rPr lang="en-US"/>
              <a:t>Next Steps</a:t>
            </a:r>
          </a:p>
        </p:txBody>
      </p:sp>
      <p:sp>
        <p:nvSpPr>
          <p:cNvPr id="3" name="Content Placeholder 2"/>
          <p:cNvSpPr>
            <a:spLocks noGrp="1"/>
          </p:cNvSpPr>
          <p:nvPr>
            <p:ph sz="quarter" idx="13"/>
          </p:nvPr>
        </p:nvSpPr>
        <p:spPr/>
        <p:txBody>
          <a:bodyPr vert="horz" lIns="91440" tIns="45720" rIns="91440" bIns="45720" rtlCol="0" anchor="t">
            <a:noAutofit/>
          </a:bodyPr>
          <a:lstStyle/>
          <a:p>
            <a:r>
              <a:rPr lang="en-US" dirty="0">
                <a:latin typeface="+mn-lt"/>
                <a:cs typeface="Times New Roman"/>
              </a:rPr>
              <a:t>HCBS Integration Planning Workgroup Session #5: July 16, 2025</a:t>
            </a:r>
          </a:p>
          <a:p>
            <a:pPr marL="0" indent="0">
              <a:buNone/>
            </a:pPr>
            <a:r>
              <a:rPr lang="en-US" dirty="0">
                <a:latin typeface="+mn-lt"/>
                <a:cs typeface="Times New Roman"/>
              </a:rPr>
              <a:t>   from 10:00-11:30 am PT</a:t>
            </a:r>
          </a:p>
          <a:p>
            <a:r>
              <a:rPr lang="en-US" dirty="0">
                <a:latin typeface="+mn-lt"/>
                <a:cs typeface="Times New Roman"/>
              </a:rPr>
              <a:t>Contact the team with questions, suggested topics for discussion, or other input at </a:t>
            </a:r>
            <a:r>
              <a:rPr lang="en-US" b="1" dirty="0">
                <a:latin typeface="+mn-lt"/>
                <a:cs typeface="Times New Roman"/>
                <a:hlinkClick r:id="rId3"/>
              </a:rPr>
              <a:t>HCBSIntegration@dhcs.ca.gov</a:t>
            </a:r>
            <a:r>
              <a:rPr lang="en-US" b="1" dirty="0">
                <a:latin typeface="+mn-lt"/>
                <a:cs typeface="Times New Roman"/>
              </a:rPr>
              <a:t> </a:t>
            </a:r>
          </a:p>
        </p:txBody>
      </p:sp>
    </p:spTree>
    <p:extLst>
      <p:ext uri="{BB962C8B-B14F-4D97-AF65-F5344CB8AC3E}">
        <p14:creationId xmlns:p14="http://schemas.microsoft.com/office/powerpoint/2010/main" val="19263209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2EDBBA84-CA74-9430-9F2B-2B199D011C72}"/>
              </a:ext>
              <a:ext uri="{C183D7F6-B498-43B3-948B-1728B52AA6E4}">
                <adec:decorative xmlns:adec="http://schemas.microsoft.com/office/drawing/2017/decorative" val="1"/>
              </a:ext>
            </a:extLst>
          </p:cNvPr>
          <p:cNvSpPr>
            <a:spLocks noGrp="1"/>
          </p:cNvSpPr>
          <p:nvPr>
            <p:ph type="sldNum" sz="quarter" idx="12"/>
          </p:nvPr>
        </p:nvSpPr>
        <p:spPr/>
        <p:txBody>
          <a:bodyPr/>
          <a:lstStyle/>
          <a:p>
            <a:fld id="{EB8090AE-F645-47C1-81A8-D4E28BF03D47}" type="slidenum">
              <a:rPr lang="en-US" smtClean="0"/>
              <a:pPr/>
              <a:t>2</a:t>
            </a:fld>
            <a:endParaRPr lang="en-US"/>
          </a:p>
        </p:txBody>
      </p:sp>
      <p:sp>
        <p:nvSpPr>
          <p:cNvPr id="2" name="Title 1"/>
          <p:cNvSpPr>
            <a:spLocks noGrp="1"/>
          </p:cNvSpPr>
          <p:nvPr>
            <p:ph type="title"/>
          </p:nvPr>
        </p:nvSpPr>
        <p:spPr/>
        <p:txBody>
          <a:bodyPr>
            <a:normAutofit/>
          </a:bodyPr>
          <a:lstStyle/>
          <a:p>
            <a:r>
              <a:rPr lang="en-US"/>
              <a:t>Meeting Purpose and Agenda</a:t>
            </a:r>
          </a:p>
        </p:txBody>
      </p:sp>
      <p:sp>
        <p:nvSpPr>
          <p:cNvPr id="3" name="Content Placeholder 2"/>
          <p:cNvSpPr>
            <a:spLocks noGrp="1"/>
          </p:cNvSpPr>
          <p:nvPr>
            <p:ph sz="quarter" idx="13"/>
          </p:nvPr>
        </p:nvSpPr>
        <p:spPr/>
        <p:txBody>
          <a:bodyPr>
            <a:normAutofit/>
          </a:bodyPr>
          <a:lstStyle/>
          <a:p>
            <a:r>
              <a:rPr lang="en-US" sz="2400"/>
              <a:t>Today’s agenda:</a:t>
            </a:r>
          </a:p>
        </p:txBody>
      </p:sp>
      <p:sp>
        <p:nvSpPr>
          <p:cNvPr id="4" name="Rectangle: Rounded Corners 3">
            <a:extLst>
              <a:ext uri="{FF2B5EF4-FFF2-40B4-BE49-F238E27FC236}">
                <a16:creationId xmlns:a16="http://schemas.microsoft.com/office/drawing/2014/main" id="{386FB190-B97C-D657-6B30-6455535ADA2B}"/>
              </a:ext>
            </a:extLst>
          </p:cNvPr>
          <p:cNvSpPr/>
          <p:nvPr/>
        </p:nvSpPr>
        <p:spPr>
          <a:xfrm>
            <a:off x="842382" y="1690688"/>
            <a:ext cx="10511418" cy="1113900"/>
          </a:xfrm>
          <a:prstGeom prst="roundRect">
            <a:avLst/>
          </a:prstGeom>
          <a:solidFill>
            <a:schemeClr val="bg1"/>
          </a:solidFill>
          <a:ln>
            <a:solidFill>
              <a:schemeClr val="bg2"/>
            </a:solidFill>
          </a:ln>
        </p:spPr>
        <p:style>
          <a:lnRef idx="1">
            <a:schemeClr val="accent6"/>
          </a:lnRef>
          <a:fillRef idx="2">
            <a:schemeClr val="accent6"/>
          </a:fillRef>
          <a:effectRef idx="1">
            <a:schemeClr val="accent6"/>
          </a:effectRef>
          <a:fontRef idx="minor">
            <a:schemeClr val="dk1"/>
          </a:fontRef>
        </p:style>
        <p:txBody>
          <a:bodyPr lIns="91440" tIns="45720" rIns="91440" bIns="45720" rtlCol="0" anchor="ctr"/>
          <a:lstStyle/>
          <a:p>
            <a:r>
              <a:rPr lang="en-US" sz="2000" b="1" dirty="0">
                <a:solidFill>
                  <a:schemeClr val="tx1"/>
                </a:solidFill>
                <a:latin typeface="+mj-lt"/>
              </a:rPr>
              <a:t>Purpose: </a:t>
            </a:r>
            <a:r>
              <a:rPr lang="en-US" sz="2000" dirty="0">
                <a:solidFill>
                  <a:schemeClr val="tx1"/>
                </a:solidFill>
                <a:latin typeface="+mj-lt"/>
              </a:rPr>
              <a:t>Discuss considerations for member supports and strategies to maintain member continuity of care leading up to, during, and after the transition of select Medi-Cal HCBS waivers into managed care. </a:t>
            </a:r>
          </a:p>
        </p:txBody>
      </p:sp>
      <p:graphicFrame>
        <p:nvGraphicFramePr>
          <p:cNvPr id="7" name="Content Placeholder 5">
            <a:extLst>
              <a:ext uri="{FF2B5EF4-FFF2-40B4-BE49-F238E27FC236}">
                <a16:creationId xmlns:a16="http://schemas.microsoft.com/office/drawing/2014/main" id="{57CC53AB-BCC2-D07B-A4CE-F4BF96FB84E2}"/>
              </a:ext>
            </a:extLst>
          </p:cNvPr>
          <p:cNvGraphicFramePr>
            <a:graphicFrameLocks/>
          </p:cNvGraphicFramePr>
          <p:nvPr>
            <p:extLst>
              <p:ext uri="{D42A27DB-BD31-4B8C-83A1-F6EECF244321}">
                <p14:modId xmlns:p14="http://schemas.microsoft.com/office/powerpoint/2010/main" val="559484078"/>
              </p:ext>
            </p:extLst>
          </p:nvPr>
        </p:nvGraphicFramePr>
        <p:xfrm>
          <a:off x="922285" y="3533360"/>
          <a:ext cx="10347430" cy="2225656"/>
        </p:xfrm>
        <a:graphic>
          <a:graphicData uri="http://schemas.openxmlformats.org/drawingml/2006/table">
            <a:tbl>
              <a:tblPr firstRow="1" bandRow="1">
                <a:tableStyleId>{B301B821-A1FF-4177-AEE7-76D212191A09}</a:tableStyleId>
              </a:tblPr>
              <a:tblGrid>
                <a:gridCol w="2675461">
                  <a:extLst>
                    <a:ext uri="{9D8B030D-6E8A-4147-A177-3AD203B41FA5}">
                      <a16:colId xmlns:a16="http://schemas.microsoft.com/office/drawing/2014/main" val="1228369415"/>
                    </a:ext>
                  </a:extLst>
                </a:gridCol>
                <a:gridCol w="7671969">
                  <a:extLst>
                    <a:ext uri="{9D8B030D-6E8A-4147-A177-3AD203B41FA5}">
                      <a16:colId xmlns:a16="http://schemas.microsoft.com/office/drawing/2014/main" val="1609881568"/>
                    </a:ext>
                  </a:extLst>
                </a:gridCol>
              </a:tblGrid>
              <a:tr h="556414">
                <a:tc>
                  <a:txBody>
                    <a:bodyPr/>
                    <a:lstStyle/>
                    <a:p>
                      <a:r>
                        <a:rPr lang="en-US"/>
                        <a:t>Time Allocated</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173059"/>
                    </a:solidFill>
                  </a:tcPr>
                </a:tc>
                <a:tc>
                  <a:txBody>
                    <a:bodyPr/>
                    <a:lstStyle/>
                    <a:p>
                      <a:r>
                        <a:rPr lang="en-US" dirty="0">
                          <a:solidFill>
                            <a:schemeClr val="bg1"/>
                          </a:solidFill>
                        </a:rPr>
                        <a:t>Topic</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173059"/>
                    </a:solidFill>
                  </a:tcPr>
                </a:tc>
                <a:extLst>
                  <a:ext uri="{0D108BD9-81ED-4DB2-BD59-A6C34878D82A}">
                    <a16:rowId xmlns:a16="http://schemas.microsoft.com/office/drawing/2014/main" val="2758470041"/>
                  </a:ext>
                </a:extLst>
              </a:tr>
              <a:tr h="556414">
                <a:tc>
                  <a:txBody>
                    <a:bodyPr/>
                    <a:lstStyle/>
                    <a:p>
                      <a:r>
                        <a:rPr lang="en-US" dirty="0">
                          <a:solidFill>
                            <a:schemeClr val="tx1"/>
                          </a:solidFill>
                          <a:latin typeface="Segoe UI" panose="020B0502040204020203" pitchFamily="34" charset="0"/>
                          <a:cs typeface="Segoe UI" panose="020B0502040204020203" pitchFamily="34" charset="0"/>
                        </a:rPr>
                        <a:t>1:00-1:05pm</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r>
                        <a:rPr lang="en-US">
                          <a:solidFill>
                            <a:schemeClr val="tx1"/>
                          </a:solidFill>
                          <a:latin typeface="Segoe UI" panose="020B0502040204020203" pitchFamily="34" charset="0"/>
                          <a:cs typeface="Segoe UI" panose="020B0502040204020203" pitchFamily="34" charset="0"/>
                        </a:rPr>
                        <a:t>Welcome </a:t>
                      </a:r>
                      <a:endParaRPr lang="en-US" strike="sngStrike">
                        <a:solidFill>
                          <a:schemeClr val="tx1"/>
                        </a:solidFill>
                        <a:latin typeface="Segoe UI" panose="020B0502040204020203" pitchFamily="34" charset="0"/>
                        <a:cs typeface="Segoe UI" panose="020B0502040204020203" pitchFamily="34" charset="0"/>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265678216"/>
                  </a:ext>
                </a:extLst>
              </a:tr>
              <a:tr h="556414">
                <a:tc>
                  <a:txBody>
                    <a:bodyPr/>
                    <a:lstStyle/>
                    <a:p>
                      <a:r>
                        <a:rPr lang="en-US" dirty="0">
                          <a:solidFill>
                            <a:schemeClr val="tx1"/>
                          </a:solidFill>
                          <a:latin typeface="Segoe UI" panose="020B0502040204020203" pitchFamily="34" charset="0"/>
                          <a:cs typeface="Segoe UI" panose="020B0502040204020203" pitchFamily="34" charset="0"/>
                        </a:rPr>
                        <a:t>1:05-1:55pm</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r>
                        <a:rPr lang="en-US" dirty="0">
                          <a:solidFill>
                            <a:schemeClr val="tx1"/>
                          </a:solidFill>
                          <a:latin typeface="Segoe UI" panose="020B0502040204020203" pitchFamily="34" charset="0"/>
                          <a:cs typeface="Segoe UI" panose="020B0502040204020203" pitchFamily="34" charset="0"/>
                        </a:rPr>
                        <a:t>Considerations for Member Supports and Continuity of Care </a:t>
                      </a:r>
                      <a:endParaRPr lang="en-US" strike="sngStrike" dirty="0">
                        <a:solidFill>
                          <a:srgbClr val="FF0000"/>
                        </a:solidFill>
                        <a:latin typeface="Segoe UI" panose="020B0502040204020203" pitchFamily="34" charset="0"/>
                        <a:cs typeface="Segoe UI" panose="020B0502040204020203" pitchFamily="34" charset="0"/>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801739058"/>
                  </a:ext>
                </a:extLst>
              </a:tr>
              <a:tr h="556414">
                <a:tc>
                  <a:txBody>
                    <a:bodyPr/>
                    <a:lstStyle/>
                    <a:p>
                      <a:r>
                        <a:rPr lang="en-US">
                          <a:solidFill>
                            <a:schemeClr val="tx1"/>
                          </a:solidFill>
                          <a:latin typeface="Segoe UI" panose="020B0502040204020203" pitchFamily="34" charset="0"/>
                          <a:cs typeface="Segoe UI" panose="020B0502040204020203" pitchFamily="34" charset="0"/>
                        </a:rPr>
                        <a:t>1:55-2:00pm</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r>
                        <a:rPr lang="en-US" dirty="0">
                          <a:solidFill>
                            <a:schemeClr val="tx1"/>
                          </a:solidFill>
                          <a:latin typeface="Segoe UI" panose="020B0502040204020203" pitchFamily="34" charset="0"/>
                          <a:cs typeface="Segoe UI" panose="020B0502040204020203" pitchFamily="34" charset="0"/>
                        </a:rPr>
                        <a:t>Next Steps and Wrap Up</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398664859"/>
                  </a:ext>
                </a:extLst>
              </a:tr>
            </a:tbl>
          </a:graphicData>
        </a:graphic>
      </p:graphicFrame>
      <p:sp>
        <p:nvSpPr>
          <p:cNvPr id="5" name="Content Placeholder 2">
            <a:extLst>
              <a:ext uri="{FF2B5EF4-FFF2-40B4-BE49-F238E27FC236}">
                <a16:creationId xmlns:a16="http://schemas.microsoft.com/office/drawing/2014/main" id="{C34A78CA-505C-4E0A-A6F3-471786B81BB3}"/>
              </a:ext>
            </a:extLst>
          </p:cNvPr>
          <p:cNvSpPr txBox="1">
            <a:spLocks/>
          </p:cNvSpPr>
          <p:nvPr/>
        </p:nvSpPr>
        <p:spPr>
          <a:xfrm>
            <a:off x="838200" y="2936026"/>
            <a:ext cx="10515600" cy="3602886"/>
          </a:xfrm>
          <a:prstGeom prst="rect">
            <a:avLst/>
          </a:prstGeom>
        </p:spPr>
        <p:txBody>
          <a:bodyPr vert="horz" lIns="91440" tIns="45720" rIns="91440" bIns="45720" rtlCol="0">
            <a:normAutofit/>
          </a:bodyPr>
          <a:lstStyle>
            <a:lvl1pPr marL="228600" indent="-228600" algn="l" defTabSz="914400" rtl="0" eaLnBrk="1" latinLnBrk="0" hangingPunct="1">
              <a:lnSpc>
                <a:spcPct val="100000"/>
              </a:lnSpc>
              <a:spcBef>
                <a:spcPts val="0"/>
              </a:spcBef>
              <a:spcAft>
                <a:spcPts val="600"/>
              </a:spcAft>
              <a:buClr>
                <a:schemeClr val="accent4"/>
              </a:buClr>
              <a:buFont typeface="Segoe UI" panose="020B0502040204020203" pitchFamily="34" charset="0"/>
              <a:buChar char="»"/>
              <a:defRPr sz="2800" b="0" i="0" kern="1200">
                <a:solidFill>
                  <a:schemeClr val="tx1"/>
                </a:solidFill>
                <a:latin typeface="Segoe UI" panose="020B0502040204020203" pitchFamily="34" charset="0"/>
                <a:ea typeface="+mn-ea"/>
                <a:cs typeface="Segoe UI" panose="020B0502040204020203" pitchFamily="34" charset="0"/>
              </a:defRPr>
            </a:lvl1pPr>
            <a:lvl2pPr marL="685800" indent="-228600" algn="l" defTabSz="914400" rtl="0" eaLnBrk="1" latinLnBrk="0" hangingPunct="1">
              <a:lnSpc>
                <a:spcPct val="100000"/>
              </a:lnSpc>
              <a:spcBef>
                <a:spcPts val="0"/>
              </a:spcBef>
              <a:spcAft>
                <a:spcPts val="600"/>
              </a:spcAft>
              <a:buClr>
                <a:schemeClr val="accent4"/>
              </a:buClr>
              <a:buFont typeface="Arial" panose="020B0604020202020204" pitchFamily="34" charset="0"/>
              <a:buChar char="•"/>
              <a:defRPr sz="2400" b="0" i="0" kern="1200">
                <a:solidFill>
                  <a:schemeClr val="tx1"/>
                </a:solidFill>
                <a:latin typeface="Segoe UI" panose="020B0502040204020203" pitchFamily="34" charset="0"/>
                <a:ea typeface="+mn-ea"/>
                <a:cs typeface="Segoe UI" panose="020B0502040204020203" pitchFamily="34" charset="0"/>
              </a:defRPr>
            </a:lvl2pPr>
            <a:lvl3pPr marL="1143000" indent="-228600" algn="l" defTabSz="914400" rtl="0" eaLnBrk="1" latinLnBrk="0" hangingPunct="1">
              <a:lnSpc>
                <a:spcPct val="100000"/>
              </a:lnSpc>
              <a:spcBef>
                <a:spcPts val="0"/>
              </a:spcBef>
              <a:spcAft>
                <a:spcPts val="600"/>
              </a:spcAft>
              <a:buClr>
                <a:schemeClr val="accent4"/>
              </a:buClr>
              <a:buFont typeface="Arial" panose="020B0604020202020204" pitchFamily="34" charset="0"/>
              <a:buChar char="•"/>
              <a:defRPr sz="2000" b="0" i="0" kern="1200">
                <a:solidFill>
                  <a:schemeClr val="tx1"/>
                </a:solidFill>
                <a:latin typeface="Segoe UI" panose="020B0502040204020203" pitchFamily="34" charset="0"/>
                <a:ea typeface="+mn-ea"/>
                <a:cs typeface="Segoe UI" panose="020B0502040204020203" pitchFamily="34" charset="0"/>
              </a:defRPr>
            </a:lvl3pPr>
            <a:lvl4pPr marL="1600200" indent="-228600" algn="l" defTabSz="914400" rtl="0" eaLnBrk="1" latinLnBrk="0" hangingPunct="1">
              <a:lnSpc>
                <a:spcPct val="100000"/>
              </a:lnSpc>
              <a:spcBef>
                <a:spcPts val="0"/>
              </a:spcBef>
              <a:spcAft>
                <a:spcPts val="600"/>
              </a:spcAft>
              <a:buClr>
                <a:schemeClr val="accent4"/>
              </a:buClr>
              <a:buFont typeface="Arial" panose="020B0604020202020204" pitchFamily="34" charset="0"/>
              <a:buChar char="•"/>
              <a:defRPr sz="1800" b="0" i="0" kern="1200">
                <a:solidFill>
                  <a:schemeClr val="tx1"/>
                </a:solidFill>
                <a:latin typeface="Segoe UI" panose="020B0502040204020203" pitchFamily="34" charset="0"/>
                <a:ea typeface="+mn-ea"/>
                <a:cs typeface="Segoe UI" panose="020B0502040204020203" pitchFamily="34" charset="0"/>
              </a:defRPr>
            </a:lvl4pPr>
            <a:lvl5pPr marL="2057400" indent="-228600" algn="l" defTabSz="914400" rtl="0" eaLnBrk="1" latinLnBrk="0" hangingPunct="1">
              <a:lnSpc>
                <a:spcPct val="100000"/>
              </a:lnSpc>
              <a:spcBef>
                <a:spcPts val="0"/>
              </a:spcBef>
              <a:spcAft>
                <a:spcPts val="600"/>
              </a:spcAft>
              <a:buClr>
                <a:schemeClr val="accent4"/>
              </a:buClr>
              <a:buFont typeface="Arial" panose="020B0604020202020204" pitchFamily="34" charset="0"/>
              <a:buChar char="•"/>
              <a:defRPr sz="1800" b="0" i="0" kern="1200">
                <a:solidFill>
                  <a:schemeClr val="tx1"/>
                </a:solidFill>
                <a:latin typeface="Segoe UI" panose="020B0502040204020203" pitchFamily="34" charset="0"/>
                <a:ea typeface="+mn-ea"/>
                <a:cs typeface="Segoe UI" panose="020B0502040204020203"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2400"/>
              <a:t>Today’s agenda:</a:t>
            </a:r>
            <a:endParaRPr lang="en-US" sz="2400" dirty="0"/>
          </a:p>
        </p:txBody>
      </p:sp>
    </p:spTree>
    <p:extLst>
      <p:ext uri="{BB962C8B-B14F-4D97-AF65-F5344CB8AC3E}">
        <p14:creationId xmlns:p14="http://schemas.microsoft.com/office/powerpoint/2010/main" val="13694034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311F41-5F34-9BFD-B533-A80B07BDEDF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1C77C08-BC38-6683-0825-55F1D32D7ABF}"/>
              </a:ext>
            </a:extLst>
          </p:cNvPr>
          <p:cNvSpPr>
            <a:spLocks noGrp="1"/>
          </p:cNvSpPr>
          <p:nvPr>
            <p:ph type="title"/>
          </p:nvPr>
        </p:nvSpPr>
        <p:spPr/>
        <p:txBody>
          <a:bodyPr>
            <a:normAutofit/>
          </a:bodyPr>
          <a:lstStyle/>
          <a:p>
            <a:r>
              <a:rPr lang="en-US"/>
              <a:t>Considerations for Member Supports and Continuity of Care</a:t>
            </a:r>
          </a:p>
        </p:txBody>
      </p:sp>
    </p:spTree>
    <p:extLst>
      <p:ext uri="{BB962C8B-B14F-4D97-AF65-F5344CB8AC3E}">
        <p14:creationId xmlns:p14="http://schemas.microsoft.com/office/powerpoint/2010/main" val="33441046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Slide Number Placeholder 7">
            <a:extLst>
              <a:ext uri="{FF2B5EF4-FFF2-40B4-BE49-F238E27FC236}">
                <a16:creationId xmlns:a16="http://schemas.microsoft.com/office/drawing/2014/main" id="{C03FAA04-1154-378E-1D7F-1223D61A53EB}"/>
              </a:ext>
              <a:ext uri="{C183D7F6-B498-43B3-948B-1728B52AA6E4}">
                <adec:decorative xmlns:adec="http://schemas.microsoft.com/office/drawing/2017/decorative" val="1"/>
              </a:ext>
            </a:extLst>
          </p:cNvPr>
          <p:cNvSpPr>
            <a:spLocks noGrp="1"/>
          </p:cNvSpPr>
          <p:nvPr>
            <p:ph type="sldNum" sz="quarter" idx="12"/>
          </p:nvPr>
        </p:nvSpPr>
        <p:spPr/>
        <p:txBody>
          <a:bodyPr/>
          <a:lstStyle/>
          <a:p>
            <a:fld id="{EB8090AE-F645-47C1-81A8-D4E28BF03D47}" type="slidenum">
              <a:rPr lang="en-US" smtClean="0"/>
              <a:t>4</a:t>
            </a:fld>
            <a:endParaRPr lang="en-US"/>
          </a:p>
        </p:txBody>
      </p:sp>
      <p:sp>
        <p:nvSpPr>
          <p:cNvPr id="2" name="Title 1">
            <a:extLst>
              <a:ext uri="{FF2B5EF4-FFF2-40B4-BE49-F238E27FC236}">
                <a16:creationId xmlns:a16="http://schemas.microsoft.com/office/drawing/2014/main" id="{EA53B3E9-E651-DC2C-19AB-6FBF2FC40139}"/>
              </a:ext>
            </a:extLst>
          </p:cNvPr>
          <p:cNvSpPr>
            <a:spLocks noGrp="1"/>
          </p:cNvSpPr>
          <p:nvPr>
            <p:ph type="title"/>
          </p:nvPr>
        </p:nvSpPr>
        <p:spPr/>
        <p:txBody>
          <a:bodyPr/>
          <a:lstStyle/>
          <a:p>
            <a:r>
              <a:rPr lang="en-US" sz="3500" dirty="0"/>
              <a:t>Key Challenges that DHCS Must Consider to Support Medi-Cal Members</a:t>
            </a:r>
          </a:p>
        </p:txBody>
      </p:sp>
      <p:sp>
        <p:nvSpPr>
          <p:cNvPr id="3" name="Content Placeholder 2">
            <a:extLst>
              <a:ext uri="{FF2B5EF4-FFF2-40B4-BE49-F238E27FC236}">
                <a16:creationId xmlns:a16="http://schemas.microsoft.com/office/drawing/2014/main" id="{A7C17B5B-3A39-C57C-2ED8-E3BA587E81E2}"/>
              </a:ext>
            </a:extLst>
          </p:cNvPr>
          <p:cNvSpPr>
            <a:spLocks noGrp="1"/>
          </p:cNvSpPr>
          <p:nvPr>
            <p:ph sz="quarter" idx="13"/>
          </p:nvPr>
        </p:nvSpPr>
        <p:spPr/>
        <p:txBody>
          <a:bodyPr vert="horz" lIns="91440" tIns="45720" rIns="91440" bIns="45720" rtlCol="0" anchor="t">
            <a:normAutofit/>
          </a:bodyPr>
          <a:lstStyle/>
          <a:p>
            <a:r>
              <a:rPr lang="en-US" sz="2400" dirty="0"/>
              <a:t>Providers and services</a:t>
            </a:r>
          </a:p>
          <a:p>
            <a:pPr lvl="1"/>
            <a:r>
              <a:rPr lang="en-US" sz="2000" dirty="0">
                <a:cs typeface="Times New Roman"/>
              </a:rPr>
              <a:t>In cases where managed care plans (MCP) do not contract with a member’s provider, the member needs to know what other providers are available for their needed services</a:t>
            </a:r>
          </a:p>
          <a:p>
            <a:pPr lvl="1"/>
            <a:r>
              <a:rPr lang="en-US" sz="2000" dirty="0"/>
              <a:t>Members need to know if they are eligible for new services that were previously not available to them</a:t>
            </a:r>
          </a:p>
          <a:p>
            <a:r>
              <a:rPr lang="en-US" sz="2400" dirty="0"/>
              <a:t>Information about the transition </a:t>
            </a:r>
          </a:p>
          <a:p>
            <a:pPr lvl="1"/>
            <a:r>
              <a:rPr lang="en-US" sz="2000" dirty="0"/>
              <a:t>Members need clear and accessible information about the transition that is consistent regardless of where they live and the MCP in which they are enrolled</a:t>
            </a:r>
          </a:p>
          <a:p>
            <a:pPr lvl="1"/>
            <a:r>
              <a:rPr lang="en-US" sz="2000" dirty="0"/>
              <a:t>Members need to know where they can go for additional information or who they can call to ask questions</a:t>
            </a:r>
          </a:p>
        </p:txBody>
      </p:sp>
    </p:spTree>
    <p:extLst>
      <p:ext uri="{BB962C8B-B14F-4D97-AF65-F5344CB8AC3E}">
        <p14:creationId xmlns:p14="http://schemas.microsoft.com/office/powerpoint/2010/main" val="6612952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D667A5AD-E5A0-884A-2ADC-242B6A3B17CA}"/>
              </a:ext>
              <a:ext uri="{C183D7F6-B498-43B3-948B-1728B52AA6E4}">
                <adec:decorative xmlns:adec="http://schemas.microsoft.com/office/drawing/2017/decorative" val="1"/>
              </a:ext>
            </a:extLst>
          </p:cNvPr>
          <p:cNvSpPr>
            <a:spLocks noGrp="1"/>
          </p:cNvSpPr>
          <p:nvPr>
            <p:ph type="sldNum" sz="quarter" idx="12"/>
          </p:nvPr>
        </p:nvSpPr>
        <p:spPr/>
        <p:txBody>
          <a:bodyPr/>
          <a:lstStyle/>
          <a:p>
            <a:fld id="{EB8090AE-F645-47C1-81A8-D4E28BF03D47}" type="slidenum">
              <a:rPr lang="en-US" smtClean="0"/>
              <a:t>5</a:t>
            </a:fld>
            <a:endParaRPr lang="en-US"/>
          </a:p>
        </p:txBody>
      </p:sp>
      <p:sp>
        <p:nvSpPr>
          <p:cNvPr id="3" name="Title 2">
            <a:extLst>
              <a:ext uri="{FF2B5EF4-FFF2-40B4-BE49-F238E27FC236}">
                <a16:creationId xmlns:a16="http://schemas.microsoft.com/office/drawing/2014/main" id="{C17A06DB-F1C8-6812-FFAA-4CD5B668B5E4}"/>
              </a:ext>
            </a:extLst>
          </p:cNvPr>
          <p:cNvSpPr>
            <a:spLocks noGrp="1"/>
          </p:cNvSpPr>
          <p:nvPr>
            <p:ph type="title"/>
          </p:nvPr>
        </p:nvSpPr>
        <p:spPr/>
        <p:txBody>
          <a:bodyPr/>
          <a:lstStyle/>
          <a:p>
            <a:r>
              <a:rPr lang="en-US" sz="3500"/>
              <a:t>Promoting Continuity of Care Throughout the Managed Care Integration Process</a:t>
            </a:r>
          </a:p>
        </p:txBody>
      </p:sp>
      <p:sp>
        <p:nvSpPr>
          <p:cNvPr id="4" name="Content Placeholder 3">
            <a:extLst>
              <a:ext uri="{FF2B5EF4-FFF2-40B4-BE49-F238E27FC236}">
                <a16:creationId xmlns:a16="http://schemas.microsoft.com/office/drawing/2014/main" id="{6645731E-D425-BAD1-C818-B0ECA31F9E4E}"/>
              </a:ext>
            </a:extLst>
          </p:cNvPr>
          <p:cNvSpPr>
            <a:spLocks noGrp="1"/>
          </p:cNvSpPr>
          <p:nvPr>
            <p:ph sz="quarter" idx="13"/>
          </p:nvPr>
        </p:nvSpPr>
        <p:spPr/>
        <p:txBody>
          <a:bodyPr vert="horz" lIns="91440" tIns="45720" rIns="91440" bIns="45720" rtlCol="0" anchor="t">
            <a:noAutofit/>
          </a:bodyPr>
          <a:lstStyle/>
          <a:p>
            <a:r>
              <a:rPr lang="en-US" sz="2400">
                <a:latin typeface="Segoe UI"/>
                <a:cs typeface="Segoe UI"/>
              </a:rPr>
              <a:t>During prior transitions, DHCS has offered automatic Continuity of Care protections to members to minimize the risk of harm from care disruptions</a:t>
            </a:r>
          </a:p>
          <a:p>
            <a:pPr lvl="1"/>
            <a:r>
              <a:rPr lang="en-US" sz="2000">
                <a:latin typeface="Segoe UI"/>
                <a:cs typeface="Segoe UI"/>
              </a:rPr>
              <a:t>Members may maintain current providers during a 12-month transition period</a:t>
            </a:r>
          </a:p>
          <a:p>
            <a:pPr lvl="1"/>
            <a:r>
              <a:rPr lang="en-US" sz="2000">
                <a:latin typeface="Segoe UI"/>
                <a:cs typeface="Segoe UI"/>
              </a:rPr>
              <a:t>MCPs required to offer transitional Continuity of Care agreements with all existing providers</a:t>
            </a:r>
          </a:p>
          <a:p>
            <a:r>
              <a:rPr lang="en-US" sz="2400">
                <a:latin typeface="Segoe UI"/>
                <a:cs typeface="Segoe UI"/>
              </a:rPr>
              <a:t>This protection is intended to:</a:t>
            </a:r>
          </a:p>
          <a:p>
            <a:pPr lvl="1"/>
            <a:r>
              <a:rPr lang="en-US" sz="2000">
                <a:latin typeface="Segoe UI"/>
                <a:cs typeface="Segoe UI"/>
              </a:rPr>
              <a:t>Prevent disruptions to members’ current care when the HCBS benefit is transitioned to managed care, and </a:t>
            </a:r>
          </a:p>
          <a:p>
            <a:pPr lvl="1"/>
            <a:r>
              <a:rPr lang="en-US" sz="2000">
                <a:latin typeface="Segoe UI"/>
                <a:cs typeface="Segoe UI"/>
              </a:rPr>
              <a:t>Promote long-term Continuity of Care by requiring MCP agreements with providers that are not (yet) in MCP networks</a:t>
            </a:r>
          </a:p>
          <a:p>
            <a:pPr marL="0" indent="0">
              <a:buNone/>
            </a:pPr>
            <a:endParaRPr lang="en-US">
              <a:solidFill>
                <a:srgbClr val="FF0000"/>
              </a:solidFill>
            </a:endParaRPr>
          </a:p>
          <a:p>
            <a:endParaRPr lang="en-US"/>
          </a:p>
        </p:txBody>
      </p:sp>
    </p:spTree>
    <p:extLst>
      <p:ext uri="{BB962C8B-B14F-4D97-AF65-F5344CB8AC3E}">
        <p14:creationId xmlns:p14="http://schemas.microsoft.com/office/powerpoint/2010/main" val="25814015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A8558C3E-9B47-6212-E08C-CACDE89616CF}"/>
              </a:ext>
              <a:ext uri="{C183D7F6-B498-43B3-948B-1728B52AA6E4}">
                <adec:decorative xmlns:adec="http://schemas.microsoft.com/office/drawing/2017/decorative" val="1"/>
              </a:ext>
            </a:extLst>
          </p:cNvPr>
          <p:cNvSpPr>
            <a:spLocks noGrp="1"/>
          </p:cNvSpPr>
          <p:nvPr>
            <p:ph type="sldNum" sz="quarter" idx="12"/>
          </p:nvPr>
        </p:nvSpPr>
        <p:spPr/>
        <p:txBody>
          <a:bodyPr/>
          <a:lstStyle/>
          <a:p>
            <a:fld id="{EB8090AE-F645-47C1-81A8-D4E28BF03D47}" type="slidenum">
              <a:rPr lang="en-US" smtClean="0"/>
              <a:t>6</a:t>
            </a:fld>
            <a:endParaRPr lang="en-US"/>
          </a:p>
        </p:txBody>
      </p:sp>
      <p:sp>
        <p:nvSpPr>
          <p:cNvPr id="3" name="Title 2">
            <a:extLst>
              <a:ext uri="{FF2B5EF4-FFF2-40B4-BE49-F238E27FC236}">
                <a16:creationId xmlns:a16="http://schemas.microsoft.com/office/drawing/2014/main" id="{DF0321DE-563C-D0BF-72E4-53039CB86852}"/>
              </a:ext>
            </a:extLst>
          </p:cNvPr>
          <p:cNvSpPr>
            <a:spLocks noGrp="1"/>
          </p:cNvSpPr>
          <p:nvPr>
            <p:ph type="title"/>
          </p:nvPr>
        </p:nvSpPr>
        <p:spPr/>
        <p:txBody>
          <a:bodyPr/>
          <a:lstStyle/>
          <a:p>
            <a:r>
              <a:rPr lang="en-US" sz="3500"/>
              <a:t>DHCS Enhanced Continuity of Care Policy</a:t>
            </a:r>
          </a:p>
        </p:txBody>
      </p:sp>
      <p:sp>
        <p:nvSpPr>
          <p:cNvPr id="4" name="Content Placeholder 3">
            <a:extLst>
              <a:ext uri="{FF2B5EF4-FFF2-40B4-BE49-F238E27FC236}">
                <a16:creationId xmlns:a16="http://schemas.microsoft.com/office/drawing/2014/main" id="{3A75BAB0-480F-A63A-467E-9828D0A04825}"/>
              </a:ext>
            </a:extLst>
          </p:cNvPr>
          <p:cNvSpPr>
            <a:spLocks noGrp="1"/>
          </p:cNvSpPr>
          <p:nvPr>
            <p:ph sz="quarter" idx="13"/>
          </p:nvPr>
        </p:nvSpPr>
        <p:spPr/>
        <p:txBody>
          <a:bodyPr vert="horz" lIns="91440" tIns="45720" rIns="91440" bIns="45720" rtlCol="0" anchor="t">
            <a:noAutofit/>
          </a:bodyPr>
          <a:lstStyle/>
          <a:p>
            <a:r>
              <a:rPr lang="en-US" sz="2400">
                <a:latin typeface="Segoe UI"/>
                <a:cs typeface="Segoe UI"/>
              </a:rPr>
              <a:t>DHCS will also implement Enhanced Continuity of Care requirements for current ALW, HCBA, MCWP, and MSSP enrollees to maintain their current waiver services</a:t>
            </a:r>
          </a:p>
          <a:p>
            <a:pPr lvl="1"/>
            <a:r>
              <a:rPr lang="en-US" sz="2000">
                <a:latin typeface="Segoe UI"/>
                <a:cs typeface="Segoe UI"/>
              </a:rPr>
              <a:t>Enrollees in 1915(c) waiver programs are considered Special Populations in the </a:t>
            </a:r>
            <a:r>
              <a:rPr lang="en-US" sz="2000">
                <a:latin typeface="Segoe UI"/>
                <a:cs typeface="Segoe UI"/>
                <a:hlinkClick r:id="rId3"/>
              </a:rPr>
              <a:t>2024 Managed Care Transition Policy Guide</a:t>
            </a:r>
            <a:r>
              <a:rPr lang="en-US" sz="2000">
                <a:latin typeface="Segoe UI"/>
                <a:cs typeface="Segoe UI"/>
              </a:rPr>
              <a:t> and will need enhanced protections to minimize the risk of harm from care disruptions </a:t>
            </a:r>
          </a:p>
          <a:p>
            <a:r>
              <a:rPr lang="en-US" sz="2400">
                <a:latin typeface="Segoe UI"/>
                <a:cs typeface="Segoe UI"/>
              </a:rPr>
              <a:t>Enhanced Continuity of Care includes:</a:t>
            </a:r>
          </a:p>
          <a:p>
            <a:pPr lvl="1"/>
            <a:r>
              <a:rPr lang="en-US" sz="2000">
                <a:latin typeface="Segoe UI"/>
                <a:cs typeface="Segoe UI"/>
              </a:rPr>
              <a:t>Requiring MCPs to contact non-contracted providers prior to the transition to achieve a timebound CoC agreement (Enhanced Continuity of Care for provider)</a:t>
            </a:r>
          </a:p>
          <a:p>
            <a:pPr lvl="1"/>
            <a:r>
              <a:rPr lang="en-US" sz="2000">
                <a:latin typeface="Segoe UI"/>
                <a:cs typeface="Segoe UI"/>
              </a:rPr>
              <a:t>Requiring MCPs to automatically continue authorized services (Enhanced Continuity of Care for services) for a set period of time (12 months)</a:t>
            </a:r>
          </a:p>
        </p:txBody>
      </p:sp>
    </p:spTree>
    <p:extLst>
      <p:ext uri="{BB962C8B-B14F-4D97-AF65-F5344CB8AC3E}">
        <p14:creationId xmlns:p14="http://schemas.microsoft.com/office/powerpoint/2010/main" val="15634844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93864F-A4C2-D87C-A0AD-63412EE11B65}"/>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EF61A622-2B01-F7AA-2839-7947E9DA439F}"/>
              </a:ext>
              <a:ext uri="{C183D7F6-B498-43B3-948B-1728B52AA6E4}">
                <adec:decorative xmlns:adec="http://schemas.microsoft.com/office/drawing/2017/decorative" val="1"/>
              </a:ext>
            </a:extLst>
          </p:cNvPr>
          <p:cNvSpPr>
            <a:spLocks noGrp="1"/>
          </p:cNvSpPr>
          <p:nvPr>
            <p:ph type="sldNum" sz="quarter" idx="12"/>
          </p:nvPr>
        </p:nvSpPr>
        <p:spPr/>
        <p:txBody>
          <a:bodyPr/>
          <a:lstStyle/>
          <a:p>
            <a:fld id="{EB8090AE-F645-47C1-81A8-D4E28BF03D47}" type="slidenum">
              <a:rPr lang="en-US" smtClean="0"/>
              <a:t>7</a:t>
            </a:fld>
            <a:endParaRPr lang="en-US"/>
          </a:p>
        </p:txBody>
      </p:sp>
      <p:sp>
        <p:nvSpPr>
          <p:cNvPr id="3" name="Title 2">
            <a:extLst>
              <a:ext uri="{FF2B5EF4-FFF2-40B4-BE49-F238E27FC236}">
                <a16:creationId xmlns:a16="http://schemas.microsoft.com/office/drawing/2014/main" id="{84F9FCE2-F693-1752-1A3E-257F205DF6FF}"/>
              </a:ext>
            </a:extLst>
          </p:cNvPr>
          <p:cNvSpPr>
            <a:spLocks noGrp="1"/>
          </p:cNvSpPr>
          <p:nvPr>
            <p:ph type="title"/>
          </p:nvPr>
        </p:nvSpPr>
        <p:spPr/>
        <p:txBody>
          <a:bodyPr/>
          <a:lstStyle/>
          <a:p>
            <a:r>
              <a:rPr lang="en-US" sz="3500"/>
              <a:t>Other Strategies to Maintain Continuity of Care</a:t>
            </a:r>
          </a:p>
        </p:txBody>
      </p:sp>
      <p:sp>
        <p:nvSpPr>
          <p:cNvPr id="8" name="Content Placeholder 3">
            <a:extLst>
              <a:ext uri="{FF2B5EF4-FFF2-40B4-BE49-F238E27FC236}">
                <a16:creationId xmlns:a16="http://schemas.microsoft.com/office/drawing/2014/main" id="{B6BBB24C-8D67-9BCE-FE8F-4534F6F6BA33}"/>
              </a:ext>
            </a:extLst>
          </p:cNvPr>
          <p:cNvSpPr>
            <a:spLocks noGrp="1"/>
          </p:cNvSpPr>
          <p:nvPr>
            <p:ph sz="quarter" idx="13"/>
          </p:nvPr>
        </p:nvSpPr>
        <p:spPr/>
        <p:txBody>
          <a:bodyPr vert="horz" lIns="91440" tIns="45720" rIns="91440" bIns="45720" rtlCol="0" anchor="t">
            <a:noAutofit/>
          </a:bodyPr>
          <a:lstStyle/>
          <a:p>
            <a:r>
              <a:rPr lang="en-US" sz="2400" dirty="0">
                <a:latin typeface="Segoe UI"/>
                <a:cs typeface="Segoe UI"/>
              </a:rPr>
              <a:t>Other strategies for ensuring Continuity of Care could include:</a:t>
            </a:r>
          </a:p>
          <a:p>
            <a:pPr lvl="1"/>
            <a:r>
              <a:rPr lang="en-US" sz="2000" dirty="0">
                <a:latin typeface="Segoe UI"/>
                <a:cs typeface="Segoe UI"/>
              </a:rPr>
              <a:t>Sharing waiver services/provider data with MCPs</a:t>
            </a:r>
          </a:p>
          <a:p>
            <a:pPr lvl="1"/>
            <a:r>
              <a:rPr lang="en-US" sz="2000" dirty="0">
                <a:latin typeface="Segoe UI"/>
                <a:cs typeface="Segoe UI"/>
              </a:rPr>
              <a:t>Ensuring needs are met in the person-centered service plan </a:t>
            </a:r>
          </a:p>
          <a:p>
            <a:pPr lvl="1"/>
            <a:r>
              <a:rPr lang="en-US" sz="2000" dirty="0">
                <a:latin typeface="Segoe UI"/>
                <a:cs typeface="Segoe UI"/>
              </a:rPr>
              <a:t>Monitor progress through MCP monitoring requirements </a:t>
            </a:r>
          </a:p>
          <a:p>
            <a:pPr lvl="1"/>
            <a:r>
              <a:rPr lang="en-US" sz="2000" dirty="0">
                <a:latin typeface="Segoe UI"/>
                <a:cs typeface="Segoe UI"/>
              </a:rPr>
              <a:t>Continuing to solicit feedback from stakeholders throughout the implementation</a:t>
            </a:r>
          </a:p>
          <a:p>
            <a:pPr lvl="1"/>
            <a:r>
              <a:rPr lang="en-US" sz="2000" dirty="0">
                <a:latin typeface="Segoe UI"/>
                <a:cs typeface="Segoe UI"/>
              </a:rPr>
              <a:t>Communicating with members</a:t>
            </a:r>
          </a:p>
          <a:p>
            <a:pPr marL="0" indent="0">
              <a:spcBef>
                <a:spcPts val="1200"/>
              </a:spcBef>
              <a:buNone/>
            </a:pPr>
            <a:r>
              <a:rPr lang="en-US" sz="1800" b="1" dirty="0"/>
              <a:t>Discussion Questions:</a:t>
            </a:r>
            <a:r>
              <a:rPr lang="en-US" sz="1800" dirty="0"/>
              <a:t> </a:t>
            </a:r>
          </a:p>
          <a:p>
            <a:pPr marL="342900" indent="-342900">
              <a:buFont typeface="+mj-lt"/>
              <a:buAutoNum type="arabicPeriod"/>
            </a:pPr>
            <a:r>
              <a:rPr lang="en-US" sz="1800" b="1" dirty="0"/>
              <a:t>Members</a:t>
            </a:r>
            <a:r>
              <a:rPr lang="en-US" sz="1800" dirty="0"/>
              <a:t>: Are there additional resources or strategies that DHCS could implement or require from providers or MCPs to ensure there are not disruptions to service delivery? </a:t>
            </a:r>
          </a:p>
          <a:p>
            <a:pPr marL="342900" indent="-342900">
              <a:buFont typeface="+mj-lt"/>
              <a:buAutoNum type="arabicPeriod"/>
            </a:pPr>
            <a:r>
              <a:rPr lang="en-US" sz="1800" b="1" dirty="0"/>
              <a:t>Providers/MCPs: </a:t>
            </a:r>
            <a:r>
              <a:rPr lang="en-US" sz="1800" dirty="0"/>
              <a:t>Is there additional information that could be helpful to receive from DHCS to support the transition? For example, is there technical assistance or guidance that DHCS could provide that would be helpful?</a:t>
            </a:r>
          </a:p>
          <a:p>
            <a:pPr lvl="1"/>
            <a:endParaRPr lang="en-US" sz="2000" dirty="0">
              <a:latin typeface="Segoe UI"/>
              <a:cs typeface="Segoe UI"/>
            </a:endParaRPr>
          </a:p>
          <a:p>
            <a:pPr lvl="1"/>
            <a:endParaRPr lang="en-US" sz="2000" dirty="0">
              <a:latin typeface="Segoe UI"/>
              <a:cs typeface="Segoe UI"/>
            </a:endParaRPr>
          </a:p>
        </p:txBody>
      </p:sp>
    </p:spTree>
    <p:extLst>
      <p:ext uri="{BB962C8B-B14F-4D97-AF65-F5344CB8AC3E}">
        <p14:creationId xmlns:p14="http://schemas.microsoft.com/office/powerpoint/2010/main" val="17707812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ACFDE0-0D19-B3BD-6816-7D8BB3EF5820}"/>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B6A6930C-6623-AA48-E46B-991A38EC16AE}"/>
              </a:ext>
              <a:ext uri="{C183D7F6-B498-43B3-948B-1728B52AA6E4}">
                <adec:decorative xmlns:adec="http://schemas.microsoft.com/office/drawing/2017/decorative" val="1"/>
              </a:ext>
            </a:extLst>
          </p:cNvPr>
          <p:cNvSpPr>
            <a:spLocks noGrp="1"/>
          </p:cNvSpPr>
          <p:nvPr>
            <p:ph type="sldNum" sz="quarter" idx="12"/>
          </p:nvPr>
        </p:nvSpPr>
        <p:spPr/>
        <p:txBody>
          <a:bodyPr/>
          <a:lstStyle/>
          <a:p>
            <a:fld id="{EB8090AE-F645-47C1-81A8-D4E28BF03D47}" type="slidenum">
              <a:rPr lang="en-US" smtClean="0"/>
              <a:t>8</a:t>
            </a:fld>
            <a:endParaRPr lang="en-US"/>
          </a:p>
        </p:txBody>
      </p:sp>
      <p:sp>
        <p:nvSpPr>
          <p:cNvPr id="3" name="Title 2">
            <a:extLst>
              <a:ext uri="{FF2B5EF4-FFF2-40B4-BE49-F238E27FC236}">
                <a16:creationId xmlns:a16="http://schemas.microsoft.com/office/drawing/2014/main" id="{88EAD073-8D57-B20E-93D4-5522A5B4816E}"/>
              </a:ext>
            </a:extLst>
          </p:cNvPr>
          <p:cNvSpPr>
            <a:spLocks noGrp="1"/>
          </p:cNvSpPr>
          <p:nvPr>
            <p:ph type="title"/>
          </p:nvPr>
        </p:nvSpPr>
        <p:spPr>
          <a:xfrm>
            <a:off x="838200" y="365125"/>
            <a:ext cx="10515600" cy="949325"/>
          </a:xfrm>
        </p:spPr>
        <p:txBody>
          <a:bodyPr/>
          <a:lstStyle/>
          <a:p>
            <a:r>
              <a:rPr lang="en-US" sz="3500" dirty="0">
                <a:solidFill>
                  <a:schemeClr val="accent2"/>
                </a:solidFill>
              </a:rPr>
              <a:t>Member Communications and Supports </a:t>
            </a:r>
          </a:p>
        </p:txBody>
      </p:sp>
      <p:sp>
        <p:nvSpPr>
          <p:cNvPr id="4" name="Content Placeholder 3">
            <a:extLst>
              <a:ext uri="{FF2B5EF4-FFF2-40B4-BE49-F238E27FC236}">
                <a16:creationId xmlns:a16="http://schemas.microsoft.com/office/drawing/2014/main" id="{0C7238C5-93BA-2511-07FF-ACF2DCD98DEB}"/>
              </a:ext>
            </a:extLst>
          </p:cNvPr>
          <p:cNvSpPr>
            <a:spLocks noGrp="1"/>
          </p:cNvSpPr>
          <p:nvPr>
            <p:ph sz="quarter" idx="13"/>
          </p:nvPr>
        </p:nvSpPr>
        <p:spPr>
          <a:xfrm>
            <a:off x="838200" y="1457325"/>
            <a:ext cx="10515600" cy="3165475"/>
          </a:xfrm>
        </p:spPr>
        <p:txBody>
          <a:bodyPr vert="horz" lIns="91440" tIns="45720" rIns="91440" bIns="45720" rtlCol="0" anchor="t">
            <a:noAutofit/>
          </a:bodyPr>
          <a:lstStyle/>
          <a:p>
            <a:r>
              <a:rPr lang="en-US" sz="2000" dirty="0"/>
              <a:t>Members need clear and accessible information and supports prior to and during the transition </a:t>
            </a:r>
          </a:p>
          <a:p>
            <a:r>
              <a:rPr lang="en-US" sz="2000" dirty="0"/>
              <a:t>Strategies could include:</a:t>
            </a:r>
          </a:p>
          <a:p>
            <a:pPr lvl="1"/>
            <a:r>
              <a:rPr lang="en-US" sz="1800" dirty="0">
                <a:latin typeface="Segoe UI"/>
                <a:cs typeface="Segoe UI"/>
              </a:rPr>
              <a:t>Developing easy-to-understand call center scripts for Medi-Cal Customer Service and MCPs</a:t>
            </a:r>
          </a:p>
          <a:p>
            <a:pPr lvl="1"/>
            <a:r>
              <a:rPr lang="en-US" sz="1800" dirty="0"/>
              <a:t>Developing a communication strategy to educate members about the transition</a:t>
            </a:r>
          </a:p>
          <a:p>
            <a:pPr lvl="1"/>
            <a:r>
              <a:rPr lang="en-US" sz="1800" dirty="0"/>
              <a:t>Providing clear and accessible information about member rights and Medi-Cal Managed Care and Mental Health Office of the Ombudsman supports</a:t>
            </a:r>
          </a:p>
          <a:p>
            <a:pPr lvl="1"/>
            <a:r>
              <a:rPr lang="en-US" sz="1800" dirty="0"/>
              <a:t>Educating current waiver case management providers about ways to support members in navigating managed HCBS</a:t>
            </a:r>
          </a:p>
          <a:p>
            <a:pPr lvl="1">
              <a:spcAft>
                <a:spcPts val="1200"/>
              </a:spcAft>
            </a:pPr>
            <a:r>
              <a:rPr lang="en-US" sz="1800" dirty="0"/>
              <a:t>Educating county Medi-Cal eligibility offices about ways to support members in navigating managed HCBS</a:t>
            </a:r>
          </a:p>
          <a:p>
            <a:pPr marL="0" lvl="1" indent="0">
              <a:buNone/>
            </a:pPr>
            <a:r>
              <a:rPr lang="en-US" sz="1800" b="1" dirty="0"/>
              <a:t>Discussion Question</a:t>
            </a:r>
            <a:r>
              <a:rPr lang="en-US" sz="1800" dirty="0"/>
              <a:t>: What communication strategies should be considered by DHCS to inform current waiver enrollees? </a:t>
            </a:r>
          </a:p>
          <a:p>
            <a:pPr marL="0" lvl="1" indent="0">
              <a:buNone/>
            </a:pPr>
            <a:r>
              <a:rPr lang="en-US" sz="1800" i="1" dirty="0"/>
              <a:t>For example, communication mode (such as mailings and member notices), frequency of communication, effective messaging strategies</a:t>
            </a:r>
          </a:p>
          <a:p>
            <a:pPr marL="457200" lvl="1" indent="0">
              <a:buNone/>
            </a:pPr>
            <a:endParaRPr lang="en-US" sz="1800" dirty="0"/>
          </a:p>
          <a:p>
            <a:pPr lvl="1"/>
            <a:endParaRPr lang="en-US" sz="1800" dirty="0"/>
          </a:p>
          <a:p>
            <a:endParaRPr lang="en-US" sz="2000" dirty="0">
              <a:solidFill>
                <a:srgbClr val="FF0000"/>
              </a:solidFill>
            </a:endParaRPr>
          </a:p>
          <a:p>
            <a:endParaRPr lang="en-US" sz="2000" dirty="0"/>
          </a:p>
          <a:p>
            <a:pPr marL="0" indent="0">
              <a:buNone/>
            </a:pPr>
            <a:endParaRPr lang="en-US" dirty="0"/>
          </a:p>
          <a:p>
            <a:endParaRPr lang="en-US" dirty="0"/>
          </a:p>
          <a:p>
            <a:endParaRPr lang="en-US" dirty="0"/>
          </a:p>
          <a:p>
            <a:endParaRPr lang="en-US" dirty="0"/>
          </a:p>
        </p:txBody>
      </p:sp>
    </p:spTree>
    <p:extLst>
      <p:ext uri="{BB962C8B-B14F-4D97-AF65-F5344CB8AC3E}">
        <p14:creationId xmlns:p14="http://schemas.microsoft.com/office/powerpoint/2010/main" val="18109422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587F91-6EBF-08C4-3102-BA1D9398C0B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E4A3261-2AAD-4E5B-1C9C-8E84D0C5C0C7}"/>
              </a:ext>
            </a:extLst>
          </p:cNvPr>
          <p:cNvSpPr>
            <a:spLocks noGrp="1"/>
          </p:cNvSpPr>
          <p:nvPr>
            <p:ph type="title"/>
          </p:nvPr>
        </p:nvSpPr>
        <p:spPr/>
        <p:txBody>
          <a:bodyPr>
            <a:normAutofit/>
          </a:bodyPr>
          <a:lstStyle/>
          <a:p>
            <a:r>
              <a:rPr lang="en-US"/>
              <a:t>Next Steps and Wrap Up</a:t>
            </a:r>
          </a:p>
        </p:txBody>
      </p:sp>
    </p:spTree>
    <p:extLst>
      <p:ext uri="{BB962C8B-B14F-4D97-AF65-F5344CB8AC3E}">
        <p14:creationId xmlns:p14="http://schemas.microsoft.com/office/powerpoint/2010/main" val="3511743922"/>
      </p:ext>
    </p:extLst>
  </p:cSld>
  <p:clrMapOvr>
    <a:masterClrMapping/>
  </p:clrMapOvr>
</p:sld>
</file>

<file path=ppt/theme/theme1.xml><?xml version="1.0" encoding="utf-8"?>
<a:theme xmlns:a="http://schemas.openxmlformats.org/drawingml/2006/main" name="DHCS">
  <a:themeElements>
    <a:clrScheme name="DHCS">
      <a:dk1>
        <a:srgbClr val="000000"/>
      </a:dk1>
      <a:lt1>
        <a:srgbClr val="FFFFFF"/>
      </a:lt1>
      <a:dk2>
        <a:srgbClr val="173059"/>
      </a:dk2>
      <a:lt2>
        <a:srgbClr val="FFFFFF"/>
      </a:lt2>
      <a:accent1>
        <a:srgbClr val="173059"/>
      </a:accent1>
      <a:accent2>
        <a:srgbClr val="2C6E8D"/>
      </a:accent2>
      <a:accent3>
        <a:srgbClr val="F9A71C"/>
      </a:accent3>
      <a:accent4>
        <a:srgbClr val="E37124"/>
      </a:accent4>
      <a:accent5>
        <a:srgbClr val="ECEEF0"/>
      </a:accent5>
      <a:accent6>
        <a:srgbClr val="AAAAA9"/>
      </a:accent6>
      <a:hlink>
        <a:srgbClr val="0563C1"/>
      </a:hlink>
      <a:folHlink>
        <a:srgbClr val="96607D"/>
      </a:folHlink>
    </a:clrScheme>
    <a:fontScheme name="DHCS">
      <a:majorFont>
        <a:latin typeface="Segoe UI"/>
        <a:ea typeface=""/>
        <a:cs typeface=""/>
      </a:majorFont>
      <a:minorFont>
        <a:latin typeface="Segoe UI"/>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bodyPr wrap="square" rtlCol="0">
        <a:normAutofit/>
      </a:bodyPr>
      <a:lstStyle>
        <a:defPPr marL="285750" indent="-285750" algn="l">
          <a:buClr>
            <a:schemeClr val="accent5"/>
          </a:buClr>
          <a:buFont typeface="Segoe UI" panose="020B0502040204020203" pitchFamily="34" charset="0"/>
          <a:buChar char="»"/>
          <a:defRPr sz="2800" dirty="0" err="1" smtClean="0"/>
        </a:defPPr>
      </a:lstStyle>
    </a:txDef>
  </a:objectDefaults>
  <a:extraClrSchemeLst/>
  <a:extLst>
    <a:ext uri="{05A4C25C-085E-4340-85A3-A5531E510DB2}">
      <thm15:themeFamily xmlns:thm15="http://schemas.microsoft.com/office/thememl/2012/main" name="DHCS" id="{AD578527-F912-0C47-B7FB-8A6563B90857}" vid="{AEB88929-DD8B-AD49-B81D-D7E2EA9ABEA8}"/>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p:properties xmlns:p="http://schemas.microsoft.com/office/2006/metadata/properties" xmlns:xsi="http://www.w3.org/2001/XMLSchema-instance" xmlns:pc="http://schemas.microsoft.com/office/infopath/2007/PartnerControls">
  <documentManagement>
    <Language xmlns="http://schemas.microsoft.com/sharepoint/v3">English</Language>
    <TAGBusPart xmlns="69bc34b3-1921-46c7-8c7a-d18363374b4b" xsi:nil="true"/>
    <TAGender xmlns="69bc34b3-1921-46c7-8c7a-d18363374b4b" xsi:nil="true"/>
    <Publication_x0020_Type xmlns="69bc34b3-1921-46c7-8c7a-d18363374b4b" xsi:nil="true"/>
    <Topics xmlns="69bc34b3-1921-46c7-8c7a-d18363374b4b" xsi:nil="true"/>
    <TaxCatchAll xmlns="69bc34b3-1921-46c7-8c7a-d18363374b4b">
      <Value>22</Value>
    </TaxCatchAll>
    <Reading_x0020_Level xmlns="c1c1dc04-eeda-4b6e-b2df-40979f5da1d3" xsi:nil="true"/>
    <TAGEthnicity xmlns="69bc34b3-1921-46c7-8c7a-d18363374b4b" xsi:nil="true"/>
    <o68eaf9243684232b2418c37bbb152dc xmlns="69bc34b3-1921-46c7-8c7a-d18363374b4b">
      <Terms xmlns="http://schemas.microsoft.com/office/infopath/2007/PartnerControls">
        <TermInfo xmlns="http://schemas.microsoft.com/office/infopath/2007/PartnerControls">
          <TermName xmlns="http://schemas.microsoft.com/office/infopath/2007/PartnerControls">Integrated Systems of Care</TermName>
          <TermId xmlns="http://schemas.microsoft.com/office/infopath/2007/PartnerControls">6fd1b75e-be80-4bfc-8514-f354fda71f41</TermId>
        </TermInfo>
      </Terms>
    </o68eaf9243684232b2418c37bbb152dc>
    <Abstract xmlns="69bc34b3-1921-46c7-8c7a-d18363374b4b" xsi:nil="true"/>
    <PublishingContactName xmlns="http://schemas.microsoft.com/sharepoint/v3" xsi:nil="true"/>
    <TAGAge xmlns="69bc34b3-1921-46c7-8c7a-d18363374b4b" xsi:nil="true"/>
    <_dlc_DocId xmlns="69bc34b3-1921-46c7-8c7a-d18363374b4b">DHCSDOC-1060609964-1946</_dlc_DocId>
    <_dlc_DocIdUrl xmlns="69bc34b3-1921-46c7-8c7a-d18363374b4b">
      <Url>http://dhcsgovstaging:88/services/ltc/_layouts/15/DocIdRedir.aspx?ID=DHCSDOC-1060609964-1946</Url>
      <Description>DHCSDOC-1060609964-1946</Description>
    </_dlc_DocIdUrl>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HCS Document" ma:contentTypeID="0x010100EEE380F46F125946A8B4C4C90D9FFCDC009B880912B5E53F4EB7731E8F36E12CBA" ma:contentTypeVersion="36" ma:contentTypeDescription="This is the Custom Document Type for use by DHCS" ma:contentTypeScope="" ma:versionID="d10252aeafdec9ccca2bcaaa25d47107">
  <xsd:schema xmlns:xsd="http://www.w3.org/2001/XMLSchema" xmlns:xs="http://www.w3.org/2001/XMLSchema" xmlns:p="http://schemas.microsoft.com/office/2006/metadata/properties" xmlns:ns1="http://schemas.microsoft.com/sharepoint/v3" xmlns:ns2="69bc34b3-1921-46c7-8c7a-d18363374b4b" xmlns:ns4="c1c1dc04-eeda-4b6e-b2df-40979f5da1d3" targetNamespace="http://schemas.microsoft.com/office/2006/metadata/properties" ma:root="true" ma:fieldsID="8a8688a3e2b5d3a76042e9603a825619" ns1:_="" ns2:_="" ns4:_="">
    <xsd:import namespace="http://schemas.microsoft.com/sharepoint/v3"/>
    <xsd:import namespace="69bc34b3-1921-46c7-8c7a-d18363374b4b"/>
    <xsd:import namespace="c1c1dc04-eeda-4b6e-b2df-40979f5da1d3"/>
    <xsd:element name="properties">
      <xsd:complexType>
        <xsd:sequence>
          <xsd:element name="documentManagement">
            <xsd:complexType>
              <xsd:all>
                <xsd:element ref="ns2:Publication_x0020_Type" minOccurs="0"/>
                <xsd:element ref="ns2:Abstract" minOccurs="0"/>
                <xsd:element ref="ns1:PublishingContactName" minOccurs="0"/>
                <xsd:element ref="ns1:Language" minOccurs="0"/>
                <xsd:element ref="ns2:TAGAge" minOccurs="0"/>
                <xsd:element ref="ns2:TAGBusPart" minOccurs="0"/>
                <xsd:element ref="ns2:TAGender" minOccurs="0"/>
                <xsd:element ref="ns2:TAGEthnicity" minOccurs="0"/>
                <xsd:element ref="ns2:Topics" minOccurs="0"/>
                <xsd:element ref="ns4:SharedWithUsers" minOccurs="0"/>
                <xsd:element ref="ns2:_dlc_DocId" minOccurs="0"/>
                <xsd:element ref="ns2:_dlc_DocIdUrl" minOccurs="0"/>
                <xsd:element ref="ns2:_dlc_DocIdPersistId" minOccurs="0"/>
                <xsd:element ref="ns2:o68eaf9243684232b2418c37bbb152dc" minOccurs="0"/>
                <xsd:element ref="ns2:TaxCatchAll" minOccurs="0"/>
                <xsd:element ref="ns2:TaxCatchAllLabel" minOccurs="0"/>
                <xsd:element ref="ns4:Reading_x0020_Leve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ContactName" ma:index="6" nillable="true" ma:displayName="Contact Name" ma:description="Contact Name is a site column created by the Publishing feature. It is used on the Page Content Type as the name of the person or group who is the contact person for the page." ma:hidden="true" ma:internalName="PublishingContactName" ma:readOnly="false">
      <xsd:simpleType>
        <xsd:restriction base="dms:Text">
          <xsd:maxLength value="255"/>
        </xsd:restriction>
      </xsd:simpleType>
    </xsd:element>
    <xsd:element name="Language" ma:index="7" nillable="true" ma:displayName="Language" ma:default="English" ma:hidden="true" ma:internalName="Language" ma:readOnly="false">
      <xsd:simpleType>
        <xsd:union memberTypes="dms:Text">
          <xsd:simpleType>
            <xsd:restriction base="dms:Choice">
              <xsd:enumeration value="Arabic (Saudi Arabia)"/>
              <xsd:enumeration value="Bulgarian (Bulgaria)"/>
              <xsd:enumeration value="Chinese (Hong Kong S.A.R.)"/>
              <xsd:enumeration value="Chinese (People's Republic of China)"/>
              <xsd:enumeration value="Chinese (Taiwan)"/>
              <xsd:enumeration value="Croatian (Croatia)"/>
              <xsd:enumeration value="Czech (Czech Republic)"/>
              <xsd:enumeration value="Danish (Denmark)"/>
              <xsd:enumeration value="Dutch (Netherlands)"/>
              <xsd:enumeration value="English"/>
              <xsd:enumeration value="Estonian (Estonia)"/>
              <xsd:enumeration value="Finnish (Finland)"/>
              <xsd:enumeration value="French (France)"/>
              <xsd:enumeration value="German (Germany)"/>
              <xsd:enumeration value="Greek (Greece)"/>
              <xsd:enumeration value="Hebrew (Israel)"/>
              <xsd:enumeration value="Hindi (India)"/>
              <xsd:enumeration value="Hungarian (Hungary)"/>
              <xsd:enumeration value="Indonesian (Indonesia)"/>
              <xsd:enumeration value="Italian (Italy)"/>
              <xsd:enumeration value="Japanese (Japan)"/>
              <xsd:enumeration value="Korean (Korea)"/>
              <xsd:enumeration value="Latvian (Latvia)"/>
              <xsd:enumeration value="Lithuanian (Lithuania)"/>
              <xsd:enumeration value="Malay (Malaysia)"/>
              <xsd:enumeration value="Norwegian (Bokmal) (Norway)"/>
              <xsd:enumeration value="Polish (Poland)"/>
              <xsd:enumeration value="Portuguese (Brazil)"/>
              <xsd:enumeration value="Portuguese (Portugal)"/>
              <xsd:enumeration value="Romanian (Romania)"/>
              <xsd:enumeration value="Russian (Russia)"/>
              <xsd:enumeration value="Serbian (Latin) (Serbia)"/>
              <xsd:enumeration value="Slovak (Slovakia)"/>
              <xsd:enumeration value="Slovenian (Slovenia)"/>
              <xsd:enumeration value="Spanish (Spain)"/>
              <xsd:enumeration value="Swedish (Sweden)"/>
              <xsd:enumeration value="Thai (Thailand)"/>
              <xsd:enumeration value="Turkish (Türkiye)"/>
              <xsd:enumeration value="Ukrainian (Ukraine)"/>
              <xsd:enumeration value="Urdu (Islamic Republic of Pakistan)"/>
              <xsd:enumeration value="Vietnamese (Vietnam)"/>
            </xsd:restriction>
          </xsd:simpleType>
        </xsd:union>
      </xsd:simpleType>
    </xsd:element>
  </xsd:schema>
  <xsd:schema xmlns:xsd="http://www.w3.org/2001/XMLSchema" xmlns:xs="http://www.w3.org/2001/XMLSchema" xmlns:dms="http://schemas.microsoft.com/office/2006/documentManagement/types" xmlns:pc="http://schemas.microsoft.com/office/infopath/2007/PartnerControls" targetNamespace="69bc34b3-1921-46c7-8c7a-d18363374b4b" elementFormDefault="qualified">
    <xsd:import namespace="http://schemas.microsoft.com/office/2006/documentManagement/types"/>
    <xsd:import namespace="http://schemas.microsoft.com/office/infopath/2007/PartnerControls"/>
    <xsd:element name="Publication_x0020_Type" ma:index="3" nillable="true" ma:displayName="Publication Type" ma:list="adfece1d-3b17-431b-8151-7ebe638708da" ma:internalName="Publication_x0020_Type" ma:showField="Title" ma:web="69bc34b3-1921-46c7-8c7a-d18363374b4b">
      <xsd:simpleType>
        <xsd:restriction base="dms:Lookup"/>
      </xsd:simpleType>
    </xsd:element>
    <xsd:element name="Abstract" ma:index="4" nillable="true" ma:displayName="Abstract" ma:hidden="true" ma:internalName="Abstract" ma:readOnly="false">
      <xsd:simpleType>
        <xsd:restriction base="dms:Note"/>
      </xsd:simpleType>
    </xsd:element>
    <xsd:element name="TAGAge" ma:index="8" nillable="true" ma:displayName="TAGAge" ma:hidden="true" ma:list="379e5c79-d9c3-4952-a067-e05980d12f7d" ma:internalName="TAGAge" ma:readOnly="false" ma:showField="Title" ma:web="69bc34b3-1921-46c7-8c7a-d18363374b4b">
      <xsd:simpleType>
        <xsd:restriction base="dms:Lookup"/>
      </xsd:simpleType>
    </xsd:element>
    <xsd:element name="TAGBusPart" ma:index="9" nillable="true" ma:displayName="TAGBusPart" ma:hidden="true" ma:list="e6599d1e-16c4-4dcc-aa83-4b926728b2ff" ma:internalName="TAGBusPart" ma:readOnly="false" ma:showField="Title" ma:web="69bc34b3-1921-46c7-8c7a-d18363374b4b">
      <xsd:simpleType>
        <xsd:restriction base="dms:Lookup"/>
      </xsd:simpleType>
    </xsd:element>
    <xsd:element name="TAGender" ma:index="10" nillable="true" ma:displayName="TAGender" ma:hidden="true" ma:list="1fedfd00-9c5a-428a-8fed-99736ec43d80" ma:internalName="TAGender" ma:readOnly="false" ma:showField="Title" ma:web="69bc34b3-1921-46c7-8c7a-d18363374b4b">
      <xsd:simpleType>
        <xsd:restriction base="dms:Lookup"/>
      </xsd:simpleType>
    </xsd:element>
    <xsd:element name="TAGEthnicity" ma:index="11" nillable="true" ma:displayName="TAGEthnicity" ma:hidden="true" ma:list="90ba1348-e3b2-4d32-9e12-e8a4f76c577a" ma:internalName="TAGEthnicity" ma:readOnly="false" ma:showField="Title" ma:web="69bc34b3-1921-46c7-8c7a-d18363374b4b">
      <xsd:simpleType>
        <xsd:restriction base="dms:Lookup"/>
      </xsd:simpleType>
    </xsd:element>
    <xsd:element name="Topics" ma:index="12" nillable="true" ma:displayName="Topics" ma:hidden="true" ma:list="d882c70e-9a2a-4ac7-bf8a-63d5b11e81e5" ma:internalName="Topics" ma:readOnly="false" ma:showField="Title" ma:web="69bc34b3-1921-46c7-8c7a-d18363374b4b">
      <xsd:simpleType>
        <xsd:restriction base="dms:Lookup"/>
      </xsd:simpleType>
    </xsd:element>
    <xsd:element name="_dlc_DocId" ma:index="20" nillable="true" ma:displayName="Document ID Value" ma:description="The value of the document ID assigned to this item." ma:internalName="_dlc_DocId" ma:readOnly="true">
      <xsd:simpleType>
        <xsd:restriction base="dms:Text"/>
      </xsd:simpleType>
    </xsd:element>
    <xsd:element name="_dlc_DocIdUrl" ma:index="21"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22" nillable="true" ma:displayName="Persist ID" ma:description="Keep ID on add." ma:hidden="true" ma:internalName="_dlc_DocIdPersistId" ma:readOnly="true">
      <xsd:simpleType>
        <xsd:restriction base="dms:Boolean"/>
      </xsd:simpleType>
    </xsd:element>
    <xsd:element name="o68eaf9243684232b2418c37bbb152dc" ma:index="23" ma:taxonomy="true" ma:internalName="o68eaf9243684232b2418c37bbb152dc" ma:taxonomyFieldName="Division" ma:displayName="Organization" ma:default="" ma:fieldId="{868eaf92-4368-4232-b241-8c37bbb152dc}" ma:sspId="c5141bb9-a4dc-4ae4-b00f-eda7f03420e3" ma:termSetId="fab399b8-4812-477e-b787-6d88ce91a47f" ma:anchorId="00000000-0000-0000-0000-000000000000" ma:open="false" ma:isKeyword="false">
      <xsd:complexType>
        <xsd:sequence>
          <xsd:element ref="pc:Terms" minOccurs="0" maxOccurs="1"/>
        </xsd:sequence>
      </xsd:complexType>
    </xsd:element>
    <xsd:element name="TaxCatchAll" ma:index="24" nillable="true" ma:displayName="Taxonomy Catch All Column" ma:hidden="true" ma:list="{9f1b1011-fad5-4ab7-8fa2-ac38007fb757}" ma:internalName="TaxCatchAll" ma:showField="CatchAllData" ma:web="69bc34b3-1921-46c7-8c7a-d18363374b4b">
      <xsd:complexType>
        <xsd:complexContent>
          <xsd:extension base="dms:MultiChoiceLookup">
            <xsd:sequence>
              <xsd:element name="Value" type="dms:Lookup" maxOccurs="unbounded" minOccurs="0" nillable="true"/>
            </xsd:sequence>
          </xsd:extension>
        </xsd:complexContent>
      </xsd:complexType>
    </xsd:element>
    <xsd:element name="TaxCatchAllLabel" ma:index="25" nillable="true" ma:displayName="Taxonomy Catch All Column1" ma:hidden="true" ma:list="{9f1b1011-fad5-4ab7-8fa2-ac38007fb757}" ma:internalName="TaxCatchAllLabel" ma:readOnly="true" ma:showField="CatchAllDataLabel" ma:web="69bc34b3-1921-46c7-8c7a-d18363374b4b">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c1c1dc04-eeda-4b6e-b2df-40979f5da1d3"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Reading_x0020_Level" ma:index="26" nillable="true" ma:displayName="Reading Level" ma:format="Dropdown" ma:hidden="true" ma:internalName="Reading_x0020_Level" ma:readOnly="false">
      <xsd:simpleType>
        <xsd:restriction base="dms:Choice">
          <xsd:enumeration value="1"/>
          <xsd:enumeration value="2"/>
          <xsd:enumeration value="3"/>
          <xsd:enumeration value="4"/>
          <xsd:enumeration value="5"/>
          <xsd:enumeration value="6"/>
          <xsd:enumeration value="7"/>
          <xsd:enumeration value="8"/>
          <xsd:enumeration value="9"/>
          <xsd:enumeration value="10"/>
          <xsd:enumeration value="11"/>
          <xsd:enumeration value="12"/>
          <xsd:enumeration value="12+"/>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16" ma:displayName="Content Type"/>
        <xsd:element ref="dc:title" maxOccurs="1" ma:index="1" ma:displayName="Title"/>
        <xsd:element ref="dc:subject" minOccurs="0" maxOccurs="1"/>
        <xsd:element ref="dc:description" minOccurs="0" maxOccurs="1"/>
        <xsd:element name="keywords" minOccurs="0" maxOccurs="1" type="xsd:string" ma:index="5" ma:displayName="Keywords"/>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Props1.xml><?xml version="1.0" encoding="utf-8"?>
<ds:datastoreItem xmlns:ds="http://schemas.openxmlformats.org/officeDocument/2006/customXml" ds:itemID="{4553CF8C-90F3-4A97-88A2-C19B44EAF4E0}">
  <ds:schemaRefs>
    <ds:schemaRef ds:uri="http://purl.org/dc/terms/"/>
    <ds:schemaRef ds:uri="http://schemas.microsoft.com/office/infopath/2007/PartnerControls"/>
    <ds:schemaRef ds:uri="http://schemas.microsoft.com/office/2006/documentManagement/types"/>
    <ds:schemaRef ds:uri="http://purl.org/dc/elements/1.1/"/>
    <ds:schemaRef ds:uri="19f46fa8-46e6-4f44-b650-fa30e3595f70"/>
    <ds:schemaRef ds:uri="http://purl.org/dc/dcmitype/"/>
    <ds:schemaRef ds:uri="http://schemas.microsoft.com/office/2006/metadata/properties"/>
    <ds:schemaRef ds:uri="http://schemas.openxmlformats.org/package/2006/metadata/core-properties"/>
    <ds:schemaRef ds:uri="96bd95d3-c0c0-465f-a671-a01ac6800dcb"/>
    <ds:schemaRef ds:uri="http://www.w3.org/XML/1998/namespace"/>
  </ds:schemaRefs>
</ds:datastoreItem>
</file>

<file path=customXml/itemProps2.xml><?xml version="1.0" encoding="utf-8"?>
<ds:datastoreItem xmlns:ds="http://schemas.openxmlformats.org/officeDocument/2006/customXml" ds:itemID="{EBCD57BF-B59C-47F1-98B1-445ED8D8CA81}">
  <ds:schemaRefs>
    <ds:schemaRef ds:uri="http://schemas.microsoft.com/sharepoint/v3/contenttype/forms"/>
  </ds:schemaRefs>
</ds:datastoreItem>
</file>

<file path=customXml/itemProps3.xml><?xml version="1.0" encoding="utf-8"?>
<ds:datastoreItem xmlns:ds="http://schemas.openxmlformats.org/officeDocument/2006/customXml" ds:itemID="{932FA9B2-3A1A-4AD5-8708-4ABBF3A213E1}"/>
</file>

<file path=customXml/itemProps4.xml><?xml version="1.0" encoding="utf-8"?>
<ds:datastoreItem xmlns:ds="http://schemas.openxmlformats.org/officeDocument/2006/customXml" ds:itemID="{057B53DA-A90E-41C8-8167-1575B94C9F4D}"/>
</file>

<file path=docMetadata/LabelInfo.xml><?xml version="1.0" encoding="utf-8"?>
<clbl:labelList xmlns:clbl="http://schemas.microsoft.com/office/2020/mipLabelMetadata">
  <clbl:label id="{34720645-5fdd-4302-8e87-9becee4e5aa1}" enabled="1" method="Standard" siteId="{265c2dcd-2a6e-43aa-b2e8-26421a8c8526}" contentBits="0" removed="0"/>
</clbl:labelList>
</file>

<file path=docProps/app.xml><?xml version="1.0" encoding="utf-8"?>
<Properties xmlns="http://schemas.openxmlformats.org/officeDocument/2006/extended-properties" xmlns:vt="http://schemas.openxmlformats.org/officeDocument/2006/docPropsVTypes">
  <Template>DHCS</Template>
  <TotalTime>7</TotalTime>
  <Words>797</Words>
  <Application>Microsoft Office PowerPoint</Application>
  <PresentationFormat>Widescreen</PresentationFormat>
  <Paragraphs>100</Paragraphs>
  <Slides>11</Slides>
  <Notes>9</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11</vt:i4>
      </vt:variant>
    </vt:vector>
  </HeadingPairs>
  <TitlesOfParts>
    <vt:vector size="18" baseType="lpstr">
      <vt:lpstr>Arial</vt:lpstr>
      <vt:lpstr>Calibri</vt:lpstr>
      <vt:lpstr>Segoe UI</vt:lpstr>
      <vt:lpstr>Segoe UI Semibold</vt:lpstr>
      <vt:lpstr>Segoe UI Semilight</vt:lpstr>
      <vt:lpstr>Times New Roman</vt:lpstr>
      <vt:lpstr>DHCS</vt:lpstr>
      <vt:lpstr>Medi-Cal HCBS Managed Care Integration Workgroup</vt:lpstr>
      <vt:lpstr>Meeting Purpose and Agenda</vt:lpstr>
      <vt:lpstr>Considerations for Member Supports and Continuity of Care</vt:lpstr>
      <vt:lpstr>Key Challenges that DHCS Must Consider to Support Medi-Cal Members</vt:lpstr>
      <vt:lpstr>Promoting Continuity of Care Throughout the Managed Care Integration Process</vt:lpstr>
      <vt:lpstr>DHCS Enhanced Continuity of Care Policy</vt:lpstr>
      <vt:lpstr>Other Strategies to Maintain Continuity of Care</vt:lpstr>
      <vt:lpstr>Member Communications and Supports </vt:lpstr>
      <vt:lpstr>Next Steps and Wrap Up</vt:lpstr>
      <vt:lpstr>Upcoming Workgroup Sessions</vt:lpstr>
      <vt:lpstr>Next Steps</vt:lpstr>
    </vt:vector>
  </TitlesOfParts>
  <Company>DHCS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Session Four Slide Deck</dc:title>
  <dc:creator>Integrated Systems of Care</dc:creator>
  <cp:keywords/>
  <cp:lastModifiedBy>Moses, Randy@DHCS</cp:lastModifiedBy>
  <cp:revision>5</cp:revision>
  <cp:lastPrinted>2019-09-18T16:04:03Z</cp:lastPrinted>
  <dcterms:created xsi:type="dcterms:W3CDTF">2018-04-04T17:42:31Z</dcterms:created>
  <dcterms:modified xsi:type="dcterms:W3CDTF">2026-01-06T18:31:44Z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ediaServiceImageTags">
    <vt:lpwstr/>
  </property>
  <property fmtid="{D5CDD505-2E9C-101B-9397-08002B2CF9AE}" pid="3" name="ContentTypeId">
    <vt:lpwstr>0x010100EEE380F46F125946A8B4C4C90D9FFCDC009B880912B5E53F4EB7731E8F36E12CBA</vt:lpwstr>
  </property>
  <property fmtid="{D5CDD505-2E9C-101B-9397-08002B2CF9AE}" pid="4" name="_dlc_DocIdItemGuid">
    <vt:lpwstr>8d333dc1-9fac-47c8-a611-33b82adb07e4</vt:lpwstr>
  </property>
  <property fmtid="{D5CDD505-2E9C-101B-9397-08002B2CF9AE}" pid="5" name="Division">
    <vt:lpwstr>22;#Integrated Systems of Care|6fd1b75e-be80-4bfc-8514-f354fda71f41</vt:lpwstr>
  </property>
</Properties>
</file>